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webextensions/taskpanes.xml" ContentType="application/vnd.ms-office.webextensiontaskpanes+xml"/>
  <Override PartName="/ppt/webextensions/webextension1.xml" ContentType="application/vnd.ms-office.webextension+xml"/>
  <Override PartName="/ppt/webextensions/webextension2.xml" ContentType="application/vnd.ms-office.webextens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Types>
</file>

<file path=_rels/.rels><?xml version="1.0" encoding="UTF-8" standalone="yes"?>
<Relationships xmlns="http://schemas.openxmlformats.org/package/2006/relationships"><Relationship Id="rId3" Type="http://schemas.openxmlformats.org/package/2006/relationships/metadata/thumbnail" Target="docProps/thumbnail.jpeg"/><Relationship Id="rId2" Type="http://schemas.openxmlformats.org/officeDocument/2006/relationships/officeDocument" Target="ppt/presentation.xml"/><Relationship Id="rId1" Type="http://schemas.microsoft.com/office/2011/relationships/webextensiontaskpanes" Target="ppt/webextensions/taskpanes.xml"/><Relationship Id="rId6" Type="http://schemas.openxmlformats.org/officeDocument/2006/relationships/custom-properties" Target="docProps/custom.xml"/><Relationship Id="rId5" Type="http://schemas.openxmlformats.org/officeDocument/2006/relationships/extended-properties" Target="docProps/app.xml"/><Relationship Id="rId4" Type="http://schemas.openxmlformats.org/package/2006/relationships/metadata/core-properties" Target="docProps/core.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notesMasterIdLst>
    <p:notesMasterId r:id="rId44"/>
  </p:notesMasterIdLst>
  <p:sldIdLst>
    <p:sldId id="480" r:id="rId2"/>
    <p:sldId id="271" r:id="rId3"/>
    <p:sldId id="313" r:id="rId4"/>
    <p:sldId id="276" r:id="rId5"/>
    <p:sldId id="597" r:id="rId6"/>
    <p:sldId id="628" r:id="rId7"/>
    <p:sldId id="598" r:id="rId8"/>
    <p:sldId id="629" r:id="rId9"/>
    <p:sldId id="630" r:id="rId10"/>
    <p:sldId id="599" r:id="rId11"/>
    <p:sldId id="631" r:id="rId12"/>
    <p:sldId id="600" r:id="rId13"/>
    <p:sldId id="632" r:id="rId14"/>
    <p:sldId id="601" r:id="rId15"/>
    <p:sldId id="602" r:id="rId16"/>
    <p:sldId id="603" r:id="rId17"/>
    <p:sldId id="633" r:id="rId18"/>
    <p:sldId id="604" r:id="rId19"/>
    <p:sldId id="605" r:id="rId20"/>
    <p:sldId id="634" r:id="rId21"/>
    <p:sldId id="606" r:id="rId22"/>
    <p:sldId id="607" r:id="rId23"/>
    <p:sldId id="608" r:id="rId24"/>
    <p:sldId id="609" r:id="rId25"/>
    <p:sldId id="610" r:id="rId26"/>
    <p:sldId id="611" r:id="rId27"/>
    <p:sldId id="635" r:id="rId28"/>
    <p:sldId id="612" r:id="rId29"/>
    <p:sldId id="613" r:id="rId30"/>
    <p:sldId id="614" r:id="rId31"/>
    <p:sldId id="615" r:id="rId32"/>
    <p:sldId id="616" r:id="rId33"/>
    <p:sldId id="617" r:id="rId34"/>
    <p:sldId id="636" r:id="rId35"/>
    <p:sldId id="618" r:id="rId36"/>
    <p:sldId id="619" r:id="rId37"/>
    <p:sldId id="620" r:id="rId38"/>
    <p:sldId id="621" r:id="rId39"/>
    <p:sldId id="596" r:id="rId40"/>
    <p:sldId id="552" r:id="rId41"/>
    <p:sldId id="553" r:id="rId42"/>
    <p:sldId id="349" r:id="rId4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73925AE7-E9D8-48BC-A988-41815CE32A48}">
          <p14:sldIdLst>
            <p14:sldId id="480"/>
            <p14:sldId id="271"/>
            <p14:sldId id="313"/>
            <p14:sldId id="276"/>
            <p14:sldId id="597"/>
            <p14:sldId id="628"/>
            <p14:sldId id="598"/>
            <p14:sldId id="629"/>
            <p14:sldId id="630"/>
            <p14:sldId id="599"/>
            <p14:sldId id="631"/>
            <p14:sldId id="600"/>
            <p14:sldId id="632"/>
            <p14:sldId id="601"/>
            <p14:sldId id="602"/>
            <p14:sldId id="603"/>
            <p14:sldId id="633"/>
            <p14:sldId id="604"/>
            <p14:sldId id="605"/>
            <p14:sldId id="634"/>
            <p14:sldId id="606"/>
            <p14:sldId id="607"/>
            <p14:sldId id="608"/>
            <p14:sldId id="609"/>
            <p14:sldId id="610"/>
            <p14:sldId id="611"/>
            <p14:sldId id="635"/>
            <p14:sldId id="612"/>
            <p14:sldId id="613"/>
            <p14:sldId id="614"/>
            <p14:sldId id="615"/>
            <p14:sldId id="616"/>
            <p14:sldId id="617"/>
            <p14:sldId id="636"/>
            <p14:sldId id="618"/>
            <p14:sldId id="619"/>
            <p14:sldId id="620"/>
            <p14:sldId id="621"/>
            <p14:sldId id="596"/>
            <p14:sldId id="552"/>
            <p14:sldId id="553"/>
            <p14:sldId id="349"/>
          </p14:sldIdLst>
        </p14:section>
        <p14:section name="Untitled Section" id="{2F6AD2C2-46A9-4BC4-94FF-3A698A8E8EFB}">
          <p14:sldIdLst/>
        </p14:section>
      </p14:sectionLst>
    </p:ext>
    <p:ext uri="{EFAFB233-063F-42B5-8137-9DF3F51BA10A}">
      <p15:sldGuideLst xmlns:p15="http://schemas.microsoft.com/office/powerpoint/2012/main">
        <p15:guide id="1" orient="horz" pos="2184"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00"/>
    <a:srgbClr val="669BBC"/>
    <a:srgbClr val="2D3956"/>
    <a:srgbClr val="8E5A6D"/>
    <a:srgbClr val="FAC748"/>
    <a:srgbClr val="852F4A"/>
    <a:srgbClr val="FFFFFF"/>
    <a:srgbClr val="4472C4"/>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7DDA965-FC5F-4A1B-8720-198E85049FC0}" v="10" dt="2024-03-27T20:37:00.539"/>
  </p1510:revLst>
</p1510:revInfo>
</file>

<file path=ppt/tableStyles.xml><?xml version="1.0" encoding="utf-8"?>
<a:tblStyleLst xmlns:a="http://schemas.openxmlformats.org/drawingml/2006/main" def="{5C22544A-7EE6-4342-B048-85BDC9FD1C3A}">
  <a:tblStyle styleId="{F2DE63D5-997A-4646-A377-4702673A728D}" styleName="Light Style 2 - Accent 3">
    <a:wholeTbl>
      <a:tcTxStyle>
        <a:fontRef idx="minor">
          <a:scrgbClr r="0" g="0" b="0"/>
        </a:fontRef>
        <a:schemeClr val="tx1"/>
      </a:tcTxStyle>
      <a:tcStyle>
        <a:tcBdr>
          <a:left>
            <a:lnRef idx="1">
              <a:schemeClr val="accent3"/>
            </a:lnRef>
          </a:left>
          <a:right>
            <a:lnRef idx="1">
              <a:schemeClr val="accent3"/>
            </a:lnRef>
          </a:right>
          <a:top>
            <a:lnRef idx="1">
              <a:schemeClr val="accent3"/>
            </a:lnRef>
          </a:top>
          <a:bottom>
            <a:lnRef idx="1">
              <a:schemeClr val="accent3"/>
            </a:lnRef>
          </a:bottom>
          <a:insideH>
            <a:ln>
              <a:noFill/>
            </a:ln>
          </a:insideH>
          <a:insideV>
            <a:ln>
              <a:noFill/>
            </a:ln>
          </a:insideV>
        </a:tcBdr>
        <a:fill>
          <a:noFill/>
        </a:fill>
      </a:tcStyle>
    </a:wholeTbl>
    <a:band1H>
      <a:tcStyle>
        <a:tcBdr>
          <a:top>
            <a:lnRef idx="1">
              <a:schemeClr val="accent3"/>
            </a:lnRef>
          </a:top>
          <a:bottom>
            <a:lnRef idx="1">
              <a:schemeClr val="accent3"/>
            </a:lnRef>
          </a:bottom>
        </a:tcBdr>
      </a:tcStyle>
    </a:band1H>
    <a:band1V>
      <a:tcStyle>
        <a:tcBdr>
          <a:left>
            <a:lnRef idx="1">
              <a:schemeClr val="accent3"/>
            </a:lnRef>
          </a:left>
          <a:right>
            <a:lnRef idx="1">
              <a:schemeClr val="accent3"/>
            </a:lnRef>
          </a:right>
        </a:tcBdr>
      </a:tcStyle>
    </a:band1V>
    <a:band2V>
      <a:tcStyle>
        <a:tcBdr>
          <a:left>
            <a:lnRef idx="1">
              <a:schemeClr val="accent3"/>
            </a:lnRef>
          </a:left>
          <a:right>
            <a:lnRef idx="1">
              <a:schemeClr val="accent3"/>
            </a:lnRef>
          </a:right>
        </a:tcBdr>
      </a:tcStyle>
    </a:band2V>
    <a:lastCol>
      <a:tcTxStyle b="on"/>
      <a:tcStyle>
        <a:tcBdr/>
      </a:tcStyle>
    </a:lastCol>
    <a:firstCol>
      <a:tcTxStyle b="on"/>
      <a:tcStyle>
        <a:tcBdr/>
      </a:tcStyle>
    </a:firstCol>
    <a:lastRow>
      <a:tcTxStyle b="on"/>
      <a:tcStyle>
        <a:tcBdr>
          <a:top>
            <a:ln w="50800" cmpd="dbl">
              <a:solidFill>
                <a:schemeClr val="accent3"/>
              </a:solidFill>
            </a:ln>
          </a:top>
        </a:tcBdr>
      </a:tcStyle>
    </a:lastRow>
    <a:firstRow>
      <a:tcTxStyle b="on">
        <a:fontRef idx="minor">
          <a:scrgbClr r="0" g="0" b="0"/>
        </a:fontRef>
        <a:schemeClr val="bg1"/>
      </a:tcTxStyle>
      <a:tcStyle>
        <a:tcBdr/>
        <a:fillRef idx="1">
          <a:schemeClr val="accent3"/>
        </a:fillRef>
      </a:tcStyle>
    </a:firstRow>
  </a:tblStyl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125E5076-3810-47DD-B79F-674D7AD40C01}" styleName="Dark Style 1 - Accent 1">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1"/>
          </a:solidFill>
        </a:fill>
      </a:tcStyle>
    </a:wholeTbl>
    <a:band1H>
      <a:tcStyle>
        <a:tcBdr/>
        <a:fill>
          <a:solidFill>
            <a:schemeClr val="accent1">
              <a:shade val="60000"/>
            </a:schemeClr>
          </a:solidFill>
        </a:fill>
      </a:tcStyle>
    </a:band1H>
    <a:band1V>
      <a:tcStyle>
        <a:tcBdr/>
        <a:fill>
          <a:solidFill>
            <a:schemeClr val="accent1">
              <a:shade val="60000"/>
            </a:schemeClr>
          </a:solidFill>
        </a:fill>
      </a:tcStyle>
    </a:band1V>
    <a:lastCol>
      <a:tcTxStyle b="on"/>
      <a:tcStyle>
        <a:tcBdr>
          <a:left>
            <a:ln w="25400" cmpd="sng">
              <a:solidFill>
                <a:schemeClr val="lt1"/>
              </a:solidFill>
            </a:ln>
          </a:left>
        </a:tcBdr>
        <a:fill>
          <a:solidFill>
            <a:schemeClr val="accent1">
              <a:shade val="60000"/>
            </a:schemeClr>
          </a:solidFill>
        </a:fill>
      </a:tcStyle>
    </a:lastCol>
    <a:firstCol>
      <a:tcTxStyle b="on"/>
      <a:tcStyle>
        <a:tcBdr>
          <a:right>
            <a:ln w="25400" cmpd="sng">
              <a:solidFill>
                <a:schemeClr val="lt1"/>
              </a:solidFill>
            </a:ln>
          </a:right>
        </a:tcBdr>
        <a:fill>
          <a:solidFill>
            <a:schemeClr val="accent1">
              <a:shade val="60000"/>
            </a:schemeClr>
          </a:solidFill>
        </a:fill>
      </a:tcStyle>
    </a:firstCol>
    <a:lastRow>
      <a:tcTxStyle b="on"/>
      <a:tcStyle>
        <a:tcBdr>
          <a:top>
            <a:ln w="25400" cmpd="sng">
              <a:solidFill>
                <a:schemeClr val="lt1"/>
              </a:solidFill>
            </a:ln>
          </a:top>
        </a:tcBdr>
        <a:fill>
          <a:solidFill>
            <a:schemeClr val="accent1">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B301B821-A1FF-4177-AEE7-76D212191A09}" styleName="Medium Style 1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a:noFill/>
            </a:ln>
          </a:insideV>
        </a:tcBdr>
        <a:fill>
          <a:solidFill>
            <a:schemeClr val="lt1"/>
          </a:solidFill>
        </a:fill>
      </a:tcStyle>
    </a:wholeTbl>
    <a:band1H>
      <a:tcStyle>
        <a:tcBdr/>
        <a:fill>
          <a:solidFill>
            <a:schemeClr val="accent1">
              <a:tint val="20000"/>
            </a:schemeClr>
          </a:solidFill>
        </a:fill>
      </a:tcStyle>
    </a:band1H>
    <a:band1V>
      <a:tcStyle>
        <a:tcBdr/>
        <a:fill>
          <a:solidFill>
            <a:schemeClr val="accent1">
              <a:tint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solidFill>
            <a:schemeClr val="lt1"/>
          </a:solidFill>
        </a:fill>
      </a:tcStyle>
    </a:lastRow>
    <a:firstRow>
      <a:tcTxStyle b="on">
        <a:fontRef idx="minor">
          <a:scrgbClr r="0" g="0" b="0"/>
        </a:fontRef>
        <a:schemeClr val="lt1"/>
      </a:tcTxStyle>
      <a:tcStyle>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3738" autoAdjust="0"/>
  </p:normalViewPr>
  <p:slideViewPr>
    <p:cSldViewPr snapToGrid="0">
      <p:cViewPr varScale="1">
        <p:scale>
          <a:sx n="64" d="100"/>
          <a:sy n="64" d="100"/>
        </p:scale>
        <p:origin x="876" y="60"/>
      </p:cViewPr>
      <p:guideLst>
        <p:guide orient="horz" pos="2184"/>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theme" Target="theme/theme1.xml"/><Relationship Id="rId50" Type="http://schemas.microsoft.com/office/2015/10/relationships/revisionInfo" Target="revisionInfo.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presProps" Target="presProps.xml"/><Relationship Id="rId53" Type="http://schemas.openxmlformats.org/officeDocument/2006/relationships/customXml" Target="../customXml/item3.xml"/><Relationship Id="rId5" Type="http://schemas.openxmlformats.org/officeDocument/2006/relationships/slide" Target="slides/slide4.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notesMaster" Target="notesMasters/notesMaster1.xml"/><Relationship Id="rId52" Type="http://schemas.openxmlformats.org/officeDocument/2006/relationships/customXml" Target="../customXml/item2.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tableStyles" Target="tableStyles.xml"/><Relationship Id="rId8" Type="http://schemas.openxmlformats.org/officeDocument/2006/relationships/slide" Target="slides/slide7.xml"/><Relationship Id="rId51" Type="http://schemas.openxmlformats.org/officeDocument/2006/relationships/customXml" Target="../customXml/item1.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viewProps" Target="viewProps.xml"/><Relationship Id="rId20" Type="http://schemas.openxmlformats.org/officeDocument/2006/relationships/slide" Target="slides/slide19.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Hala Elalfy" userId="d5bab2a35992e3a3" providerId="LiveId" clId="{FE639487-C62B-4DA1-B71F-0A9A43C29DCA}"/>
    <pc:docChg chg="undo custSel addSld delSld modSld sldOrd modSection">
      <pc:chgData name="Hala Elalfy" userId="d5bab2a35992e3a3" providerId="LiveId" clId="{FE639487-C62B-4DA1-B71F-0A9A43C29DCA}" dt="2024-03-21T02:47:53.293" v="1054" actId="20577"/>
      <pc:docMkLst>
        <pc:docMk/>
      </pc:docMkLst>
      <pc:sldChg chg="modSp mod">
        <pc:chgData name="Hala Elalfy" userId="d5bab2a35992e3a3" providerId="LiveId" clId="{FE639487-C62B-4DA1-B71F-0A9A43C29DCA}" dt="2024-03-20T14:38:02.663" v="17" actId="20577"/>
        <pc:sldMkLst>
          <pc:docMk/>
          <pc:sldMk cId="0" sldId="271"/>
        </pc:sldMkLst>
        <pc:spChg chg="mod">
          <ac:chgData name="Hala Elalfy" userId="d5bab2a35992e3a3" providerId="LiveId" clId="{FE639487-C62B-4DA1-B71F-0A9A43C29DCA}" dt="2024-03-20T14:38:02.663" v="17" actId="20577"/>
          <ac:spMkLst>
            <pc:docMk/>
            <pc:sldMk cId="0" sldId="271"/>
            <ac:spMk id="41" creationId="{00000000-0000-0000-0000-000000000000}"/>
          </ac:spMkLst>
        </pc:spChg>
        <pc:spChg chg="mod">
          <ac:chgData name="Hala Elalfy" userId="d5bab2a35992e3a3" providerId="LiveId" clId="{FE639487-C62B-4DA1-B71F-0A9A43C29DCA}" dt="2024-03-20T14:37:30.668" v="1" actId="20577"/>
          <ac:spMkLst>
            <pc:docMk/>
            <pc:sldMk cId="0" sldId="271"/>
            <ac:spMk id="43" creationId="{00000000-0000-0000-0000-000000000000}"/>
          </ac:spMkLst>
        </pc:spChg>
      </pc:sldChg>
      <pc:sldChg chg="modSp mod">
        <pc:chgData name="Hala Elalfy" userId="d5bab2a35992e3a3" providerId="LiveId" clId="{FE639487-C62B-4DA1-B71F-0A9A43C29DCA}" dt="2024-03-21T00:32:11.743" v="806" actId="20577"/>
        <pc:sldMkLst>
          <pc:docMk/>
          <pc:sldMk cId="0" sldId="276"/>
        </pc:sldMkLst>
        <pc:spChg chg="mod">
          <ac:chgData name="Hala Elalfy" userId="d5bab2a35992e3a3" providerId="LiveId" clId="{FE639487-C62B-4DA1-B71F-0A9A43C29DCA}" dt="2024-03-20T14:38:53.163" v="42" actId="20577"/>
          <ac:spMkLst>
            <pc:docMk/>
            <pc:sldMk cId="0" sldId="276"/>
            <ac:spMk id="10" creationId="{00000000-0000-0000-0000-000000000000}"/>
          </ac:spMkLst>
        </pc:spChg>
        <pc:spChg chg="mod">
          <ac:chgData name="Hala Elalfy" userId="d5bab2a35992e3a3" providerId="LiveId" clId="{FE639487-C62B-4DA1-B71F-0A9A43C29DCA}" dt="2024-03-21T00:32:11.743" v="806" actId="20577"/>
          <ac:spMkLst>
            <pc:docMk/>
            <pc:sldMk cId="0" sldId="276"/>
            <ac:spMk id="48" creationId="{00000000-0000-0000-0000-000000000000}"/>
          </ac:spMkLst>
        </pc:spChg>
      </pc:sldChg>
      <pc:sldChg chg="modSp mod">
        <pc:chgData name="Hala Elalfy" userId="d5bab2a35992e3a3" providerId="LiveId" clId="{FE639487-C62B-4DA1-B71F-0A9A43C29DCA}" dt="2024-03-21T01:04:03.878" v="1052" actId="5793"/>
        <pc:sldMkLst>
          <pc:docMk/>
          <pc:sldMk cId="0" sldId="313"/>
        </pc:sldMkLst>
        <pc:spChg chg="mod">
          <ac:chgData name="Hala Elalfy" userId="d5bab2a35992e3a3" providerId="LiveId" clId="{FE639487-C62B-4DA1-B71F-0A9A43C29DCA}" dt="2024-03-21T01:04:03.878" v="1052" actId="5793"/>
          <ac:spMkLst>
            <pc:docMk/>
            <pc:sldMk cId="0" sldId="313"/>
            <ac:spMk id="31" creationId="{00000000-0000-0000-0000-000000000000}"/>
          </ac:spMkLst>
        </pc:spChg>
        <pc:spChg chg="mod">
          <ac:chgData name="Hala Elalfy" userId="d5bab2a35992e3a3" providerId="LiveId" clId="{FE639487-C62B-4DA1-B71F-0A9A43C29DCA}" dt="2024-03-20T14:38:07.766" v="19" actId="20577"/>
          <ac:spMkLst>
            <pc:docMk/>
            <pc:sldMk cId="0" sldId="313"/>
            <ac:spMk id="34" creationId="{00000000-0000-0000-0000-000000000000}"/>
          </ac:spMkLst>
        </pc:spChg>
      </pc:sldChg>
      <pc:sldChg chg="modSp mod">
        <pc:chgData name="Hala Elalfy" userId="d5bab2a35992e3a3" providerId="LiveId" clId="{FE639487-C62B-4DA1-B71F-0A9A43C29DCA}" dt="2024-03-20T14:37:21.950" v="0" actId="20577"/>
        <pc:sldMkLst>
          <pc:docMk/>
          <pc:sldMk cId="0" sldId="480"/>
        </pc:sldMkLst>
        <pc:spChg chg="mod">
          <ac:chgData name="Hala Elalfy" userId="d5bab2a35992e3a3" providerId="LiveId" clId="{FE639487-C62B-4DA1-B71F-0A9A43C29DCA}" dt="2024-03-20T14:37:21.950" v="0" actId="20577"/>
          <ac:spMkLst>
            <pc:docMk/>
            <pc:sldMk cId="0" sldId="480"/>
            <ac:spMk id="34" creationId="{00000000-0000-0000-0000-000000000000}"/>
          </ac:spMkLst>
        </pc:spChg>
      </pc:sldChg>
      <pc:sldChg chg="modSp mod">
        <pc:chgData name="Hala Elalfy" userId="d5bab2a35992e3a3" providerId="LiveId" clId="{FE639487-C62B-4DA1-B71F-0A9A43C29DCA}" dt="2024-03-20T15:25:14.118" v="105" actId="1076"/>
        <pc:sldMkLst>
          <pc:docMk/>
          <pc:sldMk cId="55601906" sldId="552"/>
        </pc:sldMkLst>
        <pc:spChg chg="mod">
          <ac:chgData name="Hala Elalfy" userId="d5bab2a35992e3a3" providerId="LiveId" clId="{FE639487-C62B-4DA1-B71F-0A9A43C29DCA}" dt="2024-03-20T14:39:40.711" v="87" actId="20577"/>
          <ac:spMkLst>
            <pc:docMk/>
            <pc:sldMk cId="55601906" sldId="552"/>
            <ac:spMk id="10" creationId="{00000000-0000-0000-0000-000000000000}"/>
          </ac:spMkLst>
        </pc:spChg>
        <pc:spChg chg="mod">
          <ac:chgData name="Hala Elalfy" userId="d5bab2a35992e3a3" providerId="LiveId" clId="{FE639487-C62B-4DA1-B71F-0A9A43C29DCA}" dt="2024-03-20T15:25:14.118" v="105" actId="1076"/>
          <ac:spMkLst>
            <pc:docMk/>
            <pc:sldMk cId="55601906" sldId="552"/>
            <ac:spMk id="48" creationId="{00000000-0000-0000-0000-000000000000}"/>
          </ac:spMkLst>
        </pc:spChg>
      </pc:sldChg>
      <pc:sldChg chg="modSp mod">
        <pc:chgData name="Hala Elalfy" userId="d5bab2a35992e3a3" providerId="LiveId" clId="{FE639487-C62B-4DA1-B71F-0A9A43C29DCA}" dt="2024-03-20T14:39:44.784" v="88" actId="20577"/>
        <pc:sldMkLst>
          <pc:docMk/>
          <pc:sldMk cId="3018810680" sldId="553"/>
        </pc:sldMkLst>
        <pc:spChg chg="mod">
          <ac:chgData name="Hala Elalfy" userId="d5bab2a35992e3a3" providerId="LiveId" clId="{FE639487-C62B-4DA1-B71F-0A9A43C29DCA}" dt="2024-03-20T14:39:44.784" v="88" actId="20577"/>
          <ac:spMkLst>
            <pc:docMk/>
            <pc:sldMk cId="3018810680" sldId="553"/>
            <ac:spMk id="10" creationId="{00000000-0000-0000-0000-000000000000}"/>
          </ac:spMkLst>
        </pc:spChg>
      </pc:sldChg>
      <pc:sldChg chg="del">
        <pc:chgData name="Hala Elalfy" userId="d5bab2a35992e3a3" providerId="LiveId" clId="{FE639487-C62B-4DA1-B71F-0A9A43C29DCA}" dt="2024-03-20T14:38:59.843" v="45" actId="47"/>
        <pc:sldMkLst>
          <pc:docMk/>
          <pc:sldMk cId="3854072617" sldId="556"/>
        </pc:sldMkLst>
      </pc:sldChg>
      <pc:sldChg chg="del">
        <pc:chgData name="Hala Elalfy" userId="d5bab2a35992e3a3" providerId="LiveId" clId="{FE639487-C62B-4DA1-B71F-0A9A43C29DCA}" dt="2024-03-20T14:39:03.991" v="53" actId="47"/>
        <pc:sldMkLst>
          <pc:docMk/>
          <pc:sldMk cId="2379860910" sldId="557"/>
        </pc:sldMkLst>
      </pc:sldChg>
      <pc:sldChg chg="del">
        <pc:chgData name="Hala Elalfy" userId="d5bab2a35992e3a3" providerId="LiveId" clId="{FE639487-C62B-4DA1-B71F-0A9A43C29DCA}" dt="2024-03-20T14:38:59.123" v="44" actId="47"/>
        <pc:sldMkLst>
          <pc:docMk/>
          <pc:sldMk cId="2061610081" sldId="558"/>
        </pc:sldMkLst>
      </pc:sldChg>
      <pc:sldChg chg="del">
        <pc:chgData name="Hala Elalfy" userId="d5bab2a35992e3a3" providerId="LiveId" clId="{FE639487-C62B-4DA1-B71F-0A9A43C29DCA}" dt="2024-03-20T14:39:00.344" v="46" actId="47"/>
        <pc:sldMkLst>
          <pc:docMk/>
          <pc:sldMk cId="3376191465" sldId="559"/>
        </pc:sldMkLst>
      </pc:sldChg>
      <pc:sldChg chg="del">
        <pc:chgData name="Hala Elalfy" userId="d5bab2a35992e3a3" providerId="LiveId" clId="{FE639487-C62B-4DA1-B71F-0A9A43C29DCA}" dt="2024-03-20T14:39:06.147" v="57" actId="47"/>
        <pc:sldMkLst>
          <pc:docMk/>
          <pc:sldMk cId="814891155" sldId="561"/>
        </pc:sldMkLst>
      </pc:sldChg>
      <pc:sldChg chg="del">
        <pc:chgData name="Hala Elalfy" userId="d5bab2a35992e3a3" providerId="LiveId" clId="{FE639487-C62B-4DA1-B71F-0A9A43C29DCA}" dt="2024-03-20T14:39:15.415" v="74" actId="47"/>
        <pc:sldMkLst>
          <pc:docMk/>
          <pc:sldMk cId="1852878848" sldId="562"/>
        </pc:sldMkLst>
      </pc:sldChg>
      <pc:sldChg chg="del">
        <pc:chgData name="Hala Elalfy" userId="d5bab2a35992e3a3" providerId="LiveId" clId="{FE639487-C62B-4DA1-B71F-0A9A43C29DCA}" dt="2024-03-20T14:39:17.957" v="77" actId="47"/>
        <pc:sldMkLst>
          <pc:docMk/>
          <pc:sldMk cId="1543192804" sldId="563"/>
        </pc:sldMkLst>
      </pc:sldChg>
      <pc:sldChg chg="del">
        <pc:chgData name="Hala Elalfy" userId="d5bab2a35992e3a3" providerId="LiveId" clId="{FE639487-C62B-4DA1-B71F-0A9A43C29DCA}" dt="2024-03-20T14:39:19.156" v="79" actId="47"/>
        <pc:sldMkLst>
          <pc:docMk/>
          <pc:sldMk cId="2406505434" sldId="564"/>
        </pc:sldMkLst>
      </pc:sldChg>
      <pc:sldChg chg="del">
        <pc:chgData name="Hala Elalfy" userId="d5bab2a35992e3a3" providerId="LiveId" clId="{FE639487-C62B-4DA1-B71F-0A9A43C29DCA}" dt="2024-03-20T14:39:19.677" v="80" actId="47"/>
        <pc:sldMkLst>
          <pc:docMk/>
          <pc:sldMk cId="1520725007" sldId="565"/>
        </pc:sldMkLst>
      </pc:sldChg>
      <pc:sldChg chg="del">
        <pc:chgData name="Hala Elalfy" userId="d5bab2a35992e3a3" providerId="LiveId" clId="{FE639487-C62B-4DA1-B71F-0A9A43C29DCA}" dt="2024-03-20T14:39:20.923" v="82" actId="47"/>
        <pc:sldMkLst>
          <pc:docMk/>
          <pc:sldMk cId="2738200589" sldId="566"/>
        </pc:sldMkLst>
      </pc:sldChg>
      <pc:sldChg chg="modSp add del mod">
        <pc:chgData name="Hala Elalfy" userId="d5bab2a35992e3a3" providerId="LiveId" clId="{FE639487-C62B-4DA1-B71F-0A9A43C29DCA}" dt="2024-03-21T01:03:47.467" v="1049" actId="20577"/>
        <pc:sldMkLst>
          <pc:docMk/>
          <pc:sldMk cId="3738060378" sldId="567"/>
        </pc:sldMkLst>
        <pc:spChg chg="mod">
          <ac:chgData name="Hala Elalfy" userId="d5bab2a35992e3a3" providerId="LiveId" clId="{FE639487-C62B-4DA1-B71F-0A9A43C29DCA}" dt="2024-03-20T22:13:57.177" v="609" actId="20577"/>
          <ac:spMkLst>
            <pc:docMk/>
            <pc:sldMk cId="3738060378" sldId="567"/>
            <ac:spMk id="3" creationId="{00000000-0000-0000-0000-000000000000}"/>
          </ac:spMkLst>
        </pc:spChg>
        <pc:spChg chg="mod">
          <ac:chgData name="Hala Elalfy" userId="d5bab2a35992e3a3" providerId="LiveId" clId="{FE639487-C62B-4DA1-B71F-0A9A43C29DCA}" dt="2024-03-20T14:39:35.959" v="86" actId="20577"/>
          <ac:spMkLst>
            <pc:docMk/>
            <pc:sldMk cId="3738060378" sldId="567"/>
            <ac:spMk id="10" creationId="{00000000-0000-0000-0000-000000000000}"/>
          </ac:spMkLst>
        </pc:spChg>
        <pc:spChg chg="mod">
          <ac:chgData name="Hala Elalfy" userId="d5bab2a35992e3a3" providerId="LiveId" clId="{FE639487-C62B-4DA1-B71F-0A9A43C29DCA}" dt="2024-03-21T01:03:47.467" v="1049" actId="20577"/>
          <ac:spMkLst>
            <pc:docMk/>
            <pc:sldMk cId="3738060378" sldId="567"/>
            <ac:spMk id="48" creationId="{00000000-0000-0000-0000-000000000000}"/>
          </ac:spMkLst>
        </pc:spChg>
      </pc:sldChg>
      <pc:sldChg chg="modSp add mod">
        <pc:chgData name="Hala Elalfy" userId="d5bab2a35992e3a3" providerId="LiveId" clId="{FE639487-C62B-4DA1-B71F-0A9A43C29DCA}" dt="2024-03-20T15:28:32.810" v="172" actId="115"/>
        <pc:sldMkLst>
          <pc:docMk/>
          <pc:sldMk cId="1500228910" sldId="568"/>
        </pc:sldMkLst>
        <pc:spChg chg="mod">
          <ac:chgData name="Hala Elalfy" userId="d5bab2a35992e3a3" providerId="LiveId" clId="{FE639487-C62B-4DA1-B71F-0A9A43C29DCA}" dt="2024-03-20T15:25:29.938" v="136" actId="20577"/>
          <ac:spMkLst>
            <pc:docMk/>
            <pc:sldMk cId="1500228910" sldId="568"/>
            <ac:spMk id="3" creationId="{00000000-0000-0000-0000-000000000000}"/>
          </ac:spMkLst>
        </pc:spChg>
        <pc:spChg chg="mod">
          <ac:chgData name="Hala Elalfy" userId="d5bab2a35992e3a3" providerId="LiveId" clId="{FE639487-C62B-4DA1-B71F-0A9A43C29DCA}" dt="2024-03-20T15:27:21.323" v="163" actId="1076"/>
          <ac:spMkLst>
            <pc:docMk/>
            <pc:sldMk cId="1500228910" sldId="568"/>
            <ac:spMk id="25" creationId="{00000000-0000-0000-0000-000000000000}"/>
          </ac:spMkLst>
        </pc:spChg>
        <pc:spChg chg="mod">
          <ac:chgData name="Hala Elalfy" userId="d5bab2a35992e3a3" providerId="LiveId" clId="{FE639487-C62B-4DA1-B71F-0A9A43C29DCA}" dt="2024-03-20T15:28:32.810" v="172" actId="115"/>
          <ac:spMkLst>
            <pc:docMk/>
            <pc:sldMk cId="1500228910" sldId="568"/>
            <ac:spMk id="48" creationId="{00000000-0000-0000-0000-000000000000}"/>
          </ac:spMkLst>
        </pc:spChg>
      </pc:sldChg>
      <pc:sldChg chg="modSp add mod">
        <pc:chgData name="Hala Elalfy" userId="d5bab2a35992e3a3" providerId="LiveId" clId="{FE639487-C62B-4DA1-B71F-0A9A43C29DCA}" dt="2024-03-21T00:34:15.025" v="811" actId="20577"/>
        <pc:sldMkLst>
          <pc:docMk/>
          <pc:sldMk cId="1322134952" sldId="569"/>
        </pc:sldMkLst>
        <pc:spChg chg="mod">
          <ac:chgData name="Hala Elalfy" userId="d5bab2a35992e3a3" providerId="LiveId" clId="{FE639487-C62B-4DA1-B71F-0A9A43C29DCA}" dt="2024-03-20T15:49:53.402" v="218" actId="1076"/>
          <ac:spMkLst>
            <pc:docMk/>
            <pc:sldMk cId="1322134952" sldId="569"/>
            <ac:spMk id="3" creationId="{00000000-0000-0000-0000-000000000000}"/>
          </ac:spMkLst>
        </pc:spChg>
        <pc:spChg chg="mod">
          <ac:chgData name="Hala Elalfy" userId="d5bab2a35992e3a3" providerId="LiveId" clId="{FE639487-C62B-4DA1-B71F-0A9A43C29DCA}" dt="2024-03-21T00:34:15.025" v="811" actId="20577"/>
          <ac:spMkLst>
            <pc:docMk/>
            <pc:sldMk cId="1322134952" sldId="569"/>
            <ac:spMk id="48" creationId="{00000000-0000-0000-0000-000000000000}"/>
          </ac:spMkLst>
        </pc:spChg>
      </pc:sldChg>
      <pc:sldChg chg="modSp add mod">
        <pc:chgData name="Hala Elalfy" userId="d5bab2a35992e3a3" providerId="LiveId" clId="{FE639487-C62B-4DA1-B71F-0A9A43C29DCA}" dt="2024-03-21T00:36:27.346" v="844" actId="20577"/>
        <pc:sldMkLst>
          <pc:docMk/>
          <pc:sldMk cId="1359821274" sldId="570"/>
        </pc:sldMkLst>
        <pc:spChg chg="mod">
          <ac:chgData name="Hala Elalfy" userId="d5bab2a35992e3a3" providerId="LiveId" clId="{FE639487-C62B-4DA1-B71F-0A9A43C29DCA}" dt="2024-03-20T15:51:26.924" v="235" actId="14100"/>
          <ac:spMkLst>
            <pc:docMk/>
            <pc:sldMk cId="1359821274" sldId="570"/>
            <ac:spMk id="3" creationId="{00000000-0000-0000-0000-000000000000}"/>
          </ac:spMkLst>
        </pc:spChg>
        <pc:spChg chg="mod">
          <ac:chgData name="Hala Elalfy" userId="d5bab2a35992e3a3" providerId="LiveId" clId="{FE639487-C62B-4DA1-B71F-0A9A43C29DCA}" dt="2024-03-21T00:36:27.346" v="844" actId="20577"/>
          <ac:spMkLst>
            <pc:docMk/>
            <pc:sldMk cId="1359821274" sldId="570"/>
            <ac:spMk id="48" creationId="{00000000-0000-0000-0000-000000000000}"/>
          </ac:spMkLst>
        </pc:spChg>
      </pc:sldChg>
      <pc:sldChg chg="modSp add mod">
        <pc:chgData name="Hala Elalfy" userId="d5bab2a35992e3a3" providerId="LiveId" clId="{FE639487-C62B-4DA1-B71F-0A9A43C29DCA}" dt="2024-03-21T02:47:53.293" v="1054" actId="20577"/>
        <pc:sldMkLst>
          <pc:docMk/>
          <pc:sldMk cId="1326881918" sldId="571"/>
        </pc:sldMkLst>
        <pc:spChg chg="mod">
          <ac:chgData name="Hala Elalfy" userId="d5bab2a35992e3a3" providerId="LiveId" clId="{FE639487-C62B-4DA1-B71F-0A9A43C29DCA}" dt="2024-03-20T15:54:18.402" v="288" actId="20577"/>
          <ac:spMkLst>
            <pc:docMk/>
            <pc:sldMk cId="1326881918" sldId="571"/>
            <ac:spMk id="3" creationId="{00000000-0000-0000-0000-000000000000}"/>
          </ac:spMkLst>
        </pc:spChg>
        <pc:spChg chg="mod">
          <ac:chgData name="Hala Elalfy" userId="d5bab2a35992e3a3" providerId="LiveId" clId="{FE639487-C62B-4DA1-B71F-0A9A43C29DCA}" dt="2024-03-21T02:47:53.293" v="1054" actId="20577"/>
          <ac:spMkLst>
            <pc:docMk/>
            <pc:sldMk cId="1326881918" sldId="571"/>
            <ac:spMk id="48" creationId="{00000000-0000-0000-0000-000000000000}"/>
          </ac:spMkLst>
        </pc:spChg>
      </pc:sldChg>
      <pc:sldChg chg="modSp add mod">
        <pc:chgData name="Hala Elalfy" userId="d5bab2a35992e3a3" providerId="LiveId" clId="{FE639487-C62B-4DA1-B71F-0A9A43C29DCA}" dt="2024-03-21T00:39:28.937" v="886" actId="20577"/>
        <pc:sldMkLst>
          <pc:docMk/>
          <pc:sldMk cId="758756486" sldId="572"/>
        </pc:sldMkLst>
        <pc:spChg chg="mod">
          <ac:chgData name="Hala Elalfy" userId="d5bab2a35992e3a3" providerId="LiveId" clId="{FE639487-C62B-4DA1-B71F-0A9A43C29DCA}" dt="2024-03-20T15:56:04.970" v="323"/>
          <ac:spMkLst>
            <pc:docMk/>
            <pc:sldMk cId="758756486" sldId="572"/>
            <ac:spMk id="3" creationId="{00000000-0000-0000-0000-000000000000}"/>
          </ac:spMkLst>
        </pc:spChg>
        <pc:spChg chg="mod">
          <ac:chgData name="Hala Elalfy" userId="d5bab2a35992e3a3" providerId="LiveId" clId="{FE639487-C62B-4DA1-B71F-0A9A43C29DCA}" dt="2024-03-21T00:39:28.937" v="886" actId="20577"/>
          <ac:spMkLst>
            <pc:docMk/>
            <pc:sldMk cId="758756486" sldId="572"/>
            <ac:spMk id="48" creationId="{00000000-0000-0000-0000-000000000000}"/>
          </ac:spMkLst>
        </pc:spChg>
      </pc:sldChg>
      <pc:sldChg chg="del">
        <pc:chgData name="Hala Elalfy" userId="d5bab2a35992e3a3" providerId="LiveId" clId="{FE639487-C62B-4DA1-B71F-0A9A43C29DCA}" dt="2024-03-20T14:39:00.877" v="47" actId="47"/>
        <pc:sldMkLst>
          <pc:docMk/>
          <pc:sldMk cId="761473348" sldId="573"/>
        </pc:sldMkLst>
      </pc:sldChg>
      <pc:sldChg chg="modSp add mod">
        <pc:chgData name="Hala Elalfy" userId="d5bab2a35992e3a3" providerId="LiveId" clId="{FE639487-C62B-4DA1-B71F-0A9A43C29DCA}" dt="2024-03-21T00:40:44.840" v="902" actId="20577"/>
        <pc:sldMkLst>
          <pc:docMk/>
          <pc:sldMk cId="3995409514" sldId="573"/>
        </pc:sldMkLst>
        <pc:spChg chg="mod">
          <ac:chgData name="Hala Elalfy" userId="d5bab2a35992e3a3" providerId="LiveId" clId="{FE639487-C62B-4DA1-B71F-0A9A43C29DCA}" dt="2024-03-20T15:59:17.081" v="356" actId="20577"/>
          <ac:spMkLst>
            <pc:docMk/>
            <pc:sldMk cId="3995409514" sldId="573"/>
            <ac:spMk id="3" creationId="{00000000-0000-0000-0000-000000000000}"/>
          </ac:spMkLst>
        </pc:spChg>
        <pc:spChg chg="mod">
          <ac:chgData name="Hala Elalfy" userId="d5bab2a35992e3a3" providerId="LiveId" clId="{FE639487-C62B-4DA1-B71F-0A9A43C29DCA}" dt="2024-03-21T00:40:44.840" v="902" actId="20577"/>
          <ac:spMkLst>
            <pc:docMk/>
            <pc:sldMk cId="3995409514" sldId="573"/>
            <ac:spMk id="48" creationId="{00000000-0000-0000-0000-000000000000}"/>
          </ac:spMkLst>
        </pc:spChg>
      </pc:sldChg>
      <pc:sldChg chg="modSp add mod">
        <pc:chgData name="Hala Elalfy" userId="d5bab2a35992e3a3" providerId="LiveId" clId="{FE639487-C62B-4DA1-B71F-0A9A43C29DCA}" dt="2024-03-21T00:42:22.498" v="938" actId="20577"/>
        <pc:sldMkLst>
          <pc:docMk/>
          <pc:sldMk cId="1702144932" sldId="574"/>
        </pc:sldMkLst>
        <pc:spChg chg="mod">
          <ac:chgData name="Hala Elalfy" userId="d5bab2a35992e3a3" providerId="LiveId" clId="{FE639487-C62B-4DA1-B71F-0A9A43C29DCA}" dt="2024-03-20T15:59:54.483" v="368" actId="20577"/>
          <ac:spMkLst>
            <pc:docMk/>
            <pc:sldMk cId="1702144932" sldId="574"/>
            <ac:spMk id="3" creationId="{00000000-0000-0000-0000-000000000000}"/>
          </ac:spMkLst>
        </pc:spChg>
        <pc:spChg chg="mod">
          <ac:chgData name="Hala Elalfy" userId="d5bab2a35992e3a3" providerId="LiveId" clId="{FE639487-C62B-4DA1-B71F-0A9A43C29DCA}" dt="2024-03-21T00:42:22.498" v="938" actId="20577"/>
          <ac:spMkLst>
            <pc:docMk/>
            <pc:sldMk cId="1702144932" sldId="574"/>
            <ac:spMk id="48" creationId="{00000000-0000-0000-0000-000000000000}"/>
          </ac:spMkLst>
        </pc:spChg>
      </pc:sldChg>
      <pc:sldChg chg="del">
        <pc:chgData name="Hala Elalfy" userId="d5bab2a35992e3a3" providerId="LiveId" clId="{FE639487-C62B-4DA1-B71F-0A9A43C29DCA}" dt="2024-03-20T14:39:01.480" v="48" actId="47"/>
        <pc:sldMkLst>
          <pc:docMk/>
          <pc:sldMk cId="2282270759" sldId="574"/>
        </pc:sldMkLst>
      </pc:sldChg>
      <pc:sldChg chg="del">
        <pc:chgData name="Hala Elalfy" userId="d5bab2a35992e3a3" providerId="LiveId" clId="{FE639487-C62B-4DA1-B71F-0A9A43C29DCA}" dt="2024-03-20T14:39:02.031" v="49" actId="47"/>
        <pc:sldMkLst>
          <pc:docMk/>
          <pc:sldMk cId="2155211567" sldId="575"/>
        </pc:sldMkLst>
      </pc:sldChg>
      <pc:sldChg chg="modSp add mod">
        <pc:chgData name="Hala Elalfy" userId="d5bab2a35992e3a3" providerId="LiveId" clId="{FE639487-C62B-4DA1-B71F-0A9A43C29DCA}" dt="2024-03-21T00:42:49.089" v="942" actId="20577"/>
        <pc:sldMkLst>
          <pc:docMk/>
          <pc:sldMk cId="3785241436" sldId="575"/>
        </pc:sldMkLst>
        <pc:spChg chg="mod">
          <ac:chgData name="Hala Elalfy" userId="d5bab2a35992e3a3" providerId="LiveId" clId="{FE639487-C62B-4DA1-B71F-0A9A43C29DCA}" dt="2024-03-20T16:02:00.231" v="428" actId="20577"/>
          <ac:spMkLst>
            <pc:docMk/>
            <pc:sldMk cId="3785241436" sldId="575"/>
            <ac:spMk id="3" creationId="{00000000-0000-0000-0000-000000000000}"/>
          </ac:spMkLst>
        </pc:spChg>
        <pc:spChg chg="mod">
          <ac:chgData name="Hala Elalfy" userId="d5bab2a35992e3a3" providerId="LiveId" clId="{FE639487-C62B-4DA1-B71F-0A9A43C29DCA}" dt="2024-03-21T00:42:49.089" v="942" actId="20577"/>
          <ac:spMkLst>
            <pc:docMk/>
            <pc:sldMk cId="3785241436" sldId="575"/>
            <ac:spMk id="48" creationId="{00000000-0000-0000-0000-000000000000}"/>
          </ac:spMkLst>
        </pc:spChg>
      </pc:sldChg>
      <pc:sldChg chg="modSp add mod">
        <pc:chgData name="Hala Elalfy" userId="d5bab2a35992e3a3" providerId="LiveId" clId="{FE639487-C62B-4DA1-B71F-0A9A43C29DCA}" dt="2024-03-21T00:45:54.137" v="983" actId="20577"/>
        <pc:sldMkLst>
          <pc:docMk/>
          <pc:sldMk cId="915983090" sldId="576"/>
        </pc:sldMkLst>
        <pc:spChg chg="mod">
          <ac:chgData name="Hala Elalfy" userId="d5bab2a35992e3a3" providerId="LiveId" clId="{FE639487-C62B-4DA1-B71F-0A9A43C29DCA}" dt="2024-03-20T21:29:14.013" v="516" actId="1076"/>
          <ac:spMkLst>
            <pc:docMk/>
            <pc:sldMk cId="915983090" sldId="576"/>
            <ac:spMk id="3" creationId="{00000000-0000-0000-0000-000000000000}"/>
          </ac:spMkLst>
        </pc:spChg>
        <pc:spChg chg="mod">
          <ac:chgData name="Hala Elalfy" userId="d5bab2a35992e3a3" providerId="LiveId" clId="{FE639487-C62B-4DA1-B71F-0A9A43C29DCA}" dt="2024-03-21T00:45:54.137" v="983" actId="20577"/>
          <ac:spMkLst>
            <pc:docMk/>
            <pc:sldMk cId="915983090" sldId="576"/>
            <ac:spMk id="48" creationId="{00000000-0000-0000-0000-000000000000}"/>
          </ac:spMkLst>
        </pc:spChg>
      </pc:sldChg>
      <pc:sldChg chg="del">
        <pc:chgData name="Hala Elalfy" userId="d5bab2a35992e3a3" providerId="LiveId" clId="{FE639487-C62B-4DA1-B71F-0A9A43C29DCA}" dt="2024-03-20T14:39:02.519" v="50" actId="47"/>
        <pc:sldMkLst>
          <pc:docMk/>
          <pc:sldMk cId="1980029714" sldId="576"/>
        </pc:sldMkLst>
      </pc:sldChg>
      <pc:sldChg chg="del">
        <pc:chgData name="Hala Elalfy" userId="d5bab2a35992e3a3" providerId="LiveId" clId="{FE639487-C62B-4DA1-B71F-0A9A43C29DCA}" dt="2024-03-20T14:39:03.035" v="51" actId="47"/>
        <pc:sldMkLst>
          <pc:docMk/>
          <pc:sldMk cId="676933472" sldId="577"/>
        </pc:sldMkLst>
      </pc:sldChg>
      <pc:sldChg chg="modSp add mod ord">
        <pc:chgData name="Hala Elalfy" userId="d5bab2a35992e3a3" providerId="LiveId" clId="{FE639487-C62B-4DA1-B71F-0A9A43C29DCA}" dt="2024-03-21T00:43:29.264" v="948" actId="20577"/>
        <pc:sldMkLst>
          <pc:docMk/>
          <pc:sldMk cId="3661312876" sldId="577"/>
        </pc:sldMkLst>
        <pc:spChg chg="mod">
          <ac:chgData name="Hala Elalfy" userId="d5bab2a35992e3a3" providerId="LiveId" clId="{FE639487-C62B-4DA1-B71F-0A9A43C29DCA}" dt="2024-03-20T16:04:19.029" v="481" actId="1076"/>
          <ac:spMkLst>
            <pc:docMk/>
            <pc:sldMk cId="3661312876" sldId="577"/>
            <ac:spMk id="3" creationId="{00000000-0000-0000-0000-000000000000}"/>
          </ac:spMkLst>
        </pc:spChg>
        <pc:spChg chg="mod">
          <ac:chgData name="Hala Elalfy" userId="d5bab2a35992e3a3" providerId="LiveId" clId="{FE639487-C62B-4DA1-B71F-0A9A43C29DCA}" dt="2024-03-21T00:43:29.264" v="948" actId="20577"/>
          <ac:spMkLst>
            <pc:docMk/>
            <pc:sldMk cId="3661312876" sldId="577"/>
            <ac:spMk id="48" creationId="{00000000-0000-0000-0000-000000000000}"/>
          </ac:spMkLst>
        </pc:spChg>
      </pc:sldChg>
      <pc:sldChg chg="del">
        <pc:chgData name="Hala Elalfy" userId="d5bab2a35992e3a3" providerId="LiveId" clId="{FE639487-C62B-4DA1-B71F-0A9A43C29DCA}" dt="2024-03-20T14:39:03.520" v="52" actId="47"/>
        <pc:sldMkLst>
          <pc:docMk/>
          <pc:sldMk cId="96189837" sldId="578"/>
        </pc:sldMkLst>
      </pc:sldChg>
      <pc:sldChg chg="modSp add mod ord">
        <pc:chgData name="Hala Elalfy" userId="d5bab2a35992e3a3" providerId="LiveId" clId="{FE639487-C62B-4DA1-B71F-0A9A43C29DCA}" dt="2024-03-21T00:34:55.878" v="814" actId="20577"/>
        <pc:sldMkLst>
          <pc:docMk/>
          <pc:sldMk cId="689718161" sldId="578"/>
        </pc:sldMkLst>
        <pc:spChg chg="mod">
          <ac:chgData name="Hala Elalfy" userId="d5bab2a35992e3a3" providerId="LiveId" clId="{FE639487-C62B-4DA1-B71F-0A9A43C29DCA}" dt="2024-03-20T15:51:38.379" v="244" actId="14100"/>
          <ac:spMkLst>
            <pc:docMk/>
            <pc:sldMk cId="689718161" sldId="578"/>
            <ac:spMk id="3" creationId="{00000000-0000-0000-0000-000000000000}"/>
          </ac:spMkLst>
        </pc:spChg>
        <pc:spChg chg="mod">
          <ac:chgData name="Hala Elalfy" userId="d5bab2a35992e3a3" providerId="LiveId" clId="{FE639487-C62B-4DA1-B71F-0A9A43C29DCA}" dt="2024-03-21T00:34:55.878" v="814" actId="20577"/>
          <ac:spMkLst>
            <pc:docMk/>
            <pc:sldMk cId="689718161" sldId="578"/>
            <ac:spMk id="48" creationId="{00000000-0000-0000-0000-000000000000}"/>
          </ac:spMkLst>
        </pc:spChg>
      </pc:sldChg>
      <pc:sldChg chg="modSp add mod">
        <pc:chgData name="Hala Elalfy" userId="d5bab2a35992e3a3" providerId="LiveId" clId="{FE639487-C62B-4DA1-B71F-0A9A43C29DCA}" dt="2024-03-20T15:53:50.101" v="269" actId="179"/>
        <pc:sldMkLst>
          <pc:docMk/>
          <pc:sldMk cId="348721156" sldId="579"/>
        </pc:sldMkLst>
        <pc:spChg chg="mod">
          <ac:chgData name="Hala Elalfy" userId="d5bab2a35992e3a3" providerId="LiveId" clId="{FE639487-C62B-4DA1-B71F-0A9A43C29DCA}" dt="2024-03-20T15:53:50.101" v="269" actId="179"/>
          <ac:spMkLst>
            <pc:docMk/>
            <pc:sldMk cId="348721156" sldId="579"/>
            <ac:spMk id="48" creationId="{00000000-0000-0000-0000-000000000000}"/>
          </ac:spMkLst>
        </pc:spChg>
      </pc:sldChg>
      <pc:sldChg chg="del">
        <pc:chgData name="Hala Elalfy" userId="d5bab2a35992e3a3" providerId="LiveId" clId="{FE639487-C62B-4DA1-B71F-0A9A43C29DCA}" dt="2024-03-20T14:39:04.556" v="54" actId="47"/>
        <pc:sldMkLst>
          <pc:docMk/>
          <pc:sldMk cId="3323812052" sldId="579"/>
        </pc:sldMkLst>
      </pc:sldChg>
      <pc:sldChg chg="del">
        <pc:chgData name="Hala Elalfy" userId="d5bab2a35992e3a3" providerId="LiveId" clId="{FE639487-C62B-4DA1-B71F-0A9A43C29DCA}" dt="2024-03-20T14:39:05.197" v="55" actId="47"/>
        <pc:sldMkLst>
          <pc:docMk/>
          <pc:sldMk cId="3058910925" sldId="580"/>
        </pc:sldMkLst>
      </pc:sldChg>
      <pc:sldChg chg="modSp add mod">
        <pc:chgData name="Hala Elalfy" userId="d5bab2a35992e3a3" providerId="LiveId" clId="{FE639487-C62B-4DA1-B71F-0A9A43C29DCA}" dt="2024-03-21T00:44:00.319" v="954" actId="20577"/>
        <pc:sldMkLst>
          <pc:docMk/>
          <pc:sldMk cId="3955641507" sldId="580"/>
        </pc:sldMkLst>
        <pc:spChg chg="mod">
          <ac:chgData name="Hala Elalfy" userId="d5bab2a35992e3a3" providerId="LiveId" clId="{FE639487-C62B-4DA1-B71F-0A9A43C29DCA}" dt="2024-03-21T00:44:00.319" v="954" actId="20577"/>
          <ac:spMkLst>
            <pc:docMk/>
            <pc:sldMk cId="3955641507" sldId="580"/>
            <ac:spMk id="48" creationId="{00000000-0000-0000-0000-000000000000}"/>
          </ac:spMkLst>
        </pc:spChg>
      </pc:sldChg>
      <pc:sldChg chg="del">
        <pc:chgData name="Hala Elalfy" userId="d5bab2a35992e3a3" providerId="LiveId" clId="{FE639487-C62B-4DA1-B71F-0A9A43C29DCA}" dt="2024-03-20T14:39:05.687" v="56" actId="47"/>
        <pc:sldMkLst>
          <pc:docMk/>
          <pc:sldMk cId="1844374088" sldId="581"/>
        </pc:sldMkLst>
      </pc:sldChg>
      <pc:sldChg chg="modSp add mod">
        <pc:chgData name="Hala Elalfy" userId="d5bab2a35992e3a3" providerId="LiveId" clId="{FE639487-C62B-4DA1-B71F-0A9A43C29DCA}" dt="2024-03-21T00:45:01.443" v="968" actId="20577"/>
        <pc:sldMkLst>
          <pc:docMk/>
          <pc:sldMk cId="4024696720" sldId="581"/>
        </pc:sldMkLst>
        <pc:spChg chg="mod">
          <ac:chgData name="Hala Elalfy" userId="d5bab2a35992e3a3" providerId="LiveId" clId="{FE639487-C62B-4DA1-B71F-0A9A43C29DCA}" dt="2024-03-21T00:45:01.443" v="968" actId="20577"/>
          <ac:spMkLst>
            <pc:docMk/>
            <pc:sldMk cId="4024696720" sldId="581"/>
            <ac:spMk id="48" creationId="{00000000-0000-0000-0000-000000000000}"/>
          </ac:spMkLst>
        </pc:spChg>
      </pc:sldChg>
      <pc:sldChg chg="modSp add mod">
        <pc:chgData name="Hala Elalfy" userId="d5bab2a35992e3a3" providerId="LiveId" clId="{FE639487-C62B-4DA1-B71F-0A9A43C29DCA}" dt="2024-03-21T00:46:34.540" v="984" actId="20577"/>
        <pc:sldMkLst>
          <pc:docMk/>
          <pc:sldMk cId="1677419108" sldId="582"/>
        </pc:sldMkLst>
        <pc:spChg chg="mod">
          <ac:chgData name="Hala Elalfy" userId="d5bab2a35992e3a3" providerId="LiveId" clId="{FE639487-C62B-4DA1-B71F-0A9A43C29DCA}" dt="2024-03-21T00:46:34.540" v="984" actId="20577"/>
          <ac:spMkLst>
            <pc:docMk/>
            <pc:sldMk cId="1677419108" sldId="582"/>
            <ac:spMk id="48" creationId="{00000000-0000-0000-0000-000000000000}"/>
          </ac:spMkLst>
        </pc:spChg>
      </pc:sldChg>
      <pc:sldChg chg="del">
        <pc:chgData name="Hala Elalfy" userId="d5bab2a35992e3a3" providerId="LiveId" clId="{FE639487-C62B-4DA1-B71F-0A9A43C29DCA}" dt="2024-03-20T14:39:06.851" v="58" actId="47"/>
        <pc:sldMkLst>
          <pc:docMk/>
          <pc:sldMk cId="3151662656" sldId="582"/>
        </pc:sldMkLst>
      </pc:sldChg>
      <pc:sldChg chg="del">
        <pc:chgData name="Hala Elalfy" userId="d5bab2a35992e3a3" providerId="LiveId" clId="{FE639487-C62B-4DA1-B71F-0A9A43C29DCA}" dt="2024-03-20T14:39:07.357" v="59" actId="47"/>
        <pc:sldMkLst>
          <pc:docMk/>
          <pc:sldMk cId="549263049" sldId="583"/>
        </pc:sldMkLst>
      </pc:sldChg>
      <pc:sldChg chg="modSp add mod">
        <pc:chgData name="Hala Elalfy" userId="d5bab2a35992e3a3" providerId="LiveId" clId="{FE639487-C62B-4DA1-B71F-0A9A43C29DCA}" dt="2024-03-21T00:47:38.469" v="986" actId="20577"/>
        <pc:sldMkLst>
          <pc:docMk/>
          <pc:sldMk cId="1290538666" sldId="583"/>
        </pc:sldMkLst>
        <pc:spChg chg="mod">
          <ac:chgData name="Hala Elalfy" userId="d5bab2a35992e3a3" providerId="LiveId" clId="{FE639487-C62B-4DA1-B71F-0A9A43C29DCA}" dt="2024-03-20T21:31:25.983" v="542" actId="20577"/>
          <ac:spMkLst>
            <pc:docMk/>
            <pc:sldMk cId="1290538666" sldId="583"/>
            <ac:spMk id="3" creationId="{00000000-0000-0000-0000-000000000000}"/>
          </ac:spMkLst>
        </pc:spChg>
        <pc:spChg chg="mod">
          <ac:chgData name="Hala Elalfy" userId="d5bab2a35992e3a3" providerId="LiveId" clId="{FE639487-C62B-4DA1-B71F-0A9A43C29DCA}" dt="2024-03-21T00:47:38.469" v="986" actId="20577"/>
          <ac:spMkLst>
            <pc:docMk/>
            <pc:sldMk cId="1290538666" sldId="583"/>
            <ac:spMk id="48" creationId="{00000000-0000-0000-0000-000000000000}"/>
          </ac:spMkLst>
        </pc:spChg>
      </pc:sldChg>
      <pc:sldChg chg="add del">
        <pc:chgData name="Hala Elalfy" userId="d5bab2a35992e3a3" providerId="LiveId" clId="{FE639487-C62B-4DA1-B71F-0A9A43C29DCA}" dt="2024-03-20T22:09:36.894" v="572" actId="47"/>
        <pc:sldMkLst>
          <pc:docMk/>
          <pc:sldMk cId="809125270" sldId="584"/>
        </pc:sldMkLst>
      </pc:sldChg>
      <pc:sldChg chg="del">
        <pc:chgData name="Hala Elalfy" userId="d5bab2a35992e3a3" providerId="LiveId" clId="{FE639487-C62B-4DA1-B71F-0A9A43C29DCA}" dt="2024-03-20T14:39:07.831" v="60" actId="47"/>
        <pc:sldMkLst>
          <pc:docMk/>
          <pc:sldMk cId="4169861314" sldId="584"/>
        </pc:sldMkLst>
      </pc:sldChg>
      <pc:sldChg chg="del">
        <pc:chgData name="Hala Elalfy" userId="d5bab2a35992e3a3" providerId="LiveId" clId="{FE639487-C62B-4DA1-B71F-0A9A43C29DCA}" dt="2024-03-20T14:39:08.267" v="61" actId="47"/>
        <pc:sldMkLst>
          <pc:docMk/>
          <pc:sldMk cId="665198961" sldId="585"/>
        </pc:sldMkLst>
      </pc:sldChg>
      <pc:sldChg chg="modSp add mod">
        <pc:chgData name="Hala Elalfy" userId="d5bab2a35992e3a3" providerId="LiveId" clId="{FE639487-C62B-4DA1-B71F-0A9A43C29DCA}" dt="2024-03-21T00:48:31.317" v="991" actId="20577"/>
        <pc:sldMkLst>
          <pc:docMk/>
          <pc:sldMk cId="1806843362" sldId="585"/>
        </pc:sldMkLst>
        <pc:spChg chg="mod">
          <ac:chgData name="Hala Elalfy" userId="d5bab2a35992e3a3" providerId="LiveId" clId="{FE639487-C62B-4DA1-B71F-0A9A43C29DCA}" dt="2024-03-21T00:48:31.317" v="991" actId="20577"/>
          <ac:spMkLst>
            <pc:docMk/>
            <pc:sldMk cId="1806843362" sldId="585"/>
            <ac:spMk id="48" creationId="{00000000-0000-0000-0000-000000000000}"/>
          </ac:spMkLst>
        </pc:spChg>
      </pc:sldChg>
      <pc:sldChg chg="add del">
        <pc:chgData name="Hala Elalfy" userId="d5bab2a35992e3a3" providerId="LiveId" clId="{FE639487-C62B-4DA1-B71F-0A9A43C29DCA}" dt="2024-03-20T21:31:53.186" v="543" actId="47"/>
        <pc:sldMkLst>
          <pc:docMk/>
          <pc:sldMk cId="4047444362" sldId="585"/>
        </pc:sldMkLst>
      </pc:sldChg>
      <pc:sldChg chg="add del">
        <pc:chgData name="Hala Elalfy" userId="d5bab2a35992e3a3" providerId="LiveId" clId="{FE639487-C62B-4DA1-B71F-0A9A43C29DCA}" dt="2024-03-20T21:31:54.394" v="544" actId="47"/>
        <pc:sldMkLst>
          <pc:docMk/>
          <pc:sldMk cId="776003177" sldId="586"/>
        </pc:sldMkLst>
      </pc:sldChg>
      <pc:sldChg chg="del">
        <pc:chgData name="Hala Elalfy" userId="d5bab2a35992e3a3" providerId="LiveId" clId="{FE639487-C62B-4DA1-B71F-0A9A43C29DCA}" dt="2024-03-20T14:39:10.747" v="66" actId="47"/>
        <pc:sldMkLst>
          <pc:docMk/>
          <pc:sldMk cId="2413935651" sldId="586"/>
        </pc:sldMkLst>
      </pc:sldChg>
      <pc:sldChg chg="modSp add mod">
        <pc:chgData name="Hala Elalfy" userId="d5bab2a35992e3a3" providerId="LiveId" clId="{FE639487-C62B-4DA1-B71F-0A9A43C29DCA}" dt="2024-03-21T00:49:49.327" v="998" actId="20577"/>
        <pc:sldMkLst>
          <pc:docMk/>
          <pc:sldMk cId="3464240274" sldId="586"/>
        </pc:sldMkLst>
        <pc:spChg chg="mod">
          <ac:chgData name="Hala Elalfy" userId="d5bab2a35992e3a3" providerId="LiveId" clId="{FE639487-C62B-4DA1-B71F-0A9A43C29DCA}" dt="2024-03-20T22:07:54.787" v="561" actId="1076"/>
          <ac:spMkLst>
            <pc:docMk/>
            <pc:sldMk cId="3464240274" sldId="586"/>
            <ac:spMk id="25" creationId="{00000000-0000-0000-0000-000000000000}"/>
          </ac:spMkLst>
        </pc:spChg>
        <pc:spChg chg="mod">
          <ac:chgData name="Hala Elalfy" userId="d5bab2a35992e3a3" providerId="LiveId" clId="{FE639487-C62B-4DA1-B71F-0A9A43C29DCA}" dt="2024-03-21T00:49:49.327" v="998" actId="20577"/>
          <ac:spMkLst>
            <pc:docMk/>
            <pc:sldMk cId="3464240274" sldId="586"/>
            <ac:spMk id="48" creationId="{00000000-0000-0000-0000-000000000000}"/>
          </ac:spMkLst>
        </pc:spChg>
      </pc:sldChg>
      <pc:sldChg chg="add del">
        <pc:chgData name="Hala Elalfy" userId="d5bab2a35992e3a3" providerId="LiveId" clId="{FE639487-C62B-4DA1-B71F-0A9A43C29DCA}" dt="2024-03-20T21:31:55.407" v="545" actId="47"/>
        <pc:sldMkLst>
          <pc:docMk/>
          <pc:sldMk cId="318044272" sldId="587"/>
        </pc:sldMkLst>
      </pc:sldChg>
      <pc:sldChg chg="modSp add mod">
        <pc:chgData name="Hala Elalfy" userId="d5bab2a35992e3a3" providerId="LiveId" clId="{FE639487-C62B-4DA1-B71F-0A9A43C29DCA}" dt="2024-03-21T00:50:32.240" v="1002" actId="20577"/>
        <pc:sldMkLst>
          <pc:docMk/>
          <pc:sldMk cId="1865299879" sldId="587"/>
        </pc:sldMkLst>
        <pc:spChg chg="mod">
          <ac:chgData name="Hala Elalfy" userId="d5bab2a35992e3a3" providerId="LiveId" clId="{FE639487-C62B-4DA1-B71F-0A9A43C29DCA}" dt="2024-03-21T00:50:32.240" v="1002" actId="20577"/>
          <ac:spMkLst>
            <pc:docMk/>
            <pc:sldMk cId="1865299879" sldId="587"/>
            <ac:spMk id="48" creationId="{00000000-0000-0000-0000-000000000000}"/>
          </ac:spMkLst>
        </pc:spChg>
      </pc:sldChg>
      <pc:sldChg chg="del">
        <pc:chgData name="Hala Elalfy" userId="d5bab2a35992e3a3" providerId="LiveId" clId="{FE639487-C62B-4DA1-B71F-0A9A43C29DCA}" dt="2024-03-20T14:39:11.240" v="67" actId="47"/>
        <pc:sldMkLst>
          <pc:docMk/>
          <pc:sldMk cId="2828714247" sldId="587"/>
        </pc:sldMkLst>
      </pc:sldChg>
      <pc:sldChg chg="del">
        <pc:chgData name="Hala Elalfy" userId="d5bab2a35992e3a3" providerId="LiveId" clId="{FE639487-C62B-4DA1-B71F-0A9A43C29DCA}" dt="2024-03-20T14:39:11.919" v="68" actId="47"/>
        <pc:sldMkLst>
          <pc:docMk/>
          <pc:sldMk cId="1603151306" sldId="588"/>
        </pc:sldMkLst>
      </pc:sldChg>
      <pc:sldChg chg="add del">
        <pc:chgData name="Hala Elalfy" userId="d5bab2a35992e3a3" providerId="LiveId" clId="{FE639487-C62B-4DA1-B71F-0A9A43C29DCA}" dt="2024-03-20T21:31:56.100" v="546" actId="47"/>
        <pc:sldMkLst>
          <pc:docMk/>
          <pc:sldMk cId="2336037023" sldId="588"/>
        </pc:sldMkLst>
      </pc:sldChg>
      <pc:sldChg chg="modSp add mod">
        <pc:chgData name="Hala Elalfy" userId="d5bab2a35992e3a3" providerId="LiveId" clId="{FE639487-C62B-4DA1-B71F-0A9A43C29DCA}" dt="2024-03-21T00:52:41.189" v="1012" actId="20577"/>
        <pc:sldMkLst>
          <pc:docMk/>
          <pc:sldMk cId="3939513058" sldId="588"/>
        </pc:sldMkLst>
        <pc:spChg chg="mod">
          <ac:chgData name="Hala Elalfy" userId="d5bab2a35992e3a3" providerId="LiveId" clId="{FE639487-C62B-4DA1-B71F-0A9A43C29DCA}" dt="2024-03-20T22:09:08.408" v="569" actId="20577"/>
          <ac:spMkLst>
            <pc:docMk/>
            <pc:sldMk cId="3939513058" sldId="588"/>
            <ac:spMk id="3" creationId="{00000000-0000-0000-0000-000000000000}"/>
          </ac:spMkLst>
        </pc:spChg>
        <pc:spChg chg="mod">
          <ac:chgData name="Hala Elalfy" userId="d5bab2a35992e3a3" providerId="LiveId" clId="{FE639487-C62B-4DA1-B71F-0A9A43C29DCA}" dt="2024-03-21T00:52:41.189" v="1012" actId="20577"/>
          <ac:spMkLst>
            <pc:docMk/>
            <pc:sldMk cId="3939513058" sldId="588"/>
            <ac:spMk id="48" creationId="{00000000-0000-0000-0000-000000000000}"/>
          </ac:spMkLst>
        </pc:spChg>
      </pc:sldChg>
      <pc:sldChg chg="add del">
        <pc:chgData name="Hala Elalfy" userId="d5bab2a35992e3a3" providerId="LiveId" clId="{FE639487-C62B-4DA1-B71F-0A9A43C29DCA}" dt="2024-03-20T21:31:57.015" v="547" actId="47"/>
        <pc:sldMkLst>
          <pc:docMk/>
          <pc:sldMk cId="1785289743" sldId="589"/>
        </pc:sldMkLst>
      </pc:sldChg>
      <pc:sldChg chg="add del">
        <pc:chgData name="Hala Elalfy" userId="d5bab2a35992e3a3" providerId="LiveId" clId="{FE639487-C62B-4DA1-B71F-0A9A43C29DCA}" dt="2024-03-21T00:52:45.962" v="1013" actId="2696"/>
        <pc:sldMkLst>
          <pc:docMk/>
          <pc:sldMk cId="2734963827" sldId="589"/>
        </pc:sldMkLst>
      </pc:sldChg>
      <pc:sldChg chg="del">
        <pc:chgData name="Hala Elalfy" userId="d5bab2a35992e3a3" providerId="LiveId" clId="{FE639487-C62B-4DA1-B71F-0A9A43C29DCA}" dt="2024-03-20T14:39:08.818" v="62" actId="47"/>
        <pc:sldMkLst>
          <pc:docMk/>
          <pc:sldMk cId="4218154651" sldId="589"/>
        </pc:sldMkLst>
      </pc:sldChg>
      <pc:sldChg chg="del">
        <pc:chgData name="Hala Elalfy" userId="d5bab2a35992e3a3" providerId="LiveId" clId="{FE639487-C62B-4DA1-B71F-0A9A43C29DCA}" dt="2024-03-20T14:39:09.300" v="63" actId="47"/>
        <pc:sldMkLst>
          <pc:docMk/>
          <pc:sldMk cId="856000872" sldId="590"/>
        </pc:sldMkLst>
      </pc:sldChg>
      <pc:sldChg chg="modSp add mod">
        <pc:chgData name="Hala Elalfy" userId="d5bab2a35992e3a3" providerId="LiveId" clId="{FE639487-C62B-4DA1-B71F-0A9A43C29DCA}" dt="2024-03-21T00:53:17.336" v="1016" actId="20577"/>
        <pc:sldMkLst>
          <pc:docMk/>
          <pc:sldMk cId="1705266390" sldId="590"/>
        </pc:sldMkLst>
        <pc:spChg chg="mod">
          <ac:chgData name="Hala Elalfy" userId="d5bab2a35992e3a3" providerId="LiveId" clId="{FE639487-C62B-4DA1-B71F-0A9A43C29DCA}" dt="2024-03-21T00:53:17.336" v="1016" actId="20577"/>
          <ac:spMkLst>
            <pc:docMk/>
            <pc:sldMk cId="1705266390" sldId="590"/>
            <ac:spMk id="48" creationId="{00000000-0000-0000-0000-000000000000}"/>
          </ac:spMkLst>
        </pc:spChg>
      </pc:sldChg>
      <pc:sldChg chg="del">
        <pc:chgData name="Hala Elalfy" userId="d5bab2a35992e3a3" providerId="LiveId" clId="{FE639487-C62B-4DA1-B71F-0A9A43C29DCA}" dt="2024-03-20T14:39:09.788" v="64" actId="47"/>
        <pc:sldMkLst>
          <pc:docMk/>
          <pc:sldMk cId="1793687643" sldId="591"/>
        </pc:sldMkLst>
      </pc:sldChg>
      <pc:sldChg chg="modSp add mod">
        <pc:chgData name="Hala Elalfy" userId="d5bab2a35992e3a3" providerId="LiveId" clId="{FE639487-C62B-4DA1-B71F-0A9A43C29DCA}" dt="2024-03-21T00:54:02.967" v="1018" actId="20577"/>
        <pc:sldMkLst>
          <pc:docMk/>
          <pc:sldMk cId="4182576582" sldId="591"/>
        </pc:sldMkLst>
        <pc:spChg chg="mod">
          <ac:chgData name="Hala Elalfy" userId="d5bab2a35992e3a3" providerId="LiveId" clId="{FE639487-C62B-4DA1-B71F-0A9A43C29DCA}" dt="2024-03-21T00:54:02.967" v="1018" actId="20577"/>
          <ac:spMkLst>
            <pc:docMk/>
            <pc:sldMk cId="4182576582" sldId="591"/>
            <ac:spMk id="48" creationId="{00000000-0000-0000-0000-000000000000}"/>
          </ac:spMkLst>
        </pc:spChg>
      </pc:sldChg>
      <pc:sldChg chg="modSp add mod">
        <pc:chgData name="Hala Elalfy" userId="d5bab2a35992e3a3" providerId="LiveId" clId="{FE639487-C62B-4DA1-B71F-0A9A43C29DCA}" dt="2024-03-20T22:12:17.510" v="600" actId="20577"/>
        <pc:sldMkLst>
          <pc:docMk/>
          <pc:sldMk cId="3535320666" sldId="592"/>
        </pc:sldMkLst>
        <pc:spChg chg="mod">
          <ac:chgData name="Hala Elalfy" userId="d5bab2a35992e3a3" providerId="LiveId" clId="{FE639487-C62B-4DA1-B71F-0A9A43C29DCA}" dt="2024-03-20T22:12:17.510" v="600" actId="20577"/>
          <ac:spMkLst>
            <pc:docMk/>
            <pc:sldMk cId="3535320666" sldId="592"/>
            <ac:spMk id="48" creationId="{00000000-0000-0000-0000-000000000000}"/>
          </ac:spMkLst>
        </pc:spChg>
      </pc:sldChg>
      <pc:sldChg chg="del">
        <pc:chgData name="Hala Elalfy" userId="d5bab2a35992e3a3" providerId="LiveId" clId="{FE639487-C62B-4DA1-B71F-0A9A43C29DCA}" dt="2024-03-20T14:39:10.208" v="65" actId="47"/>
        <pc:sldMkLst>
          <pc:docMk/>
          <pc:sldMk cId="3929359585" sldId="592"/>
        </pc:sldMkLst>
      </pc:sldChg>
      <pc:sldChg chg="modSp add mod">
        <pc:chgData name="Hala Elalfy" userId="d5bab2a35992e3a3" providerId="LiveId" clId="{FE639487-C62B-4DA1-B71F-0A9A43C29DCA}" dt="2024-03-20T22:13:04.464" v="604" actId="20577"/>
        <pc:sldMkLst>
          <pc:docMk/>
          <pc:sldMk cId="81146289" sldId="593"/>
        </pc:sldMkLst>
        <pc:spChg chg="mod">
          <ac:chgData name="Hala Elalfy" userId="d5bab2a35992e3a3" providerId="LiveId" clId="{FE639487-C62B-4DA1-B71F-0A9A43C29DCA}" dt="2024-03-20T22:13:04.464" v="604" actId="20577"/>
          <ac:spMkLst>
            <pc:docMk/>
            <pc:sldMk cId="81146289" sldId="593"/>
            <ac:spMk id="48" creationId="{00000000-0000-0000-0000-000000000000}"/>
          </ac:spMkLst>
        </pc:spChg>
      </pc:sldChg>
      <pc:sldChg chg="del">
        <pc:chgData name="Hala Elalfy" userId="d5bab2a35992e3a3" providerId="LiveId" clId="{FE639487-C62B-4DA1-B71F-0A9A43C29DCA}" dt="2024-03-20T14:39:12.493" v="69" actId="47"/>
        <pc:sldMkLst>
          <pc:docMk/>
          <pc:sldMk cId="2067435553" sldId="593"/>
        </pc:sldMkLst>
      </pc:sldChg>
      <pc:sldChg chg="modSp add mod">
        <pc:chgData name="Hala Elalfy" userId="d5bab2a35992e3a3" providerId="LiveId" clId="{FE639487-C62B-4DA1-B71F-0A9A43C29DCA}" dt="2024-03-20T22:13:29.930" v="606"/>
        <pc:sldMkLst>
          <pc:docMk/>
          <pc:sldMk cId="2871720659" sldId="594"/>
        </pc:sldMkLst>
        <pc:spChg chg="mod">
          <ac:chgData name="Hala Elalfy" userId="d5bab2a35992e3a3" providerId="LiveId" clId="{FE639487-C62B-4DA1-B71F-0A9A43C29DCA}" dt="2024-03-20T22:13:29.930" v="606"/>
          <ac:spMkLst>
            <pc:docMk/>
            <pc:sldMk cId="2871720659" sldId="594"/>
            <ac:spMk id="48" creationId="{00000000-0000-0000-0000-000000000000}"/>
          </ac:spMkLst>
        </pc:spChg>
      </pc:sldChg>
      <pc:sldChg chg="del">
        <pc:chgData name="Hala Elalfy" userId="d5bab2a35992e3a3" providerId="LiveId" clId="{FE639487-C62B-4DA1-B71F-0A9A43C29DCA}" dt="2024-03-20T14:39:13.063" v="70" actId="47"/>
        <pc:sldMkLst>
          <pc:docMk/>
          <pc:sldMk cId="4020156368" sldId="594"/>
        </pc:sldMkLst>
      </pc:sldChg>
      <pc:sldChg chg="del">
        <pc:chgData name="Hala Elalfy" userId="d5bab2a35992e3a3" providerId="LiveId" clId="{FE639487-C62B-4DA1-B71F-0A9A43C29DCA}" dt="2024-03-20T14:39:13.706" v="71" actId="47"/>
        <pc:sldMkLst>
          <pc:docMk/>
          <pc:sldMk cId="1977478207" sldId="595"/>
        </pc:sldMkLst>
      </pc:sldChg>
      <pc:sldChg chg="modSp add mod ord">
        <pc:chgData name="Hala Elalfy" userId="d5bab2a35992e3a3" providerId="LiveId" clId="{FE639487-C62B-4DA1-B71F-0A9A43C29DCA}" dt="2024-03-21T00:56:33.499" v="1021" actId="20577"/>
        <pc:sldMkLst>
          <pc:docMk/>
          <pc:sldMk cId="3127641569" sldId="595"/>
        </pc:sldMkLst>
        <pc:spChg chg="mod">
          <ac:chgData name="Hala Elalfy" userId="d5bab2a35992e3a3" providerId="LiveId" clId="{FE639487-C62B-4DA1-B71F-0A9A43C29DCA}" dt="2024-03-20T22:26:52.293" v="717" actId="20577"/>
          <ac:spMkLst>
            <pc:docMk/>
            <pc:sldMk cId="3127641569" sldId="595"/>
            <ac:spMk id="3" creationId="{00000000-0000-0000-0000-000000000000}"/>
          </ac:spMkLst>
        </pc:spChg>
        <pc:spChg chg="mod">
          <ac:chgData name="Hala Elalfy" userId="d5bab2a35992e3a3" providerId="LiveId" clId="{FE639487-C62B-4DA1-B71F-0A9A43C29DCA}" dt="2024-03-21T00:56:33.499" v="1021" actId="20577"/>
          <ac:spMkLst>
            <pc:docMk/>
            <pc:sldMk cId="3127641569" sldId="595"/>
            <ac:spMk id="48" creationId="{00000000-0000-0000-0000-000000000000}"/>
          </ac:spMkLst>
        </pc:spChg>
      </pc:sldChg>
      <pc:sldChg chg="del">
        <pc:chgData name="Hala Elalfy" userId="d5bab2a35992e3a3" providerId="LiveId" clId="{FE639487-C62B-4DA1-B71F-0A9A43C29DCA}" dt="2024-03-20T14:39:14.247" v="72" actId="47"/>
        <pc:sldMkLst>
          <pc:docMk/>
          <pc:sldMk cId="1856759564" sldId="596"/>
        </pc:sldMkLst>
      </pc:sldChg>
      <pc:sldChg chg="modSp add mod">
        <pc:chgData name="Hala Elalfy" userId="d5bab2a35992e3a3" providerId="LiveId" clId="{FE639487-C62B-4DA1-B71F-0A9A43C29DCA}" dt="2024-03-21T01:03:55.498" v="1050" actId="20577"/>
        <pc:sldMkLst>
          <pc:docMk/>
          <pc:sldMk cId="3791442062" sldId="596"/>
        </pc:sldMkLst>
        <pc:spChg chg="mod">
          <ac:chgData name="Hala Elalfy" userId="d5bab2a35992e3a3" providerId="LiveId" clId="{FE639487-C62B-4DA1-B71F-0A9A43C29DCA}" dt="2024-03-21T01:03:55.498" v="1050" actId="20577"/>
          <ac:spMkLst>
            <pc:docMk/>
            <pc:sldMk cId="3791442062" sldId="596"/>
            <ac:spMk id="48" creationId="{00000000-0000-0000-0000-000000000000}"/>
          </ac:spMkLst>
        </pc:spChg>
      </pc:sldChg>
      <pc:sldChg chg="del">
        <pc:chgData name="Hala Elalfy" userId="d5bab2a35992e3a3" providerId="LiveId" clId="{FE639487-C62B-4DA1-B71F-0A9A43C29DCA}" dt="2024-03-20T14:39:14.872" v="73" actId="47"/>
        <pc:sldMkLst>
          <pc:docMk/>
          <pc:sldMk cId="940830599" sldId="597"/>
        </pc:sldMkLst>
      </pc:sldChg>
      <pc:sldChg chg="modSp add mod">
        <pc:chgData name="Hala Elalfy" userId="d5bab2a35992e3a3" providerId="LiveId" clId="{FE639487-C62B-4DA1-B71F-0A9A43C29DCA}" dt="2024-03-21T00:57:55.227" v="1023" actId="20577"/>
        <pc:sldMkLst>
          <pc:docMk/>
          <pc:sldMk cId="1771342496" sldId="597"/>
        </pc:sldMkLst>
        <pc:spChg chg="mod">
          <ac:chgData name="Hala Elalfy" userId="d5bab2a35992e3a3" providerId="LiveId" clId="{FE639487-C62B-4DA1-B71F-0A9A43C29DCA}" dt="2024-03-20T22:26:59.146" v="718" actId="20577"/>
          <ac:spMkLst>
            <pc:docMk/>
            <pc:sldMk cId="1771342496" sldId="597"/>
            <ac:spMk id="3" creationId="{00000000-0000-0000-0000-000000000000}"/>
          </ac:spMkLst>
        </pc:spChg>
        <pc:spChg chg="mod">
          <ac:chgData name="Hala Elalfy" userId="d5bab2a35992e3a3" providerId="LiveId" clId="{FE639487-C62B-4DA1-B71F-0A9A43C29DCA}" dt="2024-03-21T00:57:55.227" v="1023" actId="20577"/>
          <ac:spMkLst>
            <pc:docMk/>
            <pc:sldMk cId="1771342496" sldId="597"/>
            <ac:spMk id="48" creationId="{00000000-0000-0000-0000-000000000000}"/>
          </ac:spMkLst>
        </pc:spChg>
      </pc:sldChg>
      <pc:sldChg chg="modSp add mod">
        <pc:chgData name="Hala Elalfy" userId="d5bab2a35992e3a3" providerId="LiveId" clId="{FE639487-C62B-4DA1-B71F-0A9A43C29DCA}" dt="2024-03-21T00:59:33.873" v="1028" actId="20577"/>
        <pc:sldMkLst>
          <pc:docMk/>
          <pc:sldMk cId="278472050" sldId="598"/>
        </pc:sldMkLst>
        <pc:spChg chg="mod">
          <ac:chgData name="Hala Elalfy" userId="d5bab2a35992e3a3" providerId="LiveId" clId="{FE639487-C62B-4DA1-B71F-0A9A43C29DCA}" dt="2024-03-20T22:27:03.277" v="719" actId="20577"/>
          <ac:spMkLst>
            <pc:docMk/>
            <pc:sldMk cId="278472050" sldId="598"/>
            <ac:spMk id="3" creationId="{00000000-0000-0000-0000-000000000000}"/>
          </ac:spMkLst>
        </pc:spChg>
        <pc:spChg chg="mod">
          <ac:chgData name="Hala Elalfy" userId="d5bab2a35992e3a3" providerId="LiveId" clId="{FE639487-C62B-4DA1-B71F-0A9A43C29DCA}" dt="2024-03-21T00:59:33.873" v="1028" actId="20577"/>
          <ac:spMkLst>
            <pc:docMk/>
            <pc:sldMk cId="278472050" sldId="598"/>
            <ac:spMk id="48" creationId="{00000000-0000-0000-0000-000000000000}"/>
          </ac:spMkLst>
        </pc:spChg>
      </pc:sldChg>
      <pc:sldChg chg="del">
        <pc:chgData name="Hala Elalfy" userId="d5bab2a35992e3a3" providerId="LiveId" clId="{FE639487-C62B-4DA1-B71F-0A9A43C29DCA}" dt="2024-03-20T14:39:16.581" v="75" actId="47"/>
        <pc:sldMkLst>
          <pc:docMk/>
          <pc:sldMk cId="653998412" sldId="598"/>
        </pc:sldMkLst>
      </pc:sldChg>
      <pc:sldChg chg="del">
        <pc:chgData name="Hala Elalfy" userId="d5bab2a35992e3a3" providerId="LiveId" clId="{FE639487-C62B-4DA1-B71F-0A9A43C29DCA}" dt="2024-03-20T14:39:17.011" v="76" actId="47"/>
        <pc:sldMkLst>
          <pc:docMk/>
          <pc:sldMk cId="1969395486" sldId="599"/>
        </pc:sldMkLst>
      </pc:sldChg>
      <pc:sldChg chg="modSp add mod">
        <pc:chgData name="Hala Elalfy" userId="d5bab2a35992e3a3" providerId="LiveId" clId="{FE639487-C62B-4DA1-B71F-0A9A43C29DCA}" dt="2024-03-21T01:00:14.135" v="1031" actId="20577"/>
        <pc:sldMkLst>
          <pc:docMk/>
          <pc:sldMk cId="4079032930" sldId="599"/>
        </pc:sldMkLst>
        <pc:spChg chg="mod">
          <ac:chgData name="Hala Elalfy" userId="d5bab2a35992e3a3" providerId="LiveId" clId="{FE639487-C62B-4DA1-B71F-0A9A43C29DCA}" dt="2024-03-20T22:27:07.825" v="720" actId="20577"/>
          <ac:spMkLst>
            <pc:docMk/>
            <pc:sldMk cId="4079032930" sldId="599"/>
            <ac:spMk id="3" creationId="{00000000-0000-0000-0000-000000000000}"/>
          </ac:spMkLst>
        </pc:spChg>
        <pc:spChg chg="mod">
          <ac:chgData name="Hala Elalfy" userId="d5bab2a35992e3a3" providerId="LiveId" clId="{FE639487-C62B-4DA1-B71F-0A9A43C29DCA}" dt="2024-03-21T01:00:14.135" v="1031" actId="20577"/>
          <ac:spMkLst>
            <pc:docMk/>
            <pc:sldMk cId="4079032930" sldId="599"/>
            <ac:spMk id="48" creationId="{00000000-0000-0000-0000-000000000000}"/>
          </ac:spMkLst>
        </pc:spChg>
      </pc:sldChg>
      <pc:sldChg chg="modSp add mod">
        <pc:chgData name="Hala Elalfy" userId="d5bab2a35992e3a3" providerId="LiveId" clId="{FE639487-C62B-4DA1-B71F-0A9A43C29DCA}" dt="2024-03-21T01:01:30.189" v="1033" actId="20577"/>
        <pc:sldMkLst>
          <pc:docMk/>
          <pc:sldMk cId="485061863" sldId="600"/>
        </pc:sldMkLst>
        <pc:spChg chg="mod">
          <ac:chgData name="Hala Elalfy" userId="d5bab2a35992e3a3" providerId="LiveId" clId="{FE639487-C62B-4DA1-B71F-0A9A43C29DCA}" dt="2024-03-20T22:27:15.183" v="721" actId="20577"/>
          <ac:spMkLst>
            <pc:docMk/>
            <pc:sldMk cId="485061863" sldId="600"/>
            <ac:spMk id="3" creationId="{00000000-0000-0000-0000-000000000000}"/>
          </ac:spMkLst>
        </pc:spChg>
        <pc:spChg chg="mod">
          <ac:chgData name="Hala Elalfy" userId="d5bab2a35992e3a3" providerId="LiveId" clId="{FE639487-C62B-4DA1-B71F-0A9A43C29DCA}" dt="2024-03-21T01:01:30.189" v="1033" actId="20577"/>
          <ac:spMkLst>
            <pc:docMk/>
            <pc:sldMk cId="485061863" sldId="600"/>
            <ac:spMk id="48" creationId="{00000000-0000-0000-0000-000000000000}"/>
          </ac:spMkLst>
        </pc:spChg>
      </pc:sldChg>
      <pc:sldChg chg="del">
        <pc:chgData name="Hala Elalfy" userId="d5bab2a35992e3a3" providerId="LiveId" clId="{FE639487-C62B-4DA1-B71F-0A9A43C29DCA}" dt="2024-03-20T14:39:18.434" v="78" actId="47"/>
        <pc:sldMkLst>
          <pc:docMk/>
          <pc:sldMk cId="1361157202" sldId="600"/>
        </pc:sldMkLst>
      </pc:sldChg>
      <pc:sldChg chg="del">
        <pc:chgData name="Hala Elalfy" userId="d5bab2a35992e3a3" providerId="LiveId" clId="{FE639487-C62B-4DA1-B71F-0A9A43C29DCA}" dt="2024-03-20T14:39:20.341" v="81" actId="47"/>
        <pc:sldMkLst>
          <pc:docMk/>
          <pc:sldMk cId="3649153934" sldId="601"/>
        </pc:sldMkLst>
      </pc:sldChg>
      <pc:sldChg chg="delSp modSp add mod ord">
        <pc:chgData name="Hala Elalfy" userId="d5bab2a35992e3a3" providerId="LiveId" clId="{FE639487-C62B-4DA1-B71F-0A9A43C29DCA}" dt="2024-03-20T22:20:52.507" v="648" actId="14100"/>
        <pc:sldMkLst>
          <pc:docMk/>
          <pc:sldMk cId="3686518482" sldId="601"/>
        </pc:sldMkLst>
        <pc:spChg chg="mod">
          <ac:chgData name="Hala Elalfy" userId="d5bab2a35992e3a3" providerId="LiveId" clId="{FE639487-C62B-4DA1-B71F-0A9A43C29DCA}" dt="2024-03-20T22:20:52.507" v="648" actId="14100"/>
          <ac:spMkLst>
            <pc:docMk/>
            <pc:sldMk cId="3686518482" sldId="601"/>
            <ac:spMk id="3" creationId="{00000000-0000-0000-0000-000000000000}"/>
          </ac:spMkLst>
        </pc:spChg>
        <pc:spChg chg="del">
          <ac:chgData name="Hala Elalfy" userId="d5bab2a35992e3a3" providerId="LiveId" clId="{FE639487-C62B-4DA1-B71F-0A9A43C29DCA}" dt="2024-03-20T22:20:34.953" v="643" actId="478"/>
          <ac:spMkLst>
            <pc:docMk/>
            <pc:sldMk cId="3686518482" sldId="601"/>
            <ac:spMk id="48" creationId="{00000000-0000-0000-0000-000000000000}"/>
          </ac:spMkLst>
        </pc:spChg>
      </pc:sldChg>
      <pc:sldChg chg="modSp add mod">
        <pc:chgData name="Hala Elalfy" userId="d5bab2a35992e3a3" providerId="LiveId" clId="{FE639487-C62B-4DA1-B71F-0A9A43C29DCA}" dt="2024-03-20T22:27:19.782" v="722" actId="20577"/>
        <pc:sldMkLst>
          <pc:docMk/>
          <pc:sldMk cId="732248298" sldId="602"/>
        </pc:sldMkLst>
        <pc:spChg chg="mod">
          <ac:chgData name="Hala Elalfy" userId="d5bab2a35992e3a3" providerId="LiveId" clId="{FE639487-C62B-4DA1-B71F-0A9A43C29DCA}" dt="2024-03-20T22:27:19.782" v="722" actId="20577"/>
          <ac:spMkLst>
            <pc:docMk/>
            <pc:sldMk cId="732248298" sldId="602"/>
            <ac:spMk id="3" creationId="{00000000-0000-0000-0000-000000000000}"/>
          </ac:spMkLst>
        </pc:spChg>
        <pc:spChg chg="mod">
          <ac:chgData name="Hala Elalfy" userId="d5bab2a35992e3a3" providerId="LiveId" clId="{FE639487-C62B-4DA1-B71F-0A9A43C29DCA}" dt="2024-03-20T22:24:23.824" v="692" actId="20577"/>
          <ac:spMkLst>
            <pc:docMk/>
            <pc:sldMk cId="732248298" sldId="602"/>
            <ac:spMk id="48" creationId="{00000000-0000-0000-0000-000000000000}"/>
          </ac:spMkLst>
        </pc:spChg>
      </pc:sldChg>
      <pc:sldChg chg="add del">
        <pc:chgData name="Hala Elalfy" userId="d5bab2a35992e3a3" providerId="LiveId" clId="{FE639487-C62B-4DA1-B71F-0A9A43C29DCA}" dt="2024-03-20T22:23:33.608" v="681" actId="47"/>
        <pc:sldMkLst>
          <pc:docMk/>
          <pc:sldMk cId="2154483224" sldId="602"/>
        </pc:sldMkLst>
      </pc:sldChg>
      <pc:sldChg chg="modSp add mod">
        <pc:chgData name="Hala Elalfy" userId="d5bab2a35992e3a3" providerId="LiveId" clId="{FE639487-C62B-4DA1-B71F-0A9A43C29DCA}" dt="2024-03-21T01:02:48.489" v="1045" actId="20577"/>
        <pc:sldMkLst>
          <pc:docMk/>
          <pc:sldMk cId="1413372577" sldId="603"/>
        </pc:sldMkLst>
        <pc:spChg chg="mod">
          <ac:chgData name="Hala Elalfy" userId="d5bab2a35992e3a3" providerId="LiveId" clId="{FE639487-C62B-4DA1-B71F-0A9A43C29DCA}" dt="2024-03-20T22:27:26.967" v="723" actId="20577"/>
          <ac:spMkLst>
            <pc:docMk/>
            <pc:sldMk cId="1413372577" sldId="603"/>
            <ac:spMk id="3" creationId="{00000000-0000-0000-0000-000000000000}"/>
          </ac:spMkLst>
        </pc:spChg>
        <pc:spChg chg="mod">
          <ac:chgData name="Hala Elalfy" userId="d5bab2a35992e3a3" providerId="LiveId" clId="{FE639487-C62B-4DA1-B71F-0A9A43C29DCA}" dt="2024-03-21T01:02:48.489" v="1045" actId="20577"/>
          <ac:spMkLst>
            <pc:docMk/>
            <pc:sldMk cId="1413372577" sldId="603"/>
            <ac:spMk id="48" creationId="{00000000-0000-0000-0000-000000000000}"/>
          </ac:spMkLst>
        </pc:spChg>
      </pc:sldChg>
    </pc:docChg>
  </pc:docChgLst>
  <pc:docChgLst>
    <pc:chgData name="Hala Elalfy" userId="d5bab2a35992e3a3" providerId="LiveId" clId="{87DDA965-FC5F-4A1B-8720-198E85049FC0}"/>
    <pc:docChg chg="custSel addSld delSld modSld modSection">
      <pc:chgData name="Hala Elalfy" userId="d5bab2a35992e3a3" providerId="LiveId" clId="{87DDA965-FC5F-4A1B-8720-198E85049FC0}" dt="2024-03-27T23:12:38.723" v="2580" actId="179"/>
      <pc:docMkLst>
        <pc:docMk/>
      </pc:docMkLst>
      <pc:sldChg chg="modSp mod">
        <pc:chgData name="Hala Elalfy" userId="d5bab2a35992e3a3" providerId="LiveId" clId="{87DDA965-FC5F-4A1B-8720-198E85049FC0}" dt="2024-03-27T19:40:11.667" v="13"/>
        <pc:sldMkLst>
          <pc:docMk/>
          <pc:sldMk cId="0" sldId="271"/>
        </pc:sldMkLst>
        <pc:spChg chg="mod">
          <ac:chgData name="Hala Elalfy" userId="d5bab2a35992e3a3" providerId="LiveId" clId="{87DDA965-FC5F-4A1B-8720-198E85049FC0}" dt="2024-03-27T19:40:11.667" v="13"/>
          <ac:spMkLst>
            <pc:docMk/>
            <pc:sldMk cId="0" sldId="271"/>
            <ac:spMk id="41" creationId="{00000000-0000-0000-0000-000000000000}"/>
          </ac:spMkLst>
        </pc:spChg>
        <pc:spChg chg="mod">
          <ac:chgData name="Hala Elalfy" userId="d5bab2a35992e3a3" providerId="LiveId" clId="{87DDA965-FC5F-4A1B-8720-198E85049FC0}" dt="2024-03-27T19:39:49.593" v="2" actId="20577"/>
          <ac:spMkLst>
            <pc:docMk/>
            <pc:sldMk cId="0" sldId="271"/>
            <ac:spMk id="43" creationId="{00000000-0000-0000-0000-000000000000}"/>
          </ac:spMkLst>
        </pc:spChg>
      </pc:sldChg>
      <pc:sldChg chg="modSp mod">
        <pc:chgData name="Hala Elalfy" userId="d5bab2a35992e3a3" providerId="LiveId" clId="{87DDA965-FC5F-4A1B-8720-198E85049FC0}" dt="2024-03-27T21:37:15.862" v="1948" actId="20577"/>
        <pc:sldMkLst>
          <pc:docMk/>
          <pc:sldMk cId="0" sldId="276"/>
        </pc:sldMkLst>
        <pc:spChg chg="mod">
          <ac:chgData name="Hala Elalfy" userId="d5bab2a35992e3a3" providerId="LiveId" clId="{87DDA965-FC5F-4A1B-8720-198E85049FC0}" dt="2024-03-27T19:41:46.459" v="244" actId="20577"/>
          <ac:spMkLst>
            <pc:docMk/>
            <pc:sldMk cId="0" sldId="276"/>
            <ac:spMk id="10" creationId="{00000000-0000-0000-0000-000000000000}"/>
          </ac:spMkLst>
        </pc:spChg>
        <pc:spChg chg="mod">
          <ac:chgData name="Hala Elalfy" userId="d5bab2a35992e3a3" providerId="LiveId" clId="{87DDA965-FC5F-4A1B-8720-198E85049FC0}" dt="2024-03-27T21:37:15.862" v="1948" actId="20577"/>
          <ac:spMkLst>
            <pc:docMk/>
            <pc:sldMk cId="0" sldId="276"/>
            <ac:spMk id="48" creationId="{00000000-0000-0000-0000-000000000000}"/>
          </ac:spMkLst>
        </pc:spChg>
      </pc:sldChg>
      <pc:sldChg chg="modSp mod">
        <pc:chgData name="Hala Elalfy" userId="d5bab2a35992e3a3" providerId="LiveId" clId="{87DDA965-FC5F-4A1B-8720-198E85049FC0}" dt="2024-03-27T19:41:39.280" v="243" actId="20577"/>
        <pc:sldMkLst>
          <pc:docMk/>
          <pc:sldMk cId="0" sldId="313"/>
        </pc:sldMkLst>
        <pc:spChg chg="mod">
          <ac:chgData name="Hala Elalfy" userId="d5bab2a35992e3a3" providerId="LiveId" clId="{87DDA965-FC5F-4A1B-8720-198E85049FC0}" dt="2024-03-27T19:41:39.280" v="243" actId="20577"/>
          <ac:spMkLst>
            <pc:docMk/>
            <pc:sldMk cId="0" sldId="313"/>
            <ac:spMk id="31" creationId="{00000000-0000-0000-0000-000000000000}"/>
          </ac:spMkLst>
        </pc:spChg>
        <pc:spChg chg="mod">
          <ac:chgData name="Hala Elalfy" userId="d5bab2a35992e3a3" providerId="LiveId" clId="{87DDA965-FC5F-4A1B-8720-198E85049FC0}" dt="2024-03-27T19:40:15.797" v="15" actId="20577"/>
          <ac:spMkLst>
            <pc:docMk/>
            <pc:sldMk cId="0" sldId="313"/>
            <ac:spMk id="34" creationId="{00000000-0000-0000-0000-000000000000}"/>
          </ac:spMkLst>
        </pc:spChg>
      </pc:sldChg>
      <pc:sldChg chg="modSp mod">
        <pc:chgData name="Hala Elalfy" userId="d5bab2a35992e3a3" providerId="LiveId" clId="{87DDA965-FC5F-4A1B-8720-198E85049FC0}" dt="2024-03-27T19:39:43.705" v="0" actId="20577"/>
        <pc:sldMkLst>
          <pc:docMk/>
          <pc:sldMk cId="0" sldId="480"/>
        </pc:sldMkLst>
        <pc:spChg chg="mod">
          <ac:chgData name="Hala Elalfy" userId="d5bab2a35992e3a3" providerId="LiveId" clId="{87DDA965-FC5F-4A1B-8720-198E85049FC0}" dt="2024-03-27T19:39:43.705" v="0" actId="20577"/>
          <ac:spMkLst>
            <pc:docMk/>
            <pc:sldMk cId="0" sldId="480"/>
            <ac:spMk id="34" creationId="{00000000-0000-0000-0000-000000000000}"/>
          </ac:spMkLst>
        </pc:spChg>
      </pc:sldChg>
      <pc:sldChg chg="modSp mod">
        <pc:chgData name="Hala Elalfy" userId="d5bab2a35992e3a3" providerId="LiveId" clId="{87DDA965-FC5F-4A1B-8720-198E85049FC0}" dt="2024-03-27T19:43:41.801" v="540" actId="20577"/>
        <pc:sldMkLst>
          <pc:docMk/>
          <pc:sldMk cId="55601906" sldId="552"/>
        </pc:sldMkLst>
        <pc:spChg chg="mod">
          <ac:chgData name="Hala Elalfy" userId="d5bab2a35992e3a3" providerId="LiveId" clId="{87DDA965-FC5F-4A1B-8720-198E85049FC0}" dt="2024-03-27T19:43:41.801" v="540" actId="20577"/>
          <ac:spMkLst>
            <pc:docMk/>
            <pc:sldMk cId="55601906" sldId="552"/>
            <ac:spMk id="10" creationId="{00000000-0000-0000-0000-000000000000}"/>
          </ac:spMkLst>
        </pc:spChg>
      </pc:sldChg>
      <pc:sldChg chg="modSp mod">
        <pc:chgData name="Hala Elalfy" userId="d5bab2a35992e3a3" providerId="LiveId" clId="{87DDA965-FC5F-4A1B-8720-198E85049FC0}" dt="2024-03-27T19:43:46.375" v="541" actId="20577"/>
        <pc:sldMkLst>
          <pc:docMk/>
          <pc:sldMk cId="3018810680" sldId="553"/>
        </pc:sldMkLst>
        <pc:spChg chg="mod">
          <ac:chgData name="Hala Elalfy" userId="d5bab2a35992e3a3" providerId="LiveId" clId="{87DDA965-FC5F-4A1B-8720-198E85049FC0}" dt="2024-03-27T19:43:46.375" v="541" actId="20577"/>
          <ac:spMkLst>
            <pc:docMk/>
            <pc:sldMk cId="3018810680" sldId="553"/>
            <ac:spMk id="10" creationId="{00000000-0000-0000-0000-000000000000}"/>
          </ac:spMkLst>
        </pc:spChg>
      </pc:sldChg>
      <pc:sldChg chg="del">
        <pc:chgData name="Hala Elalfy" userId="d5bab2a35992e3a3" providerId="LiveId" clId="{87DDA965-FC5F-4A1B-8720-198E85049FC0}" dt="2024-03-27T19:42:11.827" v="279" actId="47"/>
        <pc:sldMkLst>
          <pc:docMk/>
          <pc:sldMk cId="3738060378" sldId="567"/>
        </pc:sldMkLst>
      </pc:sldChg>
      <pc:sldChg chg="del">
        <pc:chgData name="Hala Elalfy" userId="d5bab2a35992e3a3" providerId="LiveId" clId="{87DDA965-FC5F-4A1B-8720-198E85049FC0}" dt="2024-03-27T19:41:54.078" v="246" actId="47"/>
        <pc:sldMkLst>
          <pc:docMk/>
          <pc:sldMk cId="1500228910" sldId="568"/>
        </pc:sldMkLst>
      </pc:sldChg>
      <pc:sldChg chg="del">
        <pc:chgData name="Hala Elalfy" userId="d5bab2a35992e3a3" providerId="LiveId" clId="{87DDA965-FC5F-4A1B-8720-198E85049FC0}" dt="2024-03-27T19:41:54.925" v="247" actId="47"/>
        <pc:sldMkLst>
          <pc:docMk/>
          <pc:sldMk cId="1322134952" sldId="569"/>
        </pc:sldMkLst>
      </pc:sldChg>
      <pc:sldChg chg="del">
        <pc:chgData name="Hala Elalfy" userId="d5bab2a35992e3a3" providerId="LiveId" clId="{87DDA965-FC5F-4A1B-8720-198E85049FC0}" dt="2024-03-27T19:41:55.987" v="249" actId="47"/>
        <pc:sldMkLst>
          <pc:docMk/>
          <pc:sldMk cId="1359821274" sldId="570"/>
        </pc:sldMkLst>
      </pc:sldChg>
      <pc:sldChg chg="del">
        <pc:chgData name="Hala Elalfy" userId="d5bab2a35992e3a3" providerId="LiveId" clId="{87DDA965-FC5F-4A1B-8720-198E85049FC0}" dt="2024-03-27T19:41:57.035" v="251" actId="47"/>
        <pc:sldMkLst>
          <pc:docMk/>
          <pc:sldMk cId="1326881918" sldId="571"/>
        </pc:sldMkLst>
      </pc:sldChg>
      <pc:sldChg chg="del">
        <pc:chgData name="Hala Elalfy" userId="d5bab2a35992e3a3" providerId="LiveId" clId="{87DDA965-FC5F-4A1B-8720-198E85049FC0}" dt="2024-03-27T19:41:57.563" v="252" actId="47"/>
        <pc:sldMkLst>
          <pc:docMk/>
          <pc:sldMk cId="758756486" sldId="572"/>
        </pc:sldMkLst>
      </pc:sldChg>
      <pc:sldChg chg="del">
        <pc:chgData name="Hala Elalfy" userId="d5bab2a35992e3a3" providerId="LiveId" clId="{87DDA965-FC5F-4A1B-8720-198E85049FC0}" dt="2024-03-27T19:41:58.170" v="253" actId="47"/>
        <pc:sldMkLst>
          <pc:docMk/>
          <pc:sldMk cId="3995409514" sldId="573"/>
        </pc:sldMkLst>
      </pc:sldChg>
      <pc:sldChg chg="del">
        <pc:chgData name="Hala Elalfy" userId="d5bab2a35992e3a3" providerId="LiveId" clId="{87DDA965-FC5F-4A1B-8720-198E85049FC0}" dt="2024-03-27T19:41:58.642" v="254" actId="47"/>
        <pc:sldMkLst>
          <pc:docMk/>
          <pc:sldMk cId="1702144932" sldId="574"/>
        </pc:sldMkLst>
      </pc:sldChg>
      <pc:sldChg chg="del">
        <pc:chgData name="Hala Elalfy" userId="d5bab2a35992e3a3" providerId="LiveId" clId="{87DDA965-FC5F-4A1B-8720-198E85049FC0}" dt="2024-03-27T19:41:59.072" v="255" actId="47"/>
        <pc:sldMkLst>
          <pc:docMk/>
          <pc:sldMk cId="3785241436" sldId="575"/>
        </pc:sldMkLst>
      </pc:sldChg>
      <pc:sldChg chg="del">
        <pc:chgData name="Hala Elalfy" userId="d5bab2a35992e3a3" providerId="LiveId" clId="{87DDA965-FC5F-4A1B-8720-198E85049FC0}" dt="2024-03-27T19:42:01.023" v="259" actId="47"/>
        <pc:sldMkLst>
          <pc:docMk/>
          <pc:sldMk cId="915983090" sldId="576"/>
        </pc:sldMkLst>
      </pc:sldChg>
      <pc:sldChg chg="del">
        <pc:chgData name="Hala Elalfy" userId="d5bab2a35992e3a3" providerId="LiveId" clId="{87DDA965-FC5F-4A1B-8720-198E85049FC0}" dt="2024-03-27T19:41:59.551" v="256" actId="47"/>
        <pc:sldMkLst>
          <pc:docMk/>
          <pc:sldMk cId="3661312876" sldId="577"/>
        </pc:sldMkLst>
      </pc:sldChg>
      <pc:sldChg chg="del">
        <pc:chgData name="Hala Elalfy" userId="d5bab2a35992e3a3" providerId="LiveId" clId="{87DDA965-FC5F-4A1B-8720-198E85049FC0}" dt="2024-03-27T19:41:55.480" v="248" actId="47"/>
        <pc:sldMkLst>
          <pc:docMk/>
          <pc:sldMk cId="689718161" sldId="578"/>
        </pc:sldMkLst>
      </pc:sldChg>
      <pc:sldChg chg="del">
        <pc:chgData name="Hala Elalfy" userId="d5bab2a35992e3a3" providerId="LiveId" clId="{87DDA965-FC5F-4A1B-8720-198E85049FC0}" dt="2024-03-27T19:41:56.458" v="250" actId="47"/>
        <pc:sldMkLst>
          <pc:docMk/>
          <pc:sldMk cId="348721156" sldId="579"/>
        </pc:sldMkLst>
      </pc:sldChg>
      <pc:sldChg chg="del">
        <pc:chgData name="Hala Elalfy" userId="d5bab2a35992e3a3" providerId="LiveId" clId="{87DDA965-FC5F-4A1B-8720-198E85049FC0}" dt="2024-03-27T19:42:00.093" v="257" actId="47"/>
        <pc:sldMkLst>
          <pc:docMk/>
          <pc:sldMk cId="3955641507" sldId="580"/>
        </pc:sldMkLst>
      </pc:sldChg>
      <pc:sldChg chg="del">
        <pc:chgData name="Hala Elalfy" userId="d5bab2a35992e3a3" providerId="LiveId" clId="{87DDA965-FC5F-4A1B-8720-198E85049FC0}" dt="2024-03-27T19:42:00.595" v="258" actId="47"/>
        <pc:sldMkLst>
          <pc:docMk/>
          <pc:sldMk cId="4024696720" sldId="581"/>
        </pc:sldMkLst>
      </pc:sldChg>
      <pc:sldChg chg="del">
        <pc:chgData name="Hala Elalfy" userId="d5bab2a35992e3a3" providerId="LiveId" clId="{87DDA965-FC5F-4A1B-8720-198E85049FC0}" dt="2024-03-27T19:42:01.538" v="260" actId="47"/>
        <pc:sldMkLst>
          <pc:docMk/>
          <pc:sldMk cId="1677419108" sldId="582"/>
        </pc:sldMkLst>
      </pc:sldChg>
      <pc:sldChg chg="del">
        <pc:chgData name="Hala Elalfy" userId="d5bab2a35992e3a3" providerId="LiveId" clId="{87DDA965-FC5F-4A1B-8720-198E85049FC0}" dt="2024-03-27T19:42:02.028" v="261" actId="47"/>
        <pc:sldMkLst>
          <pc:docMk/>
          <pc:sldMk cId="1290538666" sldId="583"/>
        </pc:sldMkLst>
      </pc:sldChg>
      <pc:sldChg chg="del">
        <pc:chgData name="Hala Elalfy" userId="d5bab2a35992e3a3" providerId="LiveId" clId="{87DDA965-FC5F-4A1B-8720-198E85049FC0}" dt="2024-03-27T19:42:02.443" v="262" actId="47"/>
        <pc:sldMkLst>
          <pc:docMk/>
          <pc:sldMk cId="1806843362" sldId="585"/>
        </pc:sldMkLst>
      </pc:sldChg>
      <pc:sldChg chg="del">
        <pc:chgData name="Hala Elalfy" userId="d5bab2a35992e3a3" providerId="LiveId" clId="{87DDA965-FC5F-4A1B-8720-198E85049FC0}" dt="2024-03-27T19:42:02.951" v="263" actId="47"/>
        <pc:sldMkLst>
          <pc:docMk/>
          <pc:sldMk cId="3464240274" sldId="586"/>
        </pc:sldMkLst>
      </pc:sldChg>
      <pc:sldChg chg="del">
        <pc:chgData name="Hala Elalfy" userId="d5bab2a35992e3a3" providerId="LiveId" clId="{87DDA965-FC5F-4A1B-8720-198E85049FC0}" dt="2024-03-27T19:42:03.493" v="264" actId="47"/>
        <pc:sldMkLst>
          <pc:docMk/>
          <pc:sldMk cId="1865299879" sldId="587"/>
        </pc:sldMkLst>
      </pc:sldChg>
      <pc:sldChg chg="del">
        <pc:chgData name="Hala Elalfy" userId="d5bab2a35992e3a3" providerId="LiveId" clId="{87DDA965-FC5F-4A1B-8720-198E85049FC0}" dt="2024-03-27T19:42:03.931" v="265" actId="47"/>
        <pc:sldMkLst>
          <pc:docMk/>
          <pc:sldMk cId="3939513058" sldId="588"/>
        </pc:sldMkLst>
      </pc:sldChg>
      <pc:sldChg chg="del">
        <pc:chgData name="Hala Elalfy" userId="d5bab2a35992e3a3" providerId="LiveId" clId="{87DDA965-FC5F-4A1B-8720-198E85049FC0}" dt="2024-03-27T19:42:04.432" v="266" actId="47"/>
        <pc:sldMkLst>
          <pc:docMk/>
          <pc:sldMk cId="1705266390" sldId="590"/>
        </pc:sldMkLst>
      </pc:sldChg>
      <pc:sldChg chg="del">
        <pc:chgData name="Hala Elalfy" userId="d5bab2a35992e3a3" providerId="LiveId" clId="{87DDA965-FC5F-4A1B-8720-198E85049FC0}" dt="2024-03-27T19:42:04.836" v="267" actId="47"/>
        <pc:sldMkLst>
          <pc:docMk/>
          <pc:sldMk cId="4182576582" sldId="591"/>
        </pc:sldMkLst>
      </pc:sldChg>
      <pc:sldChg chg="del">
        <pc:chgData name="Hala Elalfy" userId="d5bab2a35992e3a3" providerId="LiveId" clId="{87DDA965-FC5F-4A1B-8720-198E85049FC0}" dt="2024-03-27T19:42:05.271" v="268" actId="47"/>
        <pc:sldMkLst>
          <pc:docMk/>
          <pc:sldMk cId="3535320666" sldId="592"/>
        </pc:sldMkLst>
      </pc:sldChg>
      <pc:sldChg chg="del">
        <pc:chgData name="Hala Elalfy" userId="d5bab2a35992e3a3" providerId="LiveId" clId="{87DDA965-FC5F-4A1B-8720-198E85049FC0}" dt="2024-03-27T19:42:05.844" v="269" actId="47"/>
        <pc:sldMkLst>
          <pc:docMk/>
          <pc:sldMk cId="81146289" sldId="593"/>
        </pc:sldMkLst>
      </pc:sldChg>
      <pc:sldChg chg="del">
        <pc:chgData name="Hala Elalfy" userId="d5bab2a35992e3a3" providerId="LiveId" clId="{87DDA965-FC5F-4A1B-8720-198E85049FC0}" dt="2024-03-27T19:42:06.251" v="270" actId="47"/>
        <pc:sldMkLst>
          <pc:docMk/>
          <pc:sldMk cId="2871720659" sldId="594"/>
        </pc:sldMkLst>
      </pc:sldChg>
      <pc:sldChg chg="del">
        <pc:chgData name="Hala Elalfy" userId="d5bab2a35992e3a3" providerId="LiveId" clId="{87DDA965-FC5F-4A1B-8720-198E85049FC0}" dt="2024-03-27T19:42:07.798" v="272" actId="47"/>
        <pc:sldMkLst>
          <pc:docMk/>
          <pc:sldMk cId="3127641569" sldId="595"/>
        </pc:sldMkLst>
      </pc:sldChg>
      <pc:sldChg chg="modSp mod">
        <pc:chgData name="Hala Elalfy" userId="d5bab2a35992e3a3" providerId="LiveId" clId="{87DDA965-FC5F-4A1B-8720-198E85049FC0}" dt="2024-03-27T19:43:36.643" v="539" actId="20577"/>
        <pc:sldMkLst>
          <pc:docMk/>
          <pc:sldMk cId="3791442062" sldId="596"/>
        </pc:sldMkLst>
        <pc:spChg chg="mod">
          <ac:chgData name="Hala Elalfy" userId="d5bab2a35992e3a3" providerId="LiveId" clId="{87DDA965-FC5F-4A1B-8720-198E85049FC0}" dt="2024-03-27T19:42:20.776" v="280" actId="20577"/>
          <ac:spMkLst>
            <pc:docMk/>
            <pc:sldMk cId="3791442062" sldId="596"/>
            <ac:spMk id="10" creationId="{00000000-0000-0000-0000-000000000000}"/>
          </ac:spMkLst>
        </pc:spChg>
        <pc:spChg chg="mod">
          <ac:chgData name="Hala Elalfy" userId="d5bab2a35992e3a3" providerId="LiveId" clId="{87DDA965-FC5F-4A1B-8720-198E85049FC0}" dt="2024-03-27T19:43:36.643" v="539" actId="20577"/>
          <ac:spMkLst>
            <pc:docMk/>
            <pc:sldMk cId="3791442062" sldId="596"/>
            <ac:spMk id="48" creationId="{00000000-0000-0000-0000-000000000000}"/>
          </ac:spMkLst>
        </pc:spChg>
      </pc:sldChg>
      <pc:sldChg chg="del">
        <pc:chgData name="Hala Elalfy" userId="d5bab2a35992e3a3" providerId="LiveId" clId="{87DDA965-FC5F-4A1B-8720-198E85049FC0}" dt="2024-03-27T19:42:08.313" v="273" actId="47"/>
        <pc:sldMkLst>
          <pc:docMk/>
          <pc:sldMk cId="1771342496" sldId="597"/>
        </pc:sldMkLst>
      </pc:sldChg>
      <pc:sldChg chg="modSp add mod">
        <pc:chgData name="Hala Elalfy" userId="d5bab2a35992e3a3" providerId="LiveId" clId="{87DDA965-FC5F-4A1B-8720-198E85049FC0}" dt="2024-03-27T21:37:53.169" v="1953" actId="20577"/>
        <pc:sldMkLst>
          <pc:docMk/>
          <pc:sldMk cId="2638638172" sldId="597"/>
        </pc:sldMkLst>
        <pc:spChg chg="mod">
          <ac:chgData name="Hala Elalfy" userId="d5bab2a35992e3a3" providerId="LiveId" clId="{87DDA965-FC5F-4A1B-8720-198E85049FC0}" dt="2024-03-27T19:48:53.427" v="1029" actId="20577"/>
          <ac:spMkLst>
            <pc:docMk/>
            <pc:sldMk cId="2638638172" sldId="597"/>
            <ac:spMk id="3" creationId="{00000000-0000-0000-0000-000000000000}"/>
          </ac:spMkLst>
        </pc:spChg>
        <pc:spChg chg="mod">
          <ac:chgData name="Hala Elalfy" userId="d5bab2a35992e3a3" providerId="LiveId" clId="{87DDA965-FC5F-4A1B-8720-198E85049FC0}" dt="2024-03-27T21:37:53.169" v="1953" actId="20577"/>
          <ac:spMkLst>
            <pc:docMk/>
            <pc:sldMk cId="2638638172" sldId="597"/>
            <ac:spMk id="48" creationId="{00000000-0000-0000-0000-000000000000}"/>
          </ac:spMkLst>
        </pc:spChg>
      </pc:sldChg>
      <pc:sldChg chg="del">
        <pc:chgData name="Hala Elalfy" userId="d5bab2a35992e3a3" providerId="LiveId" clId="{87DDA965-FC5F-4A1B-8720-198E85049FC0}" dt="2024-03-27T19:42:08.866" v="274" actId="47"/>
        <pc:sldMkLst>
          <pc:docMk/>
          <pc:sldMk cId="278472050" sldId="598"/>
        </pc:sldMkLst>
      </pc:sldChg>
      <pc:sldChg chg="modSp add mod">
        <pc:chgData name="Hala Elalfy" userId="d5bab2a35992e3a3" providerId="LiveId" clId="{87DDA965-FC5F-4A1B-8720-198E85049FC0}" dt="2024-03-27T22:10:34.469" v="1969" actId="20577"/>
        <pc:sldMkLst>
          <pc:docMk/>
          <pc:sldMk cId="2671371479" sldId="598"/>
        </pc:sldMkLst>
        <pc:spChg chg="mod">
          <ac:chgData name="Hala Elalfy" userId="d5bab2a35992e3a3" providerId="LiveId" clId="{87DDA965-FC5F-4A1B-8720-198E85049FC0}" dt="2024-03-27T19:52:33.336" v="1144" actId="20577"/>
          <ac:spMkLst>
            <pc:docMk/>
            <pc:sldMk cId="2671371479" sldId="598"/>
            <ac:spMk id="3" creationId="{00000000-0000-0000-0000-000000000000}"/>
          </ac:spMkLst>
        </pc:spChg>
        <pc:spChg chg="mod">
          <ac:chgData name="Hala Elalfy" userId="d5bab2a35992e3a3" providerId="LiveId" clId="{87DDA965-FC5F-4A1B-8720-198E85049FC0}" dt="2024-03-27T22:10:34.469" v="1969" actId="20577"/>
          <ac:spMkLst>
            <pc:docMk/>
            <pc:sldMk cId="2671371479" sldId="598"/>
            <ac:spMk id="48" creationId="{00000000-0000-0000-0000-000000000000}"/>
          </ac:spMkLst>
        </pc:spChg>
      </pc:sldChg>
      <pc:sldChg chg="modSp add mod">
        <pc:chgData name="Hala Elalfy" userId="d5bab2a35992e3a3" providerId="LiveId" clId="{87DDA965-FC5F-4A1B-8720-198E85049FC0}" dt="2024-03-27T20:10:15.587" v="1235"/>
        <pc:sldMkLst>
          <pc:docMk/>
          <pc:sldMk cId="3837453005" sldId="599"/>
        </pc:sldMkLst>
        <pc:spChg chg="mod">
          <ac:chgData name="Hala Elalfy" userId="d5bab2a35992e3a3" providerId="LiveId" clId="{87DDA965-FC5F-4A1B-8720-198E85049FC0}" dt="2024-03-27T20:09:55.402" v="1234"/>
          <ac:spMkLst>
            <pc:docMk/>
            <pc:sldMk cId="3837453005" sldId="599"/>
            <ac:spMk id="3" creationId="{00000000-0000-0000-0000-000000000000}"/>
          </ac:spMkLst>
        </pc:spChg>
        <pc:spChg chg="mod">
          <ac:chgData name="Hala Elalfy" userId="d5bab2a35992e3a3" providerId="LiveId" clId="{87DDA965-FC5F-4A1B-8720-198E85049FC0}" dt="2024-03-27T20:10:15.587" v="1235"/>
          <ac:spMkLst>
            <pc:docMk/>
            <pc:sldMk cId="3837453005" sldId="599"/>
            <ac:spMk id="48" creationId="{00000000-0000-0000-0000-000000000000}"/>
          </ac:spMkLst>
        </pc:spChg>
      </pc:sldChg>
      <pc:sldChg chg="del">
        <pc:chgData name="Hala Elalfy" userId="d5bab2a35992e3a3" providerId="LiveId" clId="{87DDA965-FC5F-4A1B-8720-198E85049FC0}" dt="2024-03-27T19:42:09.372" v="275" actId="47"/>
        <pc:sldMkLst>
          <pc:docMk/>
          <pc:sldMk cId="4079032930" sldId="599"/>
        </pc:sldMkLst>
      </pc:sldChg>
      <pc:sldChg chg="del">
        <pc:chgData name="Hala Elalfy" userId="d5bab2a35992e3a3" providerId="LiveId" clId="{87DDA965-FC5F-4A1B-8720-198E85049FC0}" dt="2024-03-27T19:42:10.128" v="276" actId="47"/>
        <pc:sldMkLst>
          <pc:docMk/>
          <pc:sldMk cId="485061863" sldId="600"/>
        </pc:sldMkLst>
      </pc:sldChg>
      <pc:sldChg chg="addSp modSp add mod">
        <pc:chgData name="Hala Elalfy" userId="d5bab2a35992e3a3" providerId="LiveId" clId="{87DDA965-FC5F-4A1B-8720-198E85049FC0}" dt="2024-03-27T23:12:38.723" v="2580" actId="179"/>
        <pc:sldMkLst>
          <pc:docMk/>
          <pc:sldMk cId="2572657998" sldId="600"/>
        </pc:sldMkLst>
        <pc:spChg chg="add mod">
          <ac:chgData name="Hala Elalfy" userId="d5bab2a35992e3a3" providerId="LiveId" clId="{87DDA965-FC5F-4A1B-8720-198E85049FC0}" dt="2024-03-27T20:15:54.132" v="1292"/>
          <ac:spMkLst>
            <pc:docMk/>
            <pc:sldMk cId="2572657998" sldId="600"/>
            <ac:spMk id="2" creationId="{1AF0E12D-BBFD-4F15-3B0C-5C199526B2E3}"/>
          </ac:spMkLst>
        </pc:spChg>
        <pc:spChg chg="mod">
          <ac:chgData name="Hala Elalfy" userId="d5bab2a35992e3a3" providerId="LiveId" clId="{87DDA965-FC5F-4A1B-8720-198E85049FC0}" dt="2024-03-27T20:12:44.733" v="1270"/>
          <ac:spMkLst>
            <pc:docMk/>
            <pc:sldMk cId="2572657998" sldId="600"/>
            <ac:spMk id="3" creationId="{00000000-0000-0000-0000-000000000000}"/>
          </ac:spMkLst>
        </pc:spChg>
        <pc:spChg chg="mod">
          <ac:chgData name="Hala Elalfy" userId="d5bab2a35992e3a3" providerId="LiveId" clId="{87DDA965-FC5F-4A1B-8720-198E85049FC0}" dt="2024-03-27T23:12:38.723" v="2580" actId="179"/>
          <ac:spMkLst>
            <pc:docMk/>
            <pc:sldMk cId="2572657998" sldId="600"/>
            <ac:spMk id="48" creationId="{00000000-0000-0000-0000-000000000000}"/>
          </ac:spMkLst>
        </pc:spChg>
      </pc:sldChg>
      <pc:sldChg chg="modSp add mod">
        <pc:chgData name="Hala Elalfy" userId="d5bab2a35992e3a3" providerId="LiveId" clId="{87DDA965-FC5F-4A1B-8720-198E85049FC0}" dt="2024-03-27T20:18:05.138" v="1317" actId="12"/>
        <pc:sldMkLst>
          <pc:docMk/>
          <pc:sldMk cId="842038913" sldId="601"/>
        </pc:sldMkLst>
        <pc:spChg chg="mod">
          <ac:chgData name="Hala Elalfy" userId="d5bab2a35992e3a3" providerId="LiveId" clId="{87DDA965-FC5F-4A1B-8720-198E85049FC0}" dt="2024-03-27T20:17:21.181" v="1307"/>
          <ac:spMkLst>
            <pc:docMk/>
            <pc:sldMk cId="842038913" sldId="601"/>
            <ac:spMk id="3" creationId="{00000000-0000-0000-0000-000000000000}"/>
          </ac:spMkLst>
        </pc:spChg>
        <pc:spChg chg="mod">
          <ac:chgData name="Hala Elalfy" userId="d5bab2a35992e3a3" providerId="LiveId" clId="{87DDA965-FC5F-4A1B-8720-198E85049FC0}" dt="2024-03-27T20:18:05.138" v="1317" actId="12"/>
          <ac:spMkLst>
            <pc:docMk/>
            <pc:sldMk cId="842038913" sldId="601"/>
            <ac:spMk id="48" creationId="{00000000-0000-0000-0000-000000000000}"/>
          </ac:spMkLst>
        </pc:spChg>
      </pc:sldChg>
      <pc:sldChg chg="del">
        <pc:chgData name="Hala Elalfy" userId="d5bab2a35992e3a3" providerId="LiveId" clId="{87DDA965-FC5F-4A1B-8720-198E85049FC0}" dt="2024-03-27T19:42:07.258" v="271" actId="47"/>
        <pc:sldMkLst>
          <pc:docMk/>
          <pc:sldMk cId="3686518482" sldId="601"/>
        </pc:sldMkLst>
      </pc:sldChg>
      <pc:sldChg chg="del">
        <pc:chgData name="Hala Elalfy" userId="d5bab2a35992e3a3" providerId="LiveId" clId="{87DDA965-FC5F-4A1B-8720-198E85049FC0}" dt="2024-03-27T19:42:10.689" v="277" actId="47"/>
        <pc:sldMkLst>
          <pc:docMk/>
          <pc:sldMk cId="732248298" sldId="602"/>
        </pc:sldMkLst>
      </pc:sldChg>
      <pc:sldChg chg="addSp modSp add mod">
        <pc:chgData name="Hala Elalfy" userId="d5bab2a35992e3a3" providerId="LiveId" clId="{87DDA965-FC5F-4A1B-8720-198E85049FC0}" dt="2024-03-27T20:20:18.391" v="1344" actId="1076"/>
        <pc:sldMkLst>
          <pc:docMk/>
          <pc:sldMk cId="1234959857" sldId="602"/>
        </pc:sldMkLst>
        <pc:spChg chg="add mod">
          <ac:chgData name="Hala Elalfy" userId="d5bab2a35992e3a3" providerId="LiveId" clId="{87DDA965-FC5F-4A1B-8720-198E85049FC0}" dt="2024-03-27T20:19:39.481" v="1334" actId="1076"/>
          <ac:spMkLst>
            <pc:docMk/>
            <pc:sldMk cId="1234959857" sldId="602"/>
            <ac:spMk id="2" creationId="{EF555FFE-2A4D-3FD1-A1EB-80E57C7842BA}"/>
          </ac:spMkLst>
        </pc:spChg>
        <pc:spChg chg="mod">
          <ac:chgData name="Hala Elalfy" userId="d5bab2a35992e3a3" providerId="LiveId" clId="{87DDA965-FC5F-4A1B-8720-198E85049FC0}" dt="2024-03-27T20:18:22.296" v="1318"/>
          <ac:spMkLst>
            <pc:docMk/>
            <pc:sldMk cId="1234959857" sldId="602"/>
            <ac:spMk id="3" creationId="{00000000-0000-0000-0000-000000000000}"/>
          </ac:spMkLst>
        </pc:spChg>
        <pc:spChg chg="mod">
          <ac:chgData name="Hala Elalfy" userId="d5bab2a35992e3a3" providerId="LiveId" clId="{87DDA965-FC5F-4A1B-8720-198E85049FC0}" dt="2024-03-27T20:20:05.942" v="1340" actId="1076"/>
          <ac:spMkLst>
            <pc:docMk/>
            <pc:sldMk cId="1234959857" sldId="602"/>
            <ac:spMk id="5" creationId="{00000000-0000-0000-0000-000000000000}"/>
          </ac:spMkLst>
        </pc:spChg>
        <pc:spChg chg="mod">
          <ac:chgData name="Hala Elalfy" userId="d5bab2a35992e3a3" providerId="LiveId" clId="{87DDA965-FC5F-4A1B-8720-198E85049FC0}" dt="2024-03-27T20:20:15.643" v="1343" actId="14100"/>
          <ac:spMkLst>
            <pc:docMk/>
            <pc:sldMk cId="1234959857" sldId="602"/>
            <ac:spMk id="6" creationId="{00000000-0000-0000-0000-000000000000}"/>
          </ac:spMkLst>
        </pc:spChg>
        <pc:spChg chg="mod">
          <ac:chgData name="Hala Elalfy" userId="d5bab2a35992e3a3" providerId="LiveId" clId="{87DDA965-FC5F-4A1B-8720-198E85049FC0}" dt="2024-03-27T20:20:18.391" v="1344" actId="1076"/>
          <ac:spMkLst>
            <pc:docMk/>
            <pc:sldMk cId="1234959857" sldId="602"/>
            <ac:spMk id="10" creationId="{00000000-0000-0000-0000-000000000000}"/>
          </ac:spMkLst>
        </pc:spChg>
        <pc:spChg chg="mod">
          <ac:chgData name="Hala Elalfy" userId="d5bab2a35992e3a3" providerId="LiveId" clId="{87DDA965-FC5F-4A1B-8720-198E85049FC0}" dt="2024-03-27T20:20:04.226" v="1339" actId="1076"/>
          <ac:spMkLst>
            <pc:docMk/>
            <pc:sldMk cId="1234959857" sldId="602"/>
            <ac:spMk id="48" creationId="{00000000-0000-0000-0000-000000000000}"/>
          </ac:spMkLst>
        </pc:spChg>
      </pc:sldChg>
      <pc:sldChg chg="addSp modSp add mod">
        <pc:chgData name="Hala Elalfy" userId="d5bab2a35992e3a3" providerId="LiveId" clId="{87DDA965-FC5F-4A1B-8720-198E85049FC0}" dt="2024-03-27T23:11:47.910" v="2579" actId="1076"/>
        <pc:sldMkLst>
          <pc:docMk/>
          <pc:sldMk cId="1001255515" sldId="603"/>
        </pc:sldMkLst>
        <pc:spChg chg="add mod">
          <ac:chgData name="Hala Elalfy" userId="d5bab2a35992e3a3" providerId="LiveId" clId="{87DDA965-FC5F-4A1B-8720-198E85049FC0}" dt="2024-03-27T20:22:15.057" v="1362" actId="1076"/>
          <ac:spMkLst>
            <pc:docMk/>
            <pc:sldMk cId="1001255515" sldId="603"/>
            <ac:spMk id="2" creationId="{8F811ED2-17BE-F43F-2006-4144CE246C62}"/>
          </ac:spMkLst>
        </pc:spChg>
        <pc:spChg chg="mod">
          <ac:chgData name="Hala Elalfy" userId="d5bab2a35992e3a3" providerId="LiveId" clId="{87DDA965-FC5F-4A1B-8720-198E85049FC0}" dt="2024-03-27T20:20:37.783" v="1345"/>
          <ac:spMkLst>
            <pc:docMk/>
            <pc:sldMk cId="1001255515" sldId="603"/>
            <ac:spMk id="3" creationId="{00000000-0000-0000-0000-000000000000}"/>
          </ac:spMkLst>
        </pc:spChg>
        <pc:spChg chg="mod">
          <ac:chgData name="Hala Elalfy" userId="d5bab2a35992e3a3" providerId="LiveId" clId="{87DDA965-FC5F-4A1B-8720-198E85049FC0}" dt="2024-03-27T23:11:47.910" v="2579" actId="1076"/>
          <ac:spMkLst>
            <pc:docMk/>
            <pc:sldMk cId="1001255515" sldId="603"/>
            <ac:spMk id="48" creationId="{00000000-0000-0000-0000-000000000000}"/>
          </ac:spMkLst>
        </pc:spChg>
      </pc:sldChg>
      <pc:sldChg chg="del">
        <pc:chgData name="Hala Elalfy" userId="d5bab2a35992e3a3" providerId="LiveId" clId="{87DDA965-FC5F-4A1B-8720-198E85049FC0}" dt="2024-03-27T19:42:11.322" v="278" actId="47"/>
        <pc:sldMkLst>
          <pc:docMk/>
          <pc:sldMk cId="1413372577" sldId="603"/>
        </pc:sldMkLst>
      </pc:sldChg>
      <pc:sldChg chg="addSp modSp add mod">
        <pc:chgData name="Hala Elalfy" userId="d5bab2a35992e3a3" providerId="LiveId" clId="{87DDA965-FC5F-4A1B-8720-198E85049FC0}" dt="2024-03-27T20:25:56.370" v="1403" actId="20577"/>
        <pc:sldMkLst>
          <pc:docMk/>
          <pc:sldMk cId="617565222" sldId="604"/>
        </pc:sldMkLst>
        <pc:spChg chg="add mod">
          <ac:chgData name="Hala Elalfy" userId="d5bab2a35992e3a3" providerId="LiveId" clId="{87DDA965-FC5F-4A1B-8720-198E85049FC0}" dt="2024-03-27T20:25:32.918" v="1397" actId="12"/>
          <ac:spMkLst>
            <pc:docMk/>
            <pc:sldMk cId="617565222" sldId="604"/>
            <ac:spMk id="2" creationId="{2F34C22A-5486-CAB0-35B9-4DEC55BC60D4}"/>
          </ac:spMkLst>
        </pc:spChg>
        <pc:spChg chg="mod">
          <ac:chgData name="Hala Elalfy" userId="d5bab2a35992e3a3" providerId="LiveId" clId="{87DDA965-FC5F-4A1B-8720-198E85049FC0}" dt="2024-03-27T20:23:11.350" v="1373"/>
          <ac:spMkLst>
            <pc:docMk/>
            <pc:sldMk cId="617565222" sldId="604"/>
            <ac:spMk id="3" creationId="{00000000-0000-0000-0000-000000000000}"/>
          </ac:spMkLst>
        </pc:spChg>
        <pc:spChg chg="mod">
          <ac:chgData name="Hala Elalfy" userId="d5bab2a35992e3a3" providerId="LiveId" clId="{87DDA965-FC5F-4A1B-8720-198E85049FC0}" dt="2024-03-27T20:25:45.710" v="1400" actId="1076"/>
          <ac:spMkLst>
            <pc:docMk/>
            <pc:sldMk cId="617565222" sldId="604"/>
            <ac:spMk id="5" creationId="{00000000-0000-0000-0000-000000000000}"/>
          </ac:spMkLst>
        </pc:spChg>
        <pc:spChg chg="mod">
          <ac:chgData name="Hala Elalfy" userId="d5bab2a35992e3a3" providerId="LiveId" clId="{87DDA965-FC5F-4A1B-8720-198E85049FC0}" dt="2024-03-27T20:25:50.372" v="1401" actId="1076"/>
          <ac:spMkLst>
            <pc:docMk/>
            <pc:sldMk cId="617565222" sldId="604"/>
            <ac:spMk id="6" creationId="{00000000-0000-0000-0000-000000000000}"/>
          </ac:spMkLst>
        </pc:spChg>
        <pc:spChg chg="mod">
          <ac:chgData name="Hala Elalfy" userId="d5bab2a35992e3a3" providerId="LiveId" clId="{87DDA965-FC5F-4A1B-8720-198E85049FC0}" dt="2024-03-27T20:25:52.908" v="1402" actId="1076"/>
          <ac:spMkLst>
            <pc:docMk/>
            <pc:sldMk cId="617565222" sldId="604"/>
            <ac:spMk id="10" creationId="{00000000-0000-0000-0000-000000000000}"/>
          </ac:spMkLst>
        </pc:spChg>
        <pc:spChg chg="mod">
          <ac:chgData name="Hala Elalfy" userId="d5bab2a35992e3a3" providerId="LiveId" clId="{87DDA965-FC5F-4A1B-8720-198E85049FC0}" dt="2024-03-27T20:25:56.370" v="1403" actId="20577"/>
          <ac:spMkLst>
            <pc:docMk/>
            <pc:sldMk cId="617565222" sldId="604"/>
            <ac:spMk id="48" creationId="{00000000-0000-0000-0000-000000000000}"/>
          </ac:spMkLst>
        </pc:spChg>
      </pc:sldChg>
      <pc:sldChg chg="addSp modSp add mod">
        <pc:chgData name="Hala Elalfy" userId="d5bab2a35992e3a3" providerId="LiveId" clId="{87DDA965-FC5F-4A1B-8720-198E85049FC0}" dt="2024-03-27T20:28:02.658" v="1421" actId="20577"/>
        <pc:sldMkLst>
          <pc:docMk/>
          <pc:sldMk cId="4165579866" sldId="605"/>
        </pc:sldMkLst>
        <pc:spChg chg="add mod">
          <ac:chgData name="Hala Elalfy" userId="d5bab2a35992e3a3" providerId="LiveId" clId="{87DDA965-FC5F-4A1B-8720-198E85049FC0}" dt="2024-03-27T20:28:02.658" v="1421" actId="20577"/>
          <ac:spMkLst>
            <pc:docMk/>
            <pc:sldMk cId="4165579866" sldId="605"/>
            <ac:spMk id="2" creationId="{91999064-5CC6-B51E-0DCD-09FC7781BE39}"/>
          </ac:spMkLst>
        </pc:spChg>
        <pc:spChg chg="mod">
          <ac:chgData name="Hala Elalfy" userId="d5bab2a35992e3a3" providerId="LiveId" clId="{87DDA965-FC5F-4A1B-8720-198E85049FC0}" dt="2024-03-27T20:26:16.333" v="1404"/>
          <ac:spMkLst>
            <pc:docMk/>
            <pc:sldMk cId="4165579866" sldId="605"/>
            <ac:spMk id="3" creationId="{00000000-0000-0000-0000-000000000000}"/>
          </ac:spMkLst>
        </pc:spChg>
        <pc:spChg chg="mod">
          <ac:chgData name="Hala Elalfy" userId="d5bab2a35992e3a3" providerId="LiveId" clId="{87DDA965-FC5F-4A1B-8720-198E85049FC0}" dt="2024-03-27T20:27:24.977" v="1414" actId="12"/>
          <ac:spMkLst>
            <pc:docMk/>
            <pc:sldMk cId="4165579866" sldId="605"/>
            <ac:spMk id="48" creationId="{00000000-0000-0000-0000-000000000000}"/>
          </ac:spMkLst>
        </pc:spChg>
      </pc:sldChg>
      <pc:sldChg chg="addSp modSp add mod">
        <pc:chgData name="Hala Elalfy" userId="d5bab2a35992e3a3" providerId="LiveId" clId="{87DDA965-FC5F-4A1B-8720-198E85049FC0}" dt="2024-03-27T20:31:35.871" v="1471" actId="1076"/>
        <pc:sldMkLst>
          <pc:docMk/>
          <pc:sldMk cId="1272619742" sldId="606"/>
        </pc:sldMkLst>
        <pc:spChg chg="add mod">
          <ac:chgData name="Hala Elalfy" userId="d5bab2a35992e3a3" providerId="LiveId" clId="{87DDA965-FC5F-4A1B-8720-198E85049FC0}" dt="2024-03-27T20:31:35.871" v="1471" actId="1076"/>
          <ac:spMkLst>
            <pc:docMk/>
            <pc:sldMk cId="1272619742" sldId="606"/>
            <ac:spMk id="2" creationId="{CF220183-4677-3BE2-3A7B-39B8B2E3134E}"/>
          </ac:spMkLst>
        </pc:spChg>
        <pc:spChg chg="mod">
          <ac:chgData name="Hala Elalfy" userId="d5bab2a35992e3a3" providerId="LiveId" clId="{87DDA965-FC5F-4A1B-8720-198E85049FC0}" dt="2024-03-27T20:29:14.009" v="1433"/>
          <ac:spMkLst>
            <pc:docMk/>
            <pc:sldMk cId="1272619742" sldId="606"/>
            <ac:spMk id="3" creationId="{00000000-0000-0000-0000-000000000000}"/>
          </ac:spMkLst>
        </pc:spChg>
        <pc:spChg chg="mod">
          <ac:chgData name="Hala Elalfy" userId="d5bab2a35992e3a3" providerId="LiveId" clId="{87DDA965-FC5F-4A1B-8720-198E85049FC0}" dt="2024-03-27T20:30:53.436" v="1464" actId="1076"/>
          <ac:spMkLst>
            <pc:docMk/>
            <pc:sldMk cId="1272619742" sldId="606"/>
            <ac:spMk id="5" creationId="{00000000-0000-0000-0000-000000000000}"/>
          </ac:spMkLst>
        </pc:spChg>
        <pc:spChg chg="mod">
          <ac:chgData name="Hala Elalfy" userId="d5bab2a35992e3a3" providerId="LiveId" clId="{87DDA965-FC5F-4A1B-8720-198E85049FC0}" dt="2024-03-27T20:30:57.601" v="1465" actId="1076"/>
          <ac:spMkLst>
            <pc:docMk/>
            <pc:sldMk cId="1272619742" sldId="606"/>
            <ac:spMk id="6" creationId="{00000000-0000-0000-0000-000000000000}"/>
          </ac:spMkLst>
        </pc:spChg>
        <pc:spChg chg="mod">
          <ac:chgData name="Hala Elalfy" userId="d5bab2a35992e3a3" providerId="LiveId" clId="{87DDA965-FC5F-4A1B-8720-198E85049FC0}" dt="2024-03-27T20:31:01.324" v="1466" actId="1076"/>
          <ac:spMkLst>
            <pc:docMk/>
            <pc:sldMk cId="1272619742" sldId="606"/>
            <ac:spMk id="10" creationId="{00000000-0000-0000-0000-000000000000}"/>
          </ac:spMkLst>
        </pc:spChg>
        <pc:spChg chg="mod">
          <ac:chgData name="Hala Elalfy" userId="d5bab2a35992e3a3" providerId="LiveId" clId="{87DDA965-FC5F-4A1B-8720-198E85049FC0}" dt="2024-03-27T20:30:51.013" v="1463" actId="1076"/>
          <ac:spMkLst>
            <pc:docMk/>
            <pc:sldMk cId="1272619742" sldId="606"/>
            <ac:spMk id="48" creationId="{00000000-0000-0000-0000-000000000000}"/>
          </ac:spMkLst>
        </pc:spChg>
      </pc:sldChg>
      <pc:sldChg chg="modSp add mod">
        <pc:chgData name="Hala Elalfy" userId="d5bab2a35992e3a3" providerId="LiveId" clId="{87DDA965-FC5F-4A1B-8720-198E85049FC0}" dt="2024-03-27T23:10:32.701" v="2578" actId="20577"/>
        <pc:sldMkLst>
          <pc:docMk/>
          <pc:sldMk cId="70134999" sldId="607"/>
        </pc:sldMkLst>
        <pc:spChg chg="mod">
          <ac:chgData name="Hala Elalfy" userId="d5bab2a35992e3a3" providerId="LiveId" clId="{87DDA965-FC5F-4A1B-8720-198E85049FC0}" dt="2024-03-27T20:31:50.574" v="1472"/>
          <ac:spMkLst>
            <pc:docMk/>
            <pc:sldMk cId="70134999" sldId="607"/>
            <ac:spMk id="3" creationId="{00000000-0000-0000-0000-000000000000}"/>
          </ac:spMkLst>
        </pc:spChg>
        <pc:spChg chg="mod">
          <ac:chgData name="Hala Elalfy" userId="d5bab2a35992e3a3" providerId="LiveId" clId="{87DDA965-FC5F-4A1B-8720-198E85049FC0}" dt="2024-03-27T23:10:32.701" v="2578" actId="20577"/>
          <ac:spMkLst>
            <pc:docMk/>
            <pc:sldMk cId="70134999" sldId="607"/>
            <ac:spMk id="48" creationId="{00000000-0000-0000-0000-000000000000}"/>
          </ac:spMkLst>
        </pc:spChg>
      </pc:sldChg>
      <pc:sldChg chg="modSp add mod">
        <pc:chgData name="Hala Elalfy" userId="d5bab2a35992e3a3" providerId="LiveId" clId="{87DDA965-FC5F-4A1B-8720-198E85049FC0}" dt="2024-03-27T23:09:34.056" v="2522" actId="20577"/>
        <pc:sldMkLst>
          <pc:docMk/>
          <pc:sldMk cId="1918609669" sldId="608"/>
        </pc:sldMkLst>
        <pc:spChg chg="mod">
          <ac:chgData name="Hala Elalfy" userId="d5bab2a35992e3a3" providerId="LiveId" clId="{87DDA965-FC5F-4A1B-8720-198E85049FC0}" dt="2024-03-27T20:32:32.423" v="1479"/>
          <ac:spMkLst>
            <pc:docMk/>
            <pc:sldMk cId="1918609669" sldId="608"/>
            <ac:spMk id="3" creationId="{00000000-0000-0000-0000-000000000000}"/>
          </ac:spMkLst>
        </pc:spChg>
        <pc:spChg chg="mod">
          <ac:chgData name="Hala Elalfy" userId="d5bab2a35992e3a3" providerId="LiveId" clId="{87DDA965-FC5F-4A1B-8720-198E85049FC0}" dt="2024-03-27T23:09:34.056" v="2522" actId="20577"/>
          <ac:spMkLst>
            <pc:docMk/>
            <pc:sldMk cId="1918609669" sldId="608"/>
            <ac:spMk id="48" creationId="{00000000-0000-0000-0000-000000000000}"/>
          </ac:spMkLst>
        </pc:spChg>
      </pc:sldChg>
      <pc:sldChg chg="modSp add mod">
        <pc:chgData name="Hala Elalfy" userId="d5bab2a35992e3a3" providerId="LiveId" clId="{87DDA965-FC5F-4A1B-8720-198E85049FC0}" dt="2024-03-27T20:33:44.214" v="1492" actId="12"/>
        <pc:sldMkLst>
          <pc:docMk/>
          <pc:sldMk cId="3597342196" sldId="609"/>
        </pc:sldMkLst>
        <pc:spChg chg="mod">
          <ac:chgData name="Hala Elalfy" userId="d5bab2a35992e3a3" providerId="LiveId" clId="{87DDA965-FC5F-4A1B-8720-198E85049FC0}" dt="2024-03-27T20:33:13.692" v="1485"/>
          <ac:spMkLst>
            <pc:docMk/>
            <pc:sldMk cId="3597342196" sldId="609"/>
            <ac:spMk id="3" creationId="{00000000-0000-0000-0000-000000000000}"/>
          </ac:spMkLst>
        </pc:spChg>
        <pc:spChg chg="mod">
          <ac:chgData name="Hala Elalfy" userId="d5bab2a35992e3a3" providerId="LiveId" clId="{87DDA965-FC5F-4A1B-8720-198E85049FC0}" dt="2024-03-27T20:33:35.572" v="1490" actId="1076"/>
          <ac:spMkLst>
            <pc:docMk/>
            <pc:sldMk cId="3597342196" sldId="609"/>
            <ac:spMk id="25" creationId="{00000000-0000-0000-0000-000000000000}"/>
          </ac:spMkLst>
        </pc:spChg>
        <pc:spChg chg="mod">
          <ac:chgData name="Hala Elalfy" userId="d5bab2a35992e3a3" providerId="LiveId" clId="{87DDA965-FC5F-4A1B-8720-198E85049FC0}" dt="2024-03-27T20:33:44.214" v="1492" actId="12"/>
          <ac:spMkLst>
            <pc:docMk/>
            <pc:sldMk cId="3597342196" sldId="609"/>
            <ac:spMk id="48" creationId="{00000000-0000-0000-0000-000000000000}"/>
          </ac:spMkLst>
        </pc:spChg>
      </pc:sldChg>
      <pc:sldChg chg="modSp add mod">
        <pc:chgData name="Hala Elalfy" userId="d5bab2a35992e3a3" providerId="LiveId" clId="{87DDA965-FC5F-4A1B-8720-198E85049FC0}" dt="2024-03-27T20:34:21.423" v="1499" actId="12"/>
        <pc:sldMkLst>
          <pc:docMk/>
          <pc:sldMk cId="2665535708" sldId="610"/>
        </pc:sldMkLst>
        <pc:spChg chg="mod">
          <ac:chgData name="Hala Elalfy" userId="d5bab2a35992e3a3" providerId="LiveId" clId="{87DDA965-FC5F-4A1B-8720-198E85049FC0}" dt="2024-03-27T20:33:57.892" v="1493"/>
          <ac:spMkLst>
            <pc:docMk/>
            <pc:sldMk cId="2665535708" sldId="610"/>
            <ac:spMk id="3" creationId="{00000000-0000-0000-0000-000000000000}"/>
          </ac:spMkLst>
        </pc:spChg>
        <pc:spChg chg="mod">
          <ac:chgData name="Hala Elalfy" userId="d5bab2a35992e3a3" providerId="LiveId" clId="{87DDA965-FC5F-4A1B-8720-198E85049FC0}" dt="2024-03-27T20:34:21.423" v="1499" actId="12"/>
          <ac:spMkLst>
            <pc:docMk/>
            <pc:sldMk cId="2665535708" sldId="610"/>
            <ac:spMk id="48" creationId="{00000000-0000-0000-0000-000000000000}"/>
          </ac:spMkLst>
        </pc:spChg>
      </pc:sldChg>
      <pc:sldChg chg="modSp add mod">
        <pc:chgData name="Hala Elalfy" userId="d5bab2a35992e3a3" providerId="LiveId" clId="{87DDA965-FC5F-4A1B-8720-198E85049FC0}" dt="2024-03-27T20:35:20.508" v="1510" actId="1076"/>
        <pc:sldMkLst>
          <pc:docMk/>
          <pc:sldMk cId="3131201626" sldId="611"/>
        </pc:sldMkLst>
        <pc:spChg chg="mod">
          <ac:chgData name="Hala Elalfy" userId="d5bab2a35992e3a3" providerId="LiveId" clId="{87DDA965-FC5F-4A1B-8720-198E85049FC0}" dt="2024-03-27T20:34:41.183" v="1500"/>
          <ac:spMkLst>
            <pc:docMk/>
            <pc:sldMk cId="3131201626" sldId="611"/>
            <ac:spMk id="3" creationId="{00000000-0000-0000-0000-000000000000}"/>
          </ac:spMkLst>
        </pc:spChg>
        <pc:spChg chg="mod">
          <ac:chgData name="Hala Elalfy" userId="d5bab2a35992e3a3" providerId="LiveId" clId="{87DDA965-FC5F-4A1B-8720-198E85049FC0}" dt="2024-03-27T20:35:13.290" v="1508" actId="1076"/>
          <ac:spMkLst>
            <pc:docMk/>
            <pc:sldMk cId="3131201626" sldId="611"/>
            <ac:spMk id="5" creationId="{00000000-0000-0000-0000-000000000000}"/>
          </ac:spMkLst>
        </pc:spChg>
        <pc:spChg chg="mod">
          <ac:chgData name="Hala Elalfy" userId="d5bab2a35992e3a3" providerId="LiveId" clId="{87DDA965-FC5F-4A1B-8720-198E85049FC0}" dt="2024-03-27T20:35:17.680" v="1509" actId="1076"/>
          <ac:spMkLst>
            <pc:docMk/>
            <pc:sldMk cId="3131201626" sldId="611"/>
            <ac:spMk id="6" creationId="{00000000-0000-0000-0000-000000000000}"/>
          </ac:spMkLst>
        </pc:spChg>
        <pc:spChg chg="mod">
          <ac:chgData name="Hala Elalfy" userId="d5bab2a35992e3a3" providerId="LiveId" clId="{87DDA965-FC5F-4A1B-8720-198E85049FC0}" dt="2024-03-27T20:35:20.508" v="1510" actId="1076"/>
          <ac:spMkLst>
            <pc:docMk/>
            <pc:sldMk cId="3131201626" sldId="611"/>
            <ac:spMk id="10" creationId="{00000000-0000-0000-0000-000000000000}"/>
          </ac:spMkLst>
        </pc:spChg>
        <pc:spChg chg="mod">
          <ac:chgData name="Hala Elalfy" userId="d5bab2a35992e3a3" providerId="LiveId" clId="{87DDA965-FC5F-4A1B-8720-198E85049FC0}" dt="2024-03-27T20:35:10.834" v="1507" actId="12"/>
          <ac:spMkLst>
            <pc:docMk/>
            <pc:sldMk cId="3131201626" sldId="611"/>
            <ac:spMk id="48" creationId="{00000000-0000-0000-0000-000000000000}"/>
          </ac:spMkLst>
        </pc:spChg>
      </pc:sldChg>
      <pc:sldChg chg="addSp modSp add mod">
        <pc:chgData name="Hala Elalfy" userId="d5bab2a35992e3a3" providerId="LiveId" clId="{87DDA965-FC5F-4A1B-8720-198E85049FC0}" dt="2024-03-27T20:37:47.673" v="1541" actId="20577"/>
        <pc:sldMkLst>
          <pc:docMk/>
          <pc:sldMk cId="3615224092" sldId="612"/>
        </pc:sldMkLst>
        <pc:spChg chg="add mod">
          <ac:chgData name="Hala Elalfy" userId="d5bab2a35992e3a3" providerId="LiveId" clId="{87DDA965-FC5F-4A1B-8720-198E85049FC0}" dt="2024-03-27T20:37:47.673" v="1541" actId="20577"/>
          <ac:spMkLst>
            <pc:docMk/>
            <pc:sldMk cId="3615224092" sldId="612"/>
            <ac:spMk id="2" creationId="{4BEFE76A-2F5E-6A9F-9234-154725E797E5}"/>
          </ac:spMkLst>
        </pc:spChg>
        <pc:spChg chg="mod">
          <ac:chgData name="Hala Elalfy" userId="d5bab2a35992e3a3" providerId="LiveId" clId="{87DDA965-FC5F-4A1B-8720-198E85049FC0}" dt="2024-03-27T20:36:20.432" v="1520"/>
          <ac:spMkLst>
            <pc:docMk/>
            <pc:sldMk cId="3615224092" sldId="612"/>
            <ac:spMk id="3" creationId="{00000000-0000-0000-0000-000000000000}"/>
          </ac:spMkLst>
        </pc:spChg>
        <pc:spChg chg="mod">
          <ac:chgData name="Hala Elalfy" userId="d5bab2a35992e3a3" providerId="LiveId" clId="{87DDA965-FC5F-4A1B-8720-198E85049FC0}" dt="2024-03-27T20:36:53.059" v="1526" actId="12"/>
          <ac:spMkLst>
            <pc:docMk/>
            <pc:sldMk cId="3615224092" sldId="612"/>
            <ac:spMk id="48" creationId="{00000000-0000-0000-0000-000000000000}"/>
          </ac:spMkLst>
        </pc:spChg>
      </pc:sldChg>
      <pc:sldChg chg="modSp add mod">
        <pc:chgData name="Hala Elalfy" userId="d5bab2a35992e3a3" providerId="LiveId" clId="{87DDA965-FC5F-4A1B-8720-198E85049FC0}" dt="2024-03-27T20:39:41.245" v="1548" actId="12"/>
        <pc:sldMkLst>
          <pc:docMk/>
          <pc:sldMk cId="1659316415" sldId="613"/>
        </pc:sldMkLst>
        <pc:spChg chg="mod">
          <ac:chgData name="Hala Elalfy" userId="d5bab2a35992e3a3" providerId="LiveId" clId="{87DDA965-FC5F-4A1B-8720-198E85049FC0}" dt="2024-03-27T20:39:13.186" v="1542"/>
          <ac:spMkLst>
            <pc:docMk/>
            <pc:sldMk cId="1659316415" sldId="613"/>
            <ac:spMk id="3" creationId="{00000000-0000-0000-0000-000000000000}"/>
          </ac:spMkLst>
        </pc:spChg>
        <pc:spChg chg="mod">
          <ac:chgData name="Hala Elalfy" userId="d5bab2a35992e3a3" providerId="LiveId" clId="{87DDA965-FC5F-4A1B-8720-198E85049FC0}" dt="2024-03-27T20:39:41.245" v="1548" actId="12"/>
          <ac:spMkLst>
            <pc:docMk/>
            <pc:sldMk cId="1659316415" sldId="613"/>
            <ac:spMk id="48" creationId="{00000000-0000-0000-0000-000000000000}"/>
          </ac:spMkLst>
        </pc:spChg>
      </pc:sldChg>
      <pc:sldChg chg="modSp add mod">
        <pc:chgData name="Hala Elalfy" userId="d5bab2a35992e3a3" providerId="LiveId" clId="{87DDA965-FC5F-4A1B-8720-198E85049FC0}" dt="2024-03-27T23:08:14.470" v="2505" actId="20577"/>
        <pc:sldMkLst>
          <pc:docMk/>
          <pc:sldMk cId="4022722042" sldId="614"/>
        </pc:sldMkLst>
        <pc:spChg chg="mod">
          <ac:chgData name="Hala Elalfy" userId="d5bab2a35992e3a3" providerId="LiveId" clId="{87DDA965-FC5F-4A1B-8720-198E85049FC0}" dt="2024-03-27T20:39:56.283" v="1549"/>
          <ac:spMkLst>
            <pc:docMk/>
            <pc:sldMk cId="4022722042" sldId="614"/>
            <ac:spMk id="3" creationId="{00000000-0000-0000-0000-000000000000}"/>
          </ac:spMkLst>
        </pc:spChg>
        <pc:spChg chg="mod">
          <ac:chgData name="Hala Elalfy" userId="d5bab2a35992e3a3" providerId="LiveId" clId="{87DDA965-FC5F-4A1B-8720-198E85049FC0}" dt="2024-03-27T23:08:14.470" v="2505" actId="20577"/>
          <ac:spMkLst>
            <pc:docMk/>
            <pc:sldMk cId="4022722042" sldId="614"/>
            <ac:spMk id="48" creationId="{00000000-0000-0000-0000-000000000000}"/>
          </ac:spMkLst>
        </pc:spChg>
      </pc:sldChg>
      <pc:sldChg chg="modSp add mod">
        <pc:chgData name="Hala Elalfy" userId="d5bab2a35992e3a3" providerId="LiveId" clId="{87DDA965-FC5F-4A1B-8720-198E85049FC0}" dt="2024-03-27T20:43:33.612" v="1595" actId="12"/>
        <pc:sldMkLst>
          <pc:docMk/>
          <pc:sldMk cId="310957553" sldId="615"/>
        </pc:sldMkLst>
        <pc:spChg chg="mod">
          <ac:chgData name="Hala Elalfy" userId="d5bab2a35992e3a3" providerId="LiveId" clId="{87DDA965-FC5F-4A1B-8720-198E85049FC0}" dt="2024-03-27T20:42:42.894" v="1556"/>
          <ac:spMkLst>
            <pc:docMk/>
            <pc:sldMk cId="310957553" sldId="615"/>
            <ac:spMk id="3" creationId="{00000000-0000-0000-0000-000000000000}"/>
          </ac:spMkLst>
        </pc:spChg>
        <pc:spChg chg="mod">
          <ac:chgData name="Hala Elalfy" userId="d5bab2a35992e3a3" providerId="LiveId" clId="{87DDA965-FC5F-4A1B-8720-198E85049FC0}" dt="2024-03-27T20:43:33.612" v="1595" actId="12"/>
          <ac:spMkLst>
            <pc:docMk/>
            <pc:sldMk cId="310957553" sldId="615"/>
            <ac:spMk id="48" creationId="{00000000-0000-0000-0000-000000000000}"/>
          </ac:spMkLst>
        </pc:spChg>
      </pc:sldChg>
      <pc:sldChg chg="modSp add mod">
        <pc:chgData name="Hala Elalfy" userId="d5bab2a35992e3a3" providerId="LiveId" clId="{87DDA965-FC5F-4A1B-8720-198E85049FC0}" dt="2024-03-27T23:07:59.317" v="2499" actId="20577"/>
        <pc:sldMkLst>
          <pc:docMk/>
          <pc:sldMk cId="897728681" sldId="616"/>
        </pc:sldMkLst>
        <pc:spChg chg="mod">
          <ac:chgData name="Hala Elalfy" userId="d5bab2a35992e3a3" providerId="LiveId" clId="{87DDA965-FC5F-4A1B-8720-198E85049FC0}" dt="2024-03-27T20:43:57.455" v="1597" actId="20577"/>
          <ac:spMkLst>
            <pc:docMk/>
            <pc:sldMk cId="897728681" sldId="616"/>
            <ac:spMk id="3" creationId="{00000000-0000-0000-0000-000000000000}"/>
          </ac:spMkLst>
        </pc:spChg>
        <pc:spChg chg="mod">
          <ac:chgData name="Hala Elalfy" userId="d5bab2a35992e3a3" providerId="LiveId" clId="{87DDA965-FC5F-4A1B-8720-198E85049FC0}" dt="2024-03-27T23:07:59.317" v="2499" actId="20577"/>
          <ac:spMkLst>
            <pc:docMk/>
            <pc:sldMk cId="897728681" sldId="616"/>
            <ac:spMk id="48" creationId="{00000000-0000-0000-0000-000000000000}"/>
          </ac:spMkLst>
        </pc:spChg>
      </pc:sldChg>
      <pc:sldChg chg="modSp add mod">
        <pc:chgData name="Hala Elalfy" userId="d5bab2a35992e3a3" providerId="LiveId" clId="{87DDA965-FC5F-4A1B-8720-198E85049FC0}" dt="2024-03-27T20:45:54.667" v="1676" actId="12"/>
        <pc:sldMkLst>
          <pc:docMk/>
          <pc:sldMk cId="2288441719" sldId="617"/>
        </pc:sldMkLst>
        <pc:spChg chg="mod">
          <ac:chgData name="Hala Elalfy" userId="d5bab2a35992e3a3" providerId="LiveId" clId="{87DDA965-FC5F-4A1B-8720-198E85049FC0}" dt="2024-03-27T20:44:28.165" v="1599"/>
          <ac:spMkLst>
            <pc:docMk/>
            <pc:sldMk cId="2288441719" sldId="617"/>
            <ac:spMk id="3" creationId="{00000000-0000-0000-0000-000000000000}"/>
          </ac:spMkLst>
        </pc:spChg>
        <pc:spChg chg="mod">
          <ac:chgData name="Hala Elalfy" userId="d5bab2a35992e3a3" providerId="LiveId" clId="{87DDA965-FC5F-4A1B-8720-198E85049FC0}" dt="2024-03-27T20:45:54.667" v="1676" actId="12"/>
          <ac:spMkLst>
            <pc:docMk/>
            <pc:sldMk cId="2288441719" sldId="617"/>
            <ac:spMk id="48" creationId="{00000000-0000-0000-0000-000000000000}"/>
          </ac:spMkLst>
        </pc:spChg>
      </pc:sldChg>
      <pc:sldChg chg="modSp add mod">
        <pc:chgData name="Hala Elalfy" userId="d5bab2a35992e3a3" providerId="LiveId" clId="{87DDA965-FC5F-4A1B-8720-198E85049FC0}" dt="2024-03-27T23:04:50.919" v="1974" actId="20577"/>
        <pc:sldMkLst>
          <pc:docMk/>
          <pc:sldMk cId="2021424041" sldId="618"/>
        </pc:sldMkLst>
        <pc:spChg chg="mod">
          <ac:chgData name="Hala Elalfy" userId="d5bab2a35992e3a3" providerId="LiveId" clId="{87DDA965-FC5F-4A1B-8720-198E85049FC0}" dt="2024-03-27T20:46:53.555" v="1717" actId="20577"/>
          <ac:spMkLst>
            <pc:docMk/>
            <pc:sldMk cId="2021424041" sldId="618"/>
            <ac:spMk id="3" creationId="{00000000-0000-0000-0000-000000000000}"/>
          </ac:spMkLst>
        </pc:spChg>
        <pc:spChg chg="mod">
          <ac:chgData name="Hala Elalfy" userId="d5bab2a35992e3a3" providerId="LiveId" clId="{87DDA965-FC5F-4A1B-8720-198E85049FC0}" dt="2024-03-27T23:04:50.919" v="1974" actId="20577"/>
          <ac:spMkLst>
            <pc:docMk/>
            <pc:sldMk cId="2021424041" sldId="618"/>
            <ac:spMk id="48" creationId="{00000000-0000-0000-0000-000000000000}"/>
          </ac:spMkLst>
        </pc:spChg>
      </pc:sldChg>
      <pc:sldChg chg="modSp add mod">
        <pc:chgData name="Hala Elalfy" userId="d5bab2a35992e3a3" providerId="LiveId" clId="{87DDA965-FC5F-4A1B-8720-198E85049FC0}" dt="2024-03-27T20:48:11.833" v="1797" actId="12"/>
        <pc:sldMkLst>
          <pc:docMk/>
          <pc:sldMk cId="3257419913" sldId="619"/>
        </pc:sldMkLst>
        <pc:spChg chg="mod">
          <ac:chgData name="Hala Elalfy" userId="d5bab2a35992e3a3" providerId="LiveId" clId="{87DDA965-FC5F-4A1B-8720-198E85049FC0}" dt="2024-03-27T20:47:40.743" v="1759" actId="20577"/>
          <ac:spMkLst>
            <pc:docMk/>
            <pc:sldMk cId="3257419913" sldId="619"/>
            <ac:spMk id="3" creationId="{00000000-0000-0000-0000-000000000000}"/>
          </ac:spMkLst>
        </pc:spChg>
        <pc:spChg chg="mod">
          <ac:chgData name="Hala Elalfy" userId="d5bab2a35992e3a3" providerId="LiveId" clId="{87DDA965-FC5F-4A1B-8720-198E85049FC0}" dt="2024-03-27T20:48:11.833" v="1797" actId="12"/>
          <ac:spMkLst>
            <pc:docMk/>
            <pc:sldMk cId="3257419913" sldId="619"/>
            <ac:spMk id="48" creationId="{00000000-0000-0000-0000-000000000000}"/>
          </ac:spMkLst>
        </pc:spChg>
      </pc:sldChg>
      <pc:sldChg chg="modSp add mod">
        <pc:chgData name="Hala Elalfy" userId="d5bab2a35992e3a3" providerId="LiveId" clId="{87DDA965-FC5F-4A1B-8720-198E85049FC0}" dt="2024-03-27T23:04:27.981" v="1970" actId="12"/>
        <pc:sldMkLst>
          <pc:docMk/>
          <pc:sldMk cId="1021977817" sldId="620"/>
        </pc:sldMkLst>
        <pc:spChg chg="mod">
          <ac:chgData name="Hala Elalfy" userId="d5bab2a35992e3a3" providerId="LiveId" clId="{87DDA965-FC5F-4A1B-8720-198E85049FC0}" dt="2024-03-27T20:48:35.808" v="1799"/>
          <ac:spMkLst>
            <pc:docMk/>
            <pc:sldMk cId="1021977817" sldId="620"/>
            <ac:spMk id="3" creationId="{00000000-0000-0000-0000-000000000000}"/>
          </ac:spMkLst>
        </pc:spChg>
        <pc:spChg chg="mod">
          <ac:chgData name="Hala Elalfy" userId="d5bab2a35992e3a3" providerId="LiveId" clId="{87DDA965-FC5F-4A1B-8720-198E85049FC0}" dt="2024-03-27T23:04:27.981" v="1970" actId="12"/>
          <ac:spMkLst>
            <pc:docMk/>
            <pc:sldMk cId="1021977817" sldId="620"/>
            <ac:spMk id="48" creationId="{00000000-0000-0000-0000-000000000000}"/>
          </ac:spMkLst>
        </pc:spChg>
      </pc:sldChg>
      <pc:sldChg chg="modSp add mod">
        <pc:chgData name="Hala Elalfy" userId="d5bab2a35992e3a3" providerId="LiveId" clId="{87DDA965-FC5F-4A1B-8720-198E85049FC0}" dt="2024-03-27T20:50:58.994" v="1932" actId="12"/>
        <pc:sldMkLst>
          <pc:docMk/>
          <pc:sldMk cId="1816912624" sldId="621"/>
        </pc:sldMkLst>
        <pc:spChg chg="mod">
          <ac:chgData name="Hala Elalfy" userId="d5bab2a35992e3a3" providerId="LiveId" clId="{87DDA965-FC5F-4A1B-8720-198E85049FC0}" dt="2024-03-27T20:49:46.346" v="1857"/>
          <ac:spMkLst>
            <pc:docMk/>
            <pc:sldMk cId="1816912624" sldId="621"/>
            <ac:spMk id="3" creationId="{00000000-0000-0000-0000-000000000000}"/>
          </ac:spMkLst>
        </pc:spChg>
        <pc:spChg chg="mod">
          <ac:chgData name="Hala Elalfy" userId="d5bab2a35992e3a3" providerId="LiveId" clId="{87DDA965-FC5F-4A1B-8720-198E85049FC0}" dt="2024-03-27T20:50:58.994" v="1932" actId="12"/>
          <ac:spMkLst>
            <pc:docMk/>
            <pc:sldMk cId="1816912624" sldId="621"/>
            <ac:spMk id="48" creationId="{00000000-0000-0000-0000-000000000000}"/>
          </ac:spMkLst>
        </pc:spChg>
      </pc:sldChg>
      <pc:sldChg chg="add del">
        <pc:chgData name="Hala Elalfy" userId="d5bab2a35992e3a3" providerId="LiveId" clId="{87DDA965-FC5F-4A1B-8720-198E85049FC0}" dt="2024-03-27T20:51:17.862" v="1933" actId="47"/>
        <pc:sldMkLst>
          <pc:docMk/>
          <pc:sldMk cId="2086188072" sldId="622"/>
        </pc:sldMkLst>
      </pc:sldChg>
      <pc:sldChg chg="add del">
        <pc:chgData name="Hala Elalfy" userId="d5bab2a35992e3a3" providerId="LiveId" clId="{87DDA965-FC5F-4A1B-8720-198E85049FC0}" dt="2024-03-27T20:51:18.644" v="1934" actId="47"/>
        <pc:sldMkLst>
          <pc:docMk/>
          <pc:sldMk cId="638033976" sldId="623"/>
        </pc:sldMkLst>
      </pc:sldChg>
      <pc:sldChg chg="add del">
        <pc:chgData name="Hala Elalfy" userId="d5bab2a35992e3a3" providerId="LiveId" clId="{87DDA965-FC5F-4A1B-8720-198E85049FC0}" dt="2024-03-27T20:51:19.943" v="1935" actId="47"/>
        <pc:sldMkLst>
          <pc:docMk/>
          <pc:sldMk cId="1207448969" sldId="624"/>
        </pc:sldMkLst>
      </pc:sldChg>
      <pc:sldChg chg="add del">
        <pc:chgData name="Hala Elalfy" userId="d5bab2a35992e3a3" providerId="LiveId" clId="{87DDA965-FC5F-4A1B-8720-198E85049FC0}" dt="2024-03-27T20:51:21.389" v="1936" actId="47"/>
        <pc:sldMkLst>
          <pc:docMk/>
          <pc:sldMk cId="1979241566" sldId="625"/>
        </pc:sldMkLst>
      </pc:sldChg>
      <pc:sldChg chg="add del">
        <pc:chgData name="Hala Elalfy" userId="d5bab2a35992e3a3" providerId="LiveId" clId="{87DDA965-FC5F-4A1B-8720-198E85049FC0}" dt="2024-03-27T20:51:22.430" v="1937" actId="47"/>
        <pc:sldMkLst>
          <pc:docMk/>
          <pc:sldMk cId="3765782972" sldId="626"/>
        </pc:sldMkLst>
      </pc:sldChg>
      <pc:sldChg chg="add del">
        <pc:chgData name="Hala Elalfy" userId="d5bab2a35992e3a3" providerId="LiveId" clId="{87DDA965-FC5F-4A1B-8720-198E85049FC0}" dt="2024-03-27T20:51:23.385" v="1938" actId="47"/>
        <pc:sldMkLst>
          <pc:docMk/>
          <pc:sldMk cId="951228166" sldId="627"/>
        </pc:sldMkLst>
      </pc:sldChg>
      <pc:sldChg chg="modSp add mod">
        <pc:chgData name="Hala Elalfy" userId="d5bab2a35992e3a3" providerId="LiveId" clId="{87DDA965-FC5F-4A1B-8720-198E85049FC0}" dt="2024-03-27T19:51:07.620" v="1075" actId="20577"/>
        <pc:sldMkLst>
          <pc:docMk/>
          <pc:sldMk cId="3274636802" sldId="628"/>
        </pc:sldMkLst>
        <pc:spChg chg="mod">
          <ac:chgData name="Hala Elalfy" userId="d5bab2a35992e3a3" providerId="LiveId" clId="{87DDA965-FC5F-4A1B-8720-198E85049FC0}" dt="2024-03-27T19:51:07.620" v="1075" actId="20577"/>
          <ac:spMkLst>
            <pc:docMk/>
            <pc:sldMk cId="3274636802" sldId="628"/>
            <ac:spMk id="48" creationId="{00000000-0000-0000-0000-000000000000}"/>
          </ac:spMkLst>
        </pc:spChg>
      </pc:sldChg>
      <pc:sldChg chg="modSp add mod">
        <pc:chgData name="Hala Elalfy" userId="d5bab2a35992e3a3" providerId="LiveId" clId="{87DDA965-FC5F-4A1B-8720-198E85049FC0}" dt="2024-03-27T20:06:17.703" v="1157" actId="20577"/>
        <pc:sldMkLst>
          <pc:docMk/>
          <pc:sldMk cId="1809078252" sldId="629"/>
        </pc:sldMkLst>
        <pc:spChg chg="mod">
          <ac:chgData name="Hala Elalfy" userId="d5bab2a35992e3a3" providerId="LiveId" clId="{87DDA965-FC5F-4A1B-8720-198E85049FC0}" dt="2024-03-27T20:06:17.703" v="1157" actId="20577"/>
          <ac:spMkLst>
            <pc:docMk/>
            <pc:sldMk cId="1809078252" sldId="629"/>
            <ac:spMk id="48" creationId="{00000000-0000-0000-0000-000000000000}"/>
          </ac:spMkLst>
        </pc:spChg>
      </pc:sldChg>
      <pc:sldChg chg="modSp add del mod">
        <pc:chgData name="Hala Elalfy" userId="d5bab2a35992e3a3" providerId="LiveId" clId="{87DDA965-FC5F-4A1B-8720-198E85049FC0}" dt="2024-03-27T19:52:25.101" v="1125" actId="2696"/>
        <pc:sldMkLst>
          <pc:docMk/>
          <pc:sldMk cId="3160307025" sldId="629"/>
        </pc:sldMkLst>
        <pc:spChg chg="mod">
          <ac:chgData name="Hala Elalfy" userId="d5bab2a35992e3a3" providerId="LiveId" clId="{87DDA965-FC5F-4A1B-8720-198E85049FC0}" dt="2024-03-27T19:51:27.652" v="1124" actId="20577"/>
          <ac:spMkLst>
            <pc:docMk/>
            <pc:sldMk cId="3160307025" sldId="629"/>
            <ac:spMk id="48" creationId="{00000000-0000-0000-0000-000000000000}"/>
          </ac:spMkLst>
        </pc:spChg>
      </pc:sldChg>
      <pc:sldChg chg="addSp modSp add mod">
        <pc:chgData name="Hala Elalfy" userId="d5bab2a35992e3a3" providerId="LiveId" clId="{87DDA965-FC5F-4A1B-8720-198E85049FC0}" dt="2024-03-27T20:08:46.844" v="1233" actId="20577"/>
        <pc:sldMkLst>
          <pc:docMk/>
          <pc:sldMk cId="2535625378" sldId="630"/>
        </pc:sldMkLst>
        <pc:spChg chg="add mod">
          <ac:chgData name="Hala Elalfy" userId="d5bab2a35992e3a3" providerId="LiveId" clId="{87DDA965-FC5F-4A1B-8720-198E85049FC0}" dt="2024-03-27T20:08:43.334" v="1230"/>
          <ac:spMkLst>
            <pc:docMk/>
            <pc:sldMk cId="2535625378" sldId="630"/>
            <ac:spMk id="2" creationId="{C8165647-E8AA-EFE0-247D-29CB1A494520}"/>
          </ac:spMkLst>
        </pc:spChg>
        <pc:spChg chg="mod">
          <ac:chgData name="Hala Elalfy" userId="d5bab2a35992e3a3" providerId="LiveId" clId="{87DDA965-FC5F-4A1B-8720-198E85049FC0}" dt="2024-03-27T20:08:46.844" v="1233" actId="20577"/>
          <ac:spMkLst>
            <pc:docMk/>
            <pc:sldMk cId="2535625378" sldId="630"/>
            <ac:spMk id="48" creationId="{00000000-0000-0000-0000-000000000000}"/>
          </ac:spMkLst>
        </pc:spChg>
      </pc:sldChg>
      <pc:sldChg chg="addSp modSp add mod">
        <pc:chgData name="Hala Elalfy" userId="d5bab2a35992e3a3" providerId="LiveId" clId="{87DDA965-FC5F-4A1B-8720-198E85049FC0}" dt="2024-03-27T20:12:23.730" v="1269"/>
        <pc:sldMkLst>
          <pc:docMk/>
          <pc:sldMk cId="2186551872" sldId="631"/>
        </pc:sldMkLst>
        <pc:spChg chg="add mod">
          <ac:chgData name="Hala Elalfy" userId="d5bab2a35992e3a3" providerId="LiveId" clId="{87DDA965-FC5F-4A1B-8720-198E85049FC0}" dt="2024-03-27T20:12:23.730" v="1269"/>
          <ac:spMkLst>
            <pc:docMk/>
            <pc:sldMk cId="2186551872" sldId="631"/>
            <ac:spMk id="2" creationId="{F249E111-701D-1D67-584D-4C5B61452967}"/>
          </ac:spMkLst>
        </pc:spChg>
        <pc:spChg chg="mod">
          <ac:chgData name="Hala Elalfy" userId="d5bab2a35992e3a3" providerId="LiveId" clId="{87DDA965-FC5F-4A1B-8720-198E85049FC0}" dt="2024-03-27T20:11:37.276" v="1263" actId="12"/>
          <ac:spMkLst>
            <pc:docMk/>
            <pc:sldMk cId="2186551872" sldId="631"/>
            <ac:spMk id="48" creationId="{00000000-0000-0000-0000-000000000000}"/>
          </ac:spMkLst>
        </pc:spChg>
      </pc:sldChg>
      <pc:sldChg chg="modSp add mod">
        <pc:chgData name="Hala Elalfy" userId="d5bab2a35992e3a3" providerId="LiveId" clId="{87DDA965-FC5F-4A1B-8720-198E85049FC0}" dt="2024-03-27T20:17:07.712" v="1306" actId="20577"/>
        <pc:sldMkLst>
          <pc:docMk/>
          <pc:sldMk cId="300177020" sldId="632"/>
        </pc:sldMkLst>
        <pc:spChg chg="mod">
          <ac:chgData name="Hala Elalfy" userId="d5bab2a35992e3a3" providerId="LiveId" clId="{87DDA965-FC5F-4A1B-8720-198E85049FC0}" dt="2024-03-27T20:16:52.556" v="1300"/>
          <ac:spMkLst>
            <pc:docMk/>
            <pc:sldMk cId="300177020" sldId="632"/>
            <ac:spMk id="2" creationId="{1AF0E12D-BBFD-4F15-3B0C-5C199526B2E3}"/>
          </ac:spMkLst>
        </pc:spChg>
        <pc:spChg chg="mod">
          <ac:chgData name="Hala Elalfy" userId="d5bab2a35992e3a3" providerId="LiveId" clId="{87DDA965-FC5F-4A1B-8720-198E85049FC0}" dt="2024-03-27T20:17:07.712" v="1306" actId="20577"/>
          <ac:spMkLst>
            <pc:docMk/>
            <pc:sldMk cId="300177020" sldId="632"/>
            <ac:spMk id="48" creationId="{00000000-0000-0000-0000-000000000000}"/>
          </ac:spMkLst>
        </pc:spChg>
      </pc:sldChg>
      <pc:sldChg chg="delSp modSp add mod">
        <pc:chgData name="Hala Elalfy" userId="d5bab2a35992e3a3" providerId="LiveId" clId="{87DDA965-FC5F-4A1B-8720-198E85049FC0}" dt="2024-03-27T20:22:53.975" v="1372"/>
        <pc:sldMkLst>
          <pc:docMk/>
          <pc:sldMk cId="2008420689" sldId="633"/>
        </pc:sldMkLst>
        <pc:spChg chg="del">
          <ac:chgData name="Hala Elalfy" userId="d5bab2a35992e3a3" providerId="LiveId" clId="{87DDA965-FC5F-4A1B-8720-198E85049FC0}" dt="2024-03-27T20:22:27.873" v="1365" actId="478"/>
          <ac:spMkLst>
            <pc:docMk/>
            <pc:sldMk cId="2008420689" sldId="633"/>
            <ac:spMk id="2" creationId="{8F811ED2-17BE-F43F-2006-4144CE246C62}"/>
          </ac:spMkLst>
        </pc:spChg>
        <pc:spChg chg="mod">
          <ac:chgData name="Hala Elalfy" userId="d5bab2a35992e3a3" providerId="LiveId" clId="{87DDA965-FC5F-4A1B-8720-198E85049FC0}" dt="2024-03-27T20:22:53.975" v="1372"/>
          <ac:spMkLst>
            <pc:docMk/>
            <pc:sldMk cId="2008420689" sldId="633"/>
            <ac:spMk id="48" creationId="{00000000-0000-0000-0000-000000000000}"/>
          </ac:spMkLst>
        </pc:spChg>
      </pc:sldChg>
      <pc:sldChg chg="modSp add mod">
        <pc:chgData name="Hala Elalfy" userId="d5bab2a35992e3a3" providerId="LiveId" clId="{87DDA965-FC5F-4A1B-8720-198E85049FC0}" dt="2024-03-27T20:28:50.718" v="1432"/>
        <pc:sldMkLst>
          <pc:docMk/>
          <pc:sldMk cId="2870314001" sldId="634"/>
        </pc:sldMkLst>
        <pc:spChg chg="mod">
          <ac:chgData name="Hala Elalfy" userId="d5bab2a35992e3a3" providerId="LiveId" clId="{87DDA965-FC5F-4A1B-8720-198E85049FC0}" dt="2024-03-27T20:28:50.718" v="1432"/>
          <ac:spMkLst>
            <pc:docMk/>
            <pc:sldMk cId="2870314001" sldId="634"/>
            <ac:spMk id="2" creationId="{91999064-5CC6-B51E-0DCD-09FC7781BE39}"/>
          </ac:spMkLst>
        </pc:spChg>
        <pc:spChg chg="mod">
          <ac:chgData name="Hala Elalfy" userId="d5bab2a35992e3a3" providerId="LiveId" clId="{87DDA965-FC5F-4A1B-8720-198E85049FC0}" dt="2024-03-27T20:28:33.538" v="1430"/>
          <ac:spMkLst>
            <pc:docMk/>
            <pc:sldMk cId="2870314001" sldId="634"/>
            <ac:spMk id="48" creationId="{00000000-0000-0000-0000-000000000000}"/>
          </ac:spMkLst>
        </pc:spChg>
      </pc:sldChg>
      <pc:sldChg chg="modSp add mod">
        <pc:chgData name="Hala Elalfy" userId="d5bab2a35992e3a3" providerId="LiveId" clId="{87DDA965-FC5F-4A1B-8720-198E85049FC0}" dt="2024-03-27T20:36:01.700" v="1519" actId="113"/>
        <pc:sldMkLst>
          <pc:docMk/>
          <pc:sldMk cId="3888775259" sldId="635"/>
        </pc:sldMkLst>
        <pc:spChg chg="mod">
          <ac:chgData name="Hala Elalfy" userId="d5bab2a35992e3a3" providerId="LiveId" clId="{87DDA965-FC5F-4A1B-8720-198E85049FC0}" dt="2024-03-27T20:36:01.700" v="1519" actId="113"/>
          <ac:spMkLst>
            <pc:docMk/>
            <pc:sldMk cId="3888775259" sldId="635"/>
            <ac:spMk id="48" creationId="{00000000-0000-0000-0000-000000000000}"/>
          </ac:spMkLst>
        </pc:spChg>
      </pc:sldChg>
      <pc:sldChg chg="modSp add mod">
        <pc:chgData name="Hala Elalfy" userId="d5bab2a35992e3a3" providerId="LiveId" clId="{87DDA965-FC5F-4A1B-8720-198E85049FC0}" dt="2024-03-27T23:05:07.941" v="1988" actId="20577"/>
        <pc:sldMkLst>
          <pc:docMk/>
          <pc:sldMk cId="571043320" sldId="636"/>
        </pc:sldMkLst>
        <pc:spChg chg="mod">
          <ac:chgData name="Hala Elalfy" userId="d5bab2a35992e3a3" providerId="LiveId" clId="{87DDA965-FC5F-4A1B-8720-198E85049FC0}" dt="2024-03-27T23:05:07.941" v="1988" actId="20577"/>
          <ac:spMkLst>
            <pc:docMk/>
            <pc:sldMk cId="571043320" sldId="636"/>
            <ac:spMk id="48" creationId="{00000000-0000-0000-0000-000000000000}"/>
          </ac:spMkLst>
        </pc:spChg>
      </pc:sldChg>
    </pc:docChg>
  </pc:docChgLst>
  <pc:docChgLst>
    <pc:chgData name="Hala Elalfy" userId="d5bab2a35992e3a3" providerId="LiveId" clId="{DABF51FE-66A1-4518-B44B-8C38E8D67418}"/>
    <pc:docChg chg="modSld">
      <pc:chgData name="Hala Elalfy" userId="d5bab2a35992e3a3" providerId="LiveId" clId="{DABF51FE-66A1-4518-B44B-8C38E8D67418}" dt="2024-03-13T09:04:30.483" v="0" actId="20577"/>
      <pc:docMkLst>
        <pc:docMk/>
      </pc:docMkLst>
      <pc:sldChg chg="modSp mod">
        <pc:chgData name="Hala Elalfy" userId="d5bab2a35992e3a3" providerId="LiveId" clId="{DABF51FE-66A1-4518-B44B-8C38E8D67418}" dt="2024-03-13T09:04:30.483" v="0" actId="20577"/>
        <pc:sldMkLst>
          <pc:docMk/>
          <pc:sldMk cId="0" sldId="480"/>
        </pc:sldMkLst>
        <pc:spChg chg="mod">
          <ac:chgData name="Hala Elalfy" userId="d5bab2a35992e3a3" providerId="LiveId" clId="{DABF51FE-66A1-4518-B44B-8C38E8D67418}" dt="2024-03-13T09:04:30.483" v="0" actId="20577"/>
          <ac:spMkLst>
            <pc:docMk/>
            <pc:sldMk cId="0" sldId="480"/>
            <ac:spMk id="34" creationId="{00000000-0000-0000-0000-000000000000}"/>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E8DF744-AB4A-4A0F-92CE-6DEBABF2DA97}" type="datetimeFigureOut">
              <a:rPr lang="en-US" smtClean="0"/>
              <a:t>3/28/2024</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88088B5-5D3D-41C5-9929-9FAB3A249D9E}" type="slidenum">
              <a:rPr lang="en-US" smtClean="0"/>
              <a:t>‹#›</a:t>
            </a:fld>
            <a:endParaRPr 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1</a:t>
            </a:fld>
            <a:endParaRPr 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3</a:t>
            </a:fld>
            <a:endParaRPr 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7AD86B2E-B702-4422-B277-3A08C7449694}" type="datetimeFigureOut">
              <a:rPr lang="en-US" smtClean="0"/>
              <a:t>3/28/2024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3/28/2024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AD86B2E-B702-4422-B277-3A08C7449694}" type="datetimeFigureOut">
              <a:rPr lang="en-US" smtClean="0"/>
              <a:t>3/28/2024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7AD86B2E-B702-4422-B277-3A08C7449694}" type="datetimeFigureOut">
              <a:rPr lang="en-US" smtClean="0"/>
              <a:t>3/28/2024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7AD86B2E-B702-4422-B277-3A08C7449694}" type="datetimeFigureOut">
              <a:rPr lang="en-US" smtClean="0"/>
              <a:t>3/28/2024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7AD86B2E-B702-4422-B277-3A08C7449694}" type="datetimeFigureOut">
              <a:rPr lang="en-US" smtClean="0"/>
              <a:t>3/28/2024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AD86B2E-B702-4422-B277-3A08C7449694}" type="datetimeFigureOut">
              <a:rPr lang="en-US" smtClean="0"/>
              <a:t>3/28/2024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AD86B2E-B702-4422-B277-3A08C7449694}" type="datetimeFigureOut">
              <a:rPr lang="en-US" smtClean="0"/>
              <a:t>3/28/2024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AD86B2E-B702-4422-B277-3A08C7449694}" type="datetimeFigureOut">
              <a:rPr lang="en-US" smtClean="0"/>
              <a:t>3/28/2024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3/28/2024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3/28/2024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8_Title Slide">
    <p:spTree>
      <p:nvGrpSpPr>
        <p:cNvPr id="1" name=""/>
        <p:cNvGrpSpPr/>
        <p:nvPr/>
      </p:nvGrpSpPr>
      <p:grpSpPr>
        <a:xfrm>
          <a:off x="0" y="0"/>
          <a:ext cx="0" cy="0"/>
          <a:chOff x="0" y="0"/>
          <a:chExt cx="0" cy="0"/>
        </a:xfrm>
      </p:grpSpPr>
      <p:sp>
        <p:nvSpPr>
          <p:cNvPr id="11" name="Picture Placeholder 10"/>
          <p:cNvSpPr>
            <a:spLocks noGrp="1"/>
          </p:cNvSpPr>
          <p:nvPr>
            <p:ph type="pic" sz="quarter" idx="10"/>
          </p:nvPr>
        </p:nvSpPr>
        <p:spPr>
          <a:xfrm>
            <a:off x="0" y="0"/>
            <a:ext cx="12192000" cy="6858000"/>
          </a:xfrm>
          <a:custGeom>
            <a:avLst/>
            <a:gdLst>
              <a:gd name="connsiteX0" fmla="*/ 0 w 8118764"/>
              <a:gd name="connsiteY0" fmla="*/ 0 h 2521527"/>
              <a:gd name="connsiteX1" fmla="*/ 8118764 w 8118764"/>
              <a:gd name="connsiteY1" fmla="*/ 0 h 2521527"/>
              <a:gd name="connsiteX2" fmla="*/ 8118764 w 8118764"/>
              <a:gd name="connsiteY2" fmla="*/ 2521527 h 2521527"/>
              <a:gd name="connsiteX3" fmla="*/ 0 w 8118764"/>
              <a:gd name="connsiteY3" fmla="*/ 2521527 h 2521527"/>
            </a:gdLst>
            <a:ahLst/>
            <a:cxnLst>
              <a:cxn ang="0">
                <a:pos x="connsiteX0" y="connsiteY0"/>
              </a:cxn>
              <a:cxn ang="0">
                <a:pos x="connsiteX1" y="connsiteY1"/>
              </a:cxn>
              <a:cxn ang="0">
                <a:pos x="connsiteX2" y="connsiteY2"/>
              </a:cxn>
              <a:cxn ang="0">
                <a:pos x="connsiteX3" y="connsiteY3"/>
              </a:cxn>
            </a:cxnLst>
            <a:rect l="l" t="t" r="r" b="b"/>
            <a:pathLst>
              <a:path w="8118764" h="2521527">
                <a:moveTo>
                  <a:pt x="0" y="0"/>
                </a:moveTo>
                <a:lnTo>
                  <a:pt x="8118764" y="0"/>
                </a:lnTo>
                <a:lnTo>
                  <a:pt x="8118764" y="2521527"/>
                </a:lnTo>
                <a:lnTo>
                  <a:pt x="0" y="2521527"/>
                </a:lnTo>
                <a:close/>
              </a:path>
            </a:pathLst>
          </a:custGeom>
        </p:spPr>
        <p:txBody>
          <a:bodyPr wrap="square">
            <a:noAutofit/>
          </a:bodyPr>
          <a:lstStyle/>
          <a:p>
            <a:endParaRPr lang="en-US"/>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29_Title Slide">
    <p:spTree>
      <p:nvGrpSpPr>
        <p:cNvPr id="1" name=""/>
        <p:cNvGrpSpPr/>
        <p:nvPr/>
      </p:nvGrpSpPr>
      <p:grpSpPr>
        <a:xfrm>
          <a:off x="0" y="0"/>
          <a:ext cx="0" cy="0"/>
          <a:chOff x="0" y="0"/>
          <a:chExt cx="0" cy="0"/>
        </a:xfrm>
      </p:grpSpPr>
      <p:sp>
        <p:nvSpPr>
          <p:cNvPr id="7" name="Picture Placeholder 6"/>
          <p:cNvSpPr>
            <a:spLocks noGrp="1"/>
          </p:cNvSpPr>
          <p:nvPr>
            <p:ph type="pic" sz="quarter" idx="10"/>
          </p:nvPr>
        </p:nvSpPr>
        <p:spPr>
          <a:xfrm>
            <a:off x="1127760" y="1123950"/>
            <a:ext cx="9936480" cy="4610100"/>
          </a:xfrm>
          <a:custGeom>
            <a:avLst/>
            <a:gdLst>
              <a:gd name="connsiteX0" fmla="*/ 4992680 w 9936480"/>
              <a:gd name="connsiteY0" fmla="*/ 888184 h 4610100"/>
              <a:gd name="connsiteX1" fmla="*/ 9936480 w 9936480"/>
              <a:gd name="connsiteY1" fmla="*/ 888184 h 4610100"/>
              <a:gd name="connsiteX2" fmla="*/ 9936480 w 9936480"/>
              <a:gd name="connsiteY2" fmla="*/ 4610100 h 4610100"/>
              <a:gd name="connsiteX3" fmla="*/ 4992680 w 9936480"/>
              <a:gd name="connsiteY3" fmla="*/ 4610100 h 4610100"/>
              <a:gd name="connsiteX4" fmla="*/ 0 w 9936480"/>
              <a:gd name="connsiteY4" fmla="*/ 0 h 4610100"/>
              <a:gd name="connsiteX5" fmla="*/ 4943800 w 9936480"/>
              <a:gd name="connsiteY5" fmla="*/ 0 h 4610100"/>
              <a:gd name="connsiteX6" fmla="*/ 4943800 w 9936480"/>
              <a:gd name="connsiteY6" fmla="*/ 3721916 h 4610100"/>
              <a:gd name="connsiteX7" fmla="*/ 0 w 9936480"/>
              <a:gd name="connsiteY7" fmla="*/ 3721916 h 4610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9936480" h="4610100">
                <a:moveTo>
                  <a:pt x="4992680" y="888184"/>
                </a:moveTo>
                <a:lnTo>
                  <a:pt x="9936480" y="888184"/>
                </a:lnTo>
                <a:lnTo>
                  <a:pt x="9936480" y="4610100"/>
                </a:lnTo>
                <a:lnTo>
                  <a:pt x="4992680" y="4610100"/>
                </a:lnTo>
                <a:close/>
                <a:moveTo>
                  <a:pt x="0" y="0"/>
                </a:moveTo>
                <a:lnTo>
                  <a:pt x="4943800" y="0"/>
                </a:lnTo>
                <a:lnTo>
                  <a:pt x="4943800" y="3721916"/>
                </a:lnTo>
                <a:lnTo>
                  <a:pt x="0" y="3721916"/>
                </a:ln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decel="100000" fill="hold" grpId="0" nodeType="with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33_Title Slide">
    <p:spTree>
      <p:nvGrpSpPr>
        <p:cNvPr id="1" name=""/>
        <p:cNvGrpSpPr/>
        <p:nvPr/>
      </p:nvGrpSpPr>
      <p:grpSpPr>
        <a:xfrm>
          <a:off x="0" y="0"/>
          <a:ext cx="0" cy="0"/>
          <a:chOff x="0" y="0"/>
          <a:chExt cx="0" cy="0"/>
        </a:xfrm>
      </p:grpSpPr>
      <p:sp>
        <p:nvSpPr>
          <p:cNvPr id="4" name="Picture Placeholder 3"/>
          <p:cNvSpPr>
            <a:spLocks noGrp="1"/>
          </p:cNvSpPr>
          <p:nvPr>
            <p:ph type="pic" sz="quarter" idx="10"/>
          </p:nvPr>
        </p:nvSpPr>
        <p:spPr>
          <a:xfrm>
            <a:off x="0" y="1"/>
            <a:ext cx="6826172" cy="6857998"/>
          </a:xfrm>
          <a:custGeom>
            <a:avLst/>
            <a:gdLst>
              <a:gd name="connsiteX0" fmla="*/ 0 w 6826172"/>
              <a:gd name="connsiteY0" fmla="*/ 0 h 6857998"/>
              <a:gd name="connsiteX1" fmla="*/ 6826172 w 6826172"/>
              <a:gd name="connsiteY1" fmla="*/ 0 h 6857998"/>
              <a:gd name="connsiteX2" fmla="*/ 0 w 6826172"/>
              <a:gd name="connsiteY2" fmla="*/ 6857998 h 6857998"/>
            </a:gdLst>
            <a:ahLst/>
            <a:cxnLst>
              <a:cxn ang="0">
                <a:pos x="connsiteX0" y="connsiteY0"/>
              </a:cxn>
              <a:cxn ang="0">
                <a:pos x="connsiteX1" y="connsiteY1"/>
              </a:cxn>
              <a:cxn ang="0">
                <a:pos x="connsiteX2" y="connsiteY2"/>
              </a:cxn>
            </a:cxnLst>
            <a:rect l="l" t="t" r="r" b="b"/>
            <a:pathLst>
              <a:path w="6826172" h="6857998">
                <a:moveTo>
                  <a:pt x="0" y="0"/>
                </a:moveTo>
                <a:lnTo>
                  <a:pt x="6826172" y="0"/>
                </a:lnTo>
                <a:lnTo>
                  <a:pt x="0" y="6857998"/>
                </a:ln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decel="100000" fill="hold" grpId="0" nodeType="with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0-#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Layouts/slideLayout15.xml><?xml version="1.0" encoding="utf-8"?>
<p:sldLayout xmlns:a="http://schemas.openxmlformats.org/drawingml/2006/main" xmlns:r="http://schemas.openxmlformats.org/officeDocument/2006/relationships" xmlns:p="http://schemas.openxmlformats.org/presentationml/2006/main" userDrawn="1">
  <p:cSld name="3_Title Slide">
    <p:spTree>
      <p:nvGrpSpPr>
        <p:cNvPr id="1" name=""/>
        <p:cNvGrpSpPr/>
        <p:nvPr/>
      </p:nvGrpSpPr>
      <p:grpSpPr>
        <a:xfrm>
          <a:off x="0" y="0"/>
          <a:ext cx="0" cy="0"/>
          <a:chOff x="0" y="0"/>
          <a:chExt cx="0" cy="0"/>
        </a:xfrm>
      </p:grpSpPr>
      <p:sp>
        <p:nvSpPr>
          <p:cNvPr id="3" name="Picture Placeholder 3"/>
          <p:cNvSpPr>
            <a:spLocks noGrp="1"/>
          </p:cNvSpPr>
          <p:nvPr>
            <p:ph type="pic" sz="quarter" idx="11"/>
          </p:nvPr>
        </p:nvSpPr>
        <p:spPr>
          <a:xfrm>
            <a:off x="7088924" y="508820"/>
            <a:ext cx="3701847" cy="5184057"/>
          </a:xfrm>
          <a:prstGeom prst="rect">
            <a:avLst/>
          </a:prstGeom>
          <a:solidFill>
            <a:schemeClr val="bg1">
              <a:lumMod val="85000"/>
              <a:alpha val="50000"/>
            </a:schemeClr>
          </a:solidFill>
          <a:ln w="127000">
            <a:gradFill>
              <a:gsLst>
                <a:gs pos="1000">
                  <a:schemeClr val="bg1"/>
                </a:gs>
                <a:gs pos="100000">
                  <a:srgbClr val="F5F5F5"/>
                </a:gs>
              </a:gsLst>
              <a:lin ang="5400000" scaled="1"/>
            </a:gradFill>
            <a:miter lim="800000"/>
          </a:ln>
          <a:effectLst/>
        </p:spPr>
        <p:txBody>
          <a:bodyPr/>
          <a:lstStyle>
            <a:lvl1pPr marL="0" indent="0" algn="ctr">
              <a:buNone/>
              <a:defRPr sz="1600">
                <a:solidFill>
                  <a:schemeClr val="tx1">
                    <a:lumMod val="50000"/>
                    <a:lumOff val="50000"/>
                  </a:schemeClr>
                </a:solidFill>
              </a:defRPr>
            </a:lvl1pPr>
          </a:lstStyle>
          <a:p>
            <a:endParaRPr lang="id-ID"/>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decel="100000" fill="hold" grpId="0" nodeType="withEffect">
                                  <p:stCondLst>
                                    <p:cond delay="75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Layout>
</file>

<file path=ppt/slideLayouts/slideLayout16.xml><?xml version="1.0" encoding="utf-8"?>
<p:sldLayout xmlns:a="http://schemas.openxmlformats.org/drawingml/2006/main" xmlns:r="http://schemas.openxmlformats.org/officeDocument/2006/relationships" xmlns:p="http://schemas.openxmlformats.org/presentationml/2006/main" userDrawn="1">
  <p:cSld name="48_Title Slide">
    <p:spTree>
      <p:nvGrpSpPr>
        <p:cNvPr id="1" name=""/>
        <p:cNvGrpSpPr/>
        <p:nvPr/>
      </p:nvGrpSpPr>
      <p:grpSpPr>
        <a:xfrm>
          <a:off x="0" y="0"/>
          <a:ext cx="0" cy="0"/>
          <a:chOff x="0" y="0"/>
          <a:chExt cx="0" cy="0"/>
        </a:xfrm>
      </p:grpSpPr>
      <p:sp>
        <p:nvSpPr>
          <p:cNvPr id="4" name="Picture Placeholder 3"/>
          <p:cNvSpPr>
            <a:spLocks noGrp="1"/>
          </p:cNvSpPr>
          <p:nvPr>
            <p:ph type="pic" sz="quarter" idx="10"/>
          </p:nvPr>
        </p:nvSpPr>
        <p:spPr>
          <a:xfrm>
            <a:off x="3452649" y="-3"/>
            <a:ext cx="8739351" cy="6858000"/>
          </a:xfrm>
          <a:custGeom>
            <a:avLst/>
            <a:gdLst>
              <a:gd name="connsiteX0" fmla="*/ 0 w 8739351"/>
              <a:gd name="connsiteY0" fmla="*/ 0 h 6858000"/>
              <a:gd name="connsiteX1" fmla="*/ 8739351 w 8739351"/>
              <a:gd name="connsiteY1" fmla="*/ 0 h 6858000"/>
              <a:gd name="connsiteX2" fmla="*/ 8739351 w 8739351"/>
              <a:gd name="connsiteY2" fmla="*/ 6858000 h 6858000"/>
            </a:gdLst>
            <a:ahLst/>
            <a:cxnLst>
              <a:cxn ang="0">
                <a:pos x="connsiteX0" y="connsiteY0"/>
              </a:cxn>
              <a:cxn ang="0">
                <a:pos x="connsiteX1" y="connsiteY1"/>
              </a:cxn>
              <a:cxn ang="0">
                <a:pos x="connsiteX2" y="connsiteY2"/>
              </a:cxn>
            </a:cxnLst>
            <a:rect l="l" t="t" r="r" b="b"/>
            <a:pathLst>
              <a:path w="8739351" h="6858000">
                <a:moveTo>
                  <a:pt x="0" y="0"/>
                </a:moveTo>
                <a:lnTo>
                  <a:pt x="8739351" y="0"/>
                </a:lnTo>
                <a:lnTo>
                  <a:pt x="8739351" y="6858000"/>
                </a:lnTo>
                <a:close/>
              </a:path>
            </a:pathLst>
          </a:custGeom>
          <a:solidFill>
            <a:schemeClr val="bg1">
              <a:lumMod val="85000"/>
              <a:alpha val="50000"/>
            </a:schemeClr>
          </a:solidFill>
        </p:spPr>
        <p:txBody>
          <a:bodyPr wrap="square">
            <a:noAutofit/>
          </a:bodyPr>
          <a:lstStyle>
            <a:lvl1pPr marL="0" indent="0">
              <a:buNone/>
              <a:defRPr sz="1200"/>
            </a:lvl1pPr>
          </a:lstStyle>
          <a:p>
            <a:endParaRPr lang="id-ID"/>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50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1+#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8">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AD86B2E-B702-4422-B277-3A08C7449694}" type="datetimeFigureOut">
              <a:rPr lang="en-US" smtClean="0"/>
              <a:t>3/28/2024</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7542ADD-394E-41F3-B704-951748884AEE}"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2" r:id="rId13"/>
    <p:sldLayoutId id="2147483663" r:id="rId14"/>
    <p:sldLayoutId id="2147483664" r:id="rId15"/>
    <p:sldLayoutId id="2147483665" r:id="rId16"/>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12.xml"/><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jpeg"/><Relationship Id="rId1" Type="http://schemas.openxmlformats.org/officeDocument/2006/relationships/slideLayout" Target="../slideLayouts/slideLayout13.xml"/></Relationships>
</file>

<file path=ppt/slides/_rels/slide3.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2.xml"/><Relationship Id="rId1" Type="http://schemas.openxmlformats.org/officeDocument/2006/relationships/slideLayout" Target="../slideLayouts/slideLayout14.xml"/><Relationship Id="rId4" Type="http://schemas.openxmlformats.org/officeDocument/2006/relationships/image" Target="../media/image5.png"/></Relationships>
</file>

<file path=ppt/slides/_rels/slide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5.xml"/></Relationships>
</file>

<file path=ppt/slides/_rels/slide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5.xml"/></Relationships>
</file>

<file path=ppt/slides/_rels/slide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5.xml"/></Relationships>
</file>

<file path=ppt/slides/_rels/slide7.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5.xml"/></Relationships>
</file>

<file path=ppt/slides/_rels/slide8.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5.xml"/></Relationships>
</file>

<file path=ppt/slides/_rels/slide9.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5.xml"/></Relationships>
</file>

<file path=ppt/slides/_rels/slide10.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5.xml"/></Relationships>
</file>

<file path=ppt/slides/_rels/slide11.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5.xml"/></Relationships>
</file>

<file path=ppt/slides/_rels/slide12.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5.xml"/></Relationships>
</file>

<file path=ppt/slides/_rels/slide13.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5.xml"/></Relationships>
</file>

<file path=ppt/slides/_rels/slide1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5.xml"/></Relationships>
</file>

<file path=ppt/slides/_rels/slide1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5.xml"/></Relationships>
</file>

<file path=ppt/slides/_rels/slide1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5.xml"/></Relationships>
</file>

<file path=ppt/slides/_rels/slide17.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5.xml"/></Relationships>
</file>

<file path=ppt/slides/_rels/slide18.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5.xml"/></Relationships>
</file>

<file path=ppt/slides/_rels/slide19.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5.xml"/></Relationships>
</file>

<file path=ppt/slides/_rels/slide20.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5.xml"/></Relationships>
</file>

<file path=ppt/slides/_rels/slide21.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5.xml"/></Relationships>
</file>

<file path=ppt/slides/_rels/slide22.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5.xml"/></Relationships>
</file>

<file path=ppt/slides/_rels/slide23.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5.xml"/></Relationships>
</file>

<file path=ppt/slides/_rels/slide2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5.xml"/></Relationships>
</file>

<file path=ppt/slides/_rels/slide2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5.xml"/></Relationships>
</file>

<file path=ppt/slides/_rels/slide2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5.xml"/></Relationships>
</file>

<file path=ppt/slides/_rels/slide27.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5.xml"/></Relationships>
</file>

<file path=ppt/slides/_rels/slide28.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5.xml"/></Relationships>
</file>

<file path=ppt/slides/_rels/slide29.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5.xml"/></Relationships>
</file>

<file path=ppt/slides/_rels/slide30.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5.xml"/></Relationships>
</file>

<file path=ppt/slides/_rels/slide31.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5.xml"/></Relationships>
</file>

<file path=ppt/slides/_rels/slide32.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5.xml"/></Relationships>
</file>

<file path=ppt/slides/_rels/slide33.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5.xml"/></Relationships>
</file>

<file path=ppt/slides/_rels/slide3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5.xml"/></Relationships>
</file>

<file path=ppt/slides/_rels/slide3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5.xml"/></Relationships>
</file>

<file path=ppt/slides/_rels/slide3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5.xml"/></Relationships>
</file>

<file path=ppt/slides/_rels/slide37.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5.xml"/></Relationships>
</file>

<file path=ppt/slides/_rels/slide38.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5.xml"/></Relationships>
</file>

<file path=ppt/slides/_rels/slide39.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5.xml"/></Relationships>
</file>

<file path=ppt/slides/_rels/slide40.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5.xml"/></Relationships>
</file>

<file path=ppt/slides/_rels/slide41.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5.xml"/></Relationships>
</file>

<file path=ppt/slides/_rels/slide42.xml.rels><?xml version="1.0" encoding="UTF-8" standalone="yes"?>
<Relationships xmlns="http://schemas.openxmlformats.org/package/2006/relationships"><Relationship Id="rId3" Type="http://schemas.openxmlformats.org/officeDocument/2006/relationships/image" Target="../media/image8.png"/><Relationship Id="rId7" Type="http://schemas.openxmlformats.org/officeDocument/2006/relationships/image" Target="../media/image12.svg"/><Relationship Id="rId2" Type="http://schemas.openxmlformats.org/officeDocument/2006/relationships/image" Target="../media/image7.jpeg"/><Relationship Id="rId1" Type="http://schemas.openxmlformats.org/officeDocument/2006/relationships/slideLayout" Target="../slideLayouts/slideLayout16.xml"/><Relationship Id="rId6" Type="http://schemas.openxmlformats.org/officeDocument/2006/relationships/image" Target="../media/image11.png"/><Relationship Id="rId5" Type="http://schemas.openxmlformats.org/officeDocument/2006/relationships/image" Target="../media/image10.png"/><Relationship Id="rId4" Type="http://schemas.openxmlformats.org/officeDocument/2006/relationships/image" Target="../media/image9.sv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Oval 17"/>
          <p:cNvSpPr/>
          <p:nvPr/>
        </p:nvSpPr>
        <p:spPr>
          <a:xfrm>
            <a:off x="6054429" y="-720725"/>
            <a:ext cx="7782357" cy="7578725"/>
          </a:xfrm>
          <a:prstGeom prst="ellipse">
            <a:avLst/>
          </a:prstGeom>
          <a:solidFill>
            <a:srgbClr val="00B0F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TextBox 29"/>
          <p:cNvSpPr txBox="1"/>
          <p:nvPr/>
        </p:nvSpPr>
        <p:spPr>
          <a:xfrm>
            <a:off x="658332" y="4043842"/>
            <a:ext cx="4886463" cy="400110"/>
          </a:xfrm>
          <a:prstGeom prst="rect">
            <a:avLst/>
          </a:prstGeom>
          <a:noFill/>
        </p:spPr>
        <p:txBody>
          <a:bodyPr wrap="square" rtlCol="0">
            <a:spAutoFit/>
          </a:bodyPr>
          <a:lstStyle/>
          <a:p>
            <a:r>
              <a:rPr lang="en-US" sz="2000" dirty="0">
                <a:latin typeface="Alexandria" pitchFamily="2" charset="-78"/>
                <a:cs typeface="Alexandria" pitchFamily="2" charset="-78"/>
              </a:rPr>
              <a:t>Prepared by Dr. Hala Elalfy </a:t>
            </a:r>
            <a:r>
              <a:rPr lang="en-US" sz="2000" dirty="0" err="1">
                <a:latin typeface="Alexandria" pitchFamily="2" charset="-78"/>
                <a:cs typeface="Alexandria" pitchFamily="2" charset="-78"/>
              </a:rPr>
              <a:t>Fawzy</a:t>
            </a:r>
            <a:endParaRPr lang="en-US" sz="2000" dirty="0">
              <a:latin typeface="Alexandria" pitchFamily="2" charset="-78"/>
              <a:cs typeface="Alexandria" pitchFamily="2" charset="-78"/>
            </a:endParaRPr>
          </a:p>
        </p:txBody>
      </p:sp>
      <p:sp>
        <p:nvSpPr>
          <p:cNvPr id="31" name="TextBox 30"/>
          <p:cNvSpPr txBox="1"/>
          <p:nvPr/>
        </p:nvSpPr>
        <p:spPr>
          <a:xfrm>
            <a:off x="706040" y="1998560"/>
            <a:ext cx="4886463" cy="1323439"/>
          </a:xfrm>
          <a:prstGeom prst="rect">
            <a:avLst/>
          </a:prstGeom>
          <a:noFill/>
        </p:spPr>
        <p:txBody>
          <a:bodyPr wrap="square" rtlCol="0">
            <a:spAutoFit/>
          </a:bodyPr>
          <a:lstStyle/>
          <a:p>
            <a:pPr algn="ctr"/>
            <a:r>
              <a:rPr lang="en-US" sz="4000" b="1" dirty="0">
                <a:solidFill>
                  <a:srgbClr val="00B0F0"/>
                </a:solidFill>
                <a:latin typeface="Alexandria" pitchFamily="2" charset="-78"/>
                <a:cs typeface="Alexandria" pitchFamily="2" charset="-78"/>
              </a:rPr>
              <a:t>Public Relations research Methods</a:t>
            </a:r>
          </a:p>
        </p:txBody>
      </p:sp>
      <p:sp>
        <p:nvSpPr>
          <p:cNvPr id="34" name="Rectangle: Rounded Corners 33"/>
          <p:cNvSpPr/>
          <p:nvPr/>
        </p:nvSpPr>
        <p:spPr>
          <a:xfrm>
            <a:off x="45888" y="6059180"/>
            <a:ext cx="3516608" cy="529167"/>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800" b="1" dirty="0">
                <a:solidFill>
                  <a:schemeClr val="bg1"/>
                </a:solidFill>
                <a:latin typeface="Times New Roman" panose="02020603050405020304" pitchFamily="18" charset="0"/>
                <a:cs typeface="Times New Roman" panose="02020603050405020304" pitchFamily="18" charset="0"/>
              </a:rPr>
              <a:t>Lecture </a:t>
            </a:r>
            <a:r>
              <a:rPr lang="ar-EG" sz="2800" b="1" dirty="0">
                <a:solidFill>
                  <a:schemeClr val="bg1"/>
                </a:solidFill>
                <a:latin typeface="Times New Roman" panose="02020603050405020304" pitchFamily="18" charset="0"/>
                <a:cs typeface="Times New Roman" panose="02020603050405020304" pitchFamily="18" charset="0"/>
              </a:rPr>
              <a:t>09</a:t>
            </a:r>
            <a:endParaRPr lang="en-US" sz="2800" b="1" dirty="0">
              <a:solidFill>
                <a:schemeClr val="bg1"/>
              </a:solidFill>
              <a:latin typeface="Times New Roman" panose="02020603050405020304" pitchFamily="18" charset="0"/>
              <a:cs typeface="Times New Roman" panose="02020603050405020304" pitchFamily="18" charset="0"/>
            </a:endParaRPr>
          </a:p>
        </p:txBody>
      </p:sp>
      <p:sp>
        <p:nvSpPr>
          <p:cNvPr id="46" name="TextBox 45"/>
          <p:cNvSpPr txBox="1"/>
          <p:nvPr/>
        </p:nvSpPr>
        <p:spPr>
          <a:xfrm>
            <a:off x="329269" y="5104240"/>
            <a:ext cx="3571812" cy="707886"/>
          </a:xfrm>
          <a:prstGeom prst="rect">
            <a:avLst/>
          </a:prstGeom>
          <a:noFill/>
        </p:spPr>
        <p:txBody>
          <a:bodyPr wrap="none" rtlCol="0">
            <a:spAutoFit/>
          </a:bodyPr>
          <a:lstStyle/>
          <a:p>
            <a:r>
              <a:rPr lang="en-US" sz="2000" dirty="0">
                <a:latin typeface="Alexandria" pitchFamily="2" charset="-78"/>
                <a:cs typeface="Alexandria" pitchFamily="2" charset="-78"/>
              </a:rPr>
              <a:t>PRL 624</a:t>
            </a:r>
          </a:p>
          <a:p>
            <a:r>
              <a:rPr lang="en-US" sz="2000" dirty="0">
                <a:latin typeface="Alexandria" pitchFamily="2" charset="-78"/>
                <a:cs typeface="Alexandria" pitchFamily="2" charset="-78"/>
              </a:rPr>
              <a:t>Public Relations (part two)</a:t>
            </a:r>
          </a:p>
        </p:txBody>
      </p:sp>
      <p:sp>
        <p:nvSpPr>
          <p:cNvPr id="14" name="Oval 13"/>
          <p:cNvSpPr/>
          <p:nvPr/>
        </p:nvSpPr>
        <p:spPr>
          <a:xfrm>
            <a:off x="6200343" y="-320675"/>
            <a:ext cx="7410450" cy="7410450"/>
          </a:xfrm>
          <a:prstGeom prst="ellipse">
            <a:avLst/>
          </a:prstGeom>
          <a:blipFill>
            <a:blip r:embed="rId3"/>
            <a:stretch>
              <a:fillRect t="-1000"/>
            </a:stretch>
          </a:blip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94617" y="269653"/>
            <a:ext cx="2954655" cy="1379622"/>
          </a:xfrm>
          <a:prstGeom prst="rect">
            <a:avLst/>
          </a:prstGeom>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p:cNvSpPr/>
          <p:nvPr/>
        </p:nvSpPr>
        <p:spPr>
          <a:xfrm>
            <a:off x="5851487" y="2676772"/>
            <a:ext cx="4937346" cy="3719512"/>
          </a:xfrm>
          <a:prstGeom prst="rect">
            <a:avLst/>
          </a:prstGeom>
          <a:gradFill flip="none" rotWithShape="1">
            <a:gsLst>
              <a:gs pos="10000">
                <a:schemeClr val="tx1">
                  <a:lumMod val="85000"/>
                  <a:lumOff val="15000"/>
                  <a:alpha val="12000"/>
                </a:schemeClr>
              </a:gs>
              <a:gs pos="100000">
                <a:schemeClr val="tx1">
                  <a:lumMod val="85000"/>
                  <a:lumOff val="15000"/>
                  <a:alpha val="90000"/>
                </a:schemeClr>
              </a:gs>
            </a:gsLst>
            <a:lin ang="4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26" name="Rectangle 25"/>
          <p:cNvSpPr/>
          <p:nvPr/>
        </p:nvSpPr>
        <p:spPr>
          <a:xfrm>
            <a:off x="1141067" y="1920761"/>
            <a:ext cx="4942047" cy="3719512"/>
          </a:xfrm>
          <a:prstGeom prst="rect">
            <a:avLst/>
          </a:prstGeom>
          <a:gradFill flip="none" rotWithShape="1">
            <a:gsLst>
              <a:gs pos="10000">
                <a:schemeClr val="tx1">
                  <a:lumMod val="85000"/>
                  <a:lumOff val="15000"/>
                  <a:alpha val="12000"/>
                </a:schemeClr>
              </a:gs>
              <a:gs pos="100000">
                <a:schemeClr val="tx1">
                  <a:lumMod val="85000"/>
                  <a:lumOff val="15000"/>
                  <a:alpha val="90000"/>
                </a:schemeClr>
              </a:gs>
            </a:gsLst>
            <a:lin ang="4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pic>
        <p:nvPicPr>
          <p:cNvPr id="4" name="Picture Placeholder 3"/>
          <p:cNvPicPr>
            <a:picLocks noGrp="1" noChangeAspect="1"/>
          </p:cNvPicPr>
          <p:nvPr>
            <p:ph type="pic" sz="quarter" idx="10"/>
          </p:nvPr>
        </p:nvPicPr>
        <p:blipFill>
          <a:blip r:embed="rId2" cstate="print">
            <a:extLst>
              <a:ext uri="{28A0092B-C50C-407E-A947-70E740481C1C}">
                <a14:useLocalDpi xmlns:a14="http://schemas.microsoft.com/office/drawing/2010/main" val="0"/>
              </a:ext>
            </a:extLst>
          </a:blip>
          <a:srcRect t="8679" b="8679"/>
          <a:stretch>
            <a:fillRect/>
          </a:stretch>
        </p:blipFill>
        <p:spPr>
          <a:xfrm>
            <a:off x="1141067" y="1786184"/>
            <a:ext cx="9936480" cy="4610100"/>
          </a:xfrm>
        </p:spPr>
      </p:pic>
      <p:sp>
        <p:nvSpPr>
          <p:cNvPr id="11" name="Rectangle 10"/>
          <p:cNvSpPr/>
          <p:nvPr/>
        </p:nvSpPr>
        <p:spPr>
          <a:xfrm>
            <a:off x="4951095" y="1117694"/>
            <a:ext cx="1116793" cy="962568"/>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00">
              <a:solidFill>
                <a:srgbClr val="00B0F0"/>
              </a:solidFill>
              <a:ea typeface="Roboto Light" panose="02000000000000000000" pitchFamily="2" charset="0"/>
            </a:endParaRPr>
          </a:p>
        </p:txBody>
      </p:sp>
      <p:sp>
        <p:nvSpPr>
          <p:cNvPr id="6" name="Rectangle 5"/>
          <p:cNvSpPr/>
          <p:nvPr/>
        </p:nvSpPr>
        <p:spPr>
          <a:xfrm>
            <a:off x="2626178" y="500900"/>
            <a:ext cx="10625587"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 name="TextBox 40"/>
          <p:cNvSpPr txBox="1"/>
          <p:nvPr/>
        </p:nvSpPr>
        <p:spPr>
          <a:xfrm>
            <a:off x="6318783" y="646943"/>
            <a:ext cx="5692786" cy="1682192"/>
          </a:xfrm>
          <a:prstGeom prst="rect">
            <a:avLst/>
          </a:prstGeom>
          <a:noFill/>
        </p:spPr>
        <p:txBody>
          <a:bodyPr wrap="square" rtlCol="0">
            <a:spAutoFit/>
          </a:bodyPr>
          <a:lstStyle/>
          <a:p>
            <a:pPr algn="ctr">
              <a:lnSpc>
                <a:spcPct val="200000"/>
              </a:lnSpc>
            </a:pPr>
            <a:r>
              <a:rPr lang="ar-EG" sz="2800" b="1" dirty="0">
                <a:solidFill>
                  <a:srgbClr val="00B0F0"/>
                </a:solidFill>
                <a:latin typeface="Alexandria" pitchFamily="2" charset="-78"/>
                <a:cs typeface="Alexandria" pitchFamily="2" charset="-78"/>
              </a:rPr>
              <a:t>المحاضرة التاسعة</a:t>
            </a:r>
          </a:p>
          <a:p>
            <a:pPr algn="ctr">
              <a:lnSpc>
                <a:spcPct val="200000"/>
              </a:lnSpc>
            </a:pPr>
            <a:r>
              <a:rPr lang="ar-EG" sz="2800" b="1" dirty="0">
                <a:solidFill>
                  <a:srgbClr val="00B0F0"/>
                </a:solidFill>
                <a:latin typeface="Alexandria" pitchFamily="2" charset="-78"/>
                <a:cs typeface="Alexandria" pitchFamily="2" charset="-78"/>
              </a:rPr>
              <a:t>مكونات الخطة البحثية والرسالة والفرق بينهما</a:t>
            </a:r>
            <a:endParaRPr lang="en-US" sz="2800" b="1" dirty="0">
              <a:solidFill>
                <a:srgbClr val="00B0F0"/>
              </a:solidFill>
              <a:latin typeface="Alexandria" pitchFamily="2" charset="-78"/>
              <a:cs typeface="Alexandria" pitchFamily="2" charset="-78"/>
            </a:endParaRPr>
          </a:p>
        </p:txBody>
      </p:sp>
      <p:sp>
        <p:nvSpPr>
          <p:cNvPr id="42" name="TextBox 41"/>
          <p:cNvSpPr txBox="1"/>
          <p:nvPr/>
        </p:nvSpPr>
        <p:spPr>
          <a:xfrm>
            <a:off x="5071247" y="1139330"/>
            <a:ext cx="917148" cy="338554"/>
          </a:xfrm>
          <a:prstGeom prst="rect">
            <a:avLst/>
          </a:prstGeom>
          <a:noFill/>
        </p:spPr>
        <p:txBody>
          <a:bodyPr wrap="square" rtlCol="0">
            <a:spAutoFit/>
          </a:bodyPr>
          <a:lstStyle/>
          <a:p>
            <a:pPr algn="ctr"/>
            <a:r>
              <a:rPr lang="en-US" sz="1600" dirty="0">
                <a:solidFill>
                  <a:schemeClr val="bg1"/>
                </a:solidFill>
                <a:latin typeface="Times New Roman" panose="02020603050405020304" pitchFamily="18" charset="0"/>
                <a:cs typeface="Times New Roman" panose="02020603050405020304" pitchFamily="18" charset="0"/>
              </a:rPr>
              <a:t>Chapter</a:t>
            </a:r>
          </a:p>
        </p:txBody>
      </p:sp>
      <p:sp>
        <p:nvSpPr>
          <p:cNvPr id="43" name="TextBox 42"/>
          <p:cNvSpPr txBox="1"/>
          <p:nvPr/>
        </p:nvSpPr>
        <p:spPr>
          <a:xfrm>
            <a:off x="5056021" y="1354195"/>
            <a:ext cx="942618" cy="830997"/>
          </a:xfrm>
          <a:prstGeom prst="rect">
            <a:avLst/>
          </a:prstGeom>
          <a:noFill/>
        </p:spPr>
        <p:txBody>
          <a:bodyPr wrap="square" rtlCol="0">
            <a:spAutoFit/>
          </a:bodyPr>
          <a:lstStyle/>
          <a:p>
            <a:pPr algn="ctr"/>
            <a:r>
              <a:rPr lang="ar-EG" sz="4800" b="1" dirty="0">
                <a:solidFill>
                  <a:schemeClr val="bg1"/>
                </a:solidFill>
                <a:latin typeface="Times New Roman" panose="02020603050405020304" pitchFamily="18" charset="0"/>
                <a:cs typeface="Times New Roman" panose="02020603050405020304" pitchFamily="18" charset="0"/>
              </a:rPr>
              <a:t>09</a:t>
            </a:r>
            <a:endParaRPr lang="en-US" sz="1400" b="1" dirty="0">
              <a:solidFill>
                <a:schemeClr val="bg1"/>
              </a:solidFill>
              <a:latin typeface="Times New Roman" panose="02020603050405020304" pitchFamily="18" charset="0"/>
              <a:cs typeface="Times New Roman" panose="02020603050405020304" pitchFamily="18" charset="0"/>
            </a:endParaRPr>
          </a:p>
        </p:txBody>
      </p:sp>
      <p:sp>
        <p:nvSpPr>
          <p:cNvPr id="2" name="TextBox 1"/>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5"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childTnLst>
                                    <p:set>
                                      <p:cBhvr>
                                        <p:cTn id="6" dur="1" fill="hold">
                                          <p:stCondLst>
                                            <p:cond delay="0"/>
                                          </p:stCondLst>
                                        </p:cTn>
                                        <p:tgtEl>
                                          <p:spTgt spid="26"/>
                                        </p:tgtEl>
                                        <p:attrNameLst>
                                          <p:attrName>style.visibility</p:attrName>
                                        </p:attrNameLst>
                                      </p:cBhvr>
                                      <p:to>
                                        <p:strVal val="visible"/>
                                      </p:to>
                                    </p:set>
                                    <p:animEffect transition="in" filter="fade">
                                      <p:cBhvr>
                                        <p:cTn id="7" dur="500"/>
                                        <p:tgtEl>
                                          <p:spTgt spid="26"/>
                                        </p:tgtEl>
                                      </p:cBhvr>
                                    </p:animEffect>
                                  </p:childTnLst>
                                </p:cTn>
                              </p:par>
                              <p:par>
                                <p:cTn id="8" presetID="10" presetClass="entr" presetSubtype="0" fill="hold" grpId="0" nodeType="withEffect">
                                  <p:stCondLst>
                                    <p:cond delay="250"/>
                                  </p:stCondLst>
                                  <p:childTnLst>
                                    <p:set>
                                      <p:cBhvr>
                                        <p:cTn id="9" dur="1" fill="hold">
                                          <p:stCondLst>
                                            <p:cond delay="0"/>
                                          </p:stCondLst>
                                        </p:cTn>
                                        <p:tgtEl>
                                          <p:spTgt spid="9"/>
                                        </p:tgtEl>
                                        <p:attrNameLst>
                                          <p:attrName>style.visibility</p:attrName>
                                        </p:attrNameLst>
                                      </p:cBhvr>
                                      <p:to>
                                        <p:strVal val="visible"/>
                                      </p:to>
                                    </p:set>
                                    <p:animEffect transition="in" filter="fade">
                                      <p:cBhvr>
                                        <p:cTn id="10"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26" grpId="0" animBg="1"/>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rcRect l="13924" r="13924"/>
          <a:stretch>
            <a:fillRect/>
          </a:stretch>
        </p:blipFill>
        <p:spPr>
          <a:xfrm>
            <a:off x="2808" y="0"/>
            <a:ext cx="5547685" cy="5573488"/>
          </a:xfrm>
        </p:spPr>
      </p:pic>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p:cNvSpPr txBox="1"/>
          <p:nvPr/>
        </p:nvSpPr>
        <p:spPr>
          <a:xfrm>
            <a:off x="6115630" y="1376043"/>
            <a:ext cx="4113898" cy="400110"/>
          </a:xfrm>
          <a:prstGeom prst="rect">
            <a:avLst/>
          </a:prstGeom>
          <a:noFill/>
        </p:spPr>
        <p:txBody>
          <a:bodyPr wrap="square" rtlCol="0">
            <a:spAutoFit/>
          </a:bodyPr>
          <a:lstStyle/>
          <a:p>
            <a:pPr algn="ctr"/>
            <a:r>
              <a:rPr lang="ar-EG" sz="2000" b="1" dirty="0">
                <a:solidFill>
                  <a:srgbClr val="00B0F0"/>
                </a:solidFill>
                <a:latin typeface="Alexandria" pitchFamily="2" charset="-78"/>
                <a:cs typeface="Alexandria" pitchFamily="2" charset="-78"/>
              </a:rPr>
              <a:t>محتويات المحاضرة</a:t>
            </a:r>
            <a:endParaRPr lang="en-US" sz="2000" b="1" dirty="0">
              <a:solidFill>
                <a:srgbClr val="00B0F0"/>
              </a:solidFill>
              <a:latin typeface="Alexandria" pitchFamily="2" charset="-78"/>
              <a:cs typeface="Alexandria" pitchFamily="2" charset="-78"/>
            </a:endParaRPr>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TextBox 30"/>
          <p:cNvSpPr txBox="1"/>
          <p:nvPr/>
        </p:nvSpPr>
        <p:spPr>
          <a:xfrm>
            <a:off x="3598250" y="1994599"/>
            <a:ext cx="8417320" cy="3690177"/>
          </a:xfrm>
          <a:prstGeom prst="rect">
            <a:avLst/>
          </a:prstGeom>
          <a:noFill/>
        </p:spPr>
        <p:txBody>
          <a:bodyPr wrap="square" rtlCol="0">
            <a:spAutoFit/>
          </a:bodyPr>
          <a:lstStyle/>
          <a:p>
            <a:pPr marL="285750" indent="-285750" algn="r" rtl="1">
              <a:lnSpc>
                <a:spcPct val="200000"/>
              </a:lnSpc>
              <a:buFont typeface="Wingdings" panose="05000000000000000000" pitchFamily="2" charset="2"/>
              <a:buChar char="v"/>
            </a:pPr>
            <a:r>
              <a:rPr lang="ar-EG" sz="2000" dirty="0">
                <a:latin typeface="Alexandria" pitchFamily="2" charset="-78"/>
                <a:cs typeface="Alexandria" pitchFamily="2" charset="-78"/>
              </a:rPr>
              <a:t>مقدمة- الدراسات السابقة- مشكلة الدراسة- أهمية الدراسة- أهداف الدراسة- تساؤلات الدراسة- الإطار النظري- مفاهيم الدراسة- متغيرات الدراسة- فروض الدراسة- منهجية القياس- نوع الدراسة- مجتمع وعينة الدراسة- أدوات جمع البيانات- اختبارات الصدق والثبات- المعالجة الإحصائية للبيانات- قائمة المراجع.</a:t>
            </a:r>
          </a:p>
          <a:p>
            <a:pPr marL="285750" indent="-285750" algn="r" rtl="1">
              <a:lnSpc>
                <a:spcPct val="200000"/>
              </a:lnSpc>
              <a:buFont typeface="Wingdings" panose="05000000000000000000" pitchFamily="2" charset="2"/>
              <a:buChar char="v"/>
            </a:pPr>
            <a:r>
              <a:rPr lang="ar-EG" sz="2000" dirty="0">
                <a:latin typeface="Alexandria" pitchFamily="2" charset="-78"/>
                <a:cs typeface="Alexandria" pitchFamily="2" charset="-78"/>
              </a:rPr>
              <a:t>المكونات الإضافية التي يجب أن تتوفر في الدراسة العلمية: (الإطار الفكري- نتائج الدراسة التحليلية- نتائج الدراسة الميدانية- الخاتمة ومناقشة النتائج والتوصيات والمقترحات البحثية- ملاحق الدراسة)</a:t>
            </a:r>
            <a:endParaRPr lang="ar-EG" dirty="0">
              <a:latin typeface="Alexandria" pitchFamily="2" charset="-78"/>
              <a:cs typeface="Alexandria" pitchFamily="2" charset="-78"/>
            </a:endParaRPr>
          </a:p>
        </p:txBody>
      </p:sp>
      <p:sp>
        <p:nvSpPr>
          <p:cNvPr id="32" name="Rectangle 31"/>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p:cNvSpPr txBox="1"/>
          <p:nvPr/>
        </p:nvSpPr>
        <p:spPr>
          <a:xfrm>
            <a:off x="3437433" y="132961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34" name="TextBox 33"/>
          <p:cNvSpPr txBox="1"/>
          <p:nvPr/>
        </p:nvSpPr>
        <p:spPr>
          <a:xfrm>
            <a:off x="3598250" y="1599946"/>
            <a:ext cx="819100" cy="769441"/>
          </a:xfrm>
          <a:prstGeom prst="rect">
            <a:avLst/>
          </a:prstGeom>
          <a:noFill/>
        </p:spPr>
        <p:txBody>
          <a:bodyPr wrap="square" rtlCol="0">
            <a:spAutoFit/>
          </a:bodyPr>
          <a:lstStyle/>
          <a:p>
            <a:pPr algn="ctr"/>
            <a:r>
              <a:rPr lang="ar-EG" sz="4400" b="1" dirty="0">
                <a:solidFill>
                  <a:schemeClr val="bg1"/>
                </a:solidFill>
                <a:latin typeface="Times New Roman" panose="02020603050405020304" pitchFamily="18" charset="0"/>
                <a:cs typeface="Times New Roman" panose="02020603050405020304" pitchFamily="18" charset="0"/>
              </a:rPr>
              <a:t>09</a:t>
            </a:r>
            <a:endParaRPr lang="en-US" sz="1200" b="1" dirty="0">
              <a:solidFill>
                <a:schemeClr val="bg1"/>
              </a:solidFill>
              <a:latin typeface="Times New Roman" panose="02020603050405020304" pitchFamily="18" charset="0"/>
              <a:cs typeface="Times New Roman" panose="02020603050405020304" pitchFamily="18" charset="0"/>
            </a:endParaRPr>
          </a:p>
        </p:txBody>
      </p:sp>
      <p:sp>
        <p:nvSpPr>
          <p:cNvPr id="3" name="TextBox 2"/>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6"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p:cNvSpPr txBox="1"/>
          <p:nvPr/>
        </p:nvSpPr>
        <p:spPr>
          <a:xfrm>
            <a:off x="4072624" y="1048661"/>
            <a:ext cx="3902032" cy="400110"/>
          </a:xfrm>
          <a:prstGeom prst="rect">
            <a:avLst/>
          </a:prstGeom>
          <a:noFill/>
        </p:spPr>
        <p:txBody>
          <a:bodyPr wrap="square" rtlCol="0">
            <a:spAutoFit/>
          </a:bodyPr>
          <a:lstStyle/>
          <a:p>
            <a:pPr algn="ctr"/>
            <a:r>
              <a:rPr lang="ar-EG" sz="2000" b="1" dirty="0">
                <a:latin typeface="Alexandria" pitchFamily="2" charset="-78"/>
                <a:cs typeface="Alexandria" pitchFamily="2" charset="-78"/>
              </a:rPr>
              <a:t>مقدمة</a:t>
            </a:r>
            <a:endParaRPr lang="en-US" sz="2000" b="1" dirty="0">
              <a:latin typeface="Alexandria" pitchFamily="2" charset="-78"/>
              <a:cs typeface="Alexandria" pitchFamily="2" charset="-78"/>
            </a:endParaRP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a:t>
            </a:r>
            <a:r>
              <a:rPr lang="ar-EG" sz="5400" b="1" dirty="0">
                <a:solidFill>
                  <a:schemeClr val="bg1"/>
                </a:solidFill>
                <a:latin typeface="Times New Roman" panose="02020603050405020304" pitchFamily="18" charset="0"/>
                <a:cs typeface="Times New Roman" panose="02020603050405020304" pitchFamily="18" charset="0"/>
              </a:rPr>
              <a:t>9</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p:cNvSpPr txBox="1"/>
          <p:nvPr/>
        </p:nvSpPr>
        <p:spPr>
          <a:xfrm>
            <a:off x="762000" y="1928707"/>
            <a:ext cx="10307384" cy="2118529"/>
          </a:xfrm>
          <a:prstGeom prst="rect">
            <a:avLst/>
          </a:prstGeom>
          <a:noFill/>
        </p:spPr>
        <p:txBody>
          <a:bodyPr wrap="square" rtlCol="0">
            <a:spAutoFit/>
          </a:bodyPr>
          <a:lstStyle/>
          <a:p>
            <a:pPr indent="404813" algn="just" rtl="1">
              <a:lnSpc>
                <a:spcPct val="150000"/>
              </a:lnSpc>
            </a:pPr>
            <a:r>
              <a:rPr lang="ar-EG" dirty="0">
                <a:latin typeface="Alexandria" pitchFamily="2" charset="-78"/>
                <a:cs typeface="Alexandria" pitchFamily="2" charset="-78"/>
              </a:rPr>
              <a:t>خلال هذه المحاضرة سوف نتعرف سويا على كل من:</a:t>
            </a:r>
          </a:p>
          <a:p>
            <a:pPr marL="285750" indent="-285750" algn="just" rtl="1">
              <a:lnSpc>
                <a:spcPct val="150000"/>
              </a:lnSpc>
              <a:buFont typeface="Arial" panose="020B0604020202020204" pitchFamily="34" charset="0"/>
              <a:buChar char="•"/>
            </a:pPr>
            <a:r>
              <a:rPr lang="ar-EG" dirty="0">
                <a:latin typeface="Alexandria" pitchFamily="2" charset="-78"/>
                <a:cs typeface="Alexandria" pitchFamily="2" charset="-78"/>
              </a:rPr>
              <a:t>الخطة البحثية</a:t>
            </a:r>
          </a:p>
          <a:p>
            <a:pPr marL="285750" indent="-285750" algn="just" rtl="1">
              <a:lnSpc>
                <a:spcPct val="150000"/>
              </a:lnSpc>
              <a:buFont typeface="Arial" panose="020B0604020202020204" pitchFamily="34" charset="0"/>
              <a:buChar char="•"/>
            </a:pPr>
            <a:r>
              <a:rPr lang="ar-EG" dirty="0">
                <a:latin typeface="Alexandria" pitchFamily="2" charset="-78"/>
                <a:cs typeface="Alexandria" pitchFamily="2" charset="-78"/>
              </a:rPr>
              <a:t>والرسالة العلمية.</a:t>
            </a:r>
          </a:p>
          <a:p>
            <a:pPr indent="404813" algn="just" rtl="1">
              <a:lnSpc>
                <a:spcPct val="150000"/>
              </a:lnSpc>
            </a:pPr>
            <a:r>
              <a:rPr lang="ar-EG" dirty="0">
                <a:latin typeface="Alexandria" pitchFamily="2" charset="-78"/>
                <a:cs typeface="Alexandria" pitchFamily="2" charset="-78"/>
              </a:rPr>
              <a:t>فبعد أن استعرضنا سويا الكثير من المفاهيم العلمية الخاصة بمناهج البحث، سوف نركز خلال هذه المحاضرة على تجميع هذه العناصر بحيث يكون لديك الفهم الكامل لجميع مكونات الخطة البحثية والرسالة العلمية والضوابط الواجب مراعاتها عند إعداد كل جزئية أجزائهما.</a:t>
            </a: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Tree>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p:cNvSpPr txBox="1"/>
          <p:nvPr/>
        </p:nvSpPr>
        <p:spPr>
          <a:xfrm>
            <a:off x="4072624" y="1048661"/>
            <a:ext cx="3902032" cy="400110"/>
          </a:xfrm>
          <a:prstGeom prst="rect">
            <a:avLst/>
          </a:prstGeom>
          <a:noFill/>
        </p:spPr>
        <p:txBody>
          <a:bodyPr wrap="square" rtlCol="0">
            <a:spAutoFit/>
          </a:bodyPr>
          <a:lstStyle/>
          <a:p>
            <a:pPr algn="ctr"/>
            <a:r>
              <a:rPr lang="ar-EG" sz="2000" b="1" dirty="0">
                <a:latin typeface="Alexandria" pitchFamily="2" charset="-78"/>
                <a:cs typeface="Alexandria" pitchFamily="2" charset="-78"/>
              </a:rPr>
              <a:t>الفرق بين الخطة البحثية والرسالة العلمية</a:t>
            </a:r>
            <a:endParaRPr lang="en-US" sz="2000" b="1" dirty="0">
              <a:latin typeface="Alexandria" pitchFamily="2" charset="-78"/>
              <a:cs typeface="Alexandria" pitchFamily="2" charset="-78"/>
            </a:endParaRP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a:t>
            </a:r>
            <a:r>
              <a:rPr lang="ar-EG" sz="5400" b="1" dirty="0">
                <a:solidFill>
                  <a:schemeClr val="bg1"/>
                </a:solidFill>
                <a:latin typeface="Times New Roman" panose="02020603050405020304" pitchFamily="18" charset="0"/>
                <a:cs typeface="Times New Roman" panose="02020603050405020304" pitchFamily="18" charset="0"/>
              </a:rPr>
              <a:t>9</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p:cNvSpPr txBox="1"/>
          <p:nvPr/>
        </p:nvSpPr>
        <p:spPr>
          <a:xfrm>
            <a:off x="762000" y="1928707"/>
            <a:ext cx="10307384" cy="2534027"/>
          </a:xfrm>
          <a:prstGeom prst="rect">
            <a:avLst/>
          </a:prstGeom>
          <a:noFill/>
        </p:spPr>
        <p:txBody>
          <a:bodyPr wrap="square" rtlCol="0">
            <a:spAutoFit/>
          </a:bodyPr>
          <a:lstStyle/>
          <a:p>
            <a:pPr marL="465138" indent="-404813" algn="just" rtl="1">
              <a:lnSpc>
                <a:spcPct val="150000"/>
              </a:lnSpc>
            </a:pPr>
            <a:r>
              <a:rPr lang="ar-EG" b="1" dirty="0">
                <a:solidFill>
                  <a:srgbClr val="FF0000"/>
                </a:solidFill>
                <a:latin typeface="Alexandria" pitchFamily="2" charset="-78"/>
                <a:cs typeface="Alexandria" pitchFamily="2" charset="-78"/>
              </a:rPr>
              <a:t>1) الخطة البحثية:</a:t>
            </a:r>
          </a:p>
          <a:p>
            <a:pPr indent="404813" algn="just" rtl="1">
              <a:lnSpc>
                <a:spcPct val="150000"/>
              </a:lnSpc>
            </a:pPr>
            <a:r>
              <a:rPr lang="ar-EG" dirty="0">
                <a:latin typeface="Alexandria" pitchFamily="2" charset="-78"/>
                <a:cs typeface="Alexandria" pitchFamily="2" charset="-78"/>
              </a:rPr>
              <a:t>تعد الخطة البحثية وثيقة تصف وتشرح الخطوات والإجراءات التي سيتم اتباعها في إجراء البحث العلمي. تهدف الخطة البحثية إلى تحديد المشكلة البحثية، ووضع الأهداف والفرضيات، وتحديد منهجية العمل، وتحديد أدوات جمع البيانات، ووصف العينة المستهدفة، وتحديد الإجراءات الإحصائية المستخدمة في تحليل البيانات. بالإضافة إلى ذلك</a:t>
            </a:r>
            <a:r>
              <a:rPr lang="ar-EG">
                <a:latin typeface="Alexandria" pitchFamily="2" charset="-78"/>
                <a:cs typeface="Alexandria" pitchFamily="2" charset="-78"/>
              </a:rPr>
              <a:t>، تشتمل الخطة البحثية على </a:t>
            </a:r>
            <a:r>
              <a:rPr lang="ar-EG" dirty="0">
                <a:latin typeface="Alexandria" pitchFamily="2" charset="-78"/>
                <a:cs typeface="Alexandria" pitchFamily="2" charset="-78"/>
              </a:rPr>
              <a:t>جدول زمني لتنفيذ البحث وتحديد الموارد المطلوبة والمراجع العلمية المستخدمة. الهدف الرئيسي للخطة البحثية هو توجيه الباحث في سير عمله وضمان تنظيم واستكمال البحث بطريقة منهجية ومنظمة.</a:t>
            </a: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Tree>
    <p:extLst>
      <p:ext uri="{BB962C8B-B14F-4D97-AF65-F5344CB8AC3E}">
        <p14:creationId xmlns:p14="http://schemas.microsoft.com/office/powerpoint/2010/main" val="2638638172"/>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p:cNvSpPr txBox="1"/>
          <p:nvPr/>
        </p:nvSpPr>
        <p:spPr>
          <a:xfrm>
            <a:off x="4072624" y="1048661"/>
            <a:ext cx="3902032" cy="400110"/>
          </a:xfrm>
          <a:prstGeom prst="rect">
            <a:avLst/>
          </a:prstGeom>
          <a:noFill/>
        </p:spPr>
        <p:txBody>
          <a:bodyPr wrap="square" rtlCol="0">
            <a:spAutoFit/>
          </a:bodyPr>
          <a:lstStyle/>
          <a:p>
            <a:pPr algn="ctr"/>
            <a:r>
              <a:rPr lang="ar-EG" sz="2000" b="1" dirty="0">
                <a:latin typeface="Alexandria" pitchFamily="2" charset="-78"/>
                <a:cs typeface="Alexandria" pitchFamily="2" charset="-78"/>
              </a:rPr>
              <a:t>الفرق بين الخطة البحثية والرسالة العلمية</a:t>
            </a:r>
            <a:endParaRPr lang="en-US" sz="2000" b="1" dirty="0">
              <a:latin typeface="Alexandria" pitchFamily="2" charset="-78"/>
              <a:cs typeface="Alexandria" pitchFamily="2" charset="-78"/>
            </a:endParaRP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a:t>
            </a:r>
            <a:r>
              <a:rPr lang="ar-EG" sz="5400" b="1" dirty="0">
                <a:solidFill>
                  <a:schemeClr val="bg1"/>
                </a:solidFill>
                <a:latin typeface="Times New Roman" panose="02020603050405020304" pitchFamily="18" charset="0"/>
                <a:cs typeface="Times New Roman" panose="02020603050405020304" pitchFamily="18" charset="0"/>
              </a:rPr>
              <a:t>9</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p:cNvSpPr txBox="1"/>
          <p:nvPr/>
        </p:nvSpPr>
        <p:spPr>
          <a:xfrm>
            <a:off x="762000" y="1928707"/>
            <a:ext cx="10307384" cy="2534027"/>
          </a:xfrm>
          <a:prstGeom prst="rect">
            <a:avLst/>
          </a:prstGeom>
          <a:noFill/>
        </p:spPr>
        <p:txBody>
          <a:bodyPr wrap="square" rtlCol="0">
            <a:spAutoFit/>
          </a:bodyPr>
          <a:lstStyle/>
          <a:p>
            <a:pPr marL="465138" indent="-404813" algn="just" rtl="1">
              <a:lnSpc>
                <a:spcPct val="150000"/>
              </a:lnSpc>
            </a:pPr>
            <a:r>
              <a:rPr lang="ar-EG" b="1" dirty="0">
                <a:solidFill>
                  <a:srgbClr val="FF0000"/>
                </a:solidFill>
                <a:latin typeface="Alexandria" pitchFamily="2" charset="-78"/>
                <a:cs typeface="Alexandria" pitchFamily="2" charset="-78"/>
              </a:rPr>
              <a:t>2) الرسالة العلمية:</a:t>
            </a:r>
          </a:p>
          <a:p>
            <a:pPr indent="404813" algn="just" rtl="1">
              <a:lnSpc>
                <a:spcPct val="150000"/>
              </a:lnSpc>
            </a:pPr>
            <a:r>
              <a:rPr lang="ar-EG" dirty="0">
                <a:latin typeface="Alexandria" pitchFamily="2" charset="-78"/>
                <a:cs typeface="Alexandria" pitchFamily="2" charset="-78"/>
              </a:rPr>
              <a:t>تعد الرسالة العلمية وثيقة كتابية تهدف إلى توثيق وتقديم نتائج البحث العلمي بشكل منهجي ومنظم. تشمل الرسالة العلمية مقدمة توضح أهمية البحث ومشكلته وأهدافه وفرضياته. تشمل أيضًا استعراض الأدبيات المتعلقة بالموضوع ووصف منهجية البحث وتفاصيل العينة وأدوات جمع البيانات المستخدمة. تتضمن الرسالة العلمية أيضًا نتائج البحث وتحليلها ومناقشتها بشكل دقيق، بالإضافة إلى استنتاجات البحث وتوصياته والمساهمة العلمية المحتملة. تجمع الرسالة العلمية بين الجوانب النظرية والعملية للبحث وتعكس قدرة الباحث على تنفيذ وتحليل وتفسير البحث بشكل دقيق ومنهجي.</a:t>
            </a: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Tree>
    <p:extLst>
      <p:ext uri="{BB962C8B-B14F-4D97-AF65-F5344CB8AC3E}">
        <p14:creationId xmlns:p14="http://schemas.microsoft.com/office/powerpoint/2010/main" val="3274636802"/>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p:cNvSpPr txBox="1"/>
          <p:nvPr/>
        </p:nvSpPr>
        <p:spPr>
          <a:xfrm>
            <a:off x="4072624" y="1048661"/>
            <a:ext cx="3902032" cy="400110"/>
          </a:xfrm>
          <a:prstGeom prst="rect">
            <a:avLst/>
          </a:prstGeom>
          <a:noFill/>
        </p:spPr>
        <p:txBody>
          <a:bodyPr wrap="square" rtlCol="0">
            <a:spAutoFit/>
          </a:bodyPr>
          <a:lstStyle/>
          <a:p>
            <a:pPr algn="ctr"/>
            <a:r>
              <a:rPr lang="ar-EG" sz="2000" b="1" dirty="0">
                <a:latin typeface="Alexandria" pitchFamily="2" charset="-78"/>
                <a:cs typeface="Alexandria" pitchFamily="2" charset="-78"/>
              </a:rPr>
              <a:t>تحديد عنوان الدراسة</a:t>
            </a:r>
            <a:endParaRPr lang="en-US" sz="2000" b="1" dirty="0">
              <a:latin typeface="Alexandria" pitchFamily="2" charset="-78"/>
              <a:cs typeface="Alexandria" pitchFamily="2" charset="-78"/>
            </a:endParaRP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a:t>
            </a:r>
            <a:r>
              <a:rPr lang="ar-EG" sz="5400" b="1" dirty="0">
                <a:solidFill>
                  <a:schemeClr val="bg1"/>
                </a:solidFill>
                <a:latin typeface="Times New Roman" panose="02020603050405020304" pitchFamily="18" charset="0"/>
                <a:cs typeface="Times New Roman" panose="02020603050405020304" pitchFamily="18" charset="0"/>
              </a:rPr>
              <a:t>9</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p:cNvSpPr txBox="1"/>
          <p:nvPr/>
        </p:nvSpPr>
        <p:spPr>
          <a:xfrm>
            <a:off x="762000" y="1928707"/>
            <a:ext cx="10307384" cy="3780522"/>
          </a:xfrm>
          <a:prstGeom prst="rect">
            <a:avLst/>
          </a:prstGeom>
          <a:noFill/>
        </p:spPr>
        <p:txBody>
          <a:bodyPr wrap="square" rtlCol="0">
            <a:spAutoFit/>
          </a:bodyPr>
          <a:lstStyle/>
          <a:p>
            <a:pPr indent="404813" algn="just" rtl="1">
              <a:lnSpc>
                <a:spcPct val="150000"/>
              </a:lnSpc>
            </a:pPr>
            <a:r>
              <a:rPr lang="ar-EG" dirty="0">
                <a:latin typeface="Alexandria" pitchFamily="2" charset="-78"/>
                <a:cs typeface="Alexandria" pitchFamily="2" charset="-78"/>
              </a:rPr>
              <a:t>يعتبر عنوان الدراسة العلمية عنصرًا أساسيًا وحيويًا في البحث العلمي، ويحمل أهمية كبيرة للعديد من الأسباب التالية:</a:t>
            </a:r>
          </a:p>
          <a:p>
            <a:pPr marL="509588" indent="-449263" algn="just" rtl="1">
              <a:lnSpc>
                <a:spcPct val="150000"/>
              </a:lnSpc>
            </a:pPr>
            <a:r>
              <a:rPr lang="ar-EG" dirty="0">
                <a:latin typeface="Alexandria" pitchFamily="2" charset="-78"/>
                <a:cs typeface="Alexandria" pitchFamily="2" charset="-78"/>
              </a:rPr>
              <a:t>•	يساعد عنوان الدراسة على تحديد وتوضيح محتوى البحث العلمي بشكل موجز. من خلال العنوان، يمكن للقراء والباحثين تحديد المجال الذي تندرج فيه الدراسة والموضوع الرئيسي الذي تتناوله. يسهم العنوان في توجيه القارئ وتوضيح ما يمكنه التوقع من الدراسة.</a:t>
            </a:r>
          </a:p>
          <a:p>
            <a:pPr marL="509588" indent="-449263" algn="just" rtl="1">
              <a:lnSpc>
                <a:spcPct val="150000"/>
              </a:lnSpc>
            </a:pPr>
            <a:r>
              <a:rPr lang="ar-EG" dirty="0">
                <a:latin typeface="Alexandria" pitchFamily="2" charset="-78"/>
                <a:cs typeface="Alexandria" pitchFamily="2" charset="-78"/>
              </a:rPr>
              <a:t>•	يعد العنوان أحد العوامل المحفزة للقراءة ويسهم في جذب اهتمام القراء والباحثين. ويعكس العنوان جوهر الدراسة وقدرتها على تقديم معلومات جديدة أو حل مشكلة محددة، وبالتالي يمكن أن يؤثر في قرار القراء بشأن قراءة الدراسة أو تجاهلها.  </a:t>
            </a:r>
            <a:r>
              <a:rPr lang="ar-EG">
                <a:latin typeface="Alexandria" pitchFamily="2" charset="-78"/>
                <a:cs typeface="Alexandria" pitchFamily="2" charset="-78"/>
              </a:rPr>
              <a:t>توفير عنوان </a:t>
            </a:r>
            <a:r>
              <a:rPr lang="ar-EG" dirty="0">
                <a:latin typeface="Alexandria" pitchFamily="2" charset="-78"/>
                <a:cs typeface="Alexandria" pitchFamily="2" charset="-78"/>
              </a:rPr>
              <a:t>مثير وجذاب يمكنه أن يساهم في زيادة انتشار ورواج الدراسة وزيادة الاهتمام بها.</a:t>
            </a:r>
          </a:p>
          <a:p>
            <a:pPr marL="509588" indent="-449263" algn="just" rtl="1">
              <a:lnSpc>
                <a:spcPct val="150000"/>
              </a:lnSpc>
            </a:pPr>
            <a:r>
              <a:rPr lang="ar-EG" dirty="0">
                <a:latin typeface="Alexandria" pitchFamily="2" charset="-78"/>
                <a:cs typeface="Alexandria" pitchFamily="2" charset="-78"/>
              </a:rPr>
              <a:t>•	يمكن للعنوان أن يساهم في توجيه الأبحاث السابقة وتحديد استجداد الدراسة العلمية. عندما يكون العنوان واضحًا وموجزًا، يمكن للباحثين الاطلاع عليه واستنتاج المجالات التي تمت دراستها بالفعل والمجالات التي لم يتم استكشافها بشكل كافٍ. يمكن أن يساهم العنوان في توجيه الأبحاث المستقبلية وتحديد الفجوات في المعرفة والمجالات التي تحتاج إلى مزيد من البحث والتطوير.</a:t>
            </a: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Tree>
    <p:extLst>
      <p:ext uri="{BB962C8B-B14F-4D97-AF65-F5344CB8AC3E}">
        <p14:creationId xmlns:p14="http://schemas.microsoft.com/office/powerpoint/2010/main" val="2671371479"/>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p:cNvSpPr txBox="1"/>
          <p:nvPr/>
        </p:nvSpPr>
        <p:spPr>
          <a:xfrm>
            <a:off x="4072624" y="1048661"/>
            <a:ext cx="3902032" cy="400110"/>
          </a:xfrm>
          <a:prstGeom prst="rect">
            <a:avLst/>
          </a:prstGeom>
          <a:noFill/>
        </p:spPr>
        <p:txBody>
          <a:bodyPr wrap="square" rtlCol="0">
            <a:spAutoFit/>
          </a:bodyPr>
          <a:lstStyle/>
          <a:p>
            <a:pPr algn="ctr"/>
            <a:r>
              <a:rPr lang="ar-EG" sz="2000" b="1" dirty="0">
                <a:latin typeface="Alexandria" pitchFamily="2" charset="-78"/>
                <a:cs typeface="Alexandria" pitchFamily="2" charset="-78"/>
              </a:rPr>
              <a:t>تحديد عنوان الدراسة</a:t>
            </a:r>
            <a:endParaRPr lang="en-US" sz="2000" b="1" dirty="0">
              <a:latin typeface="Alexandria" pitchFamily="2" charset="-78"/>
              <a:cs typeface="Alexandria" pitchFamily="2" charset="-78"/>
            </a:endParaRP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a:t>
            </a:r>
            <a:r>
              <a:rPr lang="ar-EG" sz="5400" b="1" dirty="0">
                <a:solidFill>
                  <a:schemeClr val="bg1"/>
                </a:solidFill>
                <a:latin typeface="Times New Roman" panose="02020603050405020304" pitchFamily="18" charset="0"/>
                <a:cs typeface="Times New Roman" panose="02020603050405020304" pitchFamily="18" charset="0"/>
              </a:rPr>
              <a:t>9</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p:cNvSpPr txBox="1"/>
          <p:nvPr/>
        </p:nvSpPr>
        <p:spPr>
          <a:xfrm>
            <a:off x="762000" y="1928707"/>
            <a:ext cx="10307384" cy="2534027"/>
          </a:xfrm>
          <a:prstGeom prst="rect">
            <a:avLst/>
          </a:prstGeom>
          <a:noFill/>
        </p:spPr>
        <p:txBody>
          <a:bodyPr wrap="square" rtlCol="0">
            <a:spAutoFit/>
          </a:bodyPr>
          <a:lstStyle/>
          <a:p>
            <a:pPr marL="509588" indent="-449263" algn="just" rtl="1">
              <a:lnSpc>
                <a:spcPct val="150000"/>
              </a:lnSpc>
            </a:pPr>
            <a:r>
              <a:rPr lang="ar-EG" dirty="0">
                <a:latin typeface="Alexandria" pitchFamily="2" charset="-78"/>
                <a:cs typeface="Alexandria" pitchFamily="2" charset="-78"/>
              </a:rPr>
              <a:t>•	يعكس العنوان التمييز والتفرد في الدراسة العلمية. يمثل العنوان فرصة للتمييز عن الدراسات السابقة ولإظهار الجديد والمبتكر في البحث. من خلال اختيار عنوان فريد وملفت للانتباه، يمكن أن يتميز الباحث بدراسته وأفكاره ويجذب اهتمام المجتمع العلمي.</a:t>
            </a:r>
          </a:p>
          <a:p>
            <a:pPr marL="509588" indent="-449263" algn="just" rtl="1">
              <a:lnSpc>
                <a:spcPct val="150000"/>
              </a:lnSpc>
            </a:pPr>
            <a:r>
              <a:rPr lang="ar-EG" dirty="0">
                <a:latin typeface="Alexandria" pitchFamily="2" charset="-78"/>
                <a:cs typeface="Alexandria" pitchFamily="2" charset="-78"/>
              </a:rPr>
              <a:t>•	يمثل عنوان الدراسة العلمية بوابة للدخول إلى البحث ويساهم في توجيه الباحثين والقراء وجذب اهتمامهم. يجب أن يكون العنوان واضحًا وموجزًا وملخصًا للمحتوى الرئيسي للدراسة، مع التركيز على جذب الانتباه وتوضيح الفائدة والجديد في البحث العلمي. قد يتم تغيير العنوان أثناء عملية البحث والكتابة، ولكن من المهم أن يكون للعنوان النهائي قوة وجاذبية تعكس قيمة الدراسة وتحفز القراءة والاهتمام بها.</a:t>
            </a: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Tree>
    <p:extLst>
      <p:ext uri="{BB962C8B-B14F-4D97-AF65-F5344CB8AC3E}">
        <p14:creationId xmlns:p14="http://schemas.microsoft.com/office/powerpoint/2010/main" val="1809078252"/>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p:cNvSpPr txBox="1"/>
          <p:nvPr/>
        </p:nvSpPr>
        <p:spPr>
          <a:xfrm>
            <a:off x="4072624" y="1048661"/>
            <a:ext cx="3902032" cy="400110"/>
          </a:xfrm>
          <a:prstGeom prst="rect">
            <a:avLst/>
          </a:prstGeom>
          <a:noFill/>
        </p:spPr>
        <p:txBody>
          <a:bodyPr wrap="square" rtlCol="0">
            <a:spAutoFit/>
          </a:bodyPr>
          <a:lstStyle/>
          <a:p>
            <a:pPr algn="ctr"/>
            <a:r>
              <a:rPr lang="ar-EG" sz="2000" b="1" dirty="0">
                <a:latin typeface="Alexandria" pitchFamily="2" charset="-78"/>
                <a:cs typeface="Alexandria" pitchFamily="2" charset="-78"/>
              </a:rPr>
              <a:t>تحديد عنوان الدراسة</a:t>
            </a:r>
            <a:endParaRPr lang="en-US" sz="2000" b="1" dirty="0">
              <a:latin typeface="Alexandria" pitchFamily="2" charset="-78"/>
              <a:cs typeface="Alexandria" pitchFamily="2" charset="-78"/>
            </a:endParaRP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a:t>
            </a:r>
            <a:r>
              <a:rPr lang="ar-EG" sz="5400" b="1" dirty="0">
                <a:solidFill>
                  <a:schemeClr val="bg1"/>
                </a:solidFill>
                <a:latin typeface="Times New Roman" panose="02020603050405020304" pitchFamily="18" charset="0"/>
                <a:cs typeface="Times New Roman" panose="02020603050405020304" pitchFamily="18" charset="0"/>
              </a:rPr>
              <a:t>9</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p:cNvSpPr txBox="1"/>
          <p:nvPr/>
        </p:nvSpPr>
        <p:spPr>
          <a:xfrm>
            <a:off x="872378" y="1859887"/>
            <a:ext cx="10307384" cy="3780522"/>
          </a:xfrm>
          <a:prstGeom prst="rect">
            <a:avLst/>
          </a:prstGeom>
          <a:noFill/>
        </p:spPr>
        <p:txBody>
          <a:bodyPr wrap="square" rtlCol="0">
            <a:spAutoFit/>
          </a:bodyPr>
          <a:lstStyle/>
          <a:p>
            <a:pPr marL="509588" indent="-449263" algn="just" rtl="1">
              <a:lnSpc>
                <a:spcPct val="150000"/>
              </a:lnSpc>
            </a:pPr>
            <a:r>
              <a:rPr lang="ar-EG" dirty="0">
                <a:latin typeface="Alexandria" pitchFamily="2" charset="-78"/>
                <a:cs typeface="Alexandria" pitchFamily="2" charset="-78"/>
              </a:rPr>
              <a:t>المعايير الواجب توفرها عند تحديد عنوان الدراسة:</a:t>
            </a:r>
          </a:p>
          <a:p>
            <a:pPr marL="509588" indent="-449263" algn="just" rtl="1">
              <a:lnSpc>
                <a:spcPct val="150000"/>
              </a:lnSpc>
              <a:buFont typeface="Arial" panose="020B0604020202020204" pitchFamily="34" charset="0"/>
              <a:buChar char="•"/>
            </a:pPr>
            <a:r>
              <a:rPr lang="ar-EG" dirty="0">
                <a:latin typeface="Alexandria" pitchFamily="2" charset="-78"/>
                <a:cs typeface="Alexandria" pitchFamily="2" charset="-78"/>
              </a:rPr>
              <a:t>مناسبة عدد الكلمات ( لا تزيد عن 15كلمة) </a:t>
            </a:r>
          </a:p>
          <a:p>
            <a:pPr marL="509588" indent="-449263" algn="just" rtl="1">
              <a:lnSpc>
                <a:spcPct val="150000"/>
              </a:lnSpc>
              <a:buFont typeface="Arial" panose="020B0604020202020204" pitchFamily="34" charset="0"/>
              <a:buChar char="•"/>
            </a:pPr>
            <a:r>
              <a:rPr lang="ar-EG" dirty="0">
                <a:latin typeface="Alexandria" pitchFamily="2" charset="-78"/>
                <a:cs typeface="Alexandria" pitchFamily="2" charset="-78"/>
              </a:rPr>
              <a:t>الوضوح </a:t>
            </a:r>
          </a:p>
          <a:p>
            <a:pPr marL="509588" indent="-449263" algn="just" rtl="1">
              <a:lnSpc>
                <a:spcPct val="150000"/>
              </a:lnSpc>
              <a:buFont typeface="Arial" panose="020B0604020202020204" pitchFamily="34" charset="0"/>
              <a:buChar char="•"/>
            </a:pPr>
            <a:r>
              <a:rPr lang="ar-EG" dirty="0">
                <a:latin typeface="Alexandria" pitchFamily="2" charset="-78"/>
                <a:cs typeface="Alexandria" pitchFamily="2" charset="-78"/>
              </a:rPr>
              <a:t>اتفاقه مع أهداف الدراسة </a:t>
            </a:r>
          </a:p>
          <a:p>
            <a:pPr marL="509588" indent="-449263" algn="just" rtl="1">
              <a:lnSpc>
                <a:spcPct val="150000"/>
              </a:lnSpc>
              <a:buFont typeface="Arial" panose="020B0604020202020204" pitchFamily="34" charset="0"/>
              <a:buChar char="•"/>
            </a:pPr>
            <a:r>
              <a:rPr lang="ar-EG" dirty="0">
                <a:latin typeface="Alexandria" pitchFamily="2" charset="-78"/>
                <a:cs typeface="Alexandria" pitchFamily="2" charset="-78"/>
              </a:rPr>
              <a:t>اتفاقه مع أسئلة الدراسة </a:t>
            </a:r>
          </a:p>
          <a:p>
            <a:pPr marL="509588" indent="-449263" algn="just" rtl="1">
              <a:lnSpc>
                <a:spcPct val="150000"/>
              </a:lnSpc>
              <a:buFont typeface="Arial" panose="020B0604020202020204" pitchFamily="34" charset="0"/>
              <a:buChar char="•"/>
            </a:pPr>
            <a:r>
              <a:rPr lang="ar-EG" dirty="0">
                <a:latin typeface="Alexandria" pitchFamily="2" charset="-78"/>
                <a:cs typeface="Alexandria" pitchFamily="2" charset="-78"/>
              </a:rPr>
              <a:t>اتفاقه مع محتوى الدراسة </a:t>
            </a:r>
          </a:p>
          <a:p>
            <a:pPr marL="509588" indent="-449263" algn="just" rtl="1">
              <a:lnSpc>
                <a:spcPct val="150000"/>
              </a:lnSpc>
              <a:buFont typeface="Arial" panose="020B0604020202020204" pitchFamily="34" charset="0"/>
              <a:buChar char="•"/>
            </a:pPr>
            <a:r>
              <a:rPr lang="ar-EG" dirty="0">
                <a:latin typeface="Alexandria" pitchFamily="2" charset="-78"/>
                <a:cs typeface="Alexandria" pitchFamily="2" charset="-78"/>
              </a:rPr>
              <a:t>اتفاقه مع مشكلة الدراسة </a:t>
            </a:r>
          </a:p>
          <a:p>
            <a:pPr marL="509588" indent="-449263" algn="just" rtl="1">
              <a:lnSpc>
                <a:spcPct val="150000"/>
              </a:lnSpc>
              <a:buFont typeface="Arial" panose="020B0604020202020204" pitchFamily="34" charset="0"/>
              <a:buChar char="•"/>
            </a:pPr>
            <a:r>
              <a:rPr lang="ar-EG" dirty="0">
                <a:latin typeface="Alexandria" pitchFamily="2" charset="-78"/>
                <a:cs typeface="Alexandria" pitchFamily="2" charset="-78"/>
              </a:rPr>
              <a:t>انسجامه مع أهمية الدراسة </a:t>
            </a:r>
          </a:p>
          <a:p>
            <a:pPr marL="509588" indent="-449263" algn="just" rtl="1">
              <a:lnSpc>
                <a:spcPct val="150000"/>
              </a:lnSpc>
              <a:buFont typeface="Arial" panose="020B0604020202020204" pitchFamily="34" charset="0"/>
              <a:buChar char="•"/>
            </a:pPr>
            <a:r>
              <a:rPr lang="ar-EG" dirty="0">
                <a:latin typeface="Alexandria" pitchFamily="2" charset="-78"/>
                <a:cs typeface="Alexandria" pitchFamily="2" charset="-78"/>
              </a:rPr>
              <a:t>سلامة المفاهيم والمصطلحات الواردة في العنوان</a:t>
            </a: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2" name="TextBox 1">
            <a:extLst>
              <a:ext uri="{FF2B5EF4-FFF2-40B4-BE49-F238E27FC236}">
                <a16:creationId xmlns:a16="http://schemas.microsoft.com/office/drawing/2014/main" id="{C8165647-E8AA-EFE0-247D-29CB1A494520}"/>
              </a:ext>
            </a:extLst>
          </p:cNvPr>
          <p:cNvSpPr txBox="1"/>
          <p:nvPr/>
        </p:nvSpPr>
        <p:spPr>
          <a:xfrm>
            <a:off x="1012238" y="1788960"/>
            <a:ext cx="5092662" cy="3780522"/>
          </a:xfrm>
          <a:prstGeom prst="rect">
            <a:avLst/>
          </a:prstGeom>
          <a:noFill/>
        </p:spPr>
        <p:txBody>
          <a:bodyPr wrap="square" rtlCol="0">
            <a:spAutoFit/>
          </a:bodyPr>
          <a:lstStyle/>
          <a:p>
            <a:pPr marL="509588" indent="-449263" algn="just" rtl="1">
              <a:lnSpc>
                <a:spcPct val="150000"/>
              </a:lnSpc>
            </a:pPr>
            <a:endParaRPr lang="ar-EG" dirty="0">
              <a:latin typeface="Alexandria" pitchFamily="2" charset="-78"/>
              <a:cs typeface="Alexandria" pitchFamily="2" charset="-78"/>
            </a:endParaRPr>
          </a:p>
          <a:p>
            <a:pPr marL="509588" indent="-449263" algn="just" rtl="1">
              <a:lnSpc>
                <a:spcPct val="150000"/>
              </a:lnSpc>
              <a:buFont typeface="Arial" panose="020B0604020202020204" pitchFamily="34" charset="0"/>
              <a:buChar char="•"/>
            </a:pPr>
            <a:r>
              <a:rPr lang="ar-EG" dirty="0">
                <a:latin typeface="Alexandria" pitchFamily="2" charset="-78"/>
                <a:cs typeface="Alexandria" pitchFamily="2" charset="-78"/>
              </a:rPr>
              <a:t>جاذبية العنوان لقراءة البحث </a:t>
            </a:r>
          </a:p>
          <a:p>
            <a:pPr marL="509588" indent="-449263" algn="just" rtl="1">
              <a:lnSpc>
                <a:spcPct val="150000"/>
              </a:lnSpc>
              <a:buFont typeface="Arial" panose="020B0604020202020204" pitchFamily="34" charset="0"/>
              <a:buChar char="•"/>
            </a:pPr>
            <a:r>
              <a:rPr lang="ar-EG" dirty="0">
                <a:latin typeface="Alexandria" pitchFamily="2" charset="-78"/>
                <a:cs typeface="Alexandria" pitchFamily="2" charset="-78"/>
              </a:rPr>
              <a:t>تكرار ذكر العينة في العنوان وحدود الدراسة </a:t>
            </a:r>
          </a:p>
          <a:p>
            <a:pPr marL="509588" indent="-449263" algn="just" rtl="1">
              <a:lnSpc>
                <a:spcPct val="150000"/>
              </a:lnSpc>
              <a:buFont typeface="Arial" panose="020B0604020202020204" pitchFamily="34" charset="0"/>
              <a:buChar char="•"/>
            </a:pPr>
            <a:r>
              <a:rPr lang="ar-EG" dirty="0">
                <a:latin typeface="Alexandria" pitchFamily="2" charset="-78"/>
                <a:cs typeface="Alexandria" pitchFamily="2" charset="-78"/>
              </a:rPr>
              <a:t>انعكاس متغيرات الدراسة في العنوان </a:t>
            </a:r>
          </a:p>
          <a:p>
            <a:pPr marL="509588" indent="-449263" algn="just" rtl="1">
              <a:lnSpc>
                <a:spcPct val="150000"/>
              </a:lnSpc>
              <a:buFont typeface="Arial" panose="020B0604020202020204" pitchFamily="34" charset="0"/>
              <a:buChar char="•"/>
            </a:pPr>
            <a:r>
              <a:rPr lang="ar-EG" dirty="0">
                <a:latin typeface="Alexandria" pitchFamily="2" charset="-78"/>
                <a:cs typeface="Alexandria" pitchFamily="2" charset="-78"/>
              </a:rPr>
              <a:t>فهم القارئ للعنوان </a:t>
            </a:r>
          </a:p>
          <a:p>
            <a:pPr marL="509588" indent="-449263" algn="just" rtl="1">
              <a:lnSpc>
                <a:spcPct val="150000"/>
              </a:lnSpc>
              <a:buFont typeface="Arial" panose="020B0604020202020204" pitchFamily="34" charset="0"/>
              <a:buChar char="•"/>
            </a:pPr>
            <a:r>
              <a:rPr lang="ar-EG" dirty="0">
                <a:latin typeface="Alexandria" pitchFamily="2" charset="-78"/>
                <a:cs typeface="Alexandria" pitchFamily="2" charset="-78"/>
              </a:rPr>
              <a:t>يبحث مشكلة جديدة </a:t>
            </a:r>
          </a:p>
          <a:p>
            <a:pPr marL="509588" indent="-449263" algn="just" rtl="1">
              <a:lnSpc>
                <a:spcPct val="150000"/>
              </a:lnSpc>
              <a:buFont typeface="Arial" panose="020B0604020202020204" pitchFamily="34" charset="0"/>
              <a:buChar char="•"/>
            </a:pPr>
            <a:r>
              <a:rPr lang="ar-EG" dirty="0">
                <a:latin typeface="Alexandria" pitchFamily="2" charset="-78"/>
                <a:cs typeface="Alexandria" pitchFamily="2" charset="-78"/>
              </a:rPr>
              <a:t>يؤدي إلى فائدة علمية</a:t>
            </a:r>
          </a:p>
          <a:p>
            <a:pPr marL="509588" indent="-449263" algn="just" rtl="1">
              <a:lnSpc>
                <a:spcPct val="150000"/>
              </a:lnSpc>
              <a:buFont typeface="Arial" panose="020B0604020202020204" pitchFamily="34" charset="0"/>
              <a:buChar char="•"/>
            </a:pPr>
            <a:r>
              <a:rPr lang="ar-EG" dirty="0">
                <a:latin typeface="Alexandria" pitchFamily="2" charset="-78"/>
                <a:cs typeface="Alexandria" pitchFamily="2" charset="-78"/>
              </a:rPr>
              <a:t>تحديد المجال العام للدراسة </a:t>
            </a:r>
          </a:p>
          <a:p>
            <a:pPr marL="509588" indent="-449263" algn="just" rtl="1">
              <a:lnSpc>
                <a:spcPct val="150000"/>
              </a:lnSpc>
              <a:buFont typeface="Arial" panose="020B0604020202020204" pitchFamily="34" charset="0"/>
              <a:buChar char="•"/>
            </a:pPr>
            <a:endParaRPr lang="ar-EG" dirty="0">
              <a:latin typeface="Alexandria" pitchFamily="2" charset="-78"/>
              <a:cs typeface="Alexandria" pitchFamily="2" charset="-78"/>
            </a:endParaRPr>
          </a:p>
        </p:txBody>
      </p:sp>
    </p:spTree>
    <p:extLst>
      <p:ext uri="{BB962C8B-B14F-4D97-AF65-F5344CB8AC3E}">
        <p14:creationId xmlns:p14="http://schemas.microsoft.com/office/powerpoint/2010/main" val="2535625378"/>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p:cNvSpPr txBox="1"/>
          <p:nvPr/>
        </p:nvSpPr>
        <p:spPr>
          <a:xfrm>
            <a:off x="4072624" y="1048661"/>
            <a:ext cx="3902032" cy="400110"/>
          </a:xfrm>
          <a:prstGeom prst="rect">
            <a:avLst/>
          </a:prstGeom>
          <a:noFill/>
        </p:spPr>
        <p:txBody>
          <a:bodyPr wrap="square" rtlCol="0">
            <a:spAutoFit/>
          </a:bodyPr>
          <a:lstStyle/>
          <a:p>
            <a:pPr algn="ctr"/>
            <a:r>
              <a:rPr lang="ar-EG" sz="2000" b="1" dirty="0">
                <a:latin typeface="Alexandria" pitchFamily="2" charset="-78"/>
                <a:cs typeface="Alexandria" pitchFamily="2" charset="-78"/>
              </a:rPr>
              <a:t>أولا: مقدمة الخطة أو الدراسة</a:t>
            </a:r>
            <a:endParaRPr lang="en-US" sz="2000" b="1" dirty="0">
              <a:latin typeface="Alexandria" pitchFamily="2" charset="-78"/>
              <a:cs typeface="Alexandria" pitchFamily="2" charset="-78"/>
            </a:endParaRP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a:t>
            </a:r>
            <a:r>
              <a:rPr lang="ar-EG" sz="5400" b="1" dirty="0">
                <a:solidFill>
                  <a:schemeClr val="bg1"/>
                </a:solidFill>
                <a:latin typeface="Times New Roman" panose="02020603050405020304" pitchFamily="18" charset="0"/>
                <a:cs typeface="Times New Roman" panose="02020603050405020304" pitchFamily="18" charset="0"/>
              </a:rPr>
              <a:t>9</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p:cNvSpPr txBox="1"/>
          <p:nvPr/>
        </p:nvSpPr>
        <p:spPr>
          <a:xfrm>
            <a:off x="762000" y="1928707"/>
            <a:ext cx="10307384" cy="3365024"/>
          </a:xfrm>
          <a:prstGeom prst="rect">
            <a:avLst/>
          </a:prstGeom>
          <a:noFill/>
        </p:spPr>
        <p:txBody>
          <a:bodyPr wrap="square" rtlCol="0">
            <a:spAutoFit/>
          </a:bodyPr>
          <a:lstStyle/>
          <a:p>
            <a:pPr indent="404813" algn="just" rtl="1">
              <a:lnSpc>
                <a:spcPct val="150000"/>
              </a:lnSpc>
            </a:pPr>
            <a:r>
              <a:rPr lang="ar-EG" dirty="0">
                <a:latin typeface="Alexandria" pitchFamily="2" charset="-78"/>
                <a:cs typeface="Alexandria" pitchFamily="2" charset="-78"/>
              </a:rPr>
              <a:t>المقدمة في الخطة البحثية هي الجزء الأول من الخطة البحثية، وتعتبر أحد أهم أجزاء البحث. تهدف المقدمة إلى توضيح الخلفية والسياق العام للمشكلة التي يتم دراستها في البحث، وتبرز أهمية البحث وأهدافه والتحديات المحتملة التي يمكن مواجهتها.</a:t>
            </a:r>
          </a:p>
          <a:p>
            <a:pPr indent="404813" algn="just" rtl="1">
              <a:lnSpc>
                <a:spcPct val="150000"/>
              </a:lnSpc>
            </a:pPr>
            <a:r>
              <a:rPr lang="ar-EG" dirty="0">
                <a:latin typeface="Alexandria" pitchFamily="2" charset="-78"/>
                <a:cs typeface="Alexandria" pitchFamily="2" charset="-78"/>
              </a:rPr>
              <a:t>تعتبر المقدمة فرصة للباحث لإثبات أهمية المشكلة التي يسعى لحلها، وتوضيح الفراغ الذي يمكن للبحث ملئه في المجال العلمي أو العملي. كما توضح المقدمة الفرضيات الأساسية التي يستند إليها البحث، وتعرض مراجع سابقة للدراسات والأبحاث التي تتعلق بالموضوع وتساهم في توجيه البحث الحالي.</a:t>
            </a:r>
          </a:p>
          <a:p>
            <a:pPr indent="404813" algn="just" rtl="1">
              <a:lnSpc>
                <a:spcPct val="150000"/>
              </a:lnSpc>
            </a:pPr>
            <a:r>
              <a:rPr lang="ar-EG" dirty="0">
                <a:latin typeface="Alexandria" pitchFamily="2" charset="-78"/>
                <a:cs typeface="Alexandria" pitchFamily="2" charset="-78"/>
              </a:rPr>
              <a:t>تهدف المقدمة أيضًا إلى توضيح أهداف البحث والأسئلة البحثية التي يحاول الباحث الإجابة عنها، وتوضيح المنهجية المستخدمة في البحث وطرق جمع البيانات وتحليلها. يُعتبر وضع الأهداف والأسئلة البحثية ووصف المنهجية في المقدمة مهمًا لأنه يمهد الطريق للفهم الشامل للبحث ويعطي القراء فكرة عامة عن الدراسة.</a:t>
            </a: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Tree>
    <p:extLst>
      <p:ext uri="{BB962C8B-B14F-4D97-AF65-F5344CB8AC3E}">
        <p14:creationId xmlns:p14="http://schemas.microsoft.com/office/powerpoint/2010/main" val="3837453005"/>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p:cNvSpPr txBox="1"/>
          <p:nvPr/>
        </p:nvSpPr>
        <p:spPr>
          <a:xfrm>
            <a:off x="4072624" y="1048661"/>
            <a:ext cx="3902032" cy="400110"/>
          </a:xfrm>
          <a:prstGeom prst="rect">
            <a:avLst/>
          </a:prstGeom>
          <a:noFill/>
        </p:spPr>
        <p:txBody>
          <a:bodyPr wrap="square" rtlCol="0">
            <a:spAutoFit/>
          </a:bodyPr>
          <a:lstStyle/>
          <a:p>
            <a:pPr algn="ctr"/>
            <a:r>
              <a:rPr lang="ar-EG" sz="2000" b="1" dirty="0">
                <a:latin typeface="Alexandria" pitchFamily="2" charset="-78"/>
                <a:cs typeface="Alexandria" pitchFamily="2" charset="-78"/>
              </a:rPr>
              <a:t>أولا: مقدمة الخطة أو الدراسة</a:t>
            </a:r>
            <a:endParaRPr lang="en-US" sz="2000" b="1" dirty="0">
              <a:latin typeface="Alexandria" pitchFamily="2" charset="-78"/>
              <a:cs typeface="Alexandria" pitchFamily="2" charset="-78"/>
            </a:endParaRP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a:t>
            </a:r>
            <a:r>
              <a:rPr lang="ar-EG" sz="5400" b="1" dirty="0">
                <a:solidFill>
                  <a:schemeClr val="bg1"/>
                </a:solidFill>
                <a:latin typeface="Times New Roman" panose="02020603050405020304" pitchFamily="18" charset="0"/>
                <a:cs typeface="Times New Roman" panose="02020603050405020304" pitchFamily="18" charset="0"/>
              </a:rPr>
              <a:t>9</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p:cNvSpPr txBox="1"/>
          <p:nvPr/>
        </p:nvSpPr>
        <p:spPr>
          <a:xfrm>
            <a:off x="762000" y="1928707"/>
            <a:ext cx="10307384" cy="4196020"/>
          </a:xfrm>
          <a:prstGeom prst="rect">
            <a:avLst/>
          </a:prstGeom>
          <a:noFill/>
        </p:spPr>
        <p:txBody>
          <a:bodyPr wrap="square" rtlCol="0">
            <a:spAutoFit/>
          </a:bodyPr>
          <a:lstStyle/>
          <a:p>
            <a:pPr indent="404813" algn="just" rtl="1">
              <a:lnSpc>
                <a:spcPct val="150000"/>
              </a:lnSpc>
            </a:pPr>
            <a:r>
              <a:rPr lang="ar-EG" b="1" u="sng" dirty="0">
                <a:solidFill>
                  <a:srgbClr val="FF0000"/>
                </a:solidFill>
                <a:latin typeface="Alexandria" pitchFamily="2" charset="-78"/>
                <a:cs typeface="Alexandria" pitchFamily="2" charset="-78"/>
              </a:rPr>
              <a:t>معايير كتابة المقدمة:</a:t>
            </a:r>
          </a:p>
          <a:p>
            <a:pPr marL="285750" indent="-285750" algn="just" rtl="1">
              <a:lnSpc>
                <a:spcPct val="150000"/>
              </a:lnSpc>
              <a:buFont typeface="Arial" panose="020B0604020202020204" pitchFamily="34" charset="0"/>
              <a:buChar char="•"/>
            </a:pPr>
            <a:r>
              <a:rPr lang="ar-EG" dirty="0">
                <a:latin typeface="Alexandria" pitchFamily="2" charset="-78"/>
                <a:cs typeface="Alexandria" pitchFamily="2" charset="-78"/>
              </a:rPr>
              <a:t>البدء من العام إلى الخاص </a:t>
            </a:r>
          </a:p>
          <a:p>
            <a:pPr marL="285750" indent="-285750" algn="just" rtl="1">
              <a:lnSpc>
                <a:spcPct val="150000"/>
              </a:lnSpc>
              <a:buFont typeface="Arial" panose="020B0604020202020204" pitchFamily="34" charset="0"/>
              <a:buChar char="•"/>
            </a:pPr>
            <a:r>
              <a:rPr lang="ar-EG" dirty="0">
                <a:latin typeface="Alexandria" pitchFamily="2" charset="-78"/>
                <a:cs typeface="Alexandria" pitchFamily="2" charset="-78"/>
              </a:rPr>
              <a:t>تهيئة القارئ لموضوع الدراسة </a:t>
            </a:r>
          </a:p>
          <a:p>
            <a:pPr marL="285750" indent="-285750" algn="just" rtl="1">
              <a:lnSpc>
                <a:spcPct val="150000"/>
              </a:lnSpc>
              <a:buFont typeface="Arial" panose="020B0604020202020204" pitchFamily="34" charset="0"/>
              <a:buChar char="•"/>
            </a:pPr>
            <a:r>
              <a:rPr lang="ar-EG" dirty="0">
                <a:latin typeface="Alexandria" pitchFamily="2" charset="-78"/>
                <a:cs typeface="Alexandria" pitchFamily="2" charset="-78"/>
              </a:rPr>
              <a:t>تسلسل الأفكار وعدم تكرارها  </a:t>
            </a:r>
          </a:p>
          <a:p>
            <a:pPr marL="285750" indent="-285750" algn="just" rtl="1">
              <a:lnSpc>
                <a:spcPct val="150000"/>
              </a:lnSpc>
              <a:buFont typeface="Arial" panose="020B0604020202020204" pitchFamily="34" charset="0"/>
              <a:buChar char="•"/>
            </a:pPr>
            <a:r>
              <a:rPr lang="ar-EG" dirty="0">
                <a:latin typeface="Alexandria" pitchFamily="2" charset="-78"/>
                <a:cs typeface="Alexandria" pitchFamily="2" charset="-78"/>
              </a:rPr>
              <a:t>الانتقال من فكرة إلى فكرة أخرى بشكل منطقي </a:t>
            </a:r>
          </a:p>
          <a:p>
            <a:pPr marL="285750" indent="-285750" algn="just" rtl="1">
              <a:lnSpc>
                <a:spcPct val="150000"/>
              </a:lnSpc>
              <a:buFont typeface="Arial" panose="020B0604020202020204" pitchFamily="34" charset="0"/>
              <a:buChar char="•"/>
            </a:pPr>
            <a:r>
              <a:rPr lang="ar-EG" dirty="0">
                <a:latin typeface="Alexandria" pitchFamily="2" charset="-78"/>
                <a:cs typeface="Alexandria" pitchFamily="2" charset="-78"/>
              </a:rPr>
              <a:t>التعبير عن موضوع الدراسة تعبير واضح </a:t>
            </a:r>
          </a:p>
          <a:p>
            <a:pPr marL="285750" indent="-285750" algn="just" rtl="1">
              <a:lnSpc>
                <a:spcPct val="150000"/>
              </a:lnSpc>
              <a:buFont typeface="Arial" panose="020B0604020202020204" pitchFamily="34" charset="0"/>
              <a:buChar char="•"/>
            </a:pPr>
            <a:r>
              <a:rPr lang="ar-EG" dirty="0">
                <a:latin typeface="Alexandria" pitchFamily="2" charset="-78"/>
                <a:cs typeface="Alexandria" pitchFamily="2" charset="-78"/>
              </a:rPr>
              <a:t>عرض عدد من الظواهر المرتبطة بمشكلة الدراسة  </a:t>
            </a:r>
          </a:p>
          <a:p>
            <a:pPr marL="285750" indent="-285750" algn="just" rtl="1">
              <a:lnSpc>
                <a:spcPct val="150000"/>
              </a:lnSpc>
              <a:buFont typeface="Arial" panose="020B0604020202020204" pitchFamily="34" charset="0"/>
              <a:buChar char="•"/>
            </a:pPr>
            <a:r>
              <a:rPr lang="ar-EG" dirty="0">
                <a:latin typeface="Alexandria" pitchFamily="2" charset="-78"/>
                <a:cs typeface="Alexandria" pitchFamily="2" charset="-78"/>
              </a:rPr>
              <a:t>تقديم إحصاءات لجعل القارئ يعقد المقارنات </a:t>
            </a:r>
          </a:p>
          <a:p>
            <a:pPr marL="285750" indent="-285750" algn="just" rtl="1">
              <a:lnSpc>
                <a:spcPct val="150000"/>
              </a:lnSpc>
              <a:buFont typeface="Arial" panose="020B0604020202020204" pitchFamily="34" charset="0"/>
              <a:buChar char="•"/>
            </a:pPr>
            <a:r>
              <a:rPr lang="ar-EG" dirty="0">
                <a:latin typeface="Alexandria" pitchFamily="2" charset="-78"/>
                <a:cs typeface="Alexandria" pitchFamily="2" charset="-78"/>
              </a:rPr>
              <a:t>الاستشهاد بنتائج بعض الدراسات لدعم ما يطرحه من أفكار </a:t>
            </a:r>
          </a:p>
          <a:p>
            <a:pPr indent="404813" algn="just" rtl="1">
              <a:lnSpc>
                <a:spcPct val="150000"/>
              </a:lnSpc>
            </a:pPr>
            <a:endParaRPr lang="ar-EG" dirty="0">
              <a:latin typeface="Alexandria" pitchFamily="2" charset="-78"/>
              <a:cs typeface="Alexandria" pitchFamily="2" charset="-78"/>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2" name="TextBox 1">
            <a:extLst>
              <a:ext uri="{FF2B5EF4-FFF2-40B4-BE49-F238E27FC236}">
                <a16:creationId xmlns:a16="http://schemas.microsoft.com/office/drawing/2014/main" id="{F249E111-701D-1D67-584D-4C5B61452967}"/>
              </a:ext>
            </a:extLst>
          </p:cNvPr>
          <p:cNvSpPr txBox="1"/>
          <p:nvPr/>
        </p:nvSpPr>
        <p:spPr>
          <a:xfrm>
            <a:off x="617279" y="1928707"/>
            <a:ext cx="5413429" cy="3780522"/>
          </a:xfrm>
          <a:prstGeom prst="rect">
            <a:avLst/>
          </a:prstGeom>
          <a:noFill/>
        </p:spPr>
        <p:txBody>
          <a:bodyPr wrap="square" rtlCol="0">
            <a:spAutoFit/>
          </a:bodyPr>
          <a:lstStyle/>
          <a:p>
            <a:pPr marL="285750" indent="-285750" algn="just" rtl="1">
              <a:lnSpc>
                <a:spcPct val="150000"/>
              </a:lnSpc>
              <a:buFont typeface="Arial" panose="020B0604020202020204" pitchFamily="34" charset="0"/>
              <a:buChar char="•"/>
            </a:pPr>
            <a:endParaRPr lang="ar-EG" dirty="0">
              <a:latin typeface="Alexandria" pitchFamily="2" charset="-78"/>
              <a:cs typeface="Alexandria" pitchFamily="2" charset="-78"/>
            </a:endParaRPr>
          </a:p>
          <a:p>
            <a:pPr marL="285750" indent="-285750" algn="just" rtl="1">
              <a:lnSpc>
                <a:spcPct val="150000"/>
              </a:lnSpc>
              <a:buFont typeface="Arial" panose="020B0604020202020204" pitchFamily="34" charset="0"/>
              <a:buChar char="•"/>
            </a:pPr>
            <a:r>
              <a:rPr lang="ar-EG" dirty="0">
                <a:latin typeface="Alexandria" pitchFamily="2" charset="-78"/>
                <a:cs typeface="Alexandria" pitchFamily="2" charset="-78"/>
              </a:rPr>
              <a:t>إيضاح التناقض وعدم الانسجام في المعلومات من الدراسات السابقة </a:t>
            </a:r>
          </a:p>
          <a:p>
            <a:pPr marL="285750" indent="-285750" algn="just" rtl="1">
              <a:lnSpc>
                <a:spcPct val="150000"/>
              </a:lnSpc>
              <a:buFont typeface="Arial" panose="020B0604020202020204" pitchFamily="34" charset="0"/>
              <a:buChar char="•"/>
            </a:pPr>
            <a:r>
              <a:rPr lang="ar-EG" dirty="0">
                <a:latin typeface="Alexandria" pitchFamily="2" charset="-78"/>
                <a:cs typeface="Alexandria" pitchFamily="2" charset="-78"/>
              </a:rPr>
              <a:t>عدم التأثر بالشعارات أو العناوين الفاتنة في المجال </a:t>
            </a:r>
          </a:p>
          <a:p>
            <a:pPr marL="285750" indent="-285750" algn="just" rtl="1">
              <a:lnSpc>
                <a:spcPct val="150000"/>
              </a:lnSpc>
              <a:buFont typeface="Arial" panose="020B0604020202020204" pitchFamily="34" charset="0"/>
              <a:buChar char="•"/>
            </a:pPr>
            <a:r>
              <a:rPr lang="ar-EG" dirty="0">
                <a:latin typeface="Alexandria" pitchFamily="2" charset="-78"/>
                <a:cs typeface="Alexandria" pitchFamily="2" charset="-78"/>
              </a:rPr>
              <a:t>توضيح المتغيرات المتصلة بمشكلة الدراسة  </a:t>
            </a:r>
          </a:p>
          <a:p>
            <a:pPr marL="285750" indent="-285750" algn="just" rtl="1">
              <a:lnSpc>
                <a:spcPct val="150000"/>
              </a:lnSpc>
              <a:buFont typeface="Arial" panose="020B0604020202020204" pitchFamily="34" charset="0"/>
              <a:buChar char="•"/>
            </a:pPr>
            <a:r>
              <a:rPr lang="ar-EG" dirty="0">
                <a:latin typeface="Alexandria" pitchFamily="2" charset="-78"/>
                <a:cs typeface="Alexandria" pitchFamily="2" charset="-78"/>
              </a:rPr>
              <a:t>ظهور شخصية الباحث </a:t>
            </a:r>
          </a:p>
          <a:p>
            <a:pPr marL="285750" indent="-285750" algn="just" rtl="1">
              <a:lnSpc>
                <a:spcPct val="150000"/>
              </a:lnSpc>
              <a:buFont typeface="Arial" panose="020B0604020202020204" pitchFamily="34" charset="0"/>
              <a:buChar char="•"/>
            </a:pPr>
            <a:r>
              <a:rPr lang="ar-EG" dirty="0">
                <a:latin typeface="Alexandria" pitchFamily="2" charset="-78"/>
                <a:cs typeface="Alexandria" pitchFamily="2" charset="-78"/>
              </a:rPr>
              <a:t>السلامة اللغوية للكلمات والجمل </a:t>
            </a:r>
          </a:p>
          <a:p>
            <a:pPr marL="285750" indent="-285750" algn="just" rtl="1">
              <a:lnSpc>
                <a:spcPct val="150000"/>
              </a:lnSpc>
              <a:buFont typeface="Arial" panose="020B0604020202020204" pitchFamily="34" charset="0"/>
              <a:buChar char="•"/>
            </a:pPr>
            <a:r>
              <a:rPr lang="ar-EG" dirty="0">
                <a:latin typeface="Alexandria" pitchFamily="2" charset="-78"/>
                <a:cs typeface="Alexandria" pitchFamily="2" charset="-78"/>
              </a:rPr>
              <a:t>الدقة في التوثيق </a:t>
            </a:r>
          </a:p>
          <a:p>
            <a:pPr marL="285750" indent="-285750" algn="just" rtl="1">
              <a:lnSpc>
                <a:spcPct val="150000"/>
              </a:lnSpc>
              <a:buFont typeface="Arial" panose="020B0604020202020204" pitchFamily="34" charset="0"/>
              <a:buChar char="•"/>
            </a:pPr>
            <a:r>
              <a:rPr lang="ar-EG" dirty="0">
                <a:latin typeface="Alexandria" pitchFamily="2" charset="-78"/>
                <a:cs typeface="Alexandria" pitchFamily="2" charset="-78"/>
              </a:rPr>
              <a:t>حداثة المراجع </a:t>
            </a:r>
          </a:p>
          <a:p>
            <a:pPr marL="285750" indent="-285750" algn="just" rtl="1">
              <a:lnSpc>
                <a:spcPct val="150000"/>
              </a:lnSpc>
              <a:buFont typeface="Arial" panose="020B0604020202020204" pitchFamily="34" charset="0"/>
              <a:buChar char="•"/>
            </a:pPr>
            <a:r>
              <a:rPr lang="ar-EG" dirty="0">
                <a:latin typeface="Alexandria" pitchFamily="2" charset="-78"/>
                <a:cs typeface="Alexandria" pitchFamily="2" charset="-78"/>
              </a:rPr>
              <a:t>الانتقال المنطقي لخطوة التالية وهي التعريف بمشكلة الدراسة </a:t>
            </a:r>
          </a:p>
        </p:txBody>
      </p:sp>
    </p:spTree>
    <p:extLst>
      <p:ext uri="{BB962C8B-B14F-4D97-AF65-F5344CB8AC3E}">
        <p14:creationId xmlns:p14="http://schemas.microsoft.com/office/powerpoint/2010/main" val="2186551872"/>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p:cNvSpPr txBox="1"/>
          <p:nvPr/>
        </p:nvSpPr>
        <p:spPr>
          <a:xfrm>
            <a:off x="4072624" y="1048661"/>
            <a:ext cx="3902032" cy="400110"/>
          </a:xfrm>
          <a:prstGeom prst="rect">
            <a:avLst/>
          </a:prstGeom>
          <a:noFill/>
        </p:spPr>
        <p:txBody>
          <a:bodyPr wrap="square" rtlCol="0">
            <a:spAutoFit/>
          </a:bodyPr>
          <a:lstStyle/>
          <a:p>
            <a:pPr algn="ctr"/>
            <a:r>
              <a:rPr lang="ar-EG" sz="2000" b="1" dirty="0">
                <a:latin typeface="Alexandria" pitchFamily="2" charset="-78"/>
                <a:cs typeface="Alexandria" pitchFamily="2" charset="-78"/>
              </a:rPr>
              <a:t>ثانيًا: مراجعة الأدبيات أو الدراسات السابقة</a:t>
            </a:r>
            <a:endParaRPr lang="en-US" sz="2000" b="1" dirty="0">
              <a:latin typeface="Alexandria" pitchFamily="2" charset="-78"/>
              <a:cs typeface="Alexandria" pitchFamily="2" charset="-78"/>
            </a:endParaRP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a:t>
            </a:r>
            <a:r>
              <a:rPr lang="ar-EG" sz="5400" b="1" dirty="0">
                <a:solidFill>
                  <a:schemeClr val="bg1"/>
                </a:solidFill>
                <a:latin typeface="Times New Roman" panose="02020603050405020304" pitchFamily="18" charset="0"/>
                <a:cs typeface="Times New Roman" panose="02020603050405020304" pitchFamily="18" charset="0"/>
              </a:rPr>
              <a:t>9</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p:cNvSpPr txBox="1"/>
          <p:nvPr/>
        </p:nvSpPr>
        <p:spPr>
          <a:xfrm>
            <a:off x="762000" y="1928707"/>
            <a:ext cx="10487692" cy="4196020"/>
          </a:xfrm>
          <a:prstGeom prst="rect">
            <a:avLst/>
          </a:prstGeom>
          <a:noFill/>
        </p:spPr>
        <p:txBody>
          <a:bodyPr wrap="square" rtlCol="0">
            <a:spAutoFit/>
          </a:bodyPr>
          <a:lstStyle/>
          <a:p>
            <a:pPr indent="404813" algn="just" rtl="1">
              <a:lnSpc>
                <a:spcPct val="150000"/>
              </a:lnSpc>
            </a:pPr>
            <a:r>
              <a:rPr lang="ar-EG" dirty="0">
                <a:latin typeface="Alexandria" pitchFamily="2" charset="-78"/>
                <a:cs typeface="Alexandria" pitchFamily="2" charset="-78"/>
              </a:rPr>
              <a:t>مراجعة الأدبيات، أو ما يُعرف أيضًا بـ "مراجعة الأدب السابق"، هي جزء هام في الخطة البحثية. تُعرف مراجعة الأدبيات بأنها عملية استعراض وتحليل الدراسات والأبحاث السابقة التي أجريت في مجال البحث الخاص بك. يهدف هذا الجزء من الخطة إلى تقديم لمحة شاملة عن المعرفة الموجودة بالفعل في المجال وتحديد الفجوات التي يمكن للبحث الحالي ملؤها.</a:t>
            </a:r>
          </a:p>
          <a:p>
            <a:pPr indent="60325" algn="just" rtl="1">
              <a:lnSpc>
                <a:spcPct val="150000"/>
              </a:lnSpc>
            </a:pPr>
            <a:r>
              <a:rPr lang="ar-EG" b="1" u="sng" dirty="0">
                <a:solidFill>
                  <a:srgbClr val="FF0000"/>
                </a:solidFill>
                <a:latin typeface="Alexandria" pitchFamily="2" charset="-78"/>
                <a:cs typeface="Alexandria" pitchFamily="2" charset="-78"/>
              </a:rPr>
              <a:t>الضوابط التي يتم التحقق من مدى صلاحية الدراسات السابقة من خلالها:</a:t>
            </a:r>
          </a:p>
          <a:p>
            <a:pPr marL="285750" indent="-285750" algn="just" rtl="1">
              <a:lnSpc>
                <a:spcPct val="150000"/>
              </a:lnSpc>
              <a:buFont typeface="Arial" panose="020B0604020202020204" pitchFamily="34" charset="0"/>
              <a:buChar char="•"/>
            </a:pPr>
            <a:r>
              <a:rPr lang="ar-EG" dirty="0">
                <a:latin typeface="Alexandria" pitchFamily="2" charset="-78"/>
                <a:cs typeface="Alexandria" pitchFamily="2" charset="-78"/>
              </a:rPr>
              <a:t>توضيح وبيان مدى بحث ودراسة المشكلة من قبل</a:t>
            </a:r>
          </a:p>
          <a:p>
            <a:pPr marL="285750" indent="-285750" algn="just" rtl="1">
              <a:lnSpc>
                <a:spcPct val="150000"/>
              </a:lnSpc>
              <a:buFont typeface="Arial" panose="020B0604020202020204" pitchFamily="34" charset="0"/>
              <a:buChar char="•"/>
            </a:pPr>
            <a:r>
              <a:rPr lang="ar-EG" dirty="0">
                <a:latin typeface="Alexandria" pitchFamily="2" charset="-78"/>
                <a:cs typeface="Alexandria" pitchFamily="2" charset="-78"/>
              </a:rPr>
              <a:t>قرب الدراسات السابقة من المجال الموضوعي المكاني لمشكلة الدراسة </a:t>
            </a:r>
          </a:p>
          <a:p>
            <a:pPr marL="285750" indent="-285750" algn="just" rtl="1">
              <a:lnSpc>
                <a:spcPct val="150000"/>
              </a:lnSpc>
              <a:buFont typeface="Arial" panose="020B0604020202020204" pitchFamily="34" charset="0"/>
              <a:buChar char="•"/>
            </a:pPr>
            <a:r>
              <a:rPr lang="ar-EG" dirty="0">
                <a:latin typeface="Alexandria" pitchFamily="2" charset="-78"/>
                <a:cs typeface="Alexandria" pitchFamily="2" charset="-78"/>
              </a:rPr>
              <a:t>قرب الدراسات السابقة من المجال المكاني لمشكلة الدراسة  </a:t>
            </a:r>
          </a:p>
          <a:p>
            <a:pPr marL="285750" indent="-285750" algn="just" rtl="1">
              <a:lnSpc>
                <a:spcPct val="150000"/>
              </a:lnSpc>
              <a:buFont typeface="Arial" panose="020B0604020202020204" pitchFamily="34" charset="0"/>
              <a:buChar char="•"/>
            </a:pPr>
            <a:r>
              <a:rPr lang="ar-EG" dirty="0">
                <a:latin typeface="Alexandria" pitchFamily="2" charset="-78"/>
                <a:cs typeface="Alexandria" pitchFamily="2" charset="-78"/>
              </a:rPr>
              <a:t>قرب الدراسات السابقة من المجال الزماني لمشكلة الدراسة  </a:t>
            </a:r>
          </a:p>
          <a:p>
            <a:pPr marL="285750" indent="-285750" algn="just" rtl="1">
              <a:lnSpc>
                <a:spcPct val="150000"/>
              </a:lnSpc>
              <a:buFont typeface="Arial" panose="020B0604020202020204" pitchFamily="34" charset="0"/>
              <a:buChar char="•"/>
            </a:pPr>
            <a:r>
              <a:rPr lang="ar-EG" dirty="0">
                <a:latin typeface="Alexandria" pitchFamily="2" charset="-78"/>
                <a:cs typeface="Alexandria" pitchFamily="2" charset="-78"/>
              </a:rPr>
              <a:t>حداثة الدراسات السابقة </a:t>
            </a:r>
          </a:p>
          <a:p>
            <a:pPr indent="404813" algn="just" rtl="1">
              <a:lnSpc>
                <a:spcPct val="150000"/>
              </a:lnSpc>
            </a:pPr>
            <a:endParaRPr lang="ar-EG" dirty="0">
              <a:latin typeface="Alexandria" pitchFamily="2" charset="-78"/>
              <a:cs typeface="Alexandria" pitchFamily="2" charset="-78"/>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2" name="TextBox 1">
            <a:extLst>
              <a:ext uri="{FF2B5EF4-FFF2-40B4-BE49-F238E27FC236}">
                <a16:creationId xmlns:a16="http://schemas.microsoft.com/office/drawing/2014/main" id="{1AF0E12D-BBFD-4F15-3B0C-5C199526B2E3}"/>
              </a:ext>
            </a:extLst>
          </p:cNvPr>
          <p:cNvSpPr txBox="1"/>
          <p:nvPr/>
        </p:nvSpPr>
        <p:spPr>
          <a:xfrm>
            <a:off x="762000" y="3519799"/>
            <a:ext cx="4970117" cy="2534027"/>
          </a:xfrm>
          <a:prstGeom prst="rect">
            <a:avLst/>
          </a:prstGeom>
          <a:noFill/>
        </p:spPr>
        <p:txBody>
          <a:bodyPr wrap="square" rtlCol="0">
            <a:spAutoFit/>
          </a:bodyPr>
          <a:lstStyle/>
          <a:p>
            <a:pPr marL="285750" indent="-285750" algn="just" rtl="1">
              <a:lnSpc>
                <a:spcPct val="150000"/>
              </a:lnSpc>
              <a:buFont typeface="Arial" panose="020B0604020202020204" pitchFamily="34" charset="0"/>
              <a:buChar char="•"/>
            </a:pPr>
            <a:r>
              <a:rPr lang="ar-EG" dirty="0">
                <a:latin typeface="Alexandria" pitchFamily="2" charset="-78"/>
                <a:cs typeface="Alexandria" pitchFamily="2" charset="-78"/>
              </a:rPr>
              <a:t>علاقة الدراسات السابقة بالمجال الذي طبقت عليه الدراسة </a:t>
            </a:r>
          </a:p>
          <a:p>
            <a:pPr marL="285750" indent="-285750" algn="just" rtl="1">
              <a:lnSpc>
                <a:spcPct val="150000"/>
              </a:lnSpc>
              <a:buFont typeface="Arial" panose="020B0604020202020204" pitchFamily="34" charset="0"/>
              <a:buChar char="•"/>
            </a:pPr>
            <a:r>
              <a:rPr lang="ar-EG" dirty="0">
                <a:latin typeface="Alexandria" pitchFamily="2" charset="-78"/>
                <a:cs typeface="Alexandria" pitchFamily="2" charset="-78"/>
              </a:rPr>
              <a:t>وجود دراسات بلغات أجنبية </a:t>
            </a:r>
          </a:p>
          <a:p>
            <a:pPr marL="285750" indent="-285750" algn="just" rtl="1">
              <a:lnSpc>
                <a:spcPct val="150000"/>
              </a:lnSpc>
              <a:buFont typeface="Arial" panose="020B0604020202020204" pitchFamily="34" charset="0"/>
              <a:buChar char="•"/>
            </a:pPr>
            <a:r>
              <a:rPr lang="ar-EG" dirty="0">
                <a:latin typeface="Alexandria" pitchFamily="2" charset="-78"/>
                <a:cs typeface="Alexandria" pitchFamily="2" charset="-78"/>
              </a:rPr>
              <a:t>عدد الدراسات السابقة مناسب </a:t>
            </a:r>
          </a:p>
          <a:p>
            <a:pPr marL="285750" indent="-285750" algn="just" rtl="1">
              <a:lnSpc>
                <a:spcPct val="150000"/>
              </a:lnSpc>
              <a:buFont typeface="Arial" panose="020B0604020202020204" pitchFamily="34" charset="0"/>
              <a:buChar char="•"/>
            </a:pPr>
            <a:r>
              <a:rPr lang="ar-EG" dirty="0">
                <a:latin typeface="Alexandria" pitchFamily="2" charset="-78"/>
                <a:cs typeface="Alexandria" pitchFamily="2" charset="-78"/>
              </a:rPr>
              <a:t>عرض الدراسات السابقة بتسلسل زمني </a:t>
            </a:r>
          </a:p>
          <a:p>
            <a:pPr marL="285750" indent="-285750" algn="just" rtl="1">
              <a:lnSpc>
                <a:spcPct val="150000"/>
              </a:lnSpc>
              <a:buFont typeface="Arial" panose="020B0604020202020204" pitchFamily="34" charset="0"/>
              <a:buChar char="•"/>
            </a:pPr>
            <a:r>
              <a:rPr lang="ar-EG" dirty="0">
                <a:latin typeface="Alexandria" pitchFamily="2" charset="-78"/>
                <a:cs typeface="Alexandria" pitchFamily="2" charset="-78"/>
              </a:rPr>
              <a:t>تقسيم الدراسات السابقة حسب متغيرات الدراسة الحالية  </a:t>
            </a:r>
          </a:p>
          <a:p>
            <a:pPr marL="285750" indent="-285750" algn="just" rtl="1">
              <a:lnSpc>
                <a:spcPct val="150000"/>
              </a:lnSpc>
              <a:buFont typeface="Arial" panose="020B0604020202020204" pitchFamily="34" charset="0"/>
              <a:buChar char="•"/>
            </a:pPr>
            <a:r>
              <a:rPr lang="ar-EG" dirty="0">
                <a:latin typeface="Alexandria" pitchFamily="2" charset="-78"/>
                <a:cs typeface="Alexandria" pitchFamily="2" charset="-78"/>
              </a:rPr>
              <a:t>استخدام الباحث أسلوب موحد في عرض الدراسات السابقة </a:t>
            </a:r>
          </a:p>
        </p:txBody>
      </p:sp>
    </p:spTree>
    <p:extLst>
      <p:ext uri="{BB962C8B-B14F-4D97-AF65-F5344CB8AC3E}">
        <p14:creationId xmlns:p14="http://schemas.microsoft.com/office/powerpoint/2010/main" val="2572657998"/>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p:cNvSpPr txBox="1"/>
          <p:nvPr/>
        </p:nvSpPr>
        <p:spPr>
          <a:xfrm>
            <a:off x="4072624" y="1048661"/>
            <a:ext cx="3902032" cy="400110"/>
          </a:xfrm>
          <a:prstGeom prst="rect">
            <a:avLst/>
          </a:prstGeom>
          <a:noFill/>
        </p:spPr>
        <p:txBody>
          <a:bodyPr wrap="square" rtlCol="0">
            <a:spAutoFit/>
          </a:bodyPr>
          <a:lstStyle/>
          <a:p>
            <a:pPr algn="ctr"/>
            <a:r>
              <a:rPr lang="ar-EG" sz="2000" b="1" dirty="0">
                <a:latin typeface="Alexandria" pitchFamily="2" charset="-78"/>
                <a:cs typeface="Alexandria" pitchFamily="2" charset="-78"/>
              </a:rPr>
              <a:t>ثانيًا: مراجعة الأدبيات أو الدراسات السابقة</a:t>
            </a:r>
            <a:endParaRPr lang="en-US" sz="2000" b="1" dirty="0">
              <a:latin typeface="Alexandria" pitchFamily="2" charset="-78"/>
              <a:cs typeface="Alexandria" pitchFamily="2" charset="-78"/>
            </a:endParaRP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a:t>
            </a:r>
            <a:r>
              <a:rPr lang="ar-EG" sz="5400" b="1" dirty="0">
                <a:solidFill>
                  <a:schemeClr val="bg1"/>
                </a:solidFill>
                <a:latin typeface="Times New Roman" panose="02020603050405020304" pitchFamily="18" charset="0"/>
                <a:cs typeface="Times New Roman" panose="02020603050405020304" pitchFamily="18" charset="0"/>
              </a:rPr>
              <a:t>9</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p:cNvSpPr txBox="1"/>
          <p:nvPr/>
        </p:nvSpPr>
        <p:spPr>
          <a:xfrm>
            <a:off x="762000" y="1928707"/>
            <a:ext cx="10487692" cy="3780522"/>
          </a:xfrm>
          <a:prstGeom prst="rect">
            <a:avLst/>
          </a:prstGeom>
          <a:noFill/>
        </p:spPr>
        <p:txBody>
          <a:bodyPr wrap="square" rtlCol="0">
            <a:spAutoFit/>
          </a:bodyPr>
          <a:lstStyle/>
          <a:p>
            <a:pPr indent="404813" algn="just" rtl="1">
              <a:lnSpc>
                <a:spcPct val="150000"/>
              </a:lnSpc>
            </a:pPr>
            <a:r>
              <a:rPr lang="ar-EG" b="1" u="sng" dirty="0">
                <a:solidFill>
                  <a:srgbClr val="FF0000"/>
                </a:solidFill>
                <a:latin typeface="Alexandria" pitchFamily="2" charset="-78"/>
                <a:cs typeface="Alexandria" pitchFamily="2" charset="-78"/>
              </a:rPr>
              <a:t>تابع: الضوابط التي يتم التحقق من مدى صلاحية الدراسات السابقة من خلالها:</a:t>
            </a:r>
          </a:p>
          <a:p>
            <a:pPr marL="285750" indent="-285750" algn="just" rtl="1">
              <a:lnSpc>
                <a:spcPct val="150000"/>
              </a:lnSpc>
              <a:buFont typeface="Arial" panose="020B0604020202020204" pitchFamily="34" charset="0"/>
              <a:buChar char="•"/>
            </a:pPr>
            <a:r>
              <a:rPr lang="ar-EG" dirty="0">
                <a:latin typeface="Alexandria" pitchFamily="2" charset="-78"/>
                <a:cs typeface="Alexandria" pitchFamily="2" charset="-78"/>
              </a:rPr>
              <a:t>عرض الهدف من إجراء الدراسة السابقة </a:t>
            </a:r>
          </a:p>
          <a:p>
            <a:pPr marL="285750" indent="-285750" algn="just" rtl="1">
              <a:lnSpc>
                <a:spcPct val="150000"/>
              </a:lnSpc>
              <a:buFont typeface="Arial" panose="020B0604020202020204" pitchFamily="34" charset="0"/>
              <a:buChar char="•"/>
            </a:pPr>
            <a:r>
              <a:rPr lang="ar-EG" dirty="0">
                <a:latin typeface="Alexandria" pitchFamily="2" charset="-78"/>
                <a:cs typeface="Alexandria" pitchFamily="2" charset="-78"/>
              </a:rPr>
              <a:t>عرض منهج الدراسة السابقة </a:t>
            </a:r>
          </a:p>
          <a:p>
            <a:pPr marL="285750" indent="-285750" algn="just" rtl="1">
              <a:lnSpc>
                <a:spcPct val="150000"/>
              </a:lnSpc>
              <a:buFont typeface="Arial" panose="020B0604020202020204" pitchFamily="34" charset="0"/>
              <a:buChar char="•"/>
            </a:pPr>
            <a:r>
              <a:rPr lang="ar-EG" dirty="0">
                <a:latin typeface="Alexandria" pitchFamily="2" charset="-78"/>
                <a:cs typeface="Alexandria" pitchFamily="2" charset="-78"/>
              </a:rPr>
              <a:t>عرض مجتمع وعينة الدراسة السابقة  </a:t>
            </a:r>
          </a:p>
          <a:p>
            <a:pPr marL="285750" indent="-285750" algn="just" rtl="1">
              <a:lnSpc>
                <a:spcPct val="150000"/>
              </a:lnSpc>
              <a:buFont typeface="Arial" panose="020B0604020202020204" pitchFamily="34" charset="0"/>
              <a:buChar char="•"/>
            </a:pPr>
            <a:r>
              <a:rPr lang="ar-EG" dirty="0">
                <a:latin typeface="Alexandria" pitchFamily="2" charset="-78"/>
                <a:cs typeface="Alexandria" pitchFamily="2" charset="-78"/>
              </a:rPr>
              <a:t>عرض مكان إجراء الدراسة السابقة </a:t>
            </a:r>
          </a:p>
          <a:p>
            <a:pPr marL="285750" indent="-285750" algn="just" rtl="1">
              <a:lnSpc>
                <a:spcPct val="150000"/>
              </a:lnSpc>
              <a:buFont typeface="Arial" panose="020B0604020202020204" pitchFamily="34" charset="0"/>
              <a:buChar char="•"/>
            </a:pPr>
            <a:r>
              <a:rPr lang="ar-EG" dirty="0">
                <a:latin typeface="Alexandria" pitchFamily="2" charset="-78"/>
                <a:cs typeface="Alexandria" pitchFamily="2" charset="-78"/>
              </a:rPr>
              <a:t>عرض أداة الدراسة السابقة </a:t>
            </a:r>
          </a:p>
          <a:p>
            <a:pPr marL="285750" indent="-285750" algn="just" rtl="1">
              <a:lnSpc>
                <a:spcPct val="150000"/>
              </a:lnSpc>
              <a:buFont typeface="Arial" panose="020B0604020202020204" pitchFamily="34" charset="0"/>
              <a:buChar char="•"/>
            </a:pPr>
            <a:r>
              <a:rPr lang="ar-EG" dirty="0">
                <a:latin typeface="Alexandria" pitchFamily="2" charset="-78"/>
                <a:cs typeface="Alexandria" pitchFamily="2" charset="-78"/>
              </a:rPr>
              <a:t>عرض محاور الدراسة السابقة </a:t>
            </a:r>
          </a:p>
          <a:p>
            <a:pPr marL="285750" indent="-285750" algn="just" rtl="1">
              <a:lnSpc>
                <a:spcPct val="150000"/>
              </a:lnSpc>
              <a:buFont typeface="Arial" panose="020B0604020202020204" pitchFamily="34" charset="0"/>
              <a:buChar char="•"/>
            </a:pPr>
            <a:r>
              <a:rPr lang="ar-EG" dirty="0">
                <a:latin typeface="Alexandria" pitchFamily="2" charset="-78"/>
                <a:cs typeface="Alexandria" pitchFamily="2" charset="-78"/>
              </a:rPr>
              <a:t>عرض الأساليب الإحصائية للدراسة السابقة  </a:t>
            </a:r>
          </a:p>
          <a:p>
            <a:pPr marL="285750" indent="-285750" algn="just" rtl="1">
              <a:lnSpc>
                <a:spcPct val="150000"/>
              </a:lnSpc>
              <a:buFont typeface="Arial" panose="020B0604020202020204" pitchFamily="34" charset="0"/>
              <a:buChar char="•"/>
            </a:pPr>
            <a:r>
              <a:rPr lang="ar-EG" dirty="0">
                <a:latin typeface="Alexandria" pitchFamily="2" charset="-78"/>
                <a:cs typeface="Alexandria" pitchFamily="2" charset="-78"/>
              </a:rPr>
              <a:t>عرض أهم النتائج والتوصيات ذات العلاقة بموضوع الدراسة الحالية </a:t>
            </a: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2" name="TextBox 1">
            <a:extLst>
              <a:ext uri="{FF2B5EF4-FFF2-40B4-BE49-F238E27FC236}">
                <a16:creationId xmlns:a16="http://schemas.microsoft.com/office/drawing/2014/main" id="{1AF0E12D-BBFD-4F15-3B0C-5C199526B2E3}"/>
              </a:ext>
            </a:extLst>
          </p:cNvPr>
          <p:cNvSpPr txBox="1"/>
          <p:nvPr/>
        </p:nvSpPr>
        <p:spPr>
          <a:xfrm>
            <a:off x="617280" y="2344608"/>
            <a:ext cx="4970117" cy="2949525"/>
          </a:xfrm>
          <a:prstGeom prst="rect">
            <a:avLst/>
          </a:prstGeom>
          <a:noFill/>
        </p:spPr>
        <p:txBody>
          <a:bodyPr wrap="square" rtlCol="0">
            <a:spAutoFit/>
          </a:bodyPr>
          <a:lstStyle/>
          <a:p>
            <a:pPr marL="285750" indent="-285750" algn="just" rtl="1">
              <a:lnSpc>
                <a:spcPct val="150000"/>
              </a:lnSpc>
              <a:buFont typeface="Arial" panose="020B0604020202020204" pitchFamily="34" charset="0"/>
              <a:buChar char="•"/>
            </a:pPr>
            <a:r>
              <a:rPr lang="ar-EG" dirty="0">
                <a:latin typeface="Alexandria" pitchFamily="2" charset="-78"/>
                <a:cs typeface="Alexandria" pitchFamily="2" charset="-78"/>
              </a:rPr>
              <a:t>وصف مدى ارتباط كل دراسة سابقة بالدراسة الحالية </a:t>
            </a:r>
          </a:p>
          <a:p>
            <a:pPr marL="285750" indent="-285750" algn="just" rtl="1">
              <a:lnSpc>
                <a:spcPct val="150000"/>
              </a:lnSpc>
              <a:buFont typeface="Arial" panose="020B0604020202020204" pitchFamily="34" charset="0"/>
              <a:buChar char="•"/>
            </a:pPr>
            <a:r>
              <a:rPr lang="ar-EG" dirty="0">
                <a:latin typeface="Alexandria" pitchFamily="2" charset="-78"/>
                <a:cs typeface="Alexandria" pitchFamily="2" charset="-78"/>
              </a:rPr>
              <a:t>توضيح جوانب القوة والضعف في كل دراسة سابقة </a:t>
            </a:r>
          </a:p>
          <a:p>
            <a:pPr marL="285750" indent="-285750" algn="just" rtl="1">
              <a:lnSpc>
                <a:spcPct val="150000"/>
              </a:lnSpc>
              <a:buFont typeface="Arial" panose="020B0604020202020204" pitchFamily="34" charset="0"/>
              <a:buChar char="•"/>
            </a:pPr>
            <a:r>
              <a:rPr lang="ar-EG" dirty="0">
                <a:latin typeface="Alexandria" pitchFamily="2" charset="-78"/>
                <a:cs typeface="Alexandria" pitchFamily="2" charset="-78"/>
              </a:rPr>
              <a:t>توضيح أثر الدراسة الحالية في معالجة جوانب الضعف  </a:t>
            </a:r>
          </a:p>
          <a:p>
            <a:pPr marL="285750" indent="-285750" algn="just" rtl="1">
              <a:lnSpc>
                <a:spcPct val="150000"/>
              </a:lnSpc>
              <a:buFont typeface="Arial" panose="020B0604020202020204" pitchFamily="34" charset="0"/>
              <a:buChar char="•"/>
            </a:pPr>
            <a:r>
              <a:rPr lang="ar-EG" dirty="0">
                <a:latin typeface="Alexandria" pitchFamily="2" charset="-78"/>
                <a:cs typeface="Alexandria" pitchFamily="2" charset="-78"/>
              </a:rPr>
              <a:t>عرض أوجه الإفادة من الدراسات السابقة </a:t>
            </a:r>
          </a:p>
          <a:p>
            <a:pPr marL="285750" indent="-285750" algn="just" rtl="1">
              <a:lnSpc>
                <a:spcPct val="150000"/>
              </a:lnSpc>
              <a:buFont typeface="Arial" panose="020B0604020202020204" pitchFamily="34" charset="0"/>
              <a:buChar char="•"/>
            </a:pPr>
            <a:r>
              <a:rPr lang="ar-EG" dirty="0">
                <a:latin typeface="Alexandria" pitchFamily="2" charset="-78"/>
                <a:cs typeface="Alexandria" pitchFamily="2" charset="-78"/>
              </a:rPr>
              <a:t>توضيح جوانب الاتفاق والاختلاف بين الدراسة الحالية والدراسات السابقة </a:t>
            </a:r>
          </a:p>
          <a:p>
            <a:pPr marL="285750" indent="-285750" algn="just" rtl="1">
              <a:lnSpc>
                <a:spcPct val="150000"/>
              </a:lnSpc>
              <a:buFont typeface="Arial" panose="020B0604020202020204" pitchFamily="34" charset="0"/>
              <a:buChar char="•"/>
            </a:pPr>
            <a:r>
              <a:rPr lang="ar-EG" dirty="0">
                <a:latin typeface="Alexandria" pitchFamily="2" charset="-78"/>
                <a:cs typeface="Alexandria" pitchFamily="2" charset="-78"/>
              </a:rPr>
              <a:t>مدى شمولية الدراسات السابقة لموضوع المشكلة </a:t>
            </a:r>
          </a:p>
        </p:txBody>
      </p:sp>
    </p:spTree>
    <p:extLst>
      <p:ext uri="{BB962C8B-B14F-4D97-AF65-F5344CB8AC3E}">
        <p14:creationId xmlns:p14="http://schemas.microsoft.com/office/powerpoint/2010/main" val="300177020"/>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p:cNvSpPr txBox="1"/>
          <p:nvPr/>
        </p:nvSpPr>
        <p:spPr>
          <a:xfrm>
            <a:off x="4072624" y="1048661"/>
            <a:ext cx="3902032" cy="400110"/>
          </a:xfrm>
          <a:prstGeom prst="rect">
            <a:avLst/>
          </a:prstGeom>
          <a:noFill/>
        </p:spPr>
        <p:txBody>
          <a:bodyPr wrap="square" rtlCol="0">
            <a:spAutoFit/>
          </a:bodyPr>
          <a:lstStyle/>
          <a:p>
            <a:pPr algn="ctr"/>
            <a:r>
              <a:rPr lang="ar-EG" sz="2000" b="1" dirty="0">
                <a:latin typeface="Alexandria" pitchFamily="2" charset="-78"/>
                <a:cs typeface="Alexandria" pitchFamily="2" charset="-78"/>
              </a:rPr>
              <a:t>ثالثا: مشكلة الدراسة</a:t>
            </a:r>
            <a:endParaRPr lang="en-US" sz="2000" b="1" dirty="0">
              <a:latin typeface="Alexandria" pitchFamily="2" charset="-78"/>
              <a:cs typeface="Alexandria" pitchFamily="2" charset="-78"/>
            </a:endParaRP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a:t>
            </a:r>
            <a:r>
              <a:rPr lang="ar-EG" sz="5400" b="1" dirty="0">
                <a:solidFill>
                  <a:schemeClr val="bg1"/>
                </a:solidFill>
                <a:latin typeface="Times New Roman" panose="02020603050405020304" pitchFamily="18" charset="0"/>
                <a:cs typeface="Times New Roman" panose="02020603050405020304" pitchFamily="18" charset="0"/>
              </a:rPr>
              <a:t>9</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p:cNvSpPr txBox="1"/>
          <p:nvPr/>
        </p:nvSpPr>
        <p:spPr>
          <a:xfrm>
            <a:off x="762000" y="1928707"/>
            <a:ext cx="10307384" cy="4196020"/>
          </a:xfrm>
          <a:prstGeom prst="rect">
            <a:avLst/>
          </a:prstGeom>
          <a:noFill/>
        </p:spPr>
        <p:txBody>
          <a:bodyPr wrap="square" rtlCol="0">
            <a:spAutoFit/>
          </a:bodyPr>
          <a:lstStyle/>
          <a:p>
            <a:pPr indent="404813" algn="just" rtl="1">
              <a:lnSpc>
                <a:spcPct val="150000"/>
              </a:lnSpc>
            </a:pPr>
            <a:r>
              <a:rPr lang="ar-EG" dirty="0">
                <a:latin typeface="Alexandria" pitchFamily="2" charset="-78"/>
                <a:cs typeface="Alexandria" pitchFamily="2" charset="-78"/>
              </a:rPr>
              <a:t>مشكلة الدراسة هي المسألة أو القضية التي يسعى الباحث لحلها أو فهمها من خلال البحث الذي يقوم به. يتم تحديد مشكلة الدراسة عن طريق تحديد الفجوات في المعرفة أو التحديات التي لم يتم حلها بشكل كافٍ في المجال الذي يركز عليه البحث. يهدف الباحث إلى توضيح وتحديد مشكلة الدراسة بوضوح للإشارة إلى الحاجة إلى البحث وأهمية حل المشكلة.</a:t>
            </a:r>
          </a:p>
          <a:p>
            <a:pPr indent="60325" algn="just" rtl="1">
              <a:lnSpc>
                <a:spcPct val="150000"/>
              </a:lnSpc>
            </a:pPr>
            <a:r>
              <a:rPr lang="ar-EG" b="1" u="sng" dirty="0">
                <a:solidFill>
                  <a:srgbClr val="FF0000"/>
                </a:solidFill>
                <a:latin typeface="Alexandria" pitchFamily="2" charset="-78"/>
                <a:cs typeface="Alexandria" pitchFamily="2" charset="-78"/>
              </a:rPr>
              <a:t>العناصر الواجب توفرها في مشكلة الدراسة:</a:t>
            </a:r>
          </a:p>
          <a:p>
            <a:pPr marL="285750" indent="-285750" algn="just" rtl="1">
              <a:lnSpc>
                <a:spcPct val="150000"/>
              </a:lnSpc>
              <a:buFont typeface="Arial" panose="020B0604020202020204" pitchFamily="34" charset="0"/>
              <a:buChar char="•"/>
            </a:pPr>
            <a:r>
              <a:rPr lang="ar-EG" dirty="0">
                <a:latin typeface="Alexandria" pitchFamily="2" charset="-78"/>
                <a:cs typeface="Alexandria" pitchFamily="2" charset="-78"/>
              </a:rPr>
              <a:t>تحديد المشكلة وتعريفها ووصفها  </a:t>
            </a:r>
          </a:p>
          <a:p>
            <a:pPr marL="285750" indent="-285750" algn="just" rtl="1">
              <a:lnSpc>
                <a:spcPct val="150000"/>
              </a:lnSpc>
              <a:buFont typeface="Arial" panose="020B0604020202020204" pitchFamily="34" charset="0"/>
              <a:buChar char="•"/>
            </a:pPr>
            <a:r>
              <a:rPr lang="ar-EG" dirty="0">
                <a:latin typeface="Alexandria" pitchFamily="2" charset="-78"/>
                <a:cs typeface="Alexandria" pitchFamily="2" charset="-78"/>
              </a:rPr>
              <a:t>قابلية المشكلة للبحث </a:t>
            </a:r>
          </a:p>
          <a:p>
            <a:pPr marL="285750" indent="-285750" algn="just" rtl="1">
              <a:lnSpc>
                <a:spcPct val="150000"/>
              </a:lnSpc>
              <a:buFont typeface="Arial" panose="020B0604020202020204" pitchFamily="34" charset="0"/>
              <a:buChar char="•"/>
            </a:pPr>
            <a:r>
              <a:rPr lang="ar-EG" dirty="0">
                <a:latin typeface="Alexandria" pitchFamily="2" charset="-78"/>
                <a:cs typeface="Alexandria" pitchFamily="2" charset="-78"/>
              </a:rPr>
              <a:t>وجود خلفية نظرية للمشكلة </a:t>
            </a:r>
          </a:p>
          <a:p>
            <a:pPr marL="285750" indent="-285750" algn="just" rtl="1">
              <a:lnSpc>
                <a:spcPct val="150000"/>
              </a:lnSpc>
              <a:buFont typeface="Arial" panose="020B0604020202020204" pitchFamily="34" charset="0"/>
              <a:buChar char="•"/>
            </a:pPr>
            <a:r>
              <a:rPr lang="ar-EG" dirty="0">
                <a:latin typeface="Alexandria" pitchFamily="2" charset="-78"/>
                <a:cs typeface="Alexandria" pitchFamily="2" charset="-78"/>
              </a:rPr>
              <a:t>ذكر مبررات دراسة المشكلة </a:t>
            </a:r>
          </a:p>
          <a:p>
            <a:pPr marL="285750" indent="-285750" algn="just" rtl="1">
              <a:lnSpc>
                <a:spcPct val="150000"/>
              </a:lnSpc>
              <a:buFont typeface="Arial" panose="020B0604020202020204" pitchFamily="34" charset="0"/>
              <a:buChar char="•"/>
            </a:pPr>
            <a:r>
              <a:rPr lang="ar-EG" dirty="0">
                <a:latin typeface="Alexandria" pitchFamily="2" charset="-78"/>
                <a:cs typeface="Alexandria" pitchFamily="2" charset="-78"/>
              </a:rPr>
              <a:t>كفاية المبررات لإقناع القارئ بالمشكلة</a:t>
            </a:r>
          </a:p>
          <a:p>
            <a:pPr indent="404813" algn="just" rtl="1">
              <a:lnSpc>
                <a:spcPct val="150000"/>
              </a:lnSpc>
            </a:pPr>
            <a:endParaRPr lang="ar-EG" dirty="0">
              <a:latin typeface="Alexandria" pitchFamily="2" charset="-78"/>
              <a:cs typeface="Alexandria" pitchFamily="2" charset="-78"/>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Tree>
    <p:extLst>
      <p:ext uri="{BB962C8B-B14F-4D97-AF65-F5344CB8AC3E}">
        <p14:creationId xmlns:p14="http://schemas.microsoft.com/office/powerpoint/2010/main" val="842038913"/>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p:cNvSpPr txBox="1"/>
          <p:nvPr/>
        </p:nvSpPr>
        <p:spPr>
          <a:xfrm>
            <a:off x="4072624" y="1048661"/>
            <a:ext cx="3902032" cy="400110"/>
          </a:xfrm>
          <a:prstGeom prst="rect">
            <a:avLst/>
          </a:prstGeom>
          <a:noFill/>
        </p:spPr>
        <p:txBody>
          <a:bodyPr wrap="square" rtlCol="0">
            <a:spAutoFit/>
          </a:bodyPr>
          <a:lstStyle/>
          <a:p>
            <a:pPr algn="ctr"/>
            <a:r>
              <a:rPr lang="ar-EG" sz="2000" b="1" dirty="0">
                <a:latin typeface="Alexandria" pitchFamily="2" charset="-78"/>
                <a:cs typeface="Alexandria" pitchFamily="2" charset="-78"/>
              </a:rPr>
              <a:t>رابعا: أهمية الدراسة</a:t>
            </a:r>
            <a:endParaRPr lang="en-US" sz="2000" b="1" dirty="0">
              <a:latin typeface="Alexandria" pitchFamily="2" charset="-78"/>
              <a:cs typeface="Alexandria" pitchFamily="2" charset="-78"/>
            </a:endParaRPr>
          </a:p>
        </p:txBody>
      </p:sp>
      <p:sp>
        <p:nvSpPr>
          <p:cNvPr id="5" name="Rectangle 4"/>
          <p:cNvSpPr/>
          <p:nvPr/>
        </p:nvSpPr>
        <p:spPr>
          <a:xfrm>
            <a:off x="888429" y="605082"/>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101700" y="725495"/>
            <a:ext cx="1078707"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p:cNvSpPr txBox="1"/>
          <p:nvPr/>
        </p:nvSpPr>
        <p:spPr>
          <a:xfrm>
            <a:off x="1159430" y="966114"/>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a:t>
            </a:r>
            <a:r>
              <a:rPr lang="ar-EG" sz="5400" b="1" dirty="0">
                <a:solidFill>
                  <a:schemeClr val="bg1"/>
                </a:solidFill>
                <a:latin typeface="Times New Roman" panose="02020603050405020304" pitchFamily="18" charset="0"/>
                <a:cs typeface="Times New Roman" panose="02020603050405020304" pitchFamily="18" charset="0"/>
              </a:rPr>
              <a:t>9</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p:cNvSpPr txBox="1"/>
          <p:nvPr/>
        </p:nvSpPr>
        <p:spPr>
          <a:xfrm>
            <a:off x="762000" y="1856669"/>
            <a:ext cx="10307384" cy="4196020"/>
          </a:xfrm>
          <a:prstGeom prst="rect">
            <a:avLst/>
          </a:prstGeom>
          <a:noFill/>
        </p:spPr>
        <p:txBody>
          <a:bodyPr wrap="square" rtlCol="0">
            <a:spAutoFit/>
          </a:bodyPr>
          <a:lstStyle/>
          <a:p>
            <a:pPr indent="404813" algn="just" rtl="1">
              <a:lnSpc>
                <a:spcPct val="150000"/>
              </a:lnSpc>
            </a:pPr>
            <a:r>
              <a:rPr lang="ar-EG" dirty="0">
                <a:latin typeface="Alexandria" pitchFamily="2" charset="-78"/>
                <a:cs typeface="Alexandria" pitchFamily="2" charset="-78"/>
              </a:rPr>
              <a:t>تشير إلى القيمة والفائدة التي يمكن أن تحققها الدراسة في المجال الذي تندرج فيه. قد تكون أهمية الدراسة علمية، حيث تسهم في زيادة المعرفة والفهم في مجال معين، أو قد تكون أهمية عملية، حيث تساهم في حل مشكلة حقيقية أو تزويد الجمهور بالمعلومات الضرورية لاتخاذ قرارات أو اتخاذ إجراءات.</a:t>
            </a:r>
          </a:p>
          <a:p>
            <a:pPr algn="just" rtl="1">
              <a:lnSpc>
                <a:spcPct val="150000"/>
              </a:lnSpc>
            </a:pPr>
            <a:r>
              <a:rPr lang="ar-EG" b="1" u="sng" dirty="0">
                <a:solidFill>
                  <a:srgbClr val="FF0000"/>
                </a:solidFill>
                <a:latin typeface="Alexandria" pitchFamily="2" charset="-78"/>
                <a:cs typeface="Alexandria" pitchFamily="2" charset="-78"/>
              </a:rPr>
              <a:t>المعاير الواجب مراعاتها عند كتابة أهمية الدراسة:</a:t>
            </a:r>
          </a:p>
          <a:p>
            <a:pPr marL="285750" indent="-285750" algn="just" rtl="1">
              <a:lnSpc>
                <a:spcPct val="150000"/>
              </a:lnSpc>
              <a:buFont typeface="Arial" panose="020B0604020202020204" pitchFamily="34" charset="0"/>
              <a:buChar char="•"/>
            </a:pPr>
            <a:r>
              <a:rPr lang="ar-EG" dirty="0">
                <a:latin typeface="Alexandria" pitchFamily="2" charset="-78"/>
                <a:cs typeface="Alexandria" pitchFamily="2" charset="-78"/>
              </a:rPr>
              <a:t>إبراز القيمة الحقيقية المرجوة أو الإضافة العلمية </a:t>
            </a:r>
          </a:p>
          <a:p>
            <a:pPr marL="285750" indent="-285750" algn="just" rtl="1">
              <a:lnSpc>
                <a:spcPct val="150000"/>
              </a:lnSpc>
              <a:buFont typeface="Arial" panose="020B0604020202020204" pitchFamily="34" charset="0"/>
              <a:buChar char="•"/>
            </a:pPr>
            <a:r>
              <a:rPr lang="ar-EG" dirty="0">
                <a:latin typeface="Alexandria" pitchFamily="2" charset="-78"/>
                <a:cs typeface="Alexandria" pitchFamily="2" charset="-78"/>
              </a:rPr>
              <a:t>تؤدي الدراسة إلى الاهتمام بدراسات أخرى </a:t>
            </a:r>
          </a:p>
          <a:p>
            <a:pPr marL="285750" indent="-285750" algn="just" rtl="1">
              <a:lnSpc>
                <a:spcPct val="150000"/>
              </a:lnSpc>
              <a:buFont typeface="Arial" panose="020B0604020202020204" pitchFamily="34" charset="0"/>
              <a:buChar char="•"/>
            </a:pPr>
            <a:r>
              <a:rPr lang="ar-EG" dirty="0">
                <a:latin typeface="Alexandria" pitchFamily="2" charset="-78"/>
                <a:cs typeface="Alexandria" pitchFamily="2" charset="-78"/>
              </a:rPr>
              <a:t>الاستعانة بتوجيهات دراسات سابقة تنص على أهمية دراسة مثل هذا الموضوع </a:t>
            </a:r>
          </a:p>
          <a:p>
            <a:pPr marL="285750" indent="-285750" algn="just" rtl="1">
              <a:lnSpc>
                <a:spcPct val="150000"/>
              </a:lnSpc>
              <a:buFont typeface="Arial" panose="020B0604020202020204" pitchFamily="34" charset="0"/>
              <a:buChar char="•"/>
            </a:pPr>
            <a:r>
              <a:rPr lang="ar-EG" dirty="0">
                <a:latin typeface="Alexandria" pitchFamily="2" charset="-78"/>
                <a:cs typeface="Alexandria" pitchFamily="2" charset="-78"/>
              </a:rPr>
              <a:t>الاستعانة ببيانات وإحصاءات جهات الاختصاص لبيان أهمية الدراسة   </a:t>
            </a:r>
          </a:p>
          <a:p>
            <a:pPr marL="285750" indent="-285750" algn="just" rtl="1">
              <a:lnSpc>
                <a:spcPct val="150000"/>
              </a:lnSpc>
              <a:buFont typeface="Arial" panose="020B0604020202020204" pitchFamily="34" charset="0"/>
              <a:buChar char="•"/>
            </a:pPr>
            <a:r>
              <a:rPr lang="ar-EG" dirty="0">
                <a:latin typeface="Alexandria" pitchFamily="2" charset="-78"/>
                <a:cs typeface="Alexandria" pitchFamily="2" charset="-78"/>
              </a:rPr>
              <a:t>توضيح المستفيدين من الدراسة </a:t>
            </a:r>
          </a:p>
          <a:p>
            <a:pPr marL="285750" indent="-285750" algn="just" rtl="1">
              <a:lnSpc>
                <a:spcPct val="150000"/>
              </a:lnSpc>
              <a:buFont typeface="Arial" panose="020B0604020202020204" pitchFamily="34" charset="0"/>
              <a:buChar char="•"/>
            </a:pPr>
            <a:r>
              <a:rPr lang="ar-EG" dirty="0">
                <a:latin typeface="Alexandria" pitchFamily="2" charset="-78"/>
                <a:cs typeface="Alexandria" pitchFamily="2" charset="-78"/>
              </a:rPr>
              <a:t>تضمين بعض الأدلة المنقولة لذوي الصلة بموضوع الدراسة</a:t>
            </a: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2" name="TextBox 1">
            <a:extLst>
              <a:ext uri="{FF2B5EF4-FFF2-40B4-BE49-F238E27FC236}">
                <a16:creationId xmlns:a16="http://schemas.microsoft.com/office/drawing/2014/main" id="{EF555FFE-2A4D-3FD1-A1EB-80E57C7842BA}"/>
              </a:ext>
            </a:extLst>
          </p:cNvPr>
          <p:cNvSpPr txBox="1"/>
          <p:nvPr/>
        </p:nvSpPr>
        <p:spPr>
          <a:xfrm>
            <a:off x="617280" y="3619724"/>
            <a:ext cx="4208884" cy="1703030"/>
          </a:xfrm>
          <a:prstGeom prst="rect">
            <a:avLst/>
          </a:prstGeom>
          <a:noFill/>
        </p:spPr>
        <p:txBody>
          <a:bodyPr wrap="square" rtlCol="0">
            <a:spAutoFit/>
          </a:bodyPr>
          <a:lstStyle/>
          <a:p>
            <a:pPr marL="285750" indent="-285750" algn="just" rtl="1">
              <a:lnSpc>
                <a:spcPct val="150000"/>
              </a:lnSpc>
              <a:buFont typeface="Arial" panose="020B0604020202020204" pitchFamily="34" charset="0"/>
              <a:buChar char="•"/>
            </a:pPr>
            <a:r>
              <a:rPr lang="ar-EG" dirty="0">
                <a:latin typeface="Alexandria" pitchFamily="2" charset="-78"/>
                <a:cs typeface="Alexandria" pitchFamily="2" charset="-78"/>
              </a:rPr>
              <a:t>اقتناع القارئ بمدى جدوى هذه الدراسة </a:t>
            </a:r>
          </a:p>
          <a:p>
            <a:pPr marL="285750" indent="-285750" algn="just" rtl="1">
              <a:lnSpc>
                <a:spcPct val="150000"/>
              </a:lnSpc>
              <a:buFont typeface="Arial" panose="020B0604020202020204" pitchFamily="34" charset="0"/>
              <a:buChar char="•"/>
            </a:pPr>
            <a:r>
              <a:rPr lang="ar-EG" dirty="0">
                <a:latin typeface="Alexandria" pitchFamily="2" charset="-78"/>
                <a:cs typeface="Alexandria" pitchFamily="2" charset="-78"/>
              </a:rPr>
              <a:t>عدم الخلط بين الأهمية والمشكلة </a:t>
            </a:r>
          </a:p>
          <a:p>
            <a:pPr marL="285750" indent="-285750" algn="just" rtl="1">
              <a:lnSpc>
                <a:spcPct val="150000"/>
              </a:lnSpc>
              <a:buFont typeface="Arial" panose="020B0604020202020204" pitchFamily="34" charset="0"/>
              <a:buChar char="•"/>
            </a:pPr>
            <a:r>
              <a:rPr lang="ar-EG" dirty="0">
                <a:latin typeface="Alexandria" pitchFamily="2" charset="-78"/>
                <a:cs typeface="Alexandria" pitchFamily="2" charset="-78"/>
              </a:rPr>
              <a:t>وجود مبررات داخلة في الأهمية </a:t>
            </a:r>
          </a:p>
          <a:p>
            <a:pPr marL="285750" indent="-285750" algn="just" rtl="1">
              <a:lnSpc>
                <a:spcPct val="150000"/>
              </a:lnSpc>
              <a:buFont typeface="Arial" panose="020B0604020202020204" pitchFamily="34" charset="0"/>
              <a:buChar char="•"/>
            </a:pPr>
            <a:r>
              <a:rPr lang="ar-EG" dirty="0">
                <a:latin typeface="Alexandria" pitchFamily="2" charset="-78"/>
                <a:cs typeface="Alexandria" pitchFamily="2" charset="-78"/>
              </a:rPr>
              <a:t>السلامة اللغوية للكلمات والجمل </a:t>
            </a:r>
          </a:p>
        </p:txBody>
      </p:sp>
    </p:spTree>
    <p:extLst>
      <p:ext uri="{BB962C8B-B14F-4D97-AF65-F5344CB8AC3E}">
        <p14:creationId xmlns:p14="http://schemas.microsoft.com/office/powerpoint/2010/main" val="1234959857"/>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p:cNvSpPr txBox="1"/>
          <p:nvPr/>
        </p:nvSpPr>
        <p:spPr>
          <a:xfrm>
            <a:off x="4072624" y="1048661"/>
            <a:ext cx="3902032" cy="400110"/>
          </a:xfrm>
          <a:prstGeom prst="rect">
            <a:avLst/>
          </a:prstGeom>
          <a:noFill/>
        </p:spPr>
        <p:txBody>
          <a:bodyPr wrap="square" rtlCol="0">
            <a:spAutoFit/>
          </a:bodyPr>
          <a:lstStyle/>
          <a:p>
            <a:pPr algn="ctr"/>
            <a:r>
              <a:rPr lang="ar-EG" sz="2000" b="1" dirty="0">
                <a:latin typeface="Alexandria" pitchFamily="2" charset="-78"/>
                <a:cs typeface="Alexandria" pitchFamily="2" charset="-78"/>
              </a:rPr>
              <a:t>خامسا: أهداف الدراسة</a:t>
            </a:r>
            <a:endParaRPr lang="en-US" sz="2000" b="1" dirty="0">
              <a:latin typeface="Alexandria" pitchFamily="2" charset="-78"/>
              <a:cs typeface="Alexandria" pitchFamily="2" charset="-78"/>
            </a:endParaRP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a:t>
            </a:r>
            <a:r>
              <a:rPr lang="ar-EG" sz="5400" b="1" dirty="0">
                <a:solidFill>
                  <a:schemeClr val="bg1"/>
                </a:solidFill>
                <a:latin typeface="Times New Roman" panose="02020603050405020304" pitchFamily="18" charset="0"/>
                <a:cs typeface="Times New Roman" panose="02020603050405020304" pitchFamily="18" charset="0"/>
              </a:rPr>
              <a:t>9</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p:cNvSpPr txBox="1"/>
          <p:nvPr/>
        </p:nvSpPr>
        <p:spPr>
          <a:xfrm>
            <a:off x="842398" y="2028817"/>
            <a:ext cx="10307384" cy="3780522"/>
          </a:xfrm>
          <a:prstGeom prst="rect">
            <a:avLst/>
          </a:prstGeom>
          <a:noFill/>
        </p:spPr>
        <p:txBody>
          <a:bodyPr wrap="square" rtlCol="0">
            <a:spAutoFit/>
          </a:bodyPr>
          <a:lstStyle/>
          <a:p>
            <a:pPr indent="404813" algn="just" rtl="1">
              <a:lnSpc>
                <a:spcPct val="150000"/>
              </a:lnSpc>
            </a:pPr>
            <a:r>
              <a:rPr lang="ar-EG" dirty="0">
                <a:latin typeface="Alexandria" pitchFamily="2" charset="-78"/>
                <a:cs typeface="Alexandria" pitchFamily="2" charset="-78"/>
              </a:rPr>
              <a:t>تعبر عن النتائج المرجوة والأهداف المحددة التي يسعى الباحث لتحقيقها من خلال البحث. قد تتضمن الأهداف المعرفية، مثل فهم ظاهرة معينة أو توضيح العلاقات بين المتغيرات، وقد تشمل الأهداف العملية، مثل تطوير توصيات أو إرشادات للممارسات أو السياسات. يجب أن تكون أهداف الدراسة واضحة ومحددة وقابلة للقياس، ويتم توجيه العملية البحثية لتحقيق هذه الأهداف.</a:t>
            </a:r>
          </a:p>
          <a:p>
            <a:pPr indent="120650" algn="just" rtl="1">
              <a:lnSpc>
                <a:spcPct val="150000"/>
              </a:lnSpc>
            </a:pPr>
            <a:r>
              <a:rPr lang="ar-EG" b="1" u="sng" dirty="0">
                <a:solidFill>
                  <a:srgbClr val="FF0000"/>
                </a:solidFill>
                <a:latin typeface="Alexandria" pitchFamily="2" charset="-78"/>
                <a:cs typeface="Alexandria" pitchFamily="2" charset="-78"/>
              </a:rPr>
              <a:t>المعايير الواجب توفرها عند كتابة أهداف الدراسة:</a:t>
            </a:r>
          </a:p>
          <a:p>
            <a:pPr marL="285750" indent="-285750" algn="just" rtl="1">
              <a:lnSpc>
                <a:spcPct val="150000"/>
              </a:lnSpc>
              <a:buFont typeface="Arial" panose="020B0604020202020204" pitchFamily="34" charset="0"/>
              <a:buChar char="•"/>
            </a:pPr>
            <a:r>
              <a:rPr lang="ar-EG" dirty="0">
                <a:latin typeface="Alexandria" pitchFamily="2" charset="-78"/>
                <a:cs typeface="Alexandria" pitchFamily="2" charset="-78"/>
              </a:rPr>
              <a:t>الأهداف تعكس مدى الإضافة في العلم </a:t>
            </a:r>
          </a:p>
          <a:p>
            <a:pPr marL="285750" indent="-285750" algn="just" rtl="1">
              <a:lnSpc>
                <a:spcPct val="150000"/>
              </a:lnSpc>
              <a:buFont typeface="Arial" panose="020B0604020202020204" pitchFamily="34" charset="0"/>
              <a:buChar char="•"/>
            </a:pPr>
            <a:r>
              <a:rPr lang="ar-EG" dirty="0">
                <a:latin typeface="Alexandria" pitchFamily="2" charset="-78"/>
                <a:cs typeface="Alexandria" pitchFamily="2" charset="-78"/>
              </a:rPr>
              <a:t>الأهداف واضحة </a:t>
            </a:r>
          </a:p>
          <a:p>
            <a:pPr marL="285750" indent="-285750" algn="just" rtl="1">
              <a:lnSpc>
                <a:spcPct val="150000"/>
              </a:lnSpc>
              <a:buFont typeface="Arial" panose="020B0604020202020204" pitchFamily="34" charset="0"/>
              <a:buChar char="•"/>
            </a:pPr>
            <a:r>
              <a:rPr lang="ar-EG" dirty="0">
                <a:latin typeface="Alexandria" pitchFamily="2" charset="-78"/>
                <a:cs typeface="Alexandria" pitchFamily="2" charset="-78"/>
              </a:rPr>
              <a:t>الأهداف دقيقة </a:t>
            </a:r>
          </a:p>
          <a:p>
            <a:pPr marL="285750" indent="-285750" algn="just" rtl="1">
              <a:lnSpc>
                <a:spcPct val="150000"/>
              </a:lnSpc>
              <a:buFont typeface="Arial" panose="020B0604020202020204" pitchFamily="34" charset="0"/>
              <a:buChar char="•"/>
            </a:pPr>
            <a:r>
              <a:rPr lang="ar-EG" dirty="0">
                <a:latin typeface="Alexandria" pitchFamily="2" charset="-78"/>
                <a:cs typeface="Alexandria" pitchFamily="2" charset="-78"/>
              </a:rPr>
              <a:t>الأهداف محددة </a:t>
            </a:r>
          </a:p>
          <a:p>
            <a:pPr marL="285750" indent="-285750" algn="just" rtl="1">
              <a:lnSpc>
                <a:spcPct val="150000"/>
              </a:lnSpc>
              <a:buFont typeface="Arial" panose="020B0604020202020204" pitchFamily="34" charset="0"/>
              <a:buChar char="•"/>
            </a:pPr>
            <a:r>
              <a:rPr lang="ar-EG" dirty="0">
                <a:latin typeface="Alexandria" pitchFamily="2" charset="-78"/>
                <a:cs typeface="Alexandria" pitchFamily="2" charset="-78"/>
              </a:rPr>
              <a:t>الأهداف مرتبطة بمشكلة الدراسة </a:t>
            </a: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2" name="TextBox 1">
            <a:extLst>
              <a:ext uri="{FF2B5EF4-FFF2-40B4-BE49-F238E27FC236}">
                <a16:creationId xmlns:a16="http://schemas.microsoft.com/office/drawing/2014/main" id="{8F811ED2-17BE-F43F-2006-4144CE246C62}"/>
              </a:ext>
            </a:extLst>
          </p:cNvPr>
          <p:cNvSpPr txBox="1"/>
          <p:nvPr/>
        </p:nvSpPr>
        <p:spPr>
          <a:xfrm>
            <a:off x="617280" y="3348541"/>
            <a:ext cx="5939445" cy="2534027"/>
          </a:xfrm>
          <a:prstGeom prst="rect">
            <a:avLst/>
          </a:prstGeom>
          <a:noFill/>
        </p:spPr>
        <p:txBody>
          <a:bodyPr wrap="square" rtlCol="0">
            <a:spAutoFit/>
          </a:bodyPr>
          <a:lstStyle/>
          <a:p>
            <a:pPr marL="285750" indent="-285750" algn="just" rtl="1">
              <a:lnSpc>
                <a:spcPct val="150000"/>
              </a:lnSpc>
              <a:buFont typeface="Arial" panose="020B0604020202020204" pitchFamily="34" charset="0"/>
              <a:buChar char="•"/>
            </a:pPr>
            <a:r>
              <a:rPr lang="ar-EG" dirty="0">
                <a:latin typeface="Alexandria" pitchFamily="2" charset="-78"/>
                <a:cs typeface="Alexandria" pitchFamily="2" charset="-78"/>
              </a:rPr>
              <a:t>الأهداف مرتبطة بعنوان الدراسة </a:t>
            </a:r>
          </a:p>
          <a:p>
            <a:pPr marL="285750" indent="-285750" algn="just" rtl="1">
              <a:lnSpc>
                <a:spcPct val="150000"/>
              </a:lnSpc>
              <a:buFont typeface="Arial" panose="020B0604020202020204" pitchFamily="34" charset="0"/>
              <a:buChar char="•"/>
            </a:pPr>
            <a:r>
              <a:rPr lang="ar-EG" dirty="0">
                <a:latin typeface="Alexandria" pitchFamily="2" charset="-78"/>
                <a:cs typeface="Alexandria" pitchFamily="2" charset="-78"/>
              </a:rPr>
              <a:t>الأهداف مرتبطة بأسئلة الدراسة </a:t>
            </a:r>
          </a:p>
          <a:p>
            <a:pPr marL="285750" indent="-285750" algn="just" rtl="1">
              <a:lnSpc>
                <a:spcPct val="150000"/>
              </a:lnSpc>
              <a:buFont typeface="Arial" panose="020B0604020202020204" pitchFamily="34" charset="0"/>
              <a:buChar char="•"/>
            </a:pPr>
            <a:r>
              <a:rPr lang="ar-EG" dirty="0">
                <a:latin typeface="Alexandria" pitchFamily="2" charset="-78"/>
                <a:cs typeface="Alexandria" pitchFamily="2" charset="-78"/>
              </a:rPr>
              <a:t>مناسبة موقعها في الدراسة (بعد الأسئلة )</a:t>
            </a:r>
          </a:p>
          <a:p>
            <a:pPr marL="285750" indent="-285750" algn="just" rtl="1">
              <a:lnSpc>
                <a:spcPct val="150000"/>
              </a:lnSpc>
              <a:buFont typeface="Arial" panose="020B0604020202020204" pitchFamily="34" charset="0"/>
              <a:buChar char="•"/>
            </a:pPr>
            <a:r>
              <a:rPr lang="ar-EG" dirty="0">
                <a:latin typeface="Alexandria" pitchFamily="2" charset="-78"/>
                <a:cs typeface="Alexandria" pitchFamily="2" charset="-78"/>
              </a:rPr>
              <a:t>يمكن قياس مدى تحققها </a:t>
            </a:r>
          </a:p>
          <a:p>
            <a:pPr marL="285750" indent="-285750" algn="just" rtl="1">
              <a:lnSpc>
                <a:spcPct val="150000"/>
              </a:lnSpc>
              <a:buFont typeface="Arial" panose="020B0604020202020204" pitchFamily="34" charset="0"/>
              <a:buChar char="•"/>
            </a:pPr>
            <a:r>
              <a:rPr lang="ar-EG" dirty="0">
                <a:latin typeface="Alexandria" pitchFamily="2" charset="-78"/>
                <a:cs typeface="Alexandria" pitchFamily="2" charset="-78"/>
              </a:rPr>
              <a:t>ترتيب الأهداف حسب أهميتها </a:t>
            </a:r>
          </a:p>
          <a:p>
            <a:pPr marL="285750" indent="-285750" algn="just" rtl="1">
              <a:lnSpc>
                <a:spcPct val="150000"/>
              </a:lnSpc>
              <a:buFont typeface="Arial" panose="020B0604020202020204" pitchFamily="34" charset="0"/>
              <a:buChar char="•"/>
            </a:pPr>
            <a:r>
              <a:rPr lang="ar-EG" dirty="0">
                <a:latin typeface="Alexandria" pitchFamily="2" charset="-78"/>
                <a:cs typeface="Alexandria" pitchFamily="2" charset="-78"/>
              </a:rPr>
              <a:t>صياغتها بشكل جمل تعبيرية </a:t>
            </a:r>
          </a:p>
        </p:txBody>
      </p:sp>
    </p:spTree>
    <p:extLst>
      <p:ext uri="{BB962C8B-B14F-4D97-AF65-F5344CB8AC3E}">
        <p14:creationId xmlns:p14="http://schemas.microsoft.com/office/powerpoint/2010/main" val="1001255515"/>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p:cNvSpPr txBox="1"/>
          <p:nvPr/>
        </p:nvSpPr>
        <p:spPr>
          <a:xfrm>
            <a:off x="4072624" y="1048661"/>
            <a:ext cx="3902032" cy="400110"/>
          </a:xfrm>
          <a:prstGeom prst="rect">
            <a:avLst/>
          </a:prstGeom>
          <a:noFill/>
        </p:spPr>
        <p:txBody>
          <a:bodyPr wrap="square" rtlCol="0">
            <a:spAutoFit/>
          </a:bodyPr>
          <a:lstStyle/>
          <a:p>
            <a:pPr algn="ctr"/>
            <a:r>
              <a:rPr lang="ar-EG" sz="2000" b="1" dirty="0">
                <a:latin typeface="Alexandria" pitchFamily="2" charset="-78"/>
                <a:cs typeface="Alexandria" pitchFamily="2" charset="-78"/>
              </a:rPr>
              <a:t>خامسا: أهداف الدراسة</a:t>
            </a:r>
            <a:endParaRPr lang="en-US" sz="2000" b="1" dirty="0">
              <a:latin typeface="Alexandria" pitchFamily="2" charset="-78"/>
              <a:cs typeface="Alexandria" pitchFamily="2" charset="-78"/>
            </a:endParaRP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a:t>
            </a:r>
            <a:r>
              <a:rPr lang="ar-EG" sz="5400" b="1" dirty="0">
                <a:solidFill>
                  <a:schemeClr val="bg1"/>
                </a:solidFill>
                <a:latin typeface="Times New Roman" panose="02020603050405020304" pitchFamily="18" charset="0"/>
                <a:cs typeface="Times New Roman" panose="02020603050405020304" pitchFamily="18" charset="0"/>
              </a:rPr>
              <a:t>9</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p:cNvSpPr txBox="1"/>
          <p:nvPr/>
        </p:nvSpPr>
        <p:spPr>
          <a:xfrm>
            <a:off x="762000" y="1928707"/>
            <a:ext cx="10307384" cy="2118529"/>
          </a:xfrm>
          <a:prstGeom prst="rect">
            <a:avLst/>
          </a:prstGeom>
          <a:noFill/>
        </p:spPr>
        <p:txBody>
          <a:bodyPr wrap="square" rtlCol="0">
            <a:spAutoFit/>
          </a:bodyPr>
          <a:lstStyle/>
          <a:p>
            <a:pPr indent="120650" algn="just" rtl="1">
              <a:lnSpc>
                <a:spcPct val="150000"/>
              </a:lnSpc>
            </a:pPr>
            <a:r>
              <a:rPr lang="ar-EG" b="1" u="sng" dirty="0">
                <a:solidFill>
                  <a:srgbClr val="FF0000"/>
                </a:solidFill>
                <a:latin typeface="Alexandria" pitchFamily="2" charset="-78"/>
                <a:cs typeface="Alexandria" pitchFamily="2" charset="-78"/>
              </a:rPr>
              <a:t>تابع: المعايير الواجب توفرها عند كتابة أهداف الدراسة:</a:t>
            </a:r>
          </a:p>
          <a:p>
            <a:pPr marL="285750" indent="-285750" algn="just" rtl="1">
              <a:lnSpc>
                <a:spcPct val="150000"/>
              </a:lnSpc>
              <a:buFont typeface="Arial" panose="020B0604020202020204" pitchFamily="34" charset="0"/>
              <a:buChar char="•"/>
            </a:pPr>
            <a:r>
              <a:rPr lang="ar-EG" dirty="0">
                <a:latin typeface="Alexandria" pitchFamily="2" charset="-78"/>
                <a:cs typeface="Alexandria" pitchFamily="2" charset="-78"/>
              </a:rPr>
              <a:t>صياغتها بشكل مباشر دون استخدام المصطلحات تبتعد بها عن المعنى المقصود </a:t>
            </a:r>
          </a:p>
          <a:p>
            <a:pPr marL="285750" indent="-285750" algn="just" rtl="1">
              <a:lnSpc>
                <a:spcPct val="150000"/>
              </a:lnSpc>
              <a:buFont typeface="Arial" panose="020B0604020202020204" pitchFamily="34" charset="0"/>
              <a:buChar char="•"/>
            </a:pPr>
            <a:r>
              <a:rPr lang="ar-EG" dirty="0">
                <a:latin typeface="Alexandria" pitchFamily="2" charset="-78"/>
                <a:cs typeface="Alexandria" pitchFamily="2" charset="-78"/>
              </a:rPr>
              <a:t>تحقق الأهداف من خلال محتوى الدراسة </a:t>
            </a:r>
          </a:p>
          <a:p>
            <a:pPr marL="285750" indent="-285750" algn="just" rtl="1">
              <a:lnSpc>
                <a:spcPct val="150000"/>
              </a:lnSpc>
              <a:buFont typeface="Arial" panose="020B0604020202020204" pitchFamily="34" charset="0"/>
              <a:buChar char="•"/>
            </a:pPr>
            <a:r>
              <a:rPr lang="ar-EG" dirty="0">
                <a:latin typeface="Alexandria" pitchFamily="2" charset="-78"/>
                <a:cs typeface="Alexandria" pitchFamily="2" charset="-78"/>
              </a:rPr>
              <a:t>تجيب على سؤال: لماذا يجري الباحث الدراسة </a:t>
            </a:r>
          </a:p>
          <a:p>
            <a:pPr marL="285750" indent="-285750" algn="just" rtl="1">
              <a:lnSpc>
                <a:spcPct val="150000"/>
              </a:lnSpc>
              <a:buFont typeface="Arial" panose="020B0604020202020204" pitchFamily="34" charset="0"/>
              <a:buChar char="•"/>
            </a:pPr>
            <a:r>
              <a:rPr lang="ar-EG" dirty="0">
                <a:latin typeface="Alexandria" pitchFamily="2" charset="-78"/>
                <a:cs typeface="Alexandria" pitchFamily="2" charset="-78"/>
              </a:rPr>
              <a:t>السلامة اللغوية للكلمات والجمل</a:t>
            </a: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Tree>
    <p:extLst>
      <p:ext uri="{BB962C8B-B14F-4D97-AF65-F5344CB8AC3E}">
        <p14:creationId xmlns:p14="http://schemas.microsoft.com/office/powerpoint/2010/main" val="2008420689"/>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p:cNvSpPr txBox="1"/>
          <p:nvPr/>
        </p:nvSpPr>
        <p:spPr>
          <a:xfrm>
            <a:off x="4072624" y="1048661"/>
            <a:ext cx="3902032" cy="400110"/>
          </a:xfrm>
          <a:prstGeom prst="rect">
            <a:avLst/>
          </a:prstGeom>
          <a:noFill/>
        </p:spPr>
        <p:txBody>
          <a:bodyPr wrap="square" rtlCol="0">
            <a:spAutoFit/>
          </a:bodyPr>
          <a:lstStyle/>
          <a:p>
            <a:pPr algn="ctr"/>
            <a:r>
              <a:rPr lang="ar-EG" sz="2000" b="1" dirty="0">
                <a:latin typeface="Alexandria" pitchFamily="2" charset="-78"/>
                <a:cs typeface="Alexandria" pitchFamily="2" charset="-78"/>
              </a:rPr>
              <a:t>سادسا: تساؤلات الدراسة</a:t>
            </a:r>
            <a:endParaRPr lang="en-US" sz="2000" b="1" dirty="0">
              <a:latin typeface="Alexandria" pitchFamily="2" charset="-78"/>
              <a:cs typeface="Alexandria" pitchFamily="2" charset="-78"/>
            </a:endParaRPr>
          </a:p>
        </p:txBody>
      </p:sp>
      <p:sp>
        <p:nvSpPr>
          <p:cNvPr id="5" name="Rectangle 4"/>
          <p:cNvSpPr/>
          <p:nvPr/>
        </p:nvSpPr>
        <p:spPr>
          <a:xfrm>
            <a:off x="938208" y="76230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051921" y="870290"/>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p:cNvSpPr txBox="1"/>
          <p:nvPr/>
        </p:nvSpPr>
        <p:spPr>
          <a:xfrm>
            <a:off x="1157322" y="1048661"/>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a:t>
            </a:r>
            <a:r>
              <a:rPr lang="ar-EG" sz="5400" b="1" dirty="0">
                <a:solidFill>
                  <a:schemeClr val="bg1"/>
                </a:solidFill>
                <a:latin typeface="Times New Roman" panose="02020603050405020304" pitchFamily="18" charset="0"/>
                <a:cs typeface="Times New Roman" panose="02020603050405020304" pitchFamily="18" charset="0"/>
              </a:rPr>
              <a:t>9</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p:cNvSpPr txBox="1"/>
          <p:nvPr/>
        </p:nvSpPr>
        <p:spPr>
          <a:xfrm>
            <a:off x="869948" y="1881167"/>
            <a:ext cx="10307384" cy="4196020"/>
          </a:xfrm>
          <a:prstGeom prst="rect">
            <a:avLst/>
          </a:prstGeom>
          <a:noFill/>
        </p:spPr>
        <p:txBody>
          <a:bodyPr wrap="square" rtlCol="0">
            <a:spAutoFit/>
          </a:bodyPr>
          <a:lstStyle/>
          <a:p>
            <a:pPr indent="404813" algn="just" rtl="1">
              <a:lnSpc>
                <a:spcPct val="150000"/>
              </a:lnSpc>
            </a:pPr>
            <a:r>
              <a:rPr lang="ar-EG" dirty="0">
                <a:latin typeface="Alexandria" pitchFamily="2" charset="-78"/>
                <a:cs typeface="Alexandria" pitchFamily="2" charset="-78"/>
              </a:rPr>
              <a:t>هي الأسئلة التي يحاول الباحث الإجابة عليها من خلال البحث الذي يقوم به. يتم وضع تساؤلات الدراسة بناءً على المشكلة المحددة والأهداف المرجوة، وتساعد في توجيه البحث وتحديد الاتجاه الذي سيسلكه الباحث في جمع البيانات وتحليلها. يتم صياغة تساؤلات الدراسة بشكل واضح ومحدد، ويتم تحقيقها من خلال الدليل والأدلة المناسبة.</a:t>
            </a:r>
          </a:p>
          <a:p>
            <a:pPr algn="just" rtl="1">
              <a:lnSpc>
                <a:spcPct val="150000"/>
              </a:lnSpc>
            </a:pPr>
            <a:r>
              <a:rPr lang="ar-EG" b="1" u="sng" dirty="0">
                <a:solidFill>
                  <a:srgbClr val="FF0000"/>
                </a:solidFill>
                <a:latin typeface="Alexandria" pitchFamily="2" charset="-78"/>
                <a:cs typeface="Alexandria" pitchFamily="2" charset="-78"/>
              </a:rPr>
              <a:t>المعايير الواجب توفرها عند صياغة تساؤلات الدراسة</a:t>
            </a:r>
          </a:p>
          <a:p>
            <a:pPr marL="285750" indent="-285750" algn="just" rtl="1">
              <a:lnSpc>
                <a:spcPct val="150000"/>
              </a:lnSpc>
              <a:buFont typeface="Arial" panose="020B0604020202020204" pitchFamily="34" charset="0"/>
              <a:buChar char="•"/>
            </a:pPr>
            <a:r>
              <a:rPr lang="ar-EG" dirty="0">
                <a:latin typeface="Alexandria" pitchFamily="2" charset="-78"/>
                <a:cs typeface="Alexandria" pitchFamily="2" charset="-78"/>
              </a:rPr>
              <a:t>صياغة الأسئلة بشكل محدد </a:t>
            </a:r>
          </a:p>
          <a:p>
            <a:pPr marL="285750" indent="-285750" algn="just" rtl="1">
              <a:lnSpc>
                <a:spcPct val="150000"/>
              </a:lnSpc>
              <a:buFont typeface="Arial" panose="020B0604020202020204" pitchFamily="34" charset="0"/>
              <a:buChar char="•"/>
            </a:pPr>
            <a:r>
              <a:rPr lang="ar-EG" dirty="0">
                <a:latin typeface="Alexandria" pitchFamily="2" charset="-78"/>
                <a:cs typeface="Alexandria" pitchFamily="2" charset="-78"/>
              </a:rPr>
              <a:t>صياغة الأسئلة بشكل واضح </a:t>
            </a:r>
          </a:p>
          <a:p>
            <a:pPr marL="285750" indent="-285750" algn="just" rtl="1">
              <a:lnSpc>
                <a:spcPct val="150000"/>
              </a:lnSpc>
              <a:buFont typeface="Arial" panose="020B0604020202020204" pitchFamily="34" charset="0"/>
              <a:buChar char="•"/>
            </a:pPr>
            <a:r>
              <a:rPr lang="ar-EG" dirty="0">
                <a:latin typeface="Alexandria" pitchFamily="2" charset="-78"/>
                <a:cs typeface="Alexandria" pitchFamily="2" charset="-78"/>
              </a:rPr>
              <a:t>صياغة الأسئلة بشكل مباشر </a:t>
            </a:r>
          </a:p>
          <a:p>
            <a:pPr marL="285750" indent="-285750" algn="just" rtl="1">
              <a:lnSpc>
                <a:spcPct val="150000"/>
              </a:lnSpc>
              <a:buFont typeface="Arial" panose="020B0604020202020204" pitchFamily="34" charset="0"/>
              <a:buChar char="•"/>
            </a:pPr>
            <a:r>
              <a:rPr lang="ar-EG" dirty="0">
                <a:latin typeface="Alexandria" pitchFamily="2" charset="-78"/>
                <a:cs typeface="Alexandria" pitchFamily="2" charset="-78"/>
              </a:rPr>
              <a:t>الأسئلة متوافقة مع عنوان الدراسة </a:t>
            </a:r>
          </a:p>
          <a:p>
            <a:pPr marL="285750" indent="-285750" algn="just" rtl="1">
              <a:lnSpc>
                <a:spcPct val="150000"/>
              </a:lnSpc>
              <a:buFont typeface="Arial" panose="020B0604020202020204" pitchFamily="34" charset="0"/>
              <a:buChar char="•"/>
            </a:pPr>
            <a:r>
              <a:rPr lang="ar-EG" dirty="0">
                <a:latin typeface="Alexandria" pitchFamily="2" charset="-78"/>
                <a:cs typeface="Alexandria" pitchFamily="2" charset="-78"/>
              </a:rPr>
              <a:t>الأسئلة متوافقة مع أهداف الدراسة </a:t>
            </a:r>
          </a:p>
          <a:p>
            <a:pPr marL="285750" indent="-285750" algn="just" rtl="1">
              <a:lnSpc>
                <a:spcPct val="150000"/>
              </a:lnSpc>
              <a:buFont typeface="Arial" panose="020B0604020202020204" pitchFamily="34" charset="0"/>
              <a:buChar char="•"/>
            </a:pPr>
            <a:r>
              <a:rPr lang="ar-EG" dirty="0">
                <a:latin typeface="Alexandria" pitchFamily="2" charset="-78"/>
                <a:cs typeface="Alexandria" pitchFamily="2" charset="-78"/>
              </a:rPr>
              <a:t>صياغتها في شكل أسئلة رئيسية، أو أسئلة رئيسية وما يتفرع منها من أسئلة فرعية   </a:t>
            </a: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2" name="TextBox 1">
            <a:extLst>
              <a:ext uri="{FF2B5EF4-FFF2-40B4-BE49-F238E27FC236}">
                <a16:creationId xmlns:a16="http://schemas.microsoft.com/office/drawing/2014/main" id="{2F34C22A-5486-CAB0-35B9-4DEC55BC60D4}"/>
              </a:ext>
            </a:extLst>
          </p:cNvPr>
          <p:cNvSpPr txBox="1"/>
          <p:nvPr/>
        </p:nvSpPr>
        <p:spPr>
          <a:xfrm>
            <a:off x="537674" y="3604592"/>
            <a:ext cx="5558326" cy="2118529"/>
          </a:xfrm>
          <a:prstGeom prst="rect">
            <a:avLst/>
          </a:prstGeom>
          <a:noFill/>
        </p:spPr>
        <p:txBody>
          <a:bodyPr wrap="square" rtlCol="0">
            <a:spAutoFit/>
          </a:bodyPr>
          <a:lstStyle/>
          <a:p>
            <a:pPr marL="285750" indent="-285750" algn="just" rtl="1">
              <a:lnSpc>
                <a:spcPct val="150000"/>
              </a:lnSpc>
              <a:buFont typeface="Arial" panose="020B0604020202020204" pitchFamily="34" charset="0"/>
              <a:buChar char="•"/>
            </a:pPr>
            <a:r>
              <a:rPr lang="ar-EG" dirty="0">
                <a:latin typeface="Alexandria" pitchFamily="2" charset="-78"/>
                <a:cs typeface="Alexandria" pitchFamily="2" charset="-78"/>
              </a:rPr>
              <a:t>الأسئلة تغطي ما تتناوله الدراسة </a:t>
            </a:r>
          </a:p>
          <a:p>
            <a:pPr marL="285750" indent="-285750" algn="just" rtl="1">
              <a:lnSpc>
                <a:spcPct val="150000"/>
              </a:lnSpc>
              <a:buFont typeface="Arial" panose="020B0604020202020204" pitchFamily="34" charset="0"/>
              <a:buChar char="•"/>
            </a:pPr>
            <a:r>
              <a:rPr lang="ar-EG" dirty="0">
                <a:latin typeface="Alexandria" pitchFamily="2" charset="-78"/>
                <a:cs typeface="Alexandria" pitchFamily="2" charset="-78"/>
              </a:rPr>
              <a:t>تحتوي الأسئلة على المجتمع أو العينة </a:t>
            </a:r>
          </a:p>
          <a:p>
            <a:pPr marL="285750" indent="-285750" algn="just" rtl="1">
              <a:lnSpc>
                <a:spcPct val="150000"/>
              </a:lnSpc>
              <a:buFont typeface="Arial" panose="020B0604020202020204" pitchFamily="34" charset="0"/>
              <a:buChar char="•"/>
            </a:pPr>
            <a:r>
              <a:rPr lang="ar-EG" dirty="0">
                <a:latin typeface="Alexandria" pitchFamily="2" charset="-78"/>
                <a:cs typeface="Alexandria" pitchFamily="2" charset="-78"/>
              </a:rPr>
              <a:t>عدم تكرار الأسئلة أو عبارة عن وجهة نظر أفراد العينة  </a:t>
            </a:r>
          </a:p>
          <a:p>
            <a:pPr marL="285750" indent="-285750" algn="just" rtl="1">
              <a:lnSpc>
                <a:spcPct val="150000"/>
              </a:lnSpc>
              <a:buFont typeface="Arial" panose="020B0604020202020204" pitchFamily="34" charset="0"/>
              <a:buChar char="•"/>
            </a:pPr>
            <a:r>
              <a:rPr lang="ar-EG" dirty="0">
                <a:latin typeface="Alexandria" pitchFamily="2" charset="-78"/>
                <a:cs typeface="Alexandria" pitchFamily="2" charset="-78"/>
              </a:rPr>
              <a:t>الأسئلة يمكن قياسها </a:t>
            </a:r>
          </a:p>
          <a:p>
            <a:pPr marL="285750" indent="-285750" algn="just" rtl="1">
              <a:lnSpc>
                <a:spcPct val="150000"/>
              </a:lnSpc>
              <a:buFont typeface="Arial" panose="020B0604020202020204" pitchFamily="34" charset="0"/>
              <a:buChar char="•"/>
            </a:pPr>
            <a:r>
              <a:rPr lang="ar-EG" dirty="0">
                <a:latin typeface="Alexandria" pitchFamily="2" charset="-78"/>
                <a:cs typeface="Alexandria" pitchFamily="2" charset="-78"/>
              </a:rPr>
              <a:t>السلامة اللغوية للكلمات والجمل</a:t>
            </a:r>
          </a:p>
        </p:txBody>
      </p:sp>
    </p:spTree>
    <p:extLst>
      <p:ext uri="{BB962C8B-B14F-4D97-AF65-F5344CB8AC3E}">
        <p14:creationId xmlns:p14="http://schemas.microsoft.com/office/powerpoint/2010/main" val="617565222"/>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p:cNvSpPr txBox="1"/>
          <p:nvPr/>
        </p:nvSpPr>
        <p:spPr>
          <a:xfrm>
            <a:off x="4072624" y="1048661"/>
            <a:ext cx="3902032" cy="400110"/>
          </a:xfrm>
          <a:prstGeom prst="rect">
            <a:avLst/>
          </a:prstGeom>
          <a:noFill/>
        </p:spPr>
        <p:txBody>
          <a:bodyPr wrap="square" rtlCol="0">
            <a:spAutoFit/>
          </a:bodyPr>
          <a:lstStyle/>
          <a:p>
            <a:pPr algn="ctr"/>
            <a:r>
              <a:rPr lang="ar-EG" sz="2000" b="1" dirty="0">
                <a:latin typeface="Alexandria" pitchFamily="2" charset="-78"/>
                <a:cs typeface="Alexandria" pitchFamily="2" charset="-78"/>
              </a:rPr>
              <a:t>سابعا: الإطار النظري</a:t>
            </a:r>
            <a:endParaRPr lang="en-US" sz="2000" b="1" dirty="0">
              <a:latin typeface="Alexandria" pitchFamily="2" charset="-78"/>
              <a:cs typeface="Alexandria" pitchFamily="2" charset="-78"/>
            </a:endParaRP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a:t>
            </a:r>
            <a:r>
              <a:rPr lang="ar-EG" sz="5400" b="1" dirty="0">
                <a:solidFill>
                  <a:schemeClr val="bg1"/>
                </a:solidFill>
                <a:latin typeface="Times New Roman" panose="02020603050405020304" pitchFamily="18" charset="0"/>
                <a:cs typeface="Times New Roman" panose="02020603050405020304" pitchFamily="18" charset="0"/>
              </a:rPr>
              <a:t>9</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p:cNvSpPr txBox="1"/>
          <p:nvPr/>
        </p:nvSpPr>
        <p:spPr>
          <a:xfrm>
            <a:off x="869948" y="1881167"/>
            <a:ext cx="10307384" cy="4196020"/>
          </a:xfrm>
          <a:prstGeom prst="rect">
            <a:avLst/>
          </a:prstGeom>
          <a:noFill/>
        </p:spPr>
        <p:txBody>
          <a:bodyPr wrap="square" rtlCol="0">
            <a:spAutoFit/>
          </a:bodyPr>
          <a:lstStyle/>
          <a:p>
            <a:pPr indent="404813" algn="just" rtl="1">
              <a:lnSpc>
                <a:spcPct val="150000"/>
              </a:lnSpc>
            </a:pPr>
            <a:r>
              <a:rPr lang="ar-EG" dirty="0">
                <a:latin typeface="Alexandria" pitchFamily="2" charset="-78"/>
                <a:cs typeface="Alexandria" pitchFamily="2" charset="-78"/>
              </a:rPr>
              <a:t>هو الإطار النظري الذي يستند إليه الباحث لتحليل البيانات وفهم الظواهر المرتبطة بموضوع الدراسة. يشمل الإطار النظري مجموعة من المفاهيم والنظريات والمراجع الأدبية التي توضح العلاقات والتفاعلات بين المتغيرات المرتبطة بالدراسة. يهدف الإطار النظري إلى توفير الأسس النظرية للبحث وتوجيه التفكير وتفسير النتائج.</a:t>
            </a:r>
          </a:p>
          <a:p>
            <a:pPr algn="just" rtl="1">
              <a:lnSpc>
                <a:spcPct val="150000"/>
              </a:lnSpc>
            </a:pPr>
            <a:r>
              <a:rPr lang="ar-EG" b="1" u="sng" dirty="0">
                <a:solidFill>
                  <a:srgbClr val="FF0000"/>
                </a:solidFill>
                <a:latin typeface="Alexandria" pitchFamily="2" charset="-78"/>
                <a:cs typeface="Alexandria" pitchFamily="2" charset="-78"/>
              </a:rPr>
              <a:t>المعايير الواجب توفرها عند كتابة الإطار النظري:</a:t>
            </a:r>
          </a:p>
          <a:p>
            <a:pPr marL="285750" indent="-285750" algn="just" rtl="1">
              <a:lnSpc>
                <a:spcPct val="150000"/>
              </a:lnSpc>
              <a:buFont typeface="Arial" panose="020B0604020202020204" pitchFamily="34" charset="0"/>
              <a:buChar char="•"/>
            </a:pPr>
            <a:r>
              <a:rPr lang="ar-EG" dirty="0">
                <a:latin typeface="Alexandria" pitchFamily="2" charset="-78"/>
                <a:cs typeface="Alexandria" pitchFamily="2" charset="-78"/>
              </a:rPr>
              <a:t>تهيئة القارئ في الدخول للخلفية النظرية للدراسة  </a:t>
            </a:r>
          </a:p>
          <a:p>
            <a:pPr marL="285750" indent="-285750" algn="just" rtl="1">
              <a:lnSpc>
                <a:spcPct val="150000"/>
              </a:lnSpc>
              <a:buFont typeface="Arial" panose="020B0604020202020204" pitchFamily="34" charset="0"/>
              <a:buChar char="•"/>
            </a:pPr>
            <a:r>
              <a:rPr lang="ar-EG" dirty="0">
                <a:latin typeface="Alexandria" pitchFamily="2" charset="-78"/>
                <a:cs typeface="Alexandria" pitchFamily="2" charset="-78"/>
              </a:rPr>
              <a:t>اعتماد الإطار النظري على قاعدة نظرية وعلمية لمشكلة الدراسة </a:t>
            </a:r>
          </a:p>
          <a:p>
            <a:pPr marL="285750" indent="-285750" algn="just" rtl="1">
              <a:lnSpc>
                <a:spcPct val="150000"/>
              </a:lnSpc>
              <a:buFont typeface="Arial" panose="020B0604020202020204" pitchFamily="34" charset="0"/>
              <a:buChar char="•"/>
            </a:pPr>
            <a:r>
              <a:rPr lang="ar-EG" dirty="0">
                <a:latin typeface="Alexandria" pitchFamily="2" charset="-78"/>
                <a:cs typeface="Alexandria" pitchFamily="2" charset="-78"/>
              </a:rPr>
              <a:t>الانتقال من العام إلى الخاص وصولا إلى المشكلة </a:t>
            </a:r>
          </a:p>
          <a:p>
            <a:pPr marL="285750" indent="-285750" algn="just" rtl="1">
              <a:lnSpc>
                <a:spcPct val="150000"/>
              </a:lnSpc>
              <a:buFont typeface="Arial" panose="020B0604020202020204" pitchFamily="34" charset="0"/>
              <a:buChar char="•"/>
            </a:pPr>
            <a:r>
              <a:rPr lang="ar-EG" dirty="0">
                <a:latin typeface="Alexandria" pitchFamily="2" charset="-78"/>
                <a:cs typeface="Alexandria" pitchFamily="2" charset="-78"/>
              </a:rPr>
              <a:t>التسلسل المنطقي لعرض أدبيات الدراسة </a:t>
            </a:r>
          </a:p>
          <a:p>
            <a:pPr marL="285750" indent="-285750" algn="just" rtl="1">
              <a:lnSpc>
                <a:spcPct val="150000"/>
              </a:lnSpc>
              <a:buFont typeface="Arial" panose="020B0604020202020204" pitchFamily="34" charset="0"/>
              <a:buChar char="•"/>
            </a:pPr>
            <a:r>
              <a:rPr lang="ar-EG" dirty="0">
                <a:latin typeface="Alexandria" pitchFamily="2" charset="-78"/>
                <a:cs typeface="Alexandria" pitchFamily="2" charset="-78"/>
              </a:rPr>
              <a:t>التكامل بين أجزاء الإطار النظري </a:t>
            </a:r>
          </a:p>
          <a:p>
            <a:pPr marL="285750" indent="-285750" algn="just" rtl="1">
              <a:lnSpc>
                <a:spcPct val="150000"/>
              </a:lnSpc>
              <a:buFont typeface="Arial" panose="020B0604020202020204" pitchFamily="34" charset="0"/>
              <a:buChar char="•"/>
            </a:pPr>
            <a:r>
              <a:rPr lang="ar-EG" dirty="0">
                <a:latin typeface="Alexandria" pitchFamily="2" charset="-78"/>
                <a:cs typeface="Alexandria" pitchFamily="2" charset="-78"/>
              </a:rPr>
              <a:t>توضيح المساهمات العلمية والبحثية التي تقع فيها مشكلة الدراسة </a:t>
            </a: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2" name="TextBox 1">
            <a:extLst>
              <a:ext uri="{FF2B5EF4-FFF2-40B4-BE49-F238E27FC236}">
                <a16:creationId xmlns:a16="http://schemas.microsoft.com/office/drawing/2014/main" id="{91999064-5CC6-B51E-0DCD-09FC7781BE39}"/>
              </a:ext>
            </a:extLst>
          </p:cNvPr>
          <p:cNvSpPr txBox="1"/>
          <p:nvPr/>
        </p:nvSpPr>
        <p:spPr>
          <a:xfrm>
            <a:off x="586747" y="3453657"/>
            <a:ext cx="5436893" cy="2534027"/>
          </a:xfrm>
          <a:prstGeom prst="rect">
            <a:avLst/>
          </a:prstGeom>
          <a:noFill/>
        </p:spPr>
        <p:txBody>
          <a:bodyPr wrap="square" rtlCol="0">
            <a:spAutoFit/>
          </a:bodyPr>
          <a:lstStyle/>
          <a:p>
            <a:pPr marL="285750" indent="-285750" algn="just" rtl="1">
              <a:lnSpc>
                <a:spcPct val="150000"/>
              </a:lnSpc>
              <a:buFont typeface="Arial" panose="020B0604020202020204" pitchFamily="34" charset="0"/>
              <a:buChar char="•"/>
            </a:pPr>
            <a:r>
              <a:rPr lang="ar-EG" dirty="0">
                <a:latin typeface="Alexandria" pitchFamily="2" charset="-78"/>
                <a:cs typeface="Alexandria" pitchFamily="2" charset="-78"/>
              </a:rPr>
              <a:t>ظهور شخصية الباحث </a:t>
            </a:r>
          </a:p>
          <a:p>
            <a:pPr marL="285750" indent="-285750" algn="just" rtl="1">
              <a:lnSpc>
                <a:spcPct val="150000"/>
              </a:lnSpc>
              <a:buFont typeface="Arial" panose="020B0604020202020204" pitchFamily="34" charset="0"/>
              <a:buChar char="•"/>
            </a:pPr>
            <a:r>
              <a:rPr lang="ar-EG" dirty="0">
                <a:latin typeface="Alexandria" pitchFamily="2" charset="-78"/>
                <a:cs typeface="Alexandria" pitchFamily="2" charset="-78"/>
              </a:rPr>
              <a:t>عقد المقارنات في الإطار النظري </a:t>
            </a:r>
          </a:p>
          <a:p>
            <a:pPr marL="285750" indent="-285750" algn="just" rtl="1">
              <a:lnSpc>
                <a:spcPct val="150000"/>
              </a:lnSpc>
              <a:buFont typeface="Arial" panose="020B0604020202020204" pitchFamily="34" charset="0"/>
              <a:buChar char="•"/>
            </a:pPr>
            <a:r>
              <a:rPr lang="ar-EG" dirty="0">
                <a:latin typeface="Alexandria" pitchFamily="2" charset="-78"/>
                <a:cs typeface="Alexandria" pitchFamily="2" charset="-78"/>
              </a:rPr>
              <a:t>وضوح التحليل والشرح والنقد </a:t>
            </a:r>
          </a:p>
          <a:p>
            <a:pPr marL="285750" indent="-285750" algn="just" rtl="1">
              <a:lnSpc>
                <a:spcPct val="150000"/>
              </a:lnSpc>
              <a:buFont typeface="Arial" panose="020B0604020202020204" pitchFamily="34" charset="0"/>
              <a:buChar char="•"/>
            </a:pPr>
            <a:r>
              <a:rPr lang="ar-EG" dirty="0">
                <a:latin typeface="Alexandria" pitchFamily="2" charset="-78"/>
                <a:cs typeface="Alexandria" pitchFamily="2" charset="-78"/>
              </a:rPr>
              <a:t>تحديد العلاقة بين المتغيرات الخاصة بمشكلة الدراسة </a:t>
            </a:r>
          </a:p>
          <a:p>
            <a:pPr marL="285750" indent="-285750" algn="just" rtl="1">
              <a:lnSpc>
                <a:spcPct val="150000"/>
              </a:lnSpc>
              <a:buFont typeface="Arial" panose="020B0604020202020204" pitchFamily="34" charset="0"/>
              <a:buChar char="•"/>
            </a:pPr>
            <a:r>
              <a:rPr lang="ar-EG" dirty="0">
                <a:latin typeface="Alexandria" pitchFamily="2" charset="-78"/>
                <a:cs typeface="Alexandria" pitchFamily="2" charset="-78"/>
              </a:rPr>
              <a:t>دراسة العلاقات بين المتغيرات كما تحددها المشكلة </a:t>
            </a:r>
          </a:p>
          <a:p>
            <a:pPr marL="285750" indent="-285750" algn="just" rtl="1">
              <a:lnSpc>
                <a:spcPct val="150000"/>
              </a:lnSpc>
              <a:buFont typeface="Arial" panose="020B0604020202020204" pitchFamily="34" charset="0"/>
              <a:buChar char="•"/>
            </a:pPr>
            <a:r>
              <a:rPr lang="ar-EG" dirty="0">
                <a:latin typeface="Alexandria" pitchFamily="2" charset="-78"/>
                <a:cs typeface="Alexandria" pitchFamily="2" charset="-78"/>
              </a:rPr>
              <a:t>انعكاس مشكلة في الإطار النظري   </a:t>
            </a:r>
          </a:p>
        </p:txBody>
      </p:sp>
    </p:spTree>
    <p:extLst>
      <p:ext uri="{BB962C8B-B14F-4D97-AF65-F5344CB8AC3E}">
        <p14:creationId xmlns:p14="http://schemas.microsoft.com/office/powerpoint/2010/main" val="4165579866"/>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p:cNvSpPr txBox="1"/>
          <p:nvPr/>
        </p:nvSpPr>
        <p:spPr>
          <a:xfrm>
            <a:off x="4072624" y="1048661"/>
            <a:ext cx="3902032" cy="400110"/>
          </a:xfrm>
          <a:prstGeom prst="rect">
            <a:avLst/>
          </a:prstGeom>
          <a:noFill/>
        </p:spPr>
        <p:txBody>
          <a:bodyPr wrap="square" rtlCol="0">
            <a:spAutoFit/>
          </a:bodyPr>
          <a:lstStyle/>
          <a:p>
            <a:pPr algn="ctr"/>
            <a:r>
              <a:rPr lang="ar-EG" sz="2000" b="1" dirty="0">
                <a:latin typeface="Alexandria" pitchFamily="2" charset="-78"/>
                <a:cs typeface="Alexandria" pitchFamily="2" charset="-78"/>
              </a:rPr>
              <a:t>سابعا: الإطار النظري</a:t>
            </a:r>
            <a:endParaRPr lang="en-US" sz="2000" b="1" dirty="0">
              <a:latin typeface="Alexandria" pitchFamily="2" charset="-78"/>
              <a:cs typeface="Alexandria" pitchFamily="2" charset="-78"/>
            </a:endParaRP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a:t>
            </a:r>
            <a:r>
              <a:rPr lang="ar-EG" sz="5400" b="1" dirty="0">
                <a:solidFill>
                  <a:schemeClr val="bg1"/>
                </a:solidFill>
                <a:latin typeface="Times New Roman" panose="02020603050405020304" pitchFamily="18" charset="0"/>
                <a:cs typeface="Times New Roman" panose="02020603050405020304" pitchFamily="18" charset="0"/>
              </a:rPr>
              <a:t>9</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p:cNvSpPr txBox="1"/>
          <p:nvPr/>
        </p:nvSpPr>
        <p:spPr>
          <a:xfrm>
            <a:off x="869948" y="1881167"/>
            <a:ext cx="10307384" cy="3780522"/>
          </a:xfrm>
          <a:prstGeom prst="rect">
            <a:avLst/>
          </a:prstGeom>
          <a:noFill/>
        </p:spPr>
        <p:txBody>
          <a:bodyPr wrap="square" rtlCol="0">
            <a:spAutoFit/>
          </a:bodyPr>
          <a:lstStyle/>
          <a:p>
            <a:pPr algn="just" rtl="1">
              <a:lnSpc>
                <a:spcPct val="150000"/>
              </a:lnSpc>
            </a:pPr>
            <a:r>
              <a:rPr lang="ar-EG" b="1" u="sng" dirty="0">
                <a:solidFill>
                  <a:srgbClr val="FF0000"/>
                </a:solidFill>
                <a:latin typeface="Alexandria" pitchFamily="2" charset="-78"/>
                <a:cs typeface="Alexandria" pitchFamily="2" charset="-78"/>
              </a:rPr>
              <a:t>تابع: المعايير الواجب توفرها عند كتابة الإطار النظري:</a:t>
            </a:r>
          </a:p>
          <a:p>
            <a:pPr marL="285750" indent="-285750" algn="just" rtl="1">
              <a:lnSpc>
                <a:spcPct val="150000"/>
              </a:lnSpc>
              <a:buFont typeface="Arial" panose="020B0604020202020204" pitchFamily="34" charset="0"/>
              <a:buChar char="•"/>
            </a:pPr>
            <a:r>
              <a:rPr lang="ar-EG" dirty="0">
                <a:latin typeface="Alexandria" pitchFamily="2" charset="-78"/>
                <a:cs typeface="Alexandria" pitchFamily="2" charset="-78"/>
              </a:rPr>
              <a:t>احتواء الإطار النظري على عناوين رئيسة وعناوين فرعية </a:t>
            </a:r>
          </a:p>
          <a:p>
            <a:pPr marL="285750" indent="-285750" algn="just" rtl="1">
              <a:lnSpc>
                <a:spcPct val="150000"/>
              </a:lnSpc>
              <a:buFont typeface="Arial" panose="020B0604020202020204" pitchFamily="34" charset="0"/>
              <a:buChar char="•"/>
            </a:pPr>
            <a:r>
              <a:rPr lang="ar-EG" dirty="0">
                <a:latin typeface="Alexandria" pitchFamily="2" charset="-78"/>
                <a:cs typeface="Alexandria" pitchFamily="2" charset="-78"/>
              </a:rPr>
              <a:t>وضوح أثر الدراسة في الإضافة إلى العلم </a:t>
            </a:r>
          </a:p>
          <a:p>
            <a:pPr marL="285750" indent="-285750" algn="just" rtl="1">
              <a:lnSpc>
                <a:spcPct val="150000"/>
              </a:lnSpc>
              <a:buFont typeface="Arial" panose="020B0604020202020204" pitchFamily="34" charset="0"/>
              <a:buChar char="•"/>
            </a:pPr>
            <a:r>
              <a:rPr lang="ar-EG" dirty="0">
                <a:latin typeface="Alexandria" pitchFamily="2" charset="-78"/>
                <a:cs typeface="Alexandria" pitchFamily="2" charset="-78"/>
              </a:rPr>
              <a:t>الإطار النظري يساعد على تحديد أهداف قيمة للدراسة </a:t>
            </a:r>
          </a:p>
          <a:p>
            <a:pPr marL="285750" indent="-285750" algn="just" rtl="1">
              <a:lnSpc>
                <a:spcPct val="150000"/>
              </a:lnSpc>
              <a:buFont typeface="Arial" panose="020B0604020202020204" pitchFamily="34" charset="0"/>
              <a:buChar char="•"/>
            </a:pPr>
            <a:r>
              <a:rPr lang="ar-EG" dirty="0">
                <a:latin typeface="Alexandria" pitchFamily="2" charset="-78"/>
                <a:cs typeface="Alexandria" pitchFamily="2" charset="-78"/>
              </a:rPr>
              <a:t>توضيح المفاهيم بصورة واضحة وبعيدة عن الغموض  </a:t>
            </a:r>
          </a:p>
          <a:p>
            <a:pPr marL="285750" indent="-285750" algn="just" rtl="1">
              <a:lnSpc>
                <a:spcPct val="150000"/>
              </a:lnSpc>
              <a:buFont typeface="Arial" panose="020B0604020202020204" pitchFamily="34" charset="0"/>
              <a:buChar char="•"/>
            </a:pPr>
            <a:r>
              <a:rPr lang="ar-EG" dirty="0">
                <a:latin typeface="Alexandria" pitchFamily="2" charset="-78"/>
                <a:cs typeface="Alexandria" pitchFamily="2" charset="-78"/>
              </a:rPr>
              <a:t>توظيف صياغة الإطار مع مجال تطبيق الدراسة </a:t>
            </a:r>
          </a:p>
          <a:p>
            <a:pPr marL="285750" indent="-285750" algn="just" rtl="1">
              <a:lnSpc>
                <a:spcPct val="150000"/>
              </a:lnSpc>
              <a:buFont typeface="Arial" panose="020B0604020202020204" pitchFamily="34" charset="0"/>
              <a:buChar char="•"/>
            </a:pPr>
            <a:r>
              <a:rPr lang="ar-EG" dirty="0">
                <a:latin typeface="Alexandria" pitchFamily="2" charset="-78"/>
                <a:cs typeface="Alexandria" pitchFamily="2" charset="-78"/>
              </a:rPr>
              <a:t>التنويع في المراجع المستخدمة </a:t>
            </a:r>
          </a:p>
          <a:p>
            <a:pPr marL="285750" indent="-285750" algn="just" rtl="1">
              <a:lnSpc>
                <a:spcPct val="150000"/>
              </a:lnSpc>
              <a:buFont typeface="Arial" panose="020B0604020202020204" pitchFamily="34" charset="0"/>
              <a:buChar char="•"/>
            </a:pPr>
            <a:r>
              <a:rPr lang="ar-EG" dirty="0">
                <a:latin typeface="Alexandria" pitchFamily="2" charset="-78"/>
                <a:cs typeface="Alexandria" pitchFamily="2" charset="-78"/>
              </a:rPr>
              <a:t>التقليل من الاقتباسات </a:t>
            </a:r>
          </a:p>
          <a:p>
            <a:pPr marL="285750" indent="-285750" algn="just" rtl="1">
              <a:lnSpc>
                <a:spcPct val="150000"/>
              </a:lnSpc>
              <a:buFont typeface="Arial" panose="020B0604020202020204" pitchFamily="34" charset="0"/>
              <a:buChar char="•"/>
            </a:pPr>
            <a:r>
              <a:rPr lang="ar-EG" dirty="0">
                <a:latin typeface="Alexandria" pitchFamily="2" charset="-78"/>
                <a:cs typeface="Alexandria" pitchFamily="2" charset="-78"/>
              </a:rPr>
              <a:t>اتباع أسلوب موحد في التوثيق بالمتن </a:t>
            </a: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2" name="TextBox 1">
            <a:extLst>
              <a:ext uri="{FF2B5EF4-FFF2-40B4-BE49-F238E27FC236}">
                <a16:creationId xmlns:a16="http://schemas.microsoft.com/office/drawing/2014/main" id="{91999064-5CC6-B51E-0DCD-09FC7781BE39}"/>
              </a:ext>
            </a:extLst>
          </p:cNvPr>
          <p:cNvSpPr txBox="1"/>
          <p:nvPr/>
        </p:nvSpPr>
        <p:spPr>
          <a:xfrm>
            <a:off x="586747" y="2373229"/>
            <a:ext cx="5436893" cy="2118529"/>
          </a:xfrm>
          <a:prstGeom prst="rect">
            <a:avLst/>
          </a:prstGeom>
          <a:noFill/>
        </p:spPr>
        <p:txBody>
          <a:bodyPr wrap="square" rtlCol="0">
            <a:spAutoFit/>
          </a:bodyPr>
          <a:lstStyle/>
          <a:p>
            <a:pPr marL="285750" indent="-285750" algn="just" rtl="1">
              <a:lnSpc>
                <a:spcPct val="150000"/>
              </a:lnSpc>
              <a:buFont typeface="Arial" panose="020B0604020202020204" pitchFamily="34" charset="0"/>
              <a:buChar char="•"/>
            </a:pPr>
            <a:r>
              <a:rPr lang="ar-EG" dirty="0">
                <a:latin typeface="Alexandria" pitchFamily="2" charset="-78"/>
                <a:cs typeface="Alexandria" pitchFamily="2" charset="-78"/>
              </a:rPr>
              <a:t>استخدام مراجع ودراسات حديثة  </a:t>
            </a:r>
          </a:p>
          <a:p>
            <a:pPr marL="285750" indent="-285750" algn="just" rtl="1">
              <a:lnSpc>
                <a:spcPct val="150000"/>
              </a:lnSpc>
              <a:buFont typeface="Arial" panose="020B0604020202020204" pitchFamily="34" charset="0"/>
              <a:buChar char="•"/>
            </a:pPr>
            <a:r>
              <a:rPr lang="ar-EG" dirty="0">
                <a:latin typeface="Alexandria" pitchFamily="2" charset="-78"/>
                <a:cs typeface="Alexandria" pitchFamily="2" charset="-78"/>
              </a:rPr>
              <a:t>استخدام الجداول والأرقام والبيانات من المصادر الرسمية </a:t>
            </a:r>
          </a:p>
          <a:p>
            <a:pPr marL="285750" indent="-285750" algn="just" rtl="1">
              <a:lnSpc>
                <a:spcPct val="150000"/>
              </a:lnSpc>
              <a:buFont typeface="Arial" panose="020B0604020202020204" pitchFamily="34" charset="0"/>
              <a:buChar char="•"/>
            </a:pPr>
            <a:r>
              <a:rPr lang="ar-EG" dirty="0">
                <a:latin typeface="Alexandria" pitchFamily="2" charset="-78"/>
                <a:cs typeface="Alexandria" pitchFamily="2" charset="-78"/>
              </a:rPr>
              <a:t>ختم الإطار النظري بربط الأدب النظري بمتغيرات الدراسة </a:t>
            </a:r>
          </a:p>
          <a:p>
            <a:pPr marL="285750" indent="-285750" algn="just" rtl="1">
              <a:lnSpc>
                <a:spcPct val="150000"/>
              </a:lnSpc>
              <a:buFont typeface="Arial" panose="020B0604020202020204" pitchFamily="34" charset="0"/>
              <a:buChar char="•"/>
            </a:pPr>
            <a:r>
              <a:rPr lang="ar-EG" dirty="0">
                <a:latin typeface="Alexandria" pitchFamily="2" charset="-78"/>
                <a:cs typeface="Alexandria" pitchFamily="2" charset="-78"/>
              </a:rPr>
              <a:t>تهيئة القارئ للانتقال إلى جزء الدراسات القادمة في نهاية الإطار  </a:t>
            </a:r>
          </a:p>
          <a:p>
            <a:pPr marL="285750" indent="-285750" algn="just" rtl="1">
              <a:lnSpc>
                <a:spcPct val="150000"/>
              </a:lnSpc>
              <a:buFont typeface="Arial" panose="020B0604020202020204" pitchFamily="34" charset="0"/>
              <a:buChar char="•"/>
            </a:pPr>
            <a:r>
              <a:rPr lang="ar-EG" dirty="0">
                <a:latin typeface="Alexandria" pitchFamily="2" charset="-78"/>
                <a:cs typeface="Alexandria" pitchFamily="2" charset="-78"/>
              </a:rPr>
              <a:t>السلامة اللغوية</a:t>
            </a:r>
          </a:p>
        </p:txBody>
      </p:sp>
    </p:spTree>
    <p:extLst>
      <p:ext uri="{BB962C8B-B14F-4D97-AF65-F5344CB8AC3E}">
        <p14:creationId xmlns:p14="http://schemas.microsoft.com/office/powerpoint/2010/main" val="2870314001"/>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p:cNvSpPr txBox="1"/>
          <p:nvPr/>
        </p:nvSpPr>
        <p:spPr>
          <a:xfrm>
            <a:off x="4072624" y="1048661"/>
            <a:ext cx="3902032" cy="400110"/>
          </a:xfrm>
          <a:prstGeom prst="rect">
            <a:avLst/>
          </a:prstGeom>
          <a:noFill/>
        </p:spPr>
        <p:txBody>
          <a:bodyPr wrap="square" rtlCol="0">
            <a:spAutoFit/>
          </a:bodyPr>
          <a:lstStyle/>
          <a:p>
            <a:pPr algn="ctr"/>
            <a:r>
              <a:rPr lang="ar-EG" sz="2000" b="1" dirty="0">
                <a:latin typeface="Alexandria" pitchFamily="2" charset="-78"/>
                <a:cs typeface="Alexandria" pitchFamily="2" charset="-78"/>
              </a:rPr>
              <a:t>ثامنا: مفاهيم الدراسة</a:t>
            </a:r>
            <a:endParaRPr lang="en-US" sz="2000" b="1" dirty="0">
              <a:latin typeface="Alexandria" pitchFamily="2" charset="-78"/>
              <a:cs typeface="Alexandria" pitchFamily="2" charset="-78"/>
            </a:endParaRPr>
          </a:p>
        </p:txBody>
      </p:sp>
      <p:sp>
        <p:nvSpPr>
          <p:cNvPr id="5" name="Rectangle 4"/>
          <p:cNvSpPr/>
          <p:nvPr/>
        </p:nvSpPr>
        <p:spPr>
          <a:xfrm>
            <a:off x="942308" y="682988"/>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039082" y="706809"/>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p:cNvSpPr txBox="1"/>
          <p:nvPr/>
        </p:nvSpPr>
        <p:spPr>
          <a:xfrm>
            <a:off x="1197830" y="94947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a:t>
            </a:r>
            <a:r>
              <a:rPr lang="ar-EG" sz="5400" b="1" dirty="0">
                <a:solidFill>
                  <a:schemeClr val="bg1"/>
                </a:solidFill>
                <a:latin typeface="Times New Roman" panose="02020603050405020304" pitchFamily="18" charset="0"/>
                <a:cs typeface="Times New Roman" panose="02020603050405020304" pitchFamily="18" charset="0"/>
              </a:rPr>
              <a:t>9</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p:cNvSpPr txBox="1"/>
          <p:nvPr/>
        </p:nvSpPr>
        <p:spPr>
          <a:xfrm>
            <a:off x="942308" y="1770505"/>
            <a:ext cx="10307384" cy="4196020"/>
          </a:xfrm>
          <a:prstGeom prst="rect">
            <a:avLst/>
          </a:prstGeom>
          <a:noFill/>
        </p:spPr>
        <p:txBody>
          <a:bodyPr wrap="square" rtlCol="0">
            <a:spAutoFit/>
          </a:bodyPr>
          <a:lstStyle/>
          <a:p>
            <a:pPr indent="404813" algn="just" rtl="1">
              <a:lnSpc>
                <a:spcPct val="150000"/>
              </a:lnSpc>
            </a:pPr>
            <a:r>
              <a:rPr lang="ar-EG" dirty="0">
                <a:latin typeface="Alexandria" pitchFamily="2" charset="-78"/>
                <a:cs typeface="Alexandria" pitchFamily="2" charset="-78"/>
              </a:rPr>
              <a:t>هي المفاهيم أو المصطلحات التي تستخدمها الدراسة لوصف وتحليل الظواهر المرتبطة بموضوع البحث. تعتبر المفاهيم العلمية أدوات تساعد في فهم وتفسير الظواهر وتوضيح العلاقات بين المتغيرات المختلفة. يجب أن يتم تعريف المفاهيم العلمية بشكل دقيق ومحدد لضمان وضوح التواصل والتفاهم بين الباحثين والقراء.</a:t>
            </a:r>
          </a:p>
          <a:p>
            <a:pPr algn="just" rtl="1">
              <a:lnSpc>
                <a:spcPct val="150000"/>
              </a:lnSpc>
            </a:pPr>
            <a:r>
              <a:rPr lang="ar-EG" b="1" u="sng" dirty="0">
                <a:solidFill>
                  <a:srgbClr val="FF0000"/>
                </a:solidFill>
                <a:latin typeface="Alexandria" pitchFamily="2" charset="-78"/>
                <a:cs typeface="Alexandria" pitchFamily="2" charset="-78"/>
              </a:rPr>
              <a:t>المعاير التي يجب أن تتوفر عند كتابة مفاهيم الدراسة</a:t>
            </a:r>
          </a:p>
          <a:p>
            <a:pPr marL="285750" indent="-285750" algn="just" rtl="1">
              <a:lnSpc>
                <a:spcPct val="150000"/>
              </a:lnSpc>
              <a:buFont typeface="Arial" panose="020B0604020202020204" pitchFamily="34" charset="0"/>
              <a:buChar char="•"/>
            </a:pPr>
            <a:r>
              <a:rPr lang="ar-EG" dirty="0">
                <a:latin typeface="Alexandria" pitchFamily="2" charset="-78"/>
                <a:cs typeface="Alexandria" pitchFamily="2" charset="-78"/>
              </a:rPr>
              <a:t>التسلسل المنطقي للمفاهيم من العام إلى الخاص </a:t>
            </a:r>
          </a:p>
          <a:p>
            <a:pPr marL="285750" indent="-285750" algn="just" rtl="1">
              <a:lnSpc>
                <a:spcPct val="150000"/>
              </a:lnSpc>
              <a:buFont typeface="Arial" panose="020B0604020202020204" pitchFamily="34" charset="0"/>
              <a:buChar char="•"/>
            </a:pPr>
            <a:r>
              <a:rPr lang="ar-EG" dirty="0">
                <a:latin typeface="Alexandria" pitchFamily="2" charset="-78"/>
                <a:cs typeface="Alexandria" pitchFamily="2" charset="-78"/>
              </a:rPr>
              <a:t>تعريف المصطلحات الغامضة في الدراسة تعريفا وافيا  </a:t>
            </a:r>
          </a:p>
          <a:p>
            <a:pPr marL="285750" indent="-285750" algn="just" rtl="1">
              <a:lnSpc>
                <a:spcPct val="150000"/>
              </a:lnSpc>
              <a:buFont typeface="Arial" panose="020B0604020202020204" pitchFamily="34" charset="0"/>
              <a:buChar char="•"/>
            </a:pPr>
            <a:r>
              <a:rPr lang="ar-EG" dirty="0">
                <a:latin typeface="Alexandria" pitchFamily="2" charset="-78"/>
                <a:cs typeface="Alexandria" pitchFamily="2" charset="-78"/>
              </a:rPr>
              <a:t>تعريف جميع المصطلحات إجرائيا </a:t>
            </a:r>
          </a:p>
          <a:p>
            <a:pPr marL="285750" indent="-285750" algn="just" rtl="1">
              <a:lnSpc>
                <a:spcPct val="150000"/>
              </a:lnSpc>
              <a:buFont typeface="Arial" panose="020B0604020202020204" pitchFamily="34" charset="0"/>
              <a:buChar char="•"/>
            </a:pPr>
            <a:r>
              <a:rPr lang="ar-EG" dirty="0">
                <a:latin typeface="Alexandria" pitchFamily="2" charset="-78"/>
                <a:cs typeface="Alexandria" pitchFamily="2" charset="-78"/>
              </a:rPr>
              <a:t>التعريف الإجرائي يحدد الأنشطة أو الإجراءات الضرورية لقياسه</a:t>
            </a:r>
          </a:p>
          <a:p>
            <a:pPr marL="285750" indent="-285750" algn="just" rtl="1">
              <a:lnSpc>
                <a:spcPct val="150000"/>
              </a:lnSpc>
              <a:buFont typeface="Arial" panose="020B0604020202020204" pitchFamily="34" charset="0"/>
              <a:buChar char="•"/>
            </a:pPr>
            <a:r>
              <a:rPr lang="ar-EG" dirty="0">
                <a:latin typeface="Alexandria" pitchFamily="2" charset="-78"/>
                <a:cs typeface="Alexandria" pitchFamily="2" charset="-78"/>
              </a:rPr>
              <a:t> مدى وضوح التعريفات اللفظية والإجرائية</a:t>
            </a:r>
          </a:p>
          <a:p>
            <a:pPr marL="285750" indent="-285750" algn="just" rtl="1">
              <a:lnSpc>
                <a:spcPct val="150000"/>
              </a:lnSpc>
              <a:buFont typeface="Arial" panose="020B0604020202020204" pitchFamily="34" charset="0"/>
              <a:buChar char="•"/>
            </a:pPr>
            <a:r>
              <a:rPr lang="ar-EG" dirty="0">
                <a:latin typeface="Alexandria" pitchFamily="2" charset="-78"/>
                <a:cs typeface="Alexandria" pitchFamily="2" charset="-78"/>
              </a:rPr>
              <a:t>مراعاة المدلول اللفظي للمصطلح عند بيان المدلول الإجرائي الذي يعنيه </a:t>
            </a: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2" name="TextBox 1">
            <a:extLst>
              <a:ext uri="{FF2B5EF4-FFF2-40B4-BE49-F238E27FC236}">
                <a16:creationId xmlns:a16="http://schemas.microsoft.com/office/drawing/2014/main" id="{CF220183-4677-3BE2-3A7B-39B8B2E3134E}"/>
              </a:ext>
            </a:extLst>
          </p:cNvPr>
          <p:cNvSpPr txBox="1"/>
          <p:nvPr/>
        </p:nvSpPr>
        <p:spPr>
          <a:xfrm>
            <a:off x="617280" y="3275312"/>
            <a:ext cx="5096204" cy="2534027"/>
          </a:xfrm>
          <a:prstGeom prst="rect">
            <a:avLst/>
          </a:prstGeom>
          <a:noFill/>
        </p:spPr>
        <p:txBody>
          <a:bodyPr wrap="square" rtlCol="0">
            <a:spAutoFit/>
          </a:bodyPr>
          <a:lstStyle/>
          <a:p>
            <a:pPr marL="285750" indent="-285750" algn="just" rtl="1">
              <a:lnSpc>
                <a:spcPct val="150000"/>
              </a:lnSpc>
              <a:buFont typeface="Arial" panose="020B0604020202020204" pitchFamily="34" charset="0"/>
              <a:buChar char="•"/>
            </a:pPr>
            <a:r>
              <a:rPr lang="ar-EG" dirty="0">
                <a:latin typeface="Alexandria" pitchFamily="2" charset="-78"/>
                <a:cs typeface="Alexandria" pitchFamily="2" charset="-78"/>
              </a:rPr>
              <a:t>عدم إغفال الباحث لمصطلحات غامضة وردت في إجزاء الدراسة </a:t>
            </a:r>
          </a:p>
          <a:p>
            <a:pPr marL="285750" indent="-285750" algn="just" rtl="1">
              <a:lnSpc>
                <a:spcPct val="150000"/>
              </a:lnSpc>
              <a:buFont typeface="Arial" panose="020B0604020202020204" pitchFamily="34" charset="0"/>
              <a:buChar char="•"/>
            </a:pPr>
            <a:r>
              <a:rPr lang="ar-EG" dirty="0">
                <a:latin typeface="Alexandria" pitchFamily="2" charset="-78"/>
                <a:cs typeface="Alexandria" pitchFamily="2" charset="-78"/>
              </a:rPr>
              <a:t>ظهور أسلوب الباحث في التعريفات الإجرائية </a:t>
            </a:r>
          </a:p>
          <a:p>
            <a:pPr marL="285750" indent="-285750" algn="just" rtl="1">
              <a:lnSpc>
                <a:spcPct val="150000"/>
              </a:lnSpc>
              <a:buFont typeface="Arial" panose="020B0604020202020204" pitchFamily="34" charset="0"/>
              <a:buChar char="•"/>
            </a:pPr>
            <a:r>
              <a:rPr lang="ar-EG" dirty="0">
                <a:latin typeface="Alexandria" pitchFamily="2" charset="-78"/>
                <a:cs typeface="Alexandria" pitchFamily="2" charset="-78"/>
              </a:rPr>
              <a:t>السلامة اللغوية للكلمات والجمل </a:t>
            </a:r>
          </a:p>
          <a:p>
            <a:pPr marL="285750" indent="-285750" algn="just" rtl="1">
              <a:lnSpc>
                <a:spcPct val="150000"/>
              </a:lnSpc>
              <a:buFont typeface="Arial" panose="020B0604020202020204" pitchFamily="34" charset="0"/>
              <a:buChar char="•"/>
            </a:pPr>
            <a:r>
              <a:rPr lang="ar-EG" dirty="0">
                <a:latin typeface="Alexandria" pitchFamily="2" charset="-78"/>
                <a:cs typeface="Alexandria" pitchFamily="2" charset="-78"/>
              </a:rPr>
              <a:t>الدقة في التوثيق </a:t>
            </a:r>
          </a:p>
          <a:p>
            <a:pPr marL="285750" indent="-285750" algn="just" rtl="1">
              <a:lnSpc>
                <a:spcPct val="150000"/>
              </a:lnSpc>
              <a:buFont typeface="Arial" panose="020B0604020202020204" pitchFamily="34" charset="0"/>
              <a:buChar char="•"/>
            </a:pPr>
            <a:r>
              <a:rPr lang="ar-EG" dirty="0">
                <a:latin typeface="Alexandria" pitchFamily="2" charset="-78"/>
                <a:cs typeface="Alexandria" pitchFamily="2" charset="-78"/>
              </a:rPr>
              <a:t>حداثة المرجع</a:t>
            </a:r>
          </a:p>
        </p:txBody>
      </p:sp>
    </p:spTree>
    <p:extLst>
      <p:ext uri="{BB962C8B-B14F-4D97-AF65-F5344CB8AC3E}">
        <p14:creationId xmlns:p14="http://schemas.microsoft.com/office/powerpoint/2010/main" val="1272619742"/>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p:cNvSpPr txBox="1"/>
          <p:nvPr/>
        </p:nvSpPr>
        <p:spPr>
          <a:xfrm>
            <a:off x="4072624" y="1048661"/>
            <a:ext cx="3902032" cy="400110"/>
          </a:xfrm>
          <a:prstGeom prst="rect">
            <a:avLst/>
          </a:prstGeom>
          <a:noFill/>
        </p:spPr>
        <p:txBody>
          <a:bodyPr wrap="square" rtlCol="0">
            <a:spAutoFit/>
          </a:bodyPr>
          <a:lstStyle/>
          <a:p>
            <a:pPr algn="ctr"/>
            <a:r>
              <a:rPr lang="ar-EG" sz="2000" b="1" dirty="0">
                <a:latin typeface="Alexandria" pitchFamily="2" charset="-78"/>
                <a:cs typeface="Alexandria" pitchFamily="2" charset="-78"/>
              </a:rPr>
              <a:t>تاسعا: متغيرات الدراسة</a:t>
            </a:r>
            <a:endParaRPr lang="en-US" sz="2000" b="1" dirty="0">
              <a:latin typeface="Alexandria" pitchFamily="2" charset="-78"/>
              <a:cs typeface="Alexandria" pitchFamily="2" charset="-78"/>
            </a:endParaRP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a:t>
            </a:r>
            <a:r>
              <a:rPr lang="ar-EG" sz="5400" b="1" dirty="0">
                <a:solidFill>
                  <a:schemeClr val="bg1"/>
                </a:solidFill>
                <a:latin typeface="Times New Roman" panose="02020603050405020304" pitchFamily="18" charset="0"/>
                <a:cs typeface="Times New Roman" panose="02020603050405020304" pitchFamily="18" charset="0"/>
              </a:rPr>
              <a:t>9</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p:cNvSpPr txBox="1"/>
          <p:nvPr/>
        </p:nvSpPr>
        <p:spPr>
          <a:xfrm>
            <a:off x="762000" y="1928707"/>
            <a:ext cx="10307384" cy="3365024"/>
          </a:xfrm>
          <a:prstGeom prst="rect">
            <a:avLst/>
          </a:prstGeom>
          <a:noFill/>
        </p:spPr>
        <p:txBody>
          <a:bodyPr wrap="square" rtlCol="0">
            <a:spAutoFit/>
          </a:bodyPr>
          <a:lstStyle/>
          <a:p>
            <a:pPr indent="404813" algn="just" rtl="1">
              <a:lnSpc>
                <a:spcPct val="150000"/>
              </a:lnSpc>
            </a:pPr>
            <a:r>
              <a:rPr lang="ar-EG" dirty="0">
                <a:latin typeface="Alexandria" pitchFamily="2" charset="-78"/>
                <a:cs typeface="Alexandria" pitchFamily="2" charset="-78"/>
              </a:rPr>
              <a:t>هي العوامل أو الخصائص التي يتم قياسها أو تلاحظ في سياق البحث. تنقسم المتغيرات إلى متغيرات مستقلة ومتغيرات تابعة. المتغير المستقل هو الذي يتم التحكم فيه أو ملاحظه تأثيره على المتغيرات الأخرى، بينما المتغير التابع هو الذي يعتمد على المتغير المستقل وتتغير نتائجه أو يتأثر بالمتغير المستقل. </a:t>
            </a:r>
          </a:p>
          <a:p>
            <a:pPr indent="404813" algn="just" rtl="1">
              <a:lnSpc>
                <a:spcPct val="150000"/>
              </a:lnSpc>
            </a:pPr>
            <a:r>
              <a:rPr lang="ar-EG" b="1" u="sng" dirty="0">
                <a:solidFill>
                  <a:srgbClr val="FF0000"/>
                </a:solidFill>
                <a:latin typeface="Alexandria" pitchFamily="2" charset="-78"/>
                <a:cs typeface="Alexandria" pitchFamily="2" charset="-78"/>
              </a:rPr>
              <a:t>المعايير الواجب مراعاتها عند كتابة متغيرات الدراسة:</a:t>
            </a:r>
          </a:p>
          <a:p>
            <a:pPr marL="285750" indent="-285750" algn="just" rtl="1">
              <a:lnSpc>
                <a:spcPct val="150000"/>
              </a:lnSpc>
              <a:buFont typeface="Arial" panose="020B0604020202020204" pitchFamily="34" charset="0"/>
              <a:buChar char="•"/>
            </a:pPr>
            <a:r>
              <a:rPr lang="ar-EG" dirty="0">
                <a:latin typeface="Alexandria" pitchFamily="2" charset="-78"/>
                <a:cs typeface="Alexandria" pitchFamily="2" charset="-78"/>
              </a:rPr>
              <a:t>تحديد المتغيرات بشكل دقيق وواضح، مع توضيح كيفية قياسها أو تحديدها.</a:t>
            </a:r>
          </a:p>
          <a:p>
            <a:pPr marL="285750" indent="-285750" algn="just" rtl="1">
              <a:lnSpc>
                <a:spcPct val="150000"/>
              </a:lnSpc>
              <a:buFont typeface="Arial" panose="020B0604020202020204" pitchFamily="34" charset="0"/>
              <a:buChar char="•"/>
            </a:pPr>
            <a:r>
              <a:rPr lang="ar-EG" dirty="0">
                <a:latin typeface="Alexandria" pitchFamily="2" charset="-78"/>
                <a:cs typeface="Alexandria" pitchFamily="2" charset="-78"/>
              </a:rPr>
              <a:t>أن تكون المتغيرات ذات صلة مباشرة بموضوع الدراسة وتساهم في فهمه وتحليله.</a:t>
            </a:r>
          </a:p>
          <a:p>
            <a:pPr marL="285750" indent="-285750" algn="just" rtl="1">
              <a:lnSpc>
                <a:spcPct val="150000"/>
              </a:lnSpc>
              <a:buFont typeface="Arial" panose="020B0604020202020204" pitchFamily="34" charset="0"/>
              <a:buChar char="•"/>
            </a:pPr>
            <a:r>
              <a:rPr lang="ar-EG" dirty="0">
                <a:latin typeface="Alexandria" pitchFamily="2" charset="-78"/>
                <a:cs typeface="Alexandria" pitchFamily="2" charset="-78"/>
              </a:rPr>
              <a:t>أن تكون المتغيرات قابلة للقياس بأساليب وأدوات قياس مناسبة، مثل استبيانات أو مقابلات أو ملاحظات.</a:t>
            </a:r>
          </a:p>
          <a:p>
            <a:pPr marL="285750" indent="-285750" algn="just" rtl="1">
              <a:lnSpc>
                <a:spcPct val="150000"/>
              </a:lnSpc>
              <a:buFont typeface="Arial" panose="020B0604020202020204" pitchFamily="34" charset="0"/>
              <a:buChar char="•"/>
            </a:pPr>
            <a:r>
              <a:rPr lang="ar-EG" dirty="0">
                <a:latin typeface="Alexandria" pitchFamily="2" charset="-78"/>
                <a:cs typeface="Alexandria" pitchFamily="2" charset="-78"/>
              </a:rPr>
              <a:t>أن تتنوع المتغيرات في الدراسة وتشمل مجموعة متنوعة من العوامل المؤثرة لتحقيق تنوع البيانات والتحليل.</a:t>
            </a: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Tree>
    <p:extLst>
      <p:ext uri="{BB962C8B-B14F-4D97-AF65-F5344CB8AC3E}">
        <p14:creationId xmlns:p14="http://schemas.microsoft.com/office/powerpoint/2010/main" val="70134999"/>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p:cNvSpPr txBox="1"/>
          <p:nvPr/>
        </p:nvSpPr>
        <p:spPr>
          <a:xfrm>
            <a:off x="4072624" y="1048661"/>
            <a:ext cx="3902032" cy="400110"/>
          </a:xfrm>
          <a:prstGeom prst="rect">
            <a:avLst/>
          </a:prstGeom>
          <a:noFill/>
        </p:spPr>
        <p:txBody>
          <a:bodyPr wrap="square" rtlCol="0">
            <a:spAutoFit/>
          </a:bodyPr>
          <a:lstStyle/>
          <a:p>
            <a:pPr algn="ctr"/>
            <a:r>
              <a:rPr lang="ar-EG" sz="2000" b="1" dirty="0">
                <a:latin typeface="Alexandria" pitchFamily="2" charset="-78"/>
                <a:cs typeface="Alexandria" pitchFamily="2" charset="-78"/>
              </a:rPr>
              <a:t>عاشرا: فروض الدراسة</a:t>
            </a:r>
            <a:endParaRPr lang="en-US" sz="2000" b="1" dirty="0">
              <a:latin typeface="Alexandria" pitchFamily="2" charset="-78"/>
              <a:cs typeface="Alexandria" pitchFamily="2" charset="-78"/>
            </a:endParaRP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a:t>
            </a:r>
            <a:r>
              <a:rPr lang="ar-EG" sz="5400" b="1" dirty="0">
                <a:solidFill>
                  <a:schemeClr val="bg1"/>
                </a:solidFill>
                <a:latin typeface="Times New Roman" panose="02020603050405020304" pitchFamily="18" charset="0"/>
                <a:cs typeface="Times New Roman" panose="02020603050405020304" pitchFamily="18" charset="0"/>
              </a:rPr>
              <a:t>9</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p:cNvSpPr txBox="1"/>
          <p:nvPr/>
        </p:nvSpPr>
        <p:spPr>
          <a:xfrm>
            <a:off x="762000" y="1928707"/>
            <a:ext cx="10307384" cy="2534027"/>
          </a:xfrm>
          <a:prstGeom prst="rect">
            <a:avLst/>
          </a:prstGeom>
          <a:noFill/>
        </p:spPr>
        <p:txBody>
          <a:bodyPr wrap="square" rtlCol="0">
            <a:spAutoFit/>
          </a:bodyPr>
          <a:lstStyle/>
          <a:p>
            <a:pPr indent="404813" algn="just" rtl="1">
              <a:lnSpc>
                <a:spcPct val="150000"/>
              </a:lnSpc>
            </a:pPr>
            <a:r>
              <a:rPr lang="ar-EG" dirty="0">
                <a:latin typeface="Alexandria" pitchFamily="2" charset="-78"/>
                <a:cs typeface="Alexandria" pitchFamily="2" charset="-78"/>
              </a:rPr>
              <a:t>هي الافتراضات التي تقوم على أساسها الدراسة وتوجهها. تعتبر فروض الدراسة تلك العبارات أو التصورات التي تقدمها الدراسة كنقطة انطلاق أو فرضية للبحث، وتتعلق بالعلاقة بين المتغيرات أو النتائج المتوقعة.</a:t>
            </a:r>
          </a:p>
          <a:p>
            <a:pPr indent="404813" algn="just" rtl="1">
              <a:lnSpc>
                <a:spcPct val="150000"/>
              </a:lnSpc>
            </a:pPr>
            <a:r>
              <a:rPr lang="ar-EG" b="1" u="sng" dirty="0">
                <a:solidFill>
                  <a:srgbClr val="FF0000"/>
                </a:solidFill>
                <a:latin typeface="Alexandria" pitchFamily="2" charset="-78"/>
                <a:cs typeface="Alexandria" pitchFamily="2" charset="-78"/>
              </a:rPr>
              <a:t>المعايير الواجب مراعاتها عند كتابة فروض الدراسة:</a:t>
            </a:r>
          </a:p>
          <a:p>
            <a:pPr marL="285750" indent="-285750" algn="just" rtl="1">
              <a:lnSpc>
                <a:spcPct val="150000"/>
              </a:lnSpc>
              <a:buFont typeface="Arial" panose="020B0604020202020204" pitchFamily="34" charset="0"/>
              <a:buChar char="•"/>
            </a:pPr>
            <a:r>
              <a:rPr lang="ar-EG" dirty="0">
                <a:latin typeface="Alexandria" pitchFamily="2" charset="-78"/>
                <a:cs typeface="Alexandria" pitchFamily="2" charset="-78"/>
              </a:rPr>
              <a:t>أن تكون الفروض مرتبطة بالمشكلة المحددة في الدراسة وتهدف إلى توضيح العلاقات أو النتائج المتوقعة.</a:t>
            </a:r>
          </a:p>
          <a:p>
            <a:pPr marL="285750" indent="-285750" algn="just" rtl="1">
              <a:lnSpc>
                <a:spcPct val="150000"/>
              </a:lnSpc>
              <a:buFont typeface="Arial" panose="020B0604020202020204" pitchFamily="34" charset="0"/>
              <a:buChar char="•"/>
            </a:pPr>
            <a:r>
              <a:rPr lang="ar-EG" dirty="0">
                <a:latin typeface="Alexandria" pitchFamily="2" charset="-78"/>
                <a:cs typeface="Alexandria" pitchFamily="2" charset="-78"/>
              </a:rPr>
              <a:t>أن تتم صياغتها بشكل واضح ومحدد.</a:t>
            </a:r>
          </a:p>
          <a:p>
            <a:pPr marL="285750" indent="-285750" algn="just" rtl="1">
              <a:lnSpc>
                <a:spcPct val="150000"/>
              </a:lnSpc>
              <a:buFont typeface="Arial" panose="020B0604020202020204" pitchFamily="34" charset="0"/>
              <a:buChar char="•"/>
            </a:pPr>
            <a:r>
              <a:rPr lang="ar-EG" dirty="0">
                <a:latin typeface="Alexandria" pitchFamily="2" charset="-78"/>
                <a:cs typeface="Alexandria" pitchFamily="2" charset="-78"/>
              </a:rPr>
              <a:t>يجب أن تكون الفروض قابلة للتحقق من خلال جمع البيانات وتحليلها ومقارنة النتائج مع الفروض المفترضة.</a:t>
            </a: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Tree>
    <p:extLst>
      <p:ext uri="{BB962C8B-B14F-4D97-AF65-F5344CB8AC3E}">
        <p14:creationId xmlns:p14="http://schemas.microsoft.com/office/powerpoint/2010/main" val="1918609669"/>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746087"/>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p:cNvSpPr txBox="1"/>
          <p:nvPr/>
        </p:nvSpPr>
        <p:spPr>
          <a:xfrm>
            <a:off x="4072624" y="1048661"/>
            <a:ext cx="3902032" cy="400110"/>
          </a:xfrm>
          <a:prstGeom prst="rect">
            <a:avLst/>
          </a:prstGeom>
          <a:noFill/>
        </p:spPr>
        <p:txBody>
          <a:bodyPr wrap="square" rtlCol="0">
            <a:spAutoFit/>
          </a:bodyPr>
          <a:lstStyle/>
          <a:p>
            <a:pPr algn="ctr"/>
            <a:r>
              <a:rPr lang="ar-EG" sz="2000" b="1" dirty="0">
                <a:latin typeface="Alexandria" pitchFamily="2" charset="-78"/>
                <a:cs typeface="Alexandria" pitchFamily="2" charset="-78"/>
              </a:rPr>
              <a:t>حادي عشر: منهجية القياس</a:t>
            </a:r>
            <a:endParaRPr lang="en-US" sz="2000" b="1" dirty="0">
              <a:latin typeface="Alexandria" pitchFamily="2" charset="-78"/>
              <a:cs typeface="Alexandria" pitchFamily="2" charset="-78"/>
            </a:endParaRP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a:t>
            </a:r>
            <a:r>
              <a:rPr lang="ar-EG" sz="5400" b="1" dirty="0">
                <a:solidFill>
                  <a:schemeClr val="bg1"/>
                </a:solidFill>
                <a:latin typeface="Times New Roman" panose="02020603050405020304" pitchFamily="18" charset="0"/>
                <a:cs typeface="Times New Roman" panose="02020603050405020304" pitchFamily="18" charset="0"/>
              </a:rPr>
              <a:t>9</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p:cNvSpPr txBox="1"/>
          <p:nvPr/>
        </p:nvSpPr>
        <p:spPr>
          <a:xfrm>
            <a:off x="869948" y="2054929"/>
            <a:ext cx="10307384" cy="2534027"/>
          </a:xfrm>
          <a:prstGeom prst="rect">
            <a:avLst/>
          </a:prstGeom>
          <a:noFill/>
        </p:spPr>
        <p:txBody>
          <a:bodyPr wrap="square" rtlCol="0">
            <a:spAutoFit/>
          </a:bodyPr>
          <a:lstStyle/>
          <a:p>
            <a:pPr indent="404813" algn="just" rtl="1">
              <a:lnSpc>
                <a:spcPct val="150000"/>
              </a:lnSpc>
            </a:pPr>
            <a:r>
              <a:rPr lang="ar-EG" dirty="0">
                <a:latin typeface="Alexandria" pitchFamily="2" charset="-78"/>
                <a:cs typeface="Alexandria" pitchFamily="2" charset="-78"/>
              </a:rPr>
              <a:t>منهجية القياس تشير إلى الإجراءات والأدوات التي يتم استخدامها لجمع البيانات في الدراسة. تشمل منهجية القياس وصف الأدوات المستخدمة وطرق جمع البيانات وإجراءات التحليل المستخدمة لاحقًا.</a:t>
            </a:r>
          </a:p>
          <a:p>
            <a:pPr indent="404813" algn="just" rtl="1">
              <a:lnSpc>
                <a:spcPct val="150000"/>
              </a:lnSpc>
            </a:pPr>
            <a:r>
              <a:rPr lang="ar-EG" b="1" u="sng" dirty="0">
                <a:solidFill>
                  <a:srgbClr val="FF0000"/>
                </a:solidFill>
                <a:latin typeface="Alexandria" pitchFamily="2" charset="-78"/>
                <a:cs typeface="Alexandria" pitchFamily="2" charset="-78"/>
              </a:rPr>
              <a:t>المعايير الواجب مراعاتها عند تحديد منهجية القياس:</a:t>
            </a:r>
          </a:p>
          <a:p>
            <a:pPr marL="285750" indent="-285750" algn="just" rtl="1">
              <a:lnSpc>
                <a:spcPct val="150000"/>
              </a:lnSpc>
              <a:buFont typeface="Arial" panose="020B0604020202020204" pitchFamily="34" charset="0"/>
              <a:buChar char="•"/>
            </a:pPr>
            <a:r>
              <a:rPr lang="ar-EG" dirty="0">
                <a:latin typeface="Alexandria" pitchFamily="2" charset="-78"/>
                <a:cs typeface="Alexandria" pitchFamily="2" charset="-78"/>
              </a:rPr>
              <a:t>توضيح الأدوات والإجراءات التي سيتم استخدامها لقياس المتغيرات، مع توضيح طرق الجمع وتحليل البيانات.</a:t>
            </a:r>
          </a:p>
          <a:p>
            <a:pPr marL="285750" indent="-285750" algn="just" rtl="1">
              <a:lnSpc>
                <a:spcPct val="150000"/>
              </a:lnSpc>
              <a:buFont typeface="Arial" panose="020B0604020202020204" pitchFamily="34" charset="0"/>
              <a:buChar char="•"/>
            </a:pPr>
            <a:r>
              <a:rPr lang="ar-EG" dirty="0">
                <a:latin typeface="Alexandria" pitchFamily="2" charset="-78"/>
                <a:cs typeface="Alexandria" pitchFamily="2" charset="-78"/>
              </a:rPr>
              <a:t>التأكد من صحة وموثوقية الأدوات المستخدمة لقياس المتغيرات، سواء كانت استبيانات أو مقابلات أو غيرها.</a:t>
            </a:r>
          </a:p>
          <a:p>
            <a:pPr marL="285750" indent="-285750" algn="just" rtl="1">
              <a:lnSpc>
                <a:spcPct val="150000"/>
              </a:lnSpc>
              <a:buFont typeface="Arial" panose="020B0604020202020204" pitchFamily="34" charset="0"/>
              <a:buChar char="•"/>
            </a:pPr>
            <a:r>
              <a:rPr lang="ar-EG" dirty="0">
                <a:latin typeface="Alexandria" pitchFamily="2" charset="-78"/>
                <a:cs typeface="Alexandria" pitchFamily="2" charset="-78"/>
              </a:rPr>
              <a:t>توضيح طريقة اختيار العينة وضمان تمثيليتها للمجتمع الأوسع التي تهدف الدراسة إلى التعميم عليه.</a:t>
            </a: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Tree>
    <p:extLst>
      <p:ext uri="{BB962C8B-B14F-4D97-AF65-F5344CB8AC3E}">
        <p14:creationId xmlns:p14="http://schemas.microsoft.com/office/powerpoint/2010/main" val="3597342196"/>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p:cNvSpPr txBox="1"/>
          <p:nvPr/>
        </p:nvSpPr>
        <p:spPr>
          <a:xfrm>
            <a:off x="4072624" y="1048661"/>
            <a:ext cx="3902032" cy="400110"/>
          </a:xfrm>
          <a:prstGeom prst="rect">
            <a:avLst/>
          </a:prstGeom>
          <a:noFill/>
        </p:spPr>
        <p:txBody>
          <a:bodyPr wrap="square" rtlCol="0">
            <a:spAutoFit/>
          </a:bodyPr>
          <a:lstStyle/>
          <a:p>
            <a:pPr algn="ctr"/>
            <a:r>
              <a:rPr lang="ar-EG" sz="2000" b="1" dirty="0">
                <a:latin typeface="Alexandria" pitchFamily="2" charset="-78"/>
                <a:cs typeface="Alexandria" pitchFamily="2" charset="-78"/>
              </a:rPr>
              <a:t>ثاني عشر: نوع الدراسة</a:t>
            </a:r>
            <a:endParaRPr lang="en-US" sz="2000" b="1" dirty="0">
              <a:latin typeface="Alexandria" pitchFamily="2" charset="-78"/>
              <a:cs typeface="Alexandria" pitchFamily="2" charset="-78"/>
            </a:endParaRP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a:t>
            </a:r>
            <a:r>
              <a:rPr lang="ar-EG" sz="5400" b="1" dirty="0">
                <a:solidFill>
                  <a:schemeClr val="bg1"/>
                </a:solidFill>
                <a:latin typeface="Times New Roman" panose="02020603050405020304" pitchFamily="18" charset="0"/>
                <a:cs typeface="Times New Roman" panose="02020603050405020304" pitchFamily="18" charset="0"/>
              </a:rPr>
              <a:t>9</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p:cNvSpPr txBox="1"/>
          <p:nvPr/>
        </p:nvSpPr>
        <p:spPr>
          <a:xfrm>
            <a:off x="762000" y="1928707"/>
            <a:ext cx="10307384" cy="2949525"/>
          </a:xfrm>
          <a:prstGeom prst="rect">
            <a:avLst/>
          </a:prstGeom>
          <a:noFill/>
        </p:spPr>
        <p:txBody>
          <a:bodyPr wrap="square" rtlCol="0">
            <a:spAutoFit/>
          </a:bodyPr>
          <a:lstStyle/>
          <a:p>
            <a:pPr indent="404813" algn="just" rtl="1">
              <a:lnSpc>
                <a:spcPct val="150000"/>
              </a:lnSpc>
            </a:pPr>
            <a:r>
              <a:rPr lang="ar-EG" dirty="0">
                <a:latin typeface="Alexandria" pitchFamily="2" charset="-78"/>
                <a:cs typeface="Alexandria" pitchFamily="2" charset="-78"/>
              </a:rPr>
              <a:t>نوع الدراسة يشير إلى التصميم العام للبحث وطريقة جمع البيانات وتحليلها. يمكن أن يكون نوع الدراسة تجريبيًا، استطلاعيًا، وصفيًا، تحليليًا، تطبيقيًا، تاريخيًا، وغير ذلك. يتم اختيار نوع الدراسة استنادًا إلى الأهداف والمشكلة المحددة للبحث.</a:t>
            </a:r>
          </a:p>
          <a:p>
            <a:pPr indent="60325" algn="just" rtl="1">
              <a:lnSpc>
                <a:spcPct val="150000"/>
              </a:lnSpc>
            </a:pPr>
            <a:r>
              <a:rPr lang="ar-EG" b="1" u="sng" dirty="0">
                <a:solidFill>
                  <a:srgbClr val="FF0000"/>
                </a:solidFill>
                <a:latin typeface="Alexandria" pitchFamily="2" charset="-78"/>
                <a:cs typeface="Alexandria" pitchFamily="2" charset="-78"/>
              </a:rPr>
              <a:t>المعايير الواجب مراعاتها عند تحديد نوع الدراسة:</a:t>
            </a:r>
          </a:p>
          <a:p>
            <a:pPr marL="285750" indent="-285750" algn="just" rtl="1">
              <a:lnSpc>
                <a:spcPct val="150000"/>
              </a:lnSpc>
              <a:buFont typeface="Arial" panose="020B0604020202020204" pitchFamily="34" charset="0"/>
              <a:buChar char="•"/>
            </a:pPr>
            <a:r>
              <a:rPr lang="ar-EG" dirty="0">
                <a:latin typeface="Alexandria" pitchFamily="2" charset="-78"/>
                <a:cs typeface="Alexandria" pitchFamily="2" charset="-78"/>
              </a:rPr>
              <a:t>يجب أن يتوافق نوع الدراسة مع الأهداف المحددة للبحث ومع ما يسعى الباحث لتحقيقه من الدراسة.</a:t>
            </a:r>
          </a:p>
          <a:p>
            <a:pPr marL="285750" indent="-285750" algn="just" rtl="1">
              <a:lnSpc>
                <a:spcPct val="150000"/>
              </a:lnSpc>
              <a:buFont typeface="Arial" panose="020B0604020202020204" pitchFamily="34" charset="0"/>
              <a:buChar char="•"/>
            </a:pPr>
            <a:r>
              <a:rPr lang="ar-EG" dirty="0">
                <a:latin typeface="Alexandria" pitchFamily="2" charset="-78"/>
                <a:cs typeface="Alexandria" pitchFamily="2" charset="-78"/>
              </a:rPr>
              <a:t>يجب أن يكون نوع الدراسة مناسبًا للمشكلة المطروحة وللطبيعة والسياق الذي يندرج فيه البحث.</a:t>
            </a:r>
          </a:p>
          <a:p>
            <a:pPr marL="285750" indent="-285750" algn="just" rtl="1">
              <a:lnSpc>
                <a:spcPct val="150000"/>
              </a:lnSpc>
              <a:buFont typeface="Arial" panose="020B0604020202020204" pitchFamily="34" charset="0"/>
              <a:buChar char="•"/>
            </a:pPr>
            <a:r>
              <a:rPr lang="ar-EG" dirty="0">
                <a:latin typeface="Alexandria" pitchFamily="2" charset="-78"/>
                <a:cs typeface="Alexandria" pitchFamily="2" charset="-78"/>
              </a:rPr>
              <a:t>يجب أن يتيح نوع الدراسة للباحث القدرة على التحكم في المتغيرات وإجراء التجارب أو القياسات بطريقة تسمح بالتوصل إلى نتائج موثوقة وقابلة للتفسير.</a:t>
            </a: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Tree>
    <p:extLst>
      <p:ext uri="{BB962C8B-B14F-4D97-AF65-F5344CB8AC3E}">
        <p14:creationId xmlns:p14="http://schemas.microsoft.com/office/powerpoint/2010/main" val="2665535708"/>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p:cNvSpPr txBox="1"/>
          <p:nvPr/>
        </p:nvSpPr>
        <p:spPr>
          <a:xfrm>
            <a:off x="4072624" y="1048661"/>
            <a:ext cx="3902032" cy="400110"/>
          </a:xfrm>
          <a:prstGeom prst="rect">
            <a:avLst/>
          </a:prstGeom>
          <a:noFill/>
        </p:spPr>
        <p:txBody>
          <a:bodyPr wrap="square" rtlCol="0">
            <a:spAutoFit/>
          </a:bodyPr>
          <a:lstStyle/>
          <a:p>
            <a:pPr algn="ctr"/>
            <a:r>
              <a:rPr lang="ar-EG" sz="2000" b="1" dirty="0">
                <a:latin typeface="Alexandria" pitchFamily="2" charset="-78"/>
                <a:cs typeface="Alexandria" pitchFamily="2" charset="-78"/>
              </a:rPr>
              <a:t>ثالث عشر: مجتمع وعينة الدراسة</a:t>
            </a:r>
            <a:endParaRPr lang="en-US" sz="2000" b="1" dirty="0">
              <a:latin typeface="Alexandria" pitchFamily="2" charset="-78"/>
              <a:cs typeface="Alexandria" pitchFamily="2" charset="-78"/>
            </a:endParaRPr>
          </a:p>
        </p:txBody>
      </p:sp>
      <p:sp>
        <p:nvSpPr>
          <p:cNvPr id="5" name="Rectangle 4"/>
          <p:cNvSpPr/>
          <p:nvPr/>
        </p:nvSpPr>
        <p:spPr>
          <a:xfrm>
            <a:off x="968331" y="677501"/>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145585" y="810399"/>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p:cNvSpPr txBox="1"/>
          <p:nvPr/>
        </p:nvSpPr>
        <p:spPr>
          <a:xfrm>
            <a:off x="1214179" y="995065"/>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a:t>
            </a:r>
            <a:r>
              <a:rPr lang="ar-EG" sz="5400" b="1" dirty="0">
                <a:solidFill>
                  <a:schemeClr val="bg1"/>
                </a:solidFill>
                <a:latin typeface="Times New Roman" panose="02020603050405020304" pitchFamily="18" charset="0"/>
                <a:cs typeface="Times New Roman" panose="02020603050405020304" pitchFamily="18" charset="0"/>
              </a:rPr>
              <a:t>9</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p:cNvSpPr txBox="1"/>
          <p:nvPr/>
        </p:nvSpPr>
        <p:spPr>
          <a:xfrm>
            <a:off x="942308" y="1851694"/>
            <a:ext cx="10307384" cy="4196020"/>
          </a:xfrm>
          <a:prstGeom prst="rect">
            <a:avLst/>
          </a:prstGeom>
          <a:noFill/>
        </p:spPr>
        <p:txBody>
          <a:bodyPr wrap="square" rtlCol="0">
            <a:spAutoFit/>
          </a:bodyPr>
          <a:lstStyle/>
          <a:p>
            <a:pPr indent="404813" algn="just" rtl="1">
              <a:lnSpc>
                <a:spcPct val="150000"/>
              </a:lnSpc>
            </a:pPr>
            <a:r>
              <a:rPr lang="ar-EG" dirty="0">
                <a:latin typeface="Alexandria" pitchFamily="2" charset="-78"/>
                <a:cs typeface="Alexandria" pitchFamily="2" charset="-78"/>
              </a:rPr>
              <a:t>مجتمع الدراسة يشير إلى المجموعة الشاملة التي يتم استهدافها في البحث، بينما تمثل العينة جزءًا من هذا المجتمع يتم دراسته وتحليله. تحديد مجتمع الدراسة واختيار العينة الممثلة له يساعد في تعميم النتائج على المجتمع الأوسع.</a:t>
            </a:r>
          </a:p>
          <a:p>
            <a:pPr algn="just" rtl="1">
              <a:lnSpc>
                <a:spcPct val="150000"/>
              </a:lnSpc>
            </a:pPr>
            <a:r>
              <a:rPr lang="ar-EG" b="1" u="sng" dirty="0">
                <a:solidFill>
                  <a:srgbClr val="FF0000"/>
                </a:solidFill>
                <a:latin typeface="Alexandria" pitchFamily="2" charset="-78"/>
                <a:cs typeface="Alexandria" pitchFamily="2" charset="-78"/>
              </a:rPr>
              <a:t>المعايير الواجب توفرها عند تحديد مجتمع الدراسة</a:t>
            </a:r>
          </a:p>
          <a:p>
            <a:pPr marL="285750" indent="-285750" algn="just" rtl="1">
              <a:lnSpc>
                <a:spcPct val="150000"/>
              </a:lnSpc>
              <a:buFont typeface="Arial" panose="020B0604020202020204" pitchFamily="34" charset="0"/>
              <a:buChar char="•"/>
            </a:pPr>
            <a:r>
              <a:rPr lang="ar-EG" dirty="0">
                <a:latin typeface="Alexandria" pitchFamily="2" charset="-78"/>
                <a:cs typeface="Alexandria" pitchFamily="2" charset="-78"/>
              </a:rPr>
              <a:t>توضيح المجتمع الأصلي للدراسة </a:t>
            </a:r>
          </a:p>
          <a:p>
            <a:pPr marL="285750" indent="-285750" algn="just" rtl="1">
              <a:lnSpc>
                <a:spcPct val="150000"/>
              </a:lnSpc>
              <a:buFont typeface="Arial" panose="020B0604020202020204" pitchFamily="34" charset="0"/>
              <a:buChar char="•"/>
            </a:pPr>
            <a:r>
              <a:rPr lang="ar-EG" dirty="0">
                <a:latin typeface="Alexandria" pitchFamily="2" charset="-78"/>
                <a:cs typeface="Alexandria" pitchFamily="2" charset="-78"/>
              </a:rPr>
              <a:t>وصف الخصائص الرئيسية للمجتمع الأصلي </a:t>
            </a:r>
          </a:p>
          <a:p>
            <a:pPr marL="285750" indent="-285750" algn="just" rtl="1">
              <a:lnSpc>
                <a:spcPct val="150000"/>
              </a:lnSpc>
              <a:buFont typeface="Arial" panose="020B0604020202020204" pitchFamily="34" charset="0"/>
              <a:buChar char="•"/>
            </a:pPr>
            <a:r>
              <a:rPr lang="ar-EG" dirty="0">
                <a:latin typeface="Alexandria" pitchFamily="2" charset="-78"/>
                <a:cs typeface="Alexandria" pitchFamily="2" charset="-78"/>
              </a:rPr>
              <a:t>تحديد إحصائية المجتمع الأصلي وتوثيقها </a:t>
            </a:r>
          </a:p>
          <a:p>
            <a:pPr marL="285750" indent="-285750" algn="just" rtl="1">
              <a:lnSpc>
                <a:spcPct val="150000"/>
              </a:lnSpc>
              <a:buFont typeface="Arial" panose="020B0604020202020204" pitchFamily="34" charset="0"/>
              <a:buChar char="•"/>
            </a:pPr>
            <a:r>
              <a:rPr lang="ar-EG" dirty="0">
                <a:latin typeface="Alexandria" pitchFamily="2" charset="-78"/>
                <a:cs typeface="Alexandria" pitchFamily="2" charset="-78"/>
              </a:rPr>
              <a:t>تحديد عدد الوحدات التي يشملها المجتمع الأصلي  </a:t>
            </a:r>
          </a:p>
          <a:p>
            <a:pPr marL="285750" indent="-285750" algn="just" rtl="1">
              <a:lnSpc>
                <a:spcPct val="150000"/>
              </a:lnSpc>
              <a:buFont typeface="Arial" panose="020B0604020202020204" pitchFamily="34" charset="0"/>
              <a:buChar char="•"/>
            </a:pPr>
            <a:r>
              <a:rPr lang="ar-EG" dirty="0">
                <a:latin typeface="Alexandria" pitchFamily="2" charset="-78"/>
                <a:cs typeface="Alexandria" pitchFamily="2" charset="-78"/>
              </a:rPr>
              <a:t>مطابقة المجتمع الأصلي لأهداف الدراسة </a:t>
            </a:r>
          </a:p>
          <a:p>
            <a:pPr marL="285750" indent="-285750" algn="just" rtl="1">
              <a:lnSpc>
                <a:spcPct val="150000"/>
              </a:lnSpc>
              <a:buFont typeface="Arial" panose="020B0604020202020204" pitchFamily="34" charset="0"/>
              <a:buChar char="•"/>
            </a:pPr>
            <a:r>
              <a:rPr lang="ar-EG" dirty="0">
                <a:latin typeface="Alexandria" pitchFamily="2" charset="-78"/>
                <a:cs typeface="Alexandria" pitchFamily="2" charset="-78"/>
              </a:rPr>
              <a:t>مطابقة المجتمع الأصلي لحدود الدراسة </a:t>
            </a:r>
          </a:p>
          <a:p>
            <a:pPr marL="285750" indent="-285750" algn="just" rtl="1">
              <a:lnSpc>
                <a:spcPct val="150000"/>
              </a:lnSpc>
              <a:buFont typeface="Arial" panose="020B0604020202020204" pitchFamily="34" charset="0"/>
              <a:buChar char="•"/>
            </a:pPr>
            <a:r>
              <a:rPr lang="ar-EG" dirty="0">
                <a:latin typeface="Alexandria" pitchFamily="2" charset="-78"/>
                <a:cs typeface="Alexandria" pitchFamily="2" charset="-78"/>
              </a:rPr>
              <a:t>السلامة اللغوية للكلمات والجمل</a:t>
            </a: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Tree>
    <p:extLst>
      <p:ext uri="{BB962C8B-B14F-4D97-AF65-F5344CB8AC3E}">
        <p14:creationId xmlns:p14="http://schemas.microsoft.com/office/powerpoint/2010/main" val="3131201626"/>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p:cNvSpPr txBox="1"/>
          <p:nvPr/>
        </p:nvSpPr>
        <p:spPr>
          <a:xfrm>
            <a:off x="4072624" y="1048661"/>
            <a:ext cx="3902032" cy="400110"/>
          </a:xfrm>
          <a:prstGeom prst="rect">
            <a:avLst/>
          </a:prstGeom>
          <a:noFill/>
        </p:spPr>
        <p:txBody>
          <a:bodyPr wrap="square" rtlCol="0">
            <a:spAutoFit/>
          </a:bodyPr>
          <a:lstStyle/>
          <a:p>
            <a:pPr algn="ctr"/>
            <a:r>
              <a:rPr lang="ar-EG" sz="2000" b="1" dirty="0">
                <a:latin typeface="Alexandria" pitchFamily="2" charset="-78"/>
                <a:cs typeface="Alexandria" pitchFamily="2" charset="-78"/>
              </a:rPr>
              <a:t>ثالث عشر: مجتمع وعينة الدراسة</a:t>
            </a:r>
            <a:endParaRPr lang="en-US" sz="2000" b="1" dirty="0">
              <a:latin typeface="Alexandria" pitchFamily="2" charset="-78"/>
              <a:cs typeface="Alexandria" pitchFamily="2" charset="-78"/>
            </a:endParaRPr>
          </a:p>
        </p:txBody>
      </p:sp>
      <p:sp>
        <p:nvSpPr>
          <p:cNvPr id="5" name="Rectangle 4"/>
          <p:cNvSpPr/>
          <p:nvPr/>
        </p:nvSpPr>
        <p:spPr>
          <a:xfrm>
            <a:off x="968331" y="677501"/>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145585" y="810399"/>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p:cNvSpPr txBox="1"/>
          <p:nvPr/>
        </p:nvSpPr>
        <p:spPr>
          <a:xfrm>
            <a:off x="1214179" y="995065"/>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a:t>
            </a:r>
            <a:r>
              <a:rPr lang="ar-EG" sz="5400" b="1" dirty="0">
                <a:solidFill>
                  <a:schemeClr val="bg1"/>
                </a:solidFill>
                <a:latin typeface="Times New Roman" panose="02020603050405020304" pitchFamily="18" charset="0"/>
                <a:cs typeface="Times New Roman" panose="02020603050405020304" pitchFamily="18" charset="0"/>
              </a:rPr>
              <a:t>9</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p:cNvSpPr txBox="1"/>
          <p:nvPr/>
        </p:nvSpPr>
        <p:spPr>
          <a:xfrm>
            <a:off x="942308" y="1851694"/>
            <a:ext cx="10307384" cy="3365024"/>
          </a:xfrm>
          <a:prstGeom prst="rect">
            <a:avLst/>
          </a:prstGeom>
          <a:noFill/>
        </p:spPr>
        <p:txBody>
          <a:bodyPr wrap="square" rtlCol="0">
            <a:spAutoFit/>
          </a:bodyPr>
          <a:lstStyle/>
          <a:p>
            <a:pPr algn="just" rtl="1">
              <a:lnSpc>
                <a:spcPct val="150000"/>
              </a:lnSpc>
            </a:pPr>
            <a:r>
              <a:rPr lang="ar-EG" b="1" u="sng" dirty="0">
                <a:solidFill>
                  <a:srgbClr val="FF0000"/>
                </a:solidFill>
                <a:latin typeface="Alexandria" pitchFamily="2" charset="-78"/>
                <a:cs typeface="Alexandria" pitchFamily="2" charset="-78"/>
              </a:rPr>
              <a:t>المعايير الواجب توفرها عند تحديد عينة الدراسة</a:t>
            </a:r>
          </a:p>
          <a:p>
            <a:pPr marL="285750" indent="-285750" algn="just" rtl="1">
              <a:lnSpc>
                <a:spcPct val="150000"/>
              </a:lnSpc>
              <a:buFont typeface="Arial" panose="020B0604020202020204" pitchFamily="34" charset="0"/>
              <a:buChar char="•"/>
            </a:pPr>
            <a:r>
              <a:rPr lang="ar-EG" dirty="0">
                <a:latin typeface="Alexandria" pitchFamily="2" charset="-78"/>
                <a:cs typeface="Alexandria" pitchFamily="2" charset="-78"/>
              </a:rPr>
              <a:t>مناسبة عدد أفراد العينة لعدد مجتمع الدراسة </a:t>
            </a:r>
          </a:p>
          <a:p>
            <a:pPr marL="285750" indent="-285750" algn="just" rtl="1">
              <a:lnSpc>
                <a:spcPct val="150000"/>
              </a:lnSpc>
              <a:buFont typeface="Arial" panose="020B0604020202020204" pitchFamily="34" charset="0"/>
              <a:buChar char="•"/>
            </a:pPr>
            <a:r>
              <a:rPr lang="ar-EG" dirty="0">
                <a:latin typeface="Alexandria" pitchFamily="2" charset="-78"/>
                <a:cs typeface="Alexandria" pitchFamily="2" charset="-78"/>
              </a:rPr>
              <a:t>توضيح طريقة اختيار العينة </a:t>
            </a:r>
          </a:p>
          <a:p>
            <a:pPr marL="285750" indent="-285750" algn="just" rtl="1">
              <a:lnSpc>
                <a:spcPct val="150000"/>
              </a:lnSpc>
              <a:buFont typeface="Arial" panose="020B0604020202020204" pitchFamily="34" charset="0"/>
              <a:buChar char="•"/>
            </a:pPr>
            <a:r>
              <a:rPr lang="ar-EG" dirty="0">
                <a:latin typeface="Alexandria" pitchFamily="2" charset="-78"/>
                <a:cs typeface="Alexandria" pitchFamily="2" charset="-78"/>
              </a:rPr>
              <a:t>مناسبة طريقة اختيار العينة  </a:t>
            </a:r>
          </a:p>
          <a:p>
            <a:pPr marL="285750" indent="-285750" algn="just" rtl="1">
              <a:lnSpc>
                <a:spcPct val="150000"/>
              </a:lnSpc>
              <a:buFont typeface="Arial" panose="020B0604020202020204" pitchFamily="34" charset="0"/>
              <a:buChar char="•"/>
            </a:pPr>
            <a:r>
              <a:rPr lang="ar-EG" dirty="0">
                <a:latin typeface="Alexandria" pitchFamily="2" charset="-78"/>
                <a:cs typeface="Alexandria" pitchFamily="2" charset="-78"/>
              </a:rPr>
              <a:t>وصف خصائص العينة </a:t>
            </a:r>
          </a:p>
          <a:p>
            <a:pPr marL="285750" indent="-285750" algn="just" rtl="1">
              <a:lnSpc>
                <a:spcPct val="150000"/>
              </a:lnSpc>
              <a:buFont typeface="Arial" panose="020B0604020202020204" pitchFamily="34" charset="0"/>
              <a:buChar char="•"/>
            </a:pPr>
            <a:r>
              <a:rPr lang="ar-EG" dirty="0">
                <a:latin typeface="Alexandria" pitchFamily="2" charset="-78"/>
                <a:cs typeface="Alexandria" pitchFamily="2" charset="-78"/>
              </a:rPr>
              <a:t>تحديد مفهوم طريقة اختيار العينة كما أراده المختصون </a:t>
            </a:r>
          </a:p>
          <a:p>
            <a:pPr marL="285750" indent="-285750" algn="just" rtl="1">
              <a:lnSpc>
                <a:spcPct val="150000"/>
              </a:lnSpc>
              <a:buFont typeface="Arial" panose="020B0604020202020204" pitchFamily="34" charset="0"/>
              <a:buChar char="•"/>
            </a:pPr>
            <a:r>
              <a:rPr lang="ar-EG" dirty="0">
                <a:latin typeface="Alexandria" pitchFamily="2" charset="-78"/>
                <a:cs typeface="Alexandria" pitchFamily="2" charset="-78"/>
              </a:rPr>
              <a:t>تمثيل أسلوب اختيار العينة للمجتمع </a:t>
            </a:r>
          </a:p>
          <a:p>
            <a:pPr marL="285750" indent="-285750" algn="just" rtl="1">
              <a:lnSpc>
                <a:spcPct val="150000"/>
              </a:lnSpc>
              <a:buFont typeface="Arial" panose="020B0604020202020204" pitchFamily="34" charset="0"/>
              <a:buChar char="•"/>
            </a:pPr>
            <a:endParaRPr lang="ar-EG" dirty="0">
              <a:latin typeface="Alexandria" pitchFamily="2" charset="-78"/>
              <a:cs typeface="Alexandria" pitchFamily="2" charset="-78"/>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Tree>
    <p:extLst>
      <p:ext uri="{BB962C8B-B14F-4D97-AF65-F5344CB8AC3E}">
        <p14:creationId xmlns:p14="http://schemas.microsoft.com/office/powerpoint/2010/main" val="3888775259"/>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p:cNvSpPr txBox="1"/>
          <p:nvPr/>
        </p:nvSpPr>
        <p:spPr>
          <a:xfrm>
            <a:off x="4072624" y="1048661"/>
            <a:ext cx="3902032" cy="400110"/>
          </a:xfrm>
          <a:prstGeom prst="rect">
            <a:avLst/>
          </a:prstGeom>
          <a:noFill/>
        </p:spPr>
        <p:txBody>
          <a:bodyPr wrap="square" rtlCol="0">
            <a:spAutoFit/>
          </a:bodyPr>
          <a:lstStyle/>
          <a:p>
            <a:pPr algn="ctr"/>
            <a:r>
              <a:rPr lang="ar-EG" sz="2000" b="1" dirty="0">
                <a:latin typeface="Alexandria" pitchFamily="2" charset="-78"/>
                <a:cs typeface="Alexandria" pitchFamily="2" charset="-78"/>
              </a:rPr>
              <a:t>رابع عشر: أدوات جمع البيانات</a:t>
            </a:r>
            <a:endParaRPr lang="en-US" sz="2000" b="1" dirty="0">
              <a:latin typeface="Alexandria" pitchFamily="2" charset="-78"/>
              <a:cs typeface="Alexandria" pitchFamily="2" charset="-78"/>
            </a:endParaRP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a:t>
            </a:r>
            <a:r>
              <a:rPr lang="ar-EG" sz="5400" b="1" dirty="0">
                <a:solidFill>
                  <a:schemeClr val="bg1"/>
                </a:solidFill>
                <a:latin typeface="Times New Roman" panose="02020603050405020304" pitchFamily="18" charset="0"/>
                <a:cs typeface="Times New Roman" panose="02020603050405020304" pitchFamily="18" charset="0"/>
              </a:rPr>
              <a:t>9</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p:cNvSpPr txBox="1"/>
          <p:nvPr/>
        </p:nvSpPr>
        <p:spPr>
          <a:xfrm>
            <a:off x="942308" y="1920335"/>
            <a:ext cx="10307384" cy="4196020"/>
          </a:xfrm>
          <a:prstGeom prst="rect">
            <a:avLst/>
          </a:prstGeom>
          <a:noFill/>
        </p:spPr>
        <p:txBody>
          <a:bodyPr wrap="square" rtlCol="0">
            <a:spAutoFit/>
          </a:bodyPr>
          <a:lstStyle/>
          <a:p>
            <a:pPr indent="404813" algn="just" rtl="1">
              <a:lnSpc>
                <a:spcPct val="150000"/>
              </a:lnSpc>
            </a:pPr>
            <a:r>
              <a:rPr lang="ar-EG" dirty="0">
                <a:latin typeface="Alexandria" pitchFamily="2" charset="-78"/>
                <a:cs typeface="Alexandria" pitchFamily="2" charset="-78"/>
              </a:rPr>
              <a:t>أدوات جمع البيانات هي الوسائل التي يتم استخدامها لجمع المعلومات المطلوبة في الدراسة. يمكن أن تشمل الأدوات استبيانات، مقابلات، ملاحظات، اختبارات، استشارات، أجهزة قياس، وغيرها. تختلف اختيار الأدوات حسب طبيعة البحث والمتغيرات المدروسة.</a:t>
            </a:r>
          </a:p>
          <a:p>
            <a:pPr indent="404813" algn="just" rtl="1">
              <a:lnSpc>
                <a:spcPct val="150000"/>
              </a:lnSpc>
            </a:pPr>
            <a:r>
              <a:rPr lang="ar-EG" b="1" u="sng" dirty="0">
                <a:solidFill>
                  <a:srgbClr val="FF0000"/>
                </a:solidFill>
                <a:latin typeface="Alexandria" pitchFamily="2" charset="-78"/>
                <a:cs typeface="Alexandria" pitchFamily="2" charset="-78"/>
              </a:rPr>
              <a:t>المعايير الواجب توفرها عند اختيار أدوات جمع البيانات</a:t>
            </a:r>
          </a:p>
          <a:p>
            <a:pPr marL="285750" indent="-285750" algn="just" rtl="1">
              <a:lnSpc>
                <a:spcPct val="150000"/>
              </a:lnSpc>
              <a:buFont typeface="Arial" panose="020B0604020202020204" pitchFamily="34" charset="0"/>
              <a:buChar char="•"/>
            </a:pPr>
            <a:r>
              <a:rPr lang="ar-EG" dirty="0">
                <a:latin typeface="Alexandria" pitchFamily="2" charset="-78"/>
                <a:cs typeface="Alexandria" pitchFamily="2" charset="-78"/>
              </a:rPr>
              <a:t>تحديد نوع الأداة المستخدمة </a:t>
            </a:r>
          </a:p>
          <a:p>
            <a:pPr marL="285750" indent="-285750" algn="just" rtl="1">
              <a:lnSpc>
                <a:spcPct val="150000"/>
              </a:lnSpc>
              <a:buFont typeface="Arial" panose="020B0604020202020204" pitchFamily="34" charset="0"/>
              <a:buChar char="•"/>
            </a:pPr>
            <a:r>
              <a:rPr lang="ar-EG" dirty="0">
                <a:latin typeface="Alexandria" pitchFamily="2" charset="-78"/>
                <a:cs typeface="Alexandria" pitchFamily="2" charset="-78"/>
              </a:rPr>
              <a:t>تحديد أهداف الأداة المستخدمة </a:t>
            </a:r>
          </a:p>
          <a:p>
            <a:pPr marL="285750" indent="-285750" algn="just" rtl="1">
              <a:lnSpc>
                <a:spcPct val="150000"/>
              </a:lnSpc>
              <a:buFont typeface="Arial" panose="020B0604020202020204" pitchFamily="34" charset="0"/>
              <a:buChar char="•"/>
            </a:pPr>
            <a:r>
              <a:rPr lang="ar-EG" dirty="0">
                <a:latin typeface="Alexandria" pitchFamily="2" charset="-78"/>
                <a:cs typeface="Alexandria" pitchFamily="2" charset="-78"/>
              </a:rPr>
              <a:t>احتواء الأداة على إرشادات للأفراد المشاركين  </a:t>
            </a:r>
          </a:p>
          <a:p>
            <a:pPr marL="285750" indent="-285750" algn="just" rtl="1">
              <a:lnSpc>
                <a:spcPct val="150000"/>
              </a:lnSpc>
              <a:buFont typeface="Arial" panose="020B0604020202020204" pitchFamily="34" charset="0"/>
              <a:buChar char="•"/>
            </a:pPr>
            <a:r>
              <a:rPr lang="ar-EG" dirty="0">
                <a:latin typeface="Alexandria" pitchFamily="2" charset="-78"/>
                <a:cs typeface="Alexandria" pitchFamily="2" charset="-78"/>
              </a:rPr>
              <a:t>مناسبة الأداة لقياس متغيرات الدراسة </a:t>
            </a:r>
          </a:p>
          <a:p>
            <a:pPr marL="285750" indent="-285750" algn="just" rtl="1">
              <a:lnSpc>
                <a:spcPct val="150000"/>
              </a:lnSpc>
              <a:buFont typeface="Arial" panose="020B0604020202020204" pitchFamily="34" charset="0"/>
              <a:buChar char="•"/>
            </a:pPr>
            <a:r>
              <a:rPr lang="ar-EG" dirty="0">
                <a:latin typeface="Alexandria" pitchFamily="2" charset="-78"/>
                <a:cs typeface="Alexandria" pitchFamily="2" charset="-78"/>
              </a:rPr>
              <a:t>تبرير اختيار الأداة </a:t>
            </a:r>
          </a:p>
          <a:p>
            <a:pPr marL="285750" indent="-285750" algn="just" rtl="1">
              <a:lnSpc>
                <a:spcPct val="150000"/>
              </a:lnSpc>
              <a:buFont typeface="Arial" panose="020B0604020202020204" pitchFamily="34" charset="0"/>
              <a:buChar char="•"/>
            </a:pPr>
            <a:r>
              <a:rPr lang="ar-EG" dirty="0">
                <a:latin typeface="Alexandria" pitchFamily="2" charset="-78"/>
                <a:cs typeface="Alexandria" pitchFamily="2" charset="-78"/>
              </a:rPr>
              <a:t>وصف الغرض من الأداة  </a:t>
            </a:r>
          </a:p>
          <a:p>
            <a:pPr marL="285750" indent="-285750" algn="just" rtl="1">
              <a:lnSpc>
                <a:spcPct val="150000"/>
              </a:lnSpc>
              <a:buFont typeface="Arial" panose="020B0604020202020204" pitchFamily="34" charset="0"/>
              <a:buChar char="•"/>
            </a:pPr>
            <a:r>
              <a:rPr lang="ar-EG" dirty="0">
                <a:latin typeface="Alexandria" pitchFamily="2" charset="-78"/>
                <a:cs typeface="Alexandria" pitchFamily="2" charset="-78"/>
              </a:rPr>
              <a:t>وصف محتوى الأداة </a:t>
            </a: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2" name="TextBox 1">
            <a:extLst>
              <a:ext uri="{FF2B5EF4-FFF2-40B4-BE49-F238E27FC236}">
                <a16:creationId xmlns:a16="http://schemas.microsoft.com/office/drawing/2014/main" id="{4BEFE76A-2F5E-6A9F-9234-154725E797E5}"/>
              </a:ext>
            </a:extLst>
          </p:cNvPr>
          <p:cNvSpPr txBox="1"/>
          <p:nvPr/>
        </p:nvSpPr>
        <p:spPr>
          <a:xfrm>
            <a:off x="617280" y="3106382"/>
            <a:ext cx="5888210" cy="2949525"/>
          </a:xfrm>
          <a:prstGeom prst="rect">
            <a:avLst/>
          </a:prstGeom>
          <a:noFill/>
        </p:spPr>
        <p:txBody>
          <a:bodyPr wrap="square" rtlCol="0">
            <a:spAutoFit/>
          </a:bodyPr>
          <a:lstStyle/>
          <a:p>
            <a:pPr marL="285750" indent="-285750" algn="just" rtl="1">
              <a:lnSpc>
                <a:spcPct val="150000"/>
              </a:lnSpc>
              <a:buFont typeface="Arial" panose="020B0604020202020204" pitchFamily="34" charset="0"/>
              <a:buChar char="•"/>
            </a:pPr>
            <a:r>
              <a:rPr lang="ar-EG" dirty="0">
                <a:latin typeface="Alexandria" pitchFamily="2" charset="-78"/>
                <a:cs typeface="Alexandria" pitchFamily="2" charset="-78"/>
              </a:rPr>
              <a:t>وصف صدق وثبات الأداة </a:t>
            </a:r>
          </a:p>
          <a:p>
            <a:pPr marL="285750" indent="-285750" algn="just" rtl="1">
              <a:lnSpc>
                <a:spcPct val="150000"/>
              </a:lnSpc>
              <a:buFont typeface="Arial" panose="020B0604020202020204" pitchFamily="34" charset="0"/>
              <a:buChar char="•"/>
            </a:pPr>
            <a:r>
              <a:rPr lang="ar-EG" dirty="0">
                <a:latin typeface="Alexandria" pitchFamily="2" charset="-78"/>
                <a:cs typeface="Alexandria" pitchFamily="2" charset="-78"/>
              </a:rPr>
              <a:t>وصف خطوات بناء الأداة </a:t>
            </a:r>
          </a:p>
          <a:p>
            <a:pPr marL="285750" indent="-285750" algn="just" rtl="1">
              <a:lnSpc>
                <a:spcPct val="150000"/>
              </a:lnSpc>
              <a:buFont typeface="Arial" panose="020B0604020202020204" pitchFamily="34" charset="0"/>
              <a:buChar char="•"/>
            </a:pPr>
            <a:r>
              <a:rPr lang="ar-EG" dirty="0">
                <a:latin typeface="Alexandria" pitchFamily="2" charset="-78"/>
                <a:cs typeface="Alexandria" pitchFamily="2" charset="-78"/>
              </a:rPr>
              <a:t>مناسبة الأداة لتصميم الدراسة </a:t>
            </a:r>
          </a:p>
          <a:p>
            <a:pPr marL="285750" indent="-285750" algn="just" rtl="1">
              <a:lnSpc>
                <a:spcPct val="150000"/>
              </a:lnSpc>
              <a:buFont typeface="Arial" panose="020B0604020202020204" pitchFamily="34" charset="0"/>
              <a:buChar char="•"/>
            </a:pPr>
            <a:r>
              <a:rPr lang="ar-EG" dirty="0">
                <a:latin typeface="Alexandria" pitchFamily="2" charset="-78"/>
                <a:cs typeface="Alexandria" pitchFamily="2" charset="-78"/>
              </a:rPr>
              <a:t>مناسبة أسلوب جمع المعلومات مع طبيعة الأداة وعينة الدراسة </a:t>
            </a:r>
          </a:p>
          <a:p>
            <a:pPr marL="285750" indent="-285750" algn="just" rtl="1">
              <a:lnSpc>
                <a:spcPct val="150000"/>
              </a:lnSpc>
              <a:buFont typeface="Arial" panose="020B0604020202020204" pitchFamily="34" charset="0"/>
              <a:buChar char="•"/>
            </a:pPr>
            <a:r>
              <a:rPr lang="ar-EG" dirty="0">
                <a:latin typeface="Alexandria" pitchFamily="2" charset="-78"/>
                <a:cs typeface="Alexandria" pitchFamily="2" charset="-78"/>
              </a:rPr>
              <a:t>سلامة الأداة من الأخطاء والعيوب </a:t>
            </a:r>
          </a:p>
          <a:p>
            <a:pPr marL="285750" indent="-285750" algn="just" rtl="1">
              <a:lnSpc>
                <a:spcPct val="150000"/>
              </a:lnSpc>
              <a:buFont typeface="Arial" panose="020B0604020202020204" pitchFamily="34" charset="0"/>
              <a:buChar char="•"/>
            </a:pPr>
            <a:r>
              <a:rPr lang="ar-EG" dirty="0">
                <a:latin typeface="Alexandria" pitchFamily="2" charset="-78"/>
                <a:cs typeface="Alexandria" pitchFamily="2" charset="-78"/>
              </a:rPr>
              <a:t>تطبيق الأداة على عينة استطلاعية </a:t>
            </a:r>
          </a:p>
          <a:p>
            <a:pPr marL="285750" indent="-285750" algn="just" rtl="1">
              <a:lnSpc>
                <a:spcPct val="150000"/>
              </a:lnSpc>
              <a:buFont typeface="Arial" panose="020B0604020202020204" pitchFamily="34" charset="0"/>
              <a:buChar char="•"/>
            </a:pPr>
            <a:r>
              <a:rPr lang="ar-EG" dirty="0">
                <a:latin typeface="Alexandria" pitchFamily="2" charset="-78"/>
                <a:cs typeface="Alexandria" pitchFamily="2" charset="-78"/>
              </a:rPr>
              <a:t>تحليل نتائج العينة الاستطلاعية</a:t>
            </a:r>
          </a:p>
        </p:txBody>
      </p:sp>
    </p:spTree>
    <p:extLst>
      <p:ext uri="{BB962C8B-B14F-4D97-AF65-F5344CB8AC3E}">
        <p14:creationId xmlns:p14="http://schemas.microsoft.com/office/powerpoint/2010/main" val="3615224092"/>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p:cNvSpPr txBox="1"/>
          <p:nvPr/>
        </p:nvSpPr>
        <p:spPr>
          <a:xfrm>
            <a:off x="4072624" y="1048661"/>
            <a:ext cx="3902032" cy="400110"/>
          </a:xfrm>
          <a:prstGeom prst="rect">
            <a:avLst/>
          </a:prstGeom>
          <a:noFill/>
        </p:spPr>
        <p:txBody>
          <a:bodyPr wrap="square" rtlCol="0">
            <a:spAutoFit/>
          </a:bodyPr>
          <a:lstStyle/>
          <a:p>
            <a:pPr algn="ctr"/>
            <a:r>
              <a:rPr lang="ar-EG" sz="2000" b="1" dirty="0">
                <a:latin typeface="Alexandria" pitchFamily="2" charset="-78"/>
                <a:cs typeface="Alexandria" pitchFamily="2" charset="-78"/>
              </a:rPr>
              <a:t>خامس عشر: اختبارات الصدق والثبات</a:t>
            </a:r>
            <a:endParaRPr lang="en-US" sz="2000" b="1" dirty="0">
              <a:latin typeface="Alexandria" pitchFamily="2" charset="-78"/>
              <a:cs typeface="Alexandria" pitchFamily="2" charset="-78"/>
            </a:endParaRP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a:t>
            </a:r>
            <a:r>
              <a:rPr lang="ar-EG" sz="5400" b="1" dirty="0">
                <a:solidFill>
                  <a:schemeClr val="bg1"/>
                </a:solidFill>
                <a:latin typeface="Times New Roman" panose="02020603050405020304" pitchFamily="18" charset="0"/>
                <a:cs typeface="Times New Roman" panose="02020603050405020304" pitchFamily="18" charset="0"/>
              </a:rPr>
              <a:t>9</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p:cNvSpPr txBox="1"/>
          <p:nvPr/>
        </p:nvSpPr>
        <p:spPr>
          <a:xfrm>
            <a:off x="762000" y="1928707"/>
            <a:ext cx="10307384" cy="3780522"/>
          </a:xfrm>
          <a:prstGeom prst="rect">
            <a:avLst/>
          </a:prstGeom>
          <a:noFill/>
        </p:spPr>
        <p:txBody>
          <a:bodyPr wrap="square" rtlCol="0">
            <a:spAutoFit/>
          </a:bodyPr>
          <a:lstStyle/>
          <a:p>
            <a:pPr indent="404813" algn="just" rtl="1">
              <a:lnSpc>
                <a:spcPct val="150000"/>
              </a:lnSpc>
            </a:pPr>
            <a:r>
              <a:rPr lang="ar-EG" dirty="0">
                <a:latin typeface="Alexandria" pitchFamily="2" charset="-78"/>
                <a:cs typeface="Alexandria" pitchFamily="2" charset="-78"/>
              </a:rPr>
              <a:t>اختبارات الصدق والثبات تستخدم لتقييم صفات الأدوات المستخدمة في الدراسة. يتعلق الصدق بقدرة الأداة على قياس ما تهدف إلى قياسه بشكل صحيح، بينما يتعلق الثبات بقدرة الأداة على إعطاء نتائج متسقة ومستقرة عند إعادة استخدامها. يتم استخدام مجموعة متنوعة من الطرق والاختبارات لتقييم الصدق والثبات، مثل الصدق الوجهي، والصدق المتعلق بالمحتوى، والثبات الزمني، والثبات الداخلي، وغيرها.</a:t>
            </a:r>
          </a:p>
          <a:p>
            <a:pPr indent="60325" algn="just" rtl="1">
              <a:lnSpc>
                <a:spcPct val="150000"/>
              </a:lnSpc>
            </a:pPr>
            <a:r>
              <a:rPr lang="ar-EG" b="1" u="sng" dirty="0">
                <a:solidFill>
                  <a:srgbClr val="FF0000"/>
                </a:solidFill>
                <a:latin typeface="Alexandria" pitchFamily="2" charset="-78"/>
                <a:cs typeface="Alexandria" pitchFamily="2" charset="-78"/>
              </a:rPr>
              <a:t>المعايير الواجب توفرها عند اجراء اختبارات الصدق والثبات</a:t>
            </a:r>
          </a:p>
          <a:p>
            <a:pPr marL="285750" indent="-285750" algn="just" rtl="1">
              <a:lnSpc>
                <a:spcPct val="150000"/>
              </a:lnSpc>
              <a:buFont typeface="Arial" panose="020B0604020202020204" pitchFamily="34" charset="0"/>
              <a:buChar char="•"/>
            </a:pPr>
            <a:r>
              <a:rPr lang="ar-EG" dirty="0">
                <a:latin typeface="Alexandria" pitchFamily="2" charset="-78"/>
                <a:cs typeface="Alexandria" pitchFamily="2" charset="-78"/>
              </a:rPr>
              <a:t>تحديد أسلوب جمع المعلومات </a:t>
            </a:r>
          </a:p>
          <a:p>
            <a:pPr marL="285750" indent="-285750" algn="just" rtl="1">
              <a:lnSpc>
                <a:spcPct val="150000"/>
              </a:lnSpc>
              <a:buFont typeface="Arial" panose="020B0604020202020204" pitchFamily="34" charset="0"/>
              <a:buChar char="•"/>
            </a:pPr>
            <a:r>
              <a:rPr lang="ar-EG" dirty="0">
                <a:latin typeface="Alexandria" pitchFamily="2" charset="-78"/>
                <a:cs typeface="Alexandria" pitchFamily="2" charset="-78"/>
              </a:rPr>
              <a:t>مناسبة الإجراءات لضمان استلام الأداة بعد الإجابة عليها </a:t>
            </a:r>
          </a:p>
          <a:p>
            <a:pPr marL="285750" indent="-285750" algn="just" rtl="1">
              <a:lnSpc>
                <a:spcPct val="150000"/>
              </a:lnSpc>
              <a:buFont typeface="Arial" panose="020B0604020202020204" pitchFamily="34" charset="0"/>
              <a:buChar char="•"/>
            </a:pPr>
            <a:r>
              <a:rPr lang="ar-EG" dirty="0">
                <a:latin typeface="Alexandria" pitchFamily="2" charset="-78"/>
                <a:cs typeface="Alexandria" pitchFamily="2" charset="-78"/>
              </a:rPr>
              <a:t>الحصول على الموافقات الرسمية لتطبيق الأداة </a:t>
            </a:r>
          </a:p>
          <a:p>
            <a:pPr marL="285750" indent="-285750" algn="just" rtl="1">
              <a:lnSpc>
                <a:spcPct val="150000"/>
              </a:lnSpc>
              <a:buFont typeface="Arial" panose="020B0604020202020204" pitchFamily="34" charset="0"/>
              <a:buChar char="•"/>
            </a:pPr>
            <a:r>
              <a:rPr lang="ar-EG" dirty="0">
                <a:latin typeface="Alexandria" pitchFamily="2" charset="-78"/>
                <a:cs typeface="Alexandria" pitchFamily="2" charset="-78"/>
              </a:rPr>
              <a:t>سلامة إجراءات تطبيق الأداة </a:t>
            </a:r>
          </a:p>
          <a:p>
            <a:pPr marL="285750" indent="-285750" algn="just" rtl="1">
              <a:lnSpc>
                <a:spcPct val="150000"/>
              </a:lnSpc>
              <a:buFont typeface="Arial" panose="020B0604020202020204" pitchFamily="34" charset="0"/>
              <a:buChar char="•"/>
            </a:pPr>
            <a:r>
              <a:rPr lang="ar-EG" dirty="0">
                <a:latin typeface="Alexandria" pitchFamily="2" charset="-78"/>
                <a:cs typeface="Alexandria" pitchFamily="2" charset="-78"/>
              </a:rPr>
              <a:t>تسلسل إجراءات تطبيق الأداة وجمع المعلومات </a:t>
            </a: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Tree>
    <p:extLst>
      <p:ext uri="{BB962C8B-B14F-4D97-AF65-F5344CB8AC3E}">
        <p14:creationId xmlns:p14="http://schemas.microsoft.com/office/powerpoint/2010/main" val="1659316415"/>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p:cNvSpPr txBox="1"/>
          <p:nvPr/>
        </p:nvSpPr>
        <p:spPr>
          <a:xfrm>
            <a:off x="4072624" y="1048661"/>
            <a:ext cx="3902032" cy="400110"/>
          </a:xfrm>
          <a:prstGeom prst="rect">
            <a:avLst/>
          </a:prstGeom>
          <a:noFill/>
        </p:spPr>
        <p:txBody>
          <a:bodyPr wrap="square" rtlCol="0">
            <a:spAutoFit/>
          </a:bodyPr>
          <a:lstStyle/>
          <a:p>
            <a:pPr algn="ctr"/>
            <a:r>
              <a:rPr lang="ar-EG" sz="2000" b="1" dirty="0">
                <a:latin typeface="Alexandria" pitchFamily="2" charset="-78"/>
                <a:cs typeface="Alexandria" pitchFamily="2" charset="-78"/>
              </a:rPr>
              <a:t>سادس عشر: المعالجة الإحصائية للبيانات</a:t>
            </a:r>
            <a:endParaRPr lang="en-US" sz="2000" b="1" dirty="0">
              <a:latin typeface="Alexandria" pitchFamily="2" charset="-78"/>
              <a:cs typeface="Alexandria" pitchFamily="2" charset="-78"/>
            </a:endParaRP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a:t>
            </a:r>
            <a:r>
              <a:rPr lang="ar-EG" sz="5400" b="1" dirty="0">
                <a:solidFill>
                  <a:schemeClr val="bg1"/>
                </a:solidFill>
                <a:latin typeface="Times New Roman" panose="02020603050405020304" pitchFamily="18" charset="0"/>
                <a:cs typeface="Times New Roman" panose="02020603050405020304" pitchFamily="18" charset="0"/>
              </a:rPr>
              <a:t>9</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p:cNvSpPr txBox="1"/>
          <p:nvPr/>
        </p:nvSpPr>
        <p:spPr>
          <a:xfrm>
            <a:off x="762000" y="1928707"/>
            <a:ext cx="10307384" cy="3365024"/>
          </a:xfrm>
          <a:prstGeom prst="rect">
            <a:avLst/>
          </a:prstGeom>
          <a:noFill/>
        </p:spPr>
        <p:txBody>
          <a:bodyPr wrap="square" rtlCol="0">
            <a:spAutoFit/>
          </a:bodyPr>
          <a:lstStyle/>
          <a:p>
            <a:pPr indent="404813" algn="just" rtl="1">
              <a:lnSpc>
                <a:spcPct val="150000"/>
              </a:lnSpc>
            </a:pPr>
            <a:r>
              <a:rPr lang="ar-EG" dirty="0">
                <a:latin typeface="Alexandria" pitchFamily="2" charset="-78"/>
                <a:cs typeface="Alexandria" pitchFamily="2" charset="-78"/>
              </a:rPr>
              <a:t>المعالجة الإحصائية للبيانات تشمل تحليل وتفسير البيانات التي تم جمعها في الدراسة باستخدام الأساليب الإحصائية المناسبة. يتم استخدام الإحصاء لتلخيص البيانات، واستنتاج النتائج، واختبار الفروض الإحصائية، وتحديد العلاقات والانتماءات بين المتغيرات المختلفة.</a:t>
            </a:r>
          </a:p>
          <a:p>
            <a:pPr indent="60325" algn="just" rtl="1">
              <a:lnSpc>
                <a:spcPct val="150000"/>
              </a:lnSpc>
            </a:pPr>
            <a:r>
              <a:rPr lang="ar-EG" b="1" u="sng" dirty="0">
                <a:solidFill>
                  <a:srgbClr val="FF0000"/>
                </a:solidFill>
                <a:latin typeface="Alexandria" pitchFamily="2" charset="-78"/>
                <a:cs typeface="Alexandria" pitchFamily="2" charset="-78"/>
              </a:rPr>
              <a:t>المعايير الواجب مراعاتها عند تحديد أساليب المعالجة الإحصائية للبيانات:</a:t>
            </a:r>
          </a:p>
          <a:p>
            <a:pPr marL="285750" indent="-285750" algn="just" rtl="1">
              <a:lnSpc>
                <a:spcPct val="150000"/>
              </a:lnSpc>
              <a:buFont typeface="Arial" panose="020B0604020202020204" pitchFamily="34" charset="0"/>
              <a:buChar char="•"/>
            </a:pPr>
            <a:r>
              <a:rPr lang="ar-EG" dirty="0">
                <a:latin typeface="Alexandria" pitchFamily="2" charset="-78"/>
                <a:cs typeface="Alexandria" pitchFamily="2" charset="-78"/>
              </a:rPr>
              <a:t>ملائمة الأساليب الإحصائية في الإجابة على أسئلة الدراسة </a:t>
            </a:r>
          </a:p>
          <a:p>
            <a:pPr marL="285750" indent="-285750" algn="just" rtl="1">
              <a:lnSpc>
                <a:spcPct val="150000"/>
              </a:lnSpc>
              <a:buFont typeface="Arial" panose="020B0604020202020204" pitchFamily="34" charset="0"/>
              <a:buChar char="•"/>
            </a:pPr>
            <a:r>
              <a:rPr lang="ar-EG" dirty="0">
                <a:latin typeface="Alexandria" pitchFamily="2" charset="-78"/>
                <a:cs typeface="Alexandria" pitchFamily="2" charset="-78"/>
              </a:rPr>
              <a:t>ملائمة الأساليب الإحصائية لأهداف الدراسة </a:t>
            </a:r>
          </a:p>
          <a:p>
            <a:pPr marL="285750" indent="-285750" algn="just" rtl="1">
              <a:lnSpc>
                <a:spcPct val="150000"/>
              </a:lnSpc>
              <a:buFont typeface="Arial" panose="020B0604020202020204" pitchFamily="34" charset="0"/>
              <a:buChar char="•"/>
            </a:pPr>
            <a:r>
              <a:rPr lang="ar-EG" dirty="0">
                <a:latin typeface="Alexandria" pitchFamily="2" charset="-78"/>
                <a:cs typeface="Alexandria" pitchFamily="2" charset="-78"/>
              </a:rPr>
              <a:t>ملائمة الأساليب الإحصائية لطبيعة أداة الدراسة </a:t>
            </a:r>
          </a:p>
          <a:p>
            <a:pPr marL="285750" indent="-285750" algn="just" rtl="1">
              <a:lnSpc>
                <a:spcPct val="150000"/>
              </a:lnSpc>
              <a:buFont typeface="Arial" panose="020B0604020202020204" pitchFamily="34" charset="0"/>
              <a:buChar char="•"/>
            </a:pPr>
            <a:r>
              <a:rPr lang="ar-EG" dirty="0">
                <a:latin typeface="Alexandria" pitchFamily="2" charset="-78"/>
                <a:cs typeface="Alexandria" pitchFamily="2" charset="-78"/>
              </a:rPr>
              <a:t>ملائمة الأساليب الإحصائية لتصميم الدراسة </a:t>
            </a:r>
          </a:p>
          <a:p>
            <a:pPr marL="285750" indent="-285750" algn="just" rtl="1">
              <a:lnSpc>
                <a:spcPct val="150000"/>
              </a:lnSpc>
              <a:buFont typeface="Arial" panose="020B0604020202020204" pitchFamily="34" charset="0"/>
              <a:buChar char="•"/>
            </a:pPr>
            <a:r>
              <a:rPr lang="ar-EG" dirty="0">
                <a:latin typeface="Alexandria" pitchFamily="2" charset="-78"/>
                <a:cs typeface="Alexandria" pitchFamily="2" charset="-78"/>
              </a:rPr>
              <a:t>توظيف الأساليب الإحصائية لصالح الدراسة</a:t>
            </a: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Tree>
    <p:extLst>
      <p:ext uri="{BB962C8B-B14F-4D97-AF65-F5344CB8AC3E}">
        <p14:creationId xmlns:p14="http://schemas.microsoft.com/office/powerpoint/2010/main" val="4022722042"/>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p:cNvSpPr txBox="1"/>
          <p:nvPr/>
        </p:nvSpPr>
        <p:spPr>
          <a:xfrm>
            <a:off x="4072624" y="1048661"/>
            <a:ext cx="3902032" cy="400110"/>
          </a:xfrm>
          <a:prstGeom prst="rect">
            <a:avLst/>
          </a:prstGeom>
          <a:noFill/>
        </p:spPr>
        <p:txBody>
          <a:bodyPr wrap="square" rtlCol="0">
            <a:spAutoFit/>
          </a:bodyPr>
          <a:lstStyle/>
          <a:p>
            <a:pPr algn="ctr"/>
            <a:r>
              <a:rPr lang="ar-EG" sz="2000" b="1" dirty="0">
                <a:latin typeface="Alexandria" pitchFamily="2" charset="-78"/>
                <a:cs typeface="Alexandria" pitchFamily="2" charset="-78"/>
              </a:rPr>
              <a:t>سابع عشر: قائمة المراجع.</a:t>
            </a:r>
            <a:endParaRPr lang="en-US" sz="2000" b="1" dirty="0">
              <a:latin typeface="Alexandria" pitchFamily="2" charset="-78"/>
              <a:cs typeface="Alexandria" pitchFamily="2" charset="-78"/>
            </a:endParaRP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a:t>
            </a:r>
            <a:r>
              <a:rPr lang="ar-EG" sz="5400" b="1" dirty="0">
                <a:solidFill>
                  <a:schemeClr val="bg1"/>
                </a:solidFill>
                <a:latin typeface="Times New Roman" panose="02020603050405020304" pitchFamily="18" charset="0"/>
                <a:cs typeface="Times New Roman" panose="02020603050405020304" pitchFamily="18" charset="0"/>
              </a:rPr>
              <a:t>9</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p:cNvSpPr txBox="1"/>
          <p:nvPr/>
        </p:nvSpPr>
        <p:spPr>
          <a:xfrm>
            <a:off x="762000" y="1928707"/>
            <a:ext cx="10307384" cy="2949525"/>
          </a:xfrm>
          <a:prstGeom prst="rect">
            <a:avLst/>
          </a:prstGeom>
          <a:noFill/>
        </p:spPr>
        <p:txBody>
          <a:bodyPr wrap="square" rtlCol="0">
            <a:spAutoFit/>
          </a:bodyPr>
          <a:lstStyle/>
          <a:p>
            <a:pPr indent="60325" algn="just" rtl="1">
              <a:lnSpc>
                <a:spcPct val="150000"/>
              </a:lnSpc>
            </a:pPr>
            <a:r>
              <a:rPr lang="ar-EG" b="1" u="sng" dirty="0">
                <a:solidFill>
                  <a:srgbClr val="FF0000"/>
                </a:solidFill>
                <a:latin typeface="Alexandria" pitchFamily="2" charset="-78"/>
                <a:cs typeface="Alexandria" pitchFamily="2" charset="-78"/>
              </a:rPr>
              <a:t>المعايير الواجب توفرها عند كتابة المراجع</a:t>
            </a:r>
          </a:p>
          <a:p>
            <a:pPr marL="285750" indent="-285750" algn="just" rtl="1">
              <a:lnSpc>
                <a:spcPct val="150000"/>
              </a:lnSpc>
              <a:buFont typeface="Arial" panose="020B0604020202020204" pitchFamily="34" charset="0"/>
              <a:buChar char="•"/>
            </a:pPr>
            <a:r>
              <a:rPr lang="ar-EG" dirty="0">
                <a:latin typeface="Alexandria" pitchFamily="2" charset="-78"/>
                <a:cs typeface="Alexandria" pitchFamily="2" charset="-78"/>
              </a:rPr>
              <a:t>مناسبة عدد المراجع للدراسة </a:t>
            </a:r>
          </a:p>
          <a:p>
            <a:pPr marL="285750" indent="-285750" algn="just" rtl="1">
              <a:lnSpc>
                <a:spcPct val="150000"/>
              </a:lnSpc>
              <a:buFont typeface="Arial" panose="020B0604020202020204" pitchFamily="34" charset="0"/>
              <a:buChar char="•"/>
            </a:pPr>
            <a:r>
              <a:rPr lang="ar-EG" dirty="0">
                <a:latin typeface="Alexandria" pitchFamily="2" charset="-78"/>
                <a:cs typeface="Alexandria" pitchFamily="2" charset="-78"/>
              </a:rPr>
              <a:t>وجود مراجع أجنبية </a:t>
            </a:r>
          </a:p>
          <a:p>
            <a:pPr marL="285750" indent="-285750" algn="just" rtl="1">
              <a:lnSpc>
                <a:spcPct val="150000"/>
              </a:lnSpc>
              <a:buFont typeface="Arial" panose="020B0604020202020204" pitchFamily="34" charset="0"/>
              <a:buChar char="•"/>
            </a:pPr>
            <a:r>
              <a:rPr lang="ar-EG" dirty="0">
                <a:latin typeface="Alexandria" pitchFamily="2" charset="-78"/>
                <a:cs typeface="Alexandria" pitchFamily="2" charset="-78"/>
              </a:rPr>
              <a:t>مناسبة عدد المراجع الأجنبية </a:t>
            </a:r>
          </a:p>
          <a:p>
            <a:pPr marL="285750" indent="-285750" algn="just" rtl="1">
              <a:lnSpc>
                <a:spcPct val="150000"/>
              </a:lnSpc>
              <a:buFont typeface="Arial" panose="020B0604020202020204" pitchFamily="34" charset="0"/>
              <a:buChar char="•"/>
            </a:pPr>
            <a:r>
              <a:rPr lang="ar-EG" dirty="0">
                <a:latin typeface="Alexandria" pitchFamily="2" charset="-78"/>
                <a:cs typeface="Alexandria" pitchFamily="2" charset="-78"/>
              </a:rPr>
              <a:t>سلامة توثيق المراجع </a:t>
            </a:r>
          </a:p>
          <a:p>
            <a:pPr marL="285750" indent="-285750" algn="just" rtl="1">
              <a:lnSpc>
                <a:spcPct val="150000"/>
              </a:lnSpc>
              <a:buFont typeface="Arial" panose="020B0604020202020204" pitchFamily="34" charset="0"/>
              <a:buChar char="•"/>
            </a:pPr>
            <a:r>
              <a:rPr lang="ar-EG" dirty="0">
                <a:latin typeface="Alexandria" pitchFamily="2" charset="-78"/>
                <a:cs typeface="Alexandria" pitchFamily="2" charset="-78"/>
              </a:rPr>
              <a:t>حداثة المراجع </a:t>
            </a:r>
          </a:p>
          <a:p>
            <a:pPr marL="285750" indent="-285750" algn="just" rtl="1">
              <a:lnSpc>
                <a:spcPct val="150000"/>
              </a:lnSpc>
              <a:buFont typeface="Arial" panose="020B0604020202020204" pitchFamily="34" charset="0"/>
              <a:buChar char="•"/>
            </a:pPr>
            <a:r>
              <a:rPr lang="ar-EG" dirty="0">
                <a:latin typeface="Alexandria" pitchFamily="2" charset="-78"/>
                <a:cs typeface="Alexandria" pitchFamily="2" charset="-78"/>
              </a:rPr>
              <a:t>استخدام المراجع في الدراسة </a:t>
            </a: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Tree>
    <p:extLst>
      <p:ext uri="{BB962C8B-B14F-4D97-AF65-F5344CB8AC3E}">
        <p14:creationId xmlns:p14="http://schemas.microsoft.com/office/powerpoint/2010/main" val="310957553"/>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p:cNvSpPr txBox="1"/>
          <p:nvPr/>
        </p:nvSpPr>
        <p:spPr>
          <a:xfrm>
            <a:off x="4072624" y="1048661"/>
            <a:ext cx="3902032" cy="400110"/>
          </a:xfrm>
          <a:prstGeom prst="rect">
            <a:avLst/>
          </a:prstGeom>
          <a:noFill/>
        </p:spPr>
        <p:txBody>
          <a:bodyPr wrap="square" rtlCol="0">
            <a:spAutoFit/>
          </a:bodyPr>
          <a:lstStyle/>
          <a:p>
            <a:pPr algn="ctr"/>
            <a:r>
              <a:rPr lang="ar-EG" sz="2000" b="1" dirty="0">
                <a:latin typeface="Alexandria" pitchFamily="2" charset="-78"/>
                <a:cs typeface="Alexandria" pitchFamily="2" charset="-78"/>
              </a:rPr>
              <a:t>المكونات الإضافية للرسالة العلمية</a:t>
            </a:r>
            <a:endParaRPr lang="en-US" sz="2000" b="1" dirty="0">
              <a:latin typeface="Alexandria" pitchFamily="2" charset="-78"/>
              <a:cs typeface="Alexandria" pitchFamily="2" charset="-78"/>
            </a:endParaRP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a:t>
            </a:r>
            <a:r>
              <a:rPr lang="ar-EG" sz="5400" b="1" dirty="0">
                <a:solidFill>
                  <a:schemeClr val="bg1"/>
                </a:solidFill>
                <a:latin typeface="Times New Roman" panose="02020603050405020304" pitchFamily="18" charset="0"/>
                <a:cs typeface="Times New Roman" panose="02020603050405020304" pitchFamily="18" charset="0"/>
              </a:rPr>
              <a:t>9</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p:cNvSpPr txBox="1"/>
          <p:nvPr/>
        </p:nvSpPr>
        <p:spPr>
          <a:xfrm>
            <a:off x="762000" y="1928707"/>
            <a:ext cx="10307384" cy="3365024"/>
          </a:xfrm>
          <a:prstGeom prst="rect">
            <a:avLst/>
          </a:prstGeom>
          <a:noFill/>
        </p:spPr>
        <p:txBody>
          <a:bodyPr wrap="square" rtlCol="0">
            <a:spAutoFit/>
          </a:bodyPr>
          <a:lstStyle/>
          <a:p>
            <a:pPr marL="285750" indent="-285750" algn="just" rtl="1">
              <a:lnSpc>
                <a:spcPct val="150000"/>
              </a:lnSpc>
              <a:buFont typeface="Arial" panose="020B0604020202020204" pitchFamily="34" charset="0"/>
              <a:buChar char="•"/>
            </a:pPr>
            <a:r>
              <a:rPr lang="ar-EG" dirty="0">
                <a:latin typeface="Alexandria" pitchFamily="2" charset="-78"/>
                <a:cs typeface="Alexandria" pitchFamily="2" charset="-78"/>
              </a:rPr>
              <a:t>فصل الإطار المعرفي:</a:t>
            </a:r>
          </a:p>
          <a:p>
            <a:pPr indent="404813" algn="just" rtl="1">
              <a:lnSpc>
                <a:spcPct val="150000"/>
              </a:lnSpc>
            </a:pPr>
            <a:r>
              <a:rPr lang="ar-EG" dirty="0">
                <a:latin typeface="Alexandria" pitchFamily="2" charset="-78"/>
                <a:cs typeface="Alexandria" pitchFamily="2" charset="-78"/>
              </a:rPr>
              <a:t>وفيه يتم استعراض العنوان في شكل مباحث يمكن من خلالها استعراض جميع العناصر ذات الصلة بالدراسة وبيان أهميتها من خلال ما قدمته الكتب والدراسات السابقة، مع رؤية تحليلية من الباحث ذاته لجميع ما يتم ذكره من بيانات ومعلومات.</a:t>
            </a:r>
          </a:p>
          <a:p>
            <a:pPr marL="285750" indent="-285750" algn="just" rtl="1">
              <a:lnSpc>
                <a:spcPct val="150000"/>
              </a:lnSpc>
              <a:buFont typeface="Arial" panose="020B0604020202020204" pitchFamily="34" charset="0"/>
              <a:buChar char="•"/>
            </a:pPr>
            <a:r>
              <a:rPr lang="ar-EG" dirty="0">
                <a:latin typeface="Alexandria" pitchFamily="2" charset="-78"/>
                <a:cs typeface="Alexandria" pitchFamily="2" charset="-78"/>
              </a:rPr>
              <a:t>فصل نتائج الدراسة التحليلية:</a:t>
            </a:r>
          </a:p>
          <a:p>
            <a:pPr indent="404813" algn="just" rtl="1">
              <a:lnSpc>
                <a:spcPct val="150000"/>
              </a:lnSpc>
            </a:pPr>
            <a:r>
              <a:rPr lang="ar-EG" dirty="0">
                <a:latin typeface="Alexandria" pitchFamily="2" charset="-78"/>
                <a:cs typeface="Alexandria" pitchFamily="2" charset="-78"/>
              </a:rPr>
              <a:t>يتم فيه استعراض الدراسة التحليلية التي يقوم بها الباحث والتي تختلف وفقا لطبيعة الدراسة.</a:t>
            </a:r>
          </a:p>
          <a:p>
            <a:pPr marL="285750" indent="-285750" algn="just" rtl="1">
              <a:lnSpc>
                <a:spcPct val="150000"/>
              </a:lnSpc>
              <a:buFont typeface="Arial" panose="020B0604020202020204" pitchFamily="34" charset="0"/>
              <a:buChar char="•"/>
            </a:pPr>
            <a:r>
              <a:rPr lang="ar-EG" dirty="0">
                <a:latin typeface="Alexandria" pitchFamily="2" charset="-78"/>
                <a:cs typeface="Alexandria" pitchFamily="2" charset="-78"/>
              </a:rPr>
              <a:t>فصل نتائج الدراسة الميدانية: </a:t>
            </a:r>
          </a:p>
          <a:p>
            <a:pPr algn="just" rtl="1">
              <a:lnSpc>
                <a:spcPct val="150000"/>
              </a:lnSpc>
            </a:pPr>
            <a:r>
              <a:rPr lang="ar-EG" dirty="0">
                <a:latin typeface="Alexandria" pitchFamily="2" charset="-78"/>
                <a:cs typeface="Alexandria" pitchFamily="2" charset="-78"/>
              </a:rPr>
              <a:t>يتم فيه توضيح نتائج الدراسة في حال تم تطبيقها على جمهور والإجابة على التساؤلات الخاصة بالدراسة واختبار فروضها المختلفة.</a:t>
            </a:r>
          </a:p>
          <a:p>
            <a:pPr algn="just" rtl="1">
              <a:lnSpc>
                <a:spcPct val="150000"/>
              </a:lnSpc>
            </a:pPr>
            <a:endParaRPr lang="ar-EG" dirty="0">
              <a:latin typeface="Alexandria" pitchFamily="2" charset="-78"/>
              <a:cs typeface="Alexandria" pitchFamily="2" charset="-78"/>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Tree>
    <p:extLst>
      <p:ext uri="{BB962C8B-B14F-4D97-AF65-F5344CB8AC3E}">
        <p14:creationId xmlns:p14="http://schemas.microsoft.com/office/powerpoint/2010/main" val="897728681"/>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p:cNvSpPr txBox="1"/>
          <p:nvPr/>
        </p:nvSpPr>
        <p:spPr>
          <a:xfrm>
            <a:off x="4072624" y="1048661"/>
            <a:ext cx="3902032" cy="400110"/>
          </a:xfrm>
          <a:prstGeom prst="rect">
            <a:avLst/>
          </a:prstGeom>
          <a:noFill/>
        </p:spPr>
        <p:txBody>
          <a:bodyPr wrap="square" rtlCol="0">
            <a:spAutoFit/>
          </a:bodyPr>
          <a:lstStyle/>
          <a:p>
            <a:pPr algn="ctr"/>
            <a:r>
              <a:rPr lang="ar-EG" sz="2000" b="1" dirty="0">
                <a:latin typeface="Alexandria" pitchFamily="2" charset="-78"/>
                <a:cs typeface="Alexandria" pitchFamily="2" charset="-78"/>
              </a:rPr>
              <a:t>الخاتمة أو مناقشة نتائج الدراسة والتوصيات</a:t>
            </a:r>
            <a:endParaRPr lang="en-US" sz="2000" b="1" dirty="0">
              <a:latin typeface="Alexandria" pitchFamily="2" charset="-78"/>
              <a:cs typeface="Alexandria" pitchFamily="2" charset="-78"/>
            </a:endParaRP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a:t>
            </a:r>
            <a:r>
              <a:rPr lang="ar-EG" sz="5400" b="1" dirty="0">
                <a:solidFill>
                  <a:schemeClr val="bg1"/>
                </a:solidFill>
                <a:latin typeface="Times New Roman" panose="02020603050405020304" pitchFamily="18" charset="0"/>
                <a:cs typeface="Times New Roman" panose="02020603050405020304" pitchFamily="18" charset="0"/>
              </a:rPr>
              <a:t>9</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p:cNvSpPr txBox="1"/>
          <p:nvPr/>
        </p:nvSpPr>
        <p:spPr>
          <a:xfrm>
            <a:off x="869948" y="1800486"/>
            <a:ext cx="10307384" cy="4196020"/>
          </a:xfrm>
          <a:prstGeom prst="rect">
            <a:avLst/>
          </a:prstGeom>
          <a:noFill/>
        </p:spPr>
        <p:txBody>
          <a:bodyPr wrap="square" rtlCol="0">
            <a:spAutoFit/>
          </a:bodyPr>
          <a:lstStyle/>
          <a:p>
            <a:pPr indent="404813" algn="just" rtl="1">
              <a:lnSpc>
                <a:spcPct val="150000"/>
              </a:lnSpc>
            </a:pPr>
            <a:r>
              <a:rPr lang="ar-EG" b="1" u="sng" dirty="0">
                <a:solidFill>
                  <a:srgbClr val="FF0000"/>
                </a:solidFill>
                <a:latin typeface="Alexandria" pitchFamily="2" charset="-78"/>
                <a:cs typeface="Alexandria" pitchFamily="2" charset="-78"/>
              </a:rPr>
              <a:t>المعايير الواجب توافرها عند كتابة خاتمة الدراسة ومناقشة النتائج</a:t>
            </a:r>
          </a:p>
          <a:p>
            <a:pPr marL="285750" indent="-285750" algn="just" rtl="1">
              <a:lnSpc>
                <a:spcPct val="150000"/>
              </a:lnSpc>
              <a:buFont typeface="Arial" panose="020B0604020202020204" pitchFamily="34" charset="0"/>
              <a:buChar char="•"/>
            </a:pPr>
            <a:r>
              <a:rPr lang="ar-EG" dirty="0">
                <a:latin typeface="Alexandria" pitchFamily="2" charset="-78"/>
                <a:cs typeface="Alexandria" pitchFamily="2" charset="-78"/>
              </a:rPr>
              <a:t>مدى تحقيق الباحث للنتائج المرجوة من الدراسة </a:t>
            </a:r>
          </a:p>
          <a:p>
            <a:pPr marL="285750" indent="-285750" algn="just" rtl="1">
              <a:lnSpc>
                <a:spcPct val="150000"/>
              </a:lnSpc>
              <a:buFont typeface="Arial" panose="020B0604020202020204" pitchFamily="34" charset="0"/>
              <a:buChar char="•"/>
            </a:pPr>
            <a:r>
              <a:rPr lang="ar-EG" dirty="0">
                <a:latin typeface="Alexandria" pitchFamily="2" charset="-78"/>
                <a:cs typeface="Alexandria" pitchFamily="2" charset="-78"/>
              </a:rPr>
              <a:t>مدى أهمية النتائج التي توصل إليها الباحث </a:t>
            </a:r>
          </a:p>
          <a:p>
            <a:pPr marL="285750" indent="-285750" algn="just" rtl="1">
              <a:lnSpc>
                <a:spcPct val="150000"/>
              </a:lnSpc>
              <a:buFont typeface="Arial" panose="020B0604020202020204" pitchFamily="34" charset="0"/>
              <a:buChar char="•"/>
            </a:pPr>
            <a:r>
              <a:rPr lang="ar-EG" dirty="0">
                <a:latin typeface="Alexandria" pitchFamily="2" charset="-78"/>
                <a:cs typeface="Alexandria" pitchFamily="2" charset="-78"/>
              </a:rPr>
              <a:t>مدى قدرة الباحث على الربط بين نتائج الدراسة </a:t>
            </a:r>
          </a:p>
          <a:p>
            <a:pPr marL="285750" indent="-285750" algn="just" rtl="1">
              <a:lnSpc>
                <a:spcPct val="150000"/>
              </a:lnSpc>
              <a:buFont typeface="Arial" panose="020B0604020202020204" pitchFamily="34" charset="0"/>
              <a:buChar char="•"/>
            </a:pPr>
            <a:r>
              <a:rPr lang="ar-EG" dirty="0">
                <a:latin typeface="Alexandria" pitchFamily="2" charset="-78"/>
                <a:cs typeface="Alexandria" pitchFamily="2" charset="-78"/>
              </a:rPr>
              <a:t>مدى قدرة الباحث على تحليل وتفسير النتائج </a:t>
            </a:r>
          </a:p>
          <a:p>
            <a:pPr marL="285750" indent="-285750" algn="just" rtl="1">
              <a:lnSpc>
                <a:spcPct val="150000"/>
              </a:lnSpc>
              <a:buFont typeface="Arial" panose="020B0604020202020204" pitchFamily="34" charset="0"/>
              <a:buChar char="•"/>
            </a:pPr>
            <a:r>
              <a:rPr lang="ar-EG" dirty="0">
                <a:latin typeface="Alexandria" pitchFamily="2" charset="-78"/>
                <a:cs typeface="Alexandria" pitchFamily="2" charset="-78"/>
              </a:rPr>
              <a:t>مدى الدقة في ربط النتائج بالإطار النظري والدراسات السابقة </a:t>
            </a:r>
          </a:p>
          <a:p>
            <a:pPr marL="285750" indent="-285750" algn="just" rtl="1">
              <a:lnSpc>
                <a:spcPct val="150000"/>
              </a:lnSpc>
              <a:buFont typeface="Arial" panose="020B0604020202020204" pitchFamily="34" charset="0"/>
              <a:buChar char="•"/>
            </a:pPr>
            <a:r>
              <a:rPr lang="ar-EG" dirty="0">
                <a:latin typeface="Alexandria" pitchFamily="2" charset="-78"/>
                <a:cs typeface="Alexandria" pitchFamily="2" charset="-78"/>
              </a:rPr>
              <a:t>مدى قدرة الباحث على استنتاج المؤشرات والأدلة ذات الصلة بالمتغيرات التي تحتويها الجداول والأشكال </a:t>
            </a:r>
          </a:p>
          <a:p>
            <a:pPr marL="285750" indent="-285750" algn="just" rtl="1">
              <a:lnSpc>
                <a:spcPct val="150000"/>
              </a:lnSpc>
              <a:buFont typeface="Arial" panose="020B0604020202020204" pitchFamily="34" charset="0"/>
              <a:buChar char="•"/>
            </a:pPr>
            <a:r>
              <a:rPr lang="ar-EG" dirty="0">
                <a:latin typeface="Alexandria" pitchFamily="2" charset="-78"/>
                <a:cs typeface="Alexandria" pitchFamily="2" charset="-78"/>
              </a:rPr>
              <a:t>تجرد الباحث </a:t>
            </a:r>
            <a:r>
              <a:rPr lang="ar-EG" dirty="0" err="1">
                <a:latin typeface="Alexandria" pitchFamily="2" charset="-78"/>
                <a:cs typeface="Alexandria" pitchFamily="2" charset="-78"/>
              </a:rPr>
              <a:t>وموضوعيته</a:t>
            </a:r>
            <a:r>
              <a:rPr lang="ar-EG" dirty="0">
                <a:latin typeface="Alexandria" pitchFamily="2" charset="-78"/>
                <a:cs typeface="Alexandria" pitchFamily="2" charset="-78"/>
              </a:rPr>
              <a:t> في تناول البيانات واستنتاج المؤشرات والأدلة </a:t>
            </a:r>
          </a:p>
          <a:p>
            <a:pPr marL="285750" indent="-285750" algn="just" rtl="1">
              <a:lnSpc>
                <a:spcPct val="150000"/>
              </a:lnSpc>
              <a:buFont typeface="Arial" panose="020B0604020202020204" pitchFamily="34" charset="0"/>
              <a:buChar char="•"/>
            </a:pPr>
            <a:r>
              <a:rPr lang="ar-EG" dirty="0">
                <a:latin typeface="Alexandria" pitchFamily="2" charset="-78"/>
                <a:cs typeface="Alexandria" pitchFamily="2" charset="-78"/>
              </a:rPr>
              <a:t>مدى تنظيم المعلومات وعرضها في شكل مبسط ومختصر </a:t>
            </a:r>
          </a:p>
          <a:p>
            <a:pPr marL="285750" indent="-285750" algn="just" rtl="1">
              <a:lnSpc>
                <a:spcPct val="150000"/>
              </a:lnSpc>
              <a:buFont typeface="Arial" panose="020B0604020202020204" pitchFamily="34" charset="0"/>
              <a:buChar char="•"/>
            </a:pPr>
            <a:r>
              <a:rPr lang="ar-EG" dirty="0">
                <a:latin typeface="Alexandria" pitchFamily="2" charset="-78"/>
                <a:cs typeface="Alexandria" pitchFamily="2" charset="-78"/>
              </a:rPr>
              <a:t>ظهور شخصية الباحث في تحليل النتائج </a:t>
            </a: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Tree>
    <p:extLst>
      <p:ext uri="{BB962C8B-B14F-4D97-AF65-F5344CB8AC3E}">
        <p14:creationId xmlns:p14="http://schemas.microsoft.com/office/powerpoint/2010/main" val="2288441719"/>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p:cNvSpPr txBox="1"/>
          <p:nvPr/>
        </p:nvSpPr>
        <p:spPr>
          <a:xfrm>
            <a:off x="4072624" y="1048661"/>
            <a:ext cx="3902032" cy="400110"/>
          </a:xfrm>
          <a:prstGeom prst="rect">
            <a:avLst/>
          </a:prstGeom>
          <a:noFill/>
        </p:spPr>
        <p:txBody>
          <a:bodyPr wrap="square" rtlCol="0">
            <a:spAutoFit/>
          </a:bodyPr>
          <a:lstStyle/>
          <a:p>
            <a:pPr algn="ctr"/>
            <a:r>
              <a:rPr lang="ar-EG" sz="2000" b="1" dirty="0">
                <a:latin typeface="Alexandria" pitchFamily="2" charset="-78"/>
                <a:cs typeface="Alexandria" pitchFamily="2" charset="-78"/>
              </a:rPr>
              <a:t>الخاتمة أو مناقشة نتائج الدراسة والتوصيات</a:t>
            </a:r>
            <a:endParaRPr lang="en-US" sz="2000" b="1" dirty="0">
              <a:latin typeface="Alexandria" pitchFamily="2" charset="-78"/>
              <a:cs typeface="Alexandria" pitchFamily="2" charset="-78"/>
            </a:endParaRP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a:t>
            </a:r>
            <a:r>
              <a:rPr lang="ar-EG" sz="5400" b="1" dirty="0">
                <a:solidFill>
                  <a:schemeClr val="bg1"/>
                </a:solidFill>
                <a:latin typeface="Times New Roman" panose="02020603050405020304" pitchFamily="18" charset="0"/>
                <a:cs typeface="Times New Roman" panose="02020603050405020304" pitchFamily="18" charset="0"/>
              </a:rPr>
              <a:t>9</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p:cNvSpPr txBox="1"/>
          <p:nvPr/>
        </p:nvSpPr>
        <p:spPr>
          <a:xfrm>
            <a:off x="869948" y="1800486"/>
            <a:ext cx="10307384" cy="4196020"/>
          </a:xfrm>
          <a:prstGeom prst="rect">
            <a:avLst/>
          </a:prstGeom>
          <a:noFill/>
        </p:spPr>
        <p:txBody>
          <a:bodyPr wrap="square" rtlCol="0">
            <a:spAutoFit/>
          </a:bodyPr>
          <a:lstStyle/>
          <a:p>
            <a:pPr algn="just" rtl="1">
              <a:lnSpc>
                <a:spcPct val="150000"/>
              </a:lnSpc>
            </a:pPr>
            <a:r>
              <a:rPr lang="ar-EG" b="1" u="sng" dirty="0">
                <a:solidFill>
                  <a:srgbClr val="FF0000"/>
                </a:solidFill>
                <a:latin typeface="Alexandria" pitchFamily="2" charset="-78"/>
                <a:cs typeface="Alexandria" pitchFamily="2" charset="-78"/>
              </a:rPr>
              <a:t>تابع: المعايير الواجب توافرها عند كتابة خاتمة الدراسة ومناقشة النتائج</a:t>
            </a:r>
          </a:p>
          <a:p>
            <a:pPr marL="285750" indent="-285750" algn="just" rtl="1">
              <a:lnSpc>
                <a:spcPct val="150000"/>
              </a:lnSpc>
              <a:buFont typeface="Arial" panose="020B0604020202020204" pitchFamily="34" charset="0"/>
              <a:buChar char="•"/>
            </a:pPr>
            <a:r>
              <a:rPr lang="ar-EG" dirty="0">
                <a:latin typeface="Alexandria" pitchFamily="2" charset="-78"/>
                <a:cs typeface="Alexandria" pitchFamily="2" charset="-78"/>
              </a:rPr>
              <a:t>مدى قدرة الباحث على المقارنة وبيان أوجه الاتفاق والاختلاف مع نتائج الدراسات السابقة </a:t>
            </a:r>
          </a:p>
          <a:p>
            <a:pPr marL="285750" indent="-285750" algn="just" rtl="1">
              <a:lnSpc>
                <a:spcPct val="150000"/>
              </a:lnSpc>
              <a:buFont typeface="Arial" panose="020B0604020202020204" pitchFamily="34" charset="0"/>
              <a:buChar char="•"/>
            </a:pPr>
            <a:r>
              <a:rPr lang="ar-EG" dirty="0">
                <a:latin typeface="Alexandria" pitchFamily="2" charset="-78"/>
                <a:cs typeface="Alexandria" pitchFamily="2" charset="-78"/>
              </a:rPr>
              <a:t>سلامة بناء الجداول وتصميمها إن وجدت </a:t>
            </a:r>
          </a:p>
          <a:p>
            <a:pPr marL="285750" indent="-285750" algn="just" rtl="1">
              <a:lnSpc>
                <a:spcPct val="150000"/>
              </a:lnSpc>
              <a:buFont typeface="Arial" panose="020B0604020202020204" pitchFamily="34" charset="0"/>
              <a:buChar char="•"/>
            </a:pPr>
            <a:r>
              <a:rPr lang="ar-EG" dirty="0">
                <a:latin typeface="Alexandria" pitchFamily="2" charset="-78"/>
                <a:cs typeface="Alexandria" pitchFamily="2" charset="-78"/>
              </a:rPr>
              <a:t>السلامة اللغوية للكلمات والجمل </a:t>
            </a:r>
          </a:p>
          <a:p>
            <a:pPr marL="285750" indent="-285750" algn="just" rtl="1">
              <a:lnSpc>
                <a:spcPct val="150000"/>
              </a:lnSpc>
              <a:buFont typeface="Arial" panose="020B0604020202020204" pitchFamily="34" charset="0"/>
              <a:buChar char="•"/>
            </a:pPr>
            <a:r>
              <a:rPr lang="ar-EG" dirty="0">
                <a:latin typeface="Alexandria" pitchFamily="2" charset="-78"/>
                <a:cs typeface="Alexandria" pitchFamily="2" charset="-78"/>
              </a:rPr>
              <a:t>مدى ارتباط نتائج الدراسة بأسئلة البحث وفرضياته </a:t>
            </a:r>
          </a:p>
          <a:p>
            <a:pPr marL="285750" indent="-285750" algn="just" rtl="1">
              <a:lnSpc>
                <a:spcPct val="150000"/>
              </a:lnSpc>
              <a:buFont typeface="Arial" panose="020B0604020202020204" pitchFamily="34" charset="0"/>
              <a:buChar char="•"/>
            </a:pPr>
            <a:r>
              <a:rPr lang="ar-EG" dirty="0">
                <a:latin typeface="Alexandria" pitchFamily="2" charset="-78"/>
                <a:cs typeface="Alexandria" pitchFamily="2" charset="-78"/>
              </a:rPr>
              <a:t>عرض النتائج بدقة وإيجاز </a:t>
            </a:r>
          </a:p>
          <a:p>
            <a:pPr marL="285750" indent="-285750" algn="just" rtl="1">
              <a:lnSpc>
                <a:spcPct val="150000"/>
              </a:lnSpc>
              <a:buFont typeface="Arial" panose="020B0604020202020204" pitchFamily="34" charset="0"/>
              <a:buChar char="•"/>
            </a:pPr>
            <a:r>
              <a:rPr lang="ar-EG" dirty="0">
                <a:latin typeface="Alexandria" pitchFamily="2" charset="-78"/>
                <a:cs typeface="Alexandria" pitchFamily="2" charset="-78"/>
              </a:rPr>
              <a:t>صياغة النتائج في عبارات تجعلها قابلة للتحقق </a:t>
            </a:r>
          </a:p>
          <a:p>
            <a:pPr marL="285750" indent="-285750" algn="just" rtl="1">
              <a:lnSpc>
                <a:spcPct val="150000"/>
              </a:lnSpc>
              <a:buFont typeface="Arial" panose="020B0604020202020204" pitchFamily="34" charset="0"/>
              <a:buChar char="•"/>
            </a:pPr>
            <a:r>
              <a:rPr lang="ar-EG" dirty="0">
                <a:latin typeface="Alexandria" pitchFamily="2" charset="-78"/>
                <a:cs typeface="Alexandria" pitchFamily="2" charset="-78"/>
              </a:rPr>
              <a:t>اختصار النتائج وعدم الإطالة </a:t>
            </a:r>
          </a:p>
          <a:p>
            <a:pPr marL="285750" indent="-285750" algn="just" rtl="1">
              <a:lnSpc>
                <a:spcPct val="150000"/>
              </a:lnSpc>
              <a:buFont typeface="Arial" panose="020B0604020202020204" pitchFamily="34" charset="0"/>
              <a:buChar char="•"/>
            </a:pPr>
            <a:r>
              <a:rPr lang="ar-EG" dirty="0">
                <a:latin typeface="Alexandria" pitchFamily="2" charset="-78"/>
                <a:cs typeface="Alexandria" pitchFamily="2" charset="-78"/>
              </a:rPr>
              <a:t>عدم تكرار المعلومات والنتائج </a:t>
            </a:r>
          </a:p>
          <a:p>
            <a:pPr marL="285750" indent="-285750" algn="just" rtl="1">
              <a:lnSpc>
                <a:spcPct val="150000"/>
              </a:lnSpc>
              <a:buFont typeface="Arial" panose="020B0604020202020204" pitchFamily="34" charset="0"/>
              <a:buChar char="•"/>
            </a:pPr>
            <a:r>
              <a:rPr lang="ar-EG" dirty="0">
                <a:latin typeface="Alexandria" pitchFamily="2" charset="-78"/>
                <a:cs typeface="Alexandria" pitchFamily="2" charset="-78"/>
              </a:rPr>
              <a:t>السلامة اللغوية للكلمات والجمل</a:t>
            </a: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Tree>
    <p:extLst>
      <p:ext uri="{BB962C8B-B14F-4D97-AF65-F5344CB8AC3E}">
        <p14:creationId xmlns:p14="http://schemas.microsoft.com/office/powerpoint/2010/main" val="571043320"/>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p:cNvSpPr txBox="1"/>
          <p:nvPr/>
        </p:nvSpPr>
        <p:spPr>
          <a:xfrm>
            <a:off x="4072624" y="1048661"/>
            <a:ext cx="3902032" cy="400110"/>
          </a:xfrm>
          <a:prstGeom prst="rect">
            <a:avLst/>
          </a:prstGeom>
          <a:noFill/>
        </p:spPr>
        <p:txBody>
          <a:bodyPr wrap="square" rtlCol="0">
            <a:spAutoFit/>
          </a:bodyPr>
          <a:lstStyle/>
          <a:p>
            <a:pPr algn="ctr"/>
            <a:r>
              <a:rPr lang="ar-EG" sz="2000" b="1" dirty="0">
                <a:latin typeface="Alexandria" pitchFamily="2" charset="-78"/>
                <a:cs typeface="Alexandria" pitchFamily="2" charset="-78"/>
              </a:rPr>
              <a:t>التوصيات</a:t>
            </a:r>
            <a:endParaRPr lang="en-US" sz="2000" b="1" dirty="0">
              <a:latin typeface="Alexandria" pitchFamily="2" charset="-78"/>
              <a:cs typeface="Alexandria" pitchFamily="2" charset="-78"/>
            </a:endParaRP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a:t>
            </a:r>
            <a:r>
              <a:rPr lang="ar-EG" sz="5400" b="1" dirty="0">
                <a:solidFill>
                  <a:schemeClr val="bg1"/>
                </a:solidFill>
                <a:latin typeface="Times New Roman" panose="02020603050405020304" pitchFamily="18" charset="0"/>
                <a:cs typeface="Times New Roman" panose="02020603050405020304" pitchFamily="18" charset="0"/>
              </a:rPr>
              <a:t>9</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p:cNvSpPr txBox="1"/>
          <p:nvPr/>
        </p:nvSpPr>
        <p:spPr>
          <a:xfrm>
            <a:off x="762000" y="1928707"/>
            <a:ext cx="10307384" cy="2949525"/>
          </a:xfrm>
          <a:prstGeom prst="rect">
            <a:avLst/>
          </a:prstGeom>
          <a:noFill/>
        </p:spPr>
        <p:txBody>
          <a:bodyPr wrap="square" rtlCol="0">
            <a:spAutoFit/>
          </a:bodyPr>
          <a:lstStyle/>
          <a:p>
            <a:pPr algn="just" rtl="1">
              <a:lnSpc>
                <a:spcPct val="150000"/>
              </a:lnSpc>
            </a:pPr>
            <a:r>
              <a:rPr lang="ar-EG" b="1" u="sng" dirty="0">
                <a:solidFill>
                  <a:srgbClr val="FF0000"/>
                </a:solidFill>
                <a:latin typeface="Alexandria" pitchFamily="2" charset="-78"/>
                <a:cs typeface="Alexandria" pitchFamily="2" charset="-78"/>
              </a:rPr>
              <a:t>المعايير الواجب توافرها عند كتابة التوصيات</a:t>
            </a:r>
          </a:p>
          <a:p>
            <a:pPr marL="285750" indent="-285750" algn="just" rtl="1">
              <a:lnSpc>
                <a:spcPct val="150000"/>
              </a:lnSpc>
              <a:buFont typeface="Arial" panose="020B0604020202020204" pitchFamily="34" charset="0"/>
              <a:buChar char="•"/>
            </a:pPr>
            <a:r>
              <a:rPr lang="ar-EG" dirty="0">
                <a:latin typeface="Alexandria" pitchFamily="2" charset="-78"/>
                <a:cs typeface="Alexandria" pitchFamily="2" charset="-78"/>
              </a:rPr>
              <a:t>مدى واقعية التوصيات التي توصل إليها الباحث </a:t>
            </a:r>
          </a:p>
          <a:p>
            <a:pPr marL="285750" indent="-285750" algn="just" rtl="1">
              <a:lnSpc>
                <a:spcPct val="150000"/>
              </a:lnSpc>
              <a:buFont typeface="Arial" panose="020B0604020202020204" pitchFamily="34" charset="0"/>
              <a:buChar char="•"/>
            </a:pPr>
            <a:r>
              <a:rPr lang="ar-EG" dirty="0">
                <a:latin typeface="Alexandria" pitchFamily="2" charset="-78"/>
                <a:cs typeface="Alexandria" pitchFamily="2" charset="-78"/>
              </a:rPr>
              <a:t>مدى صلة التوصيات بنتائج الدراسة  </a:t>
            </a:r>
          </a:p>
          <a:p>
            <a:pPr marL="285750" indent="-285750" algn="just" rtl="1">
              <a:lnSpc>
                <a:spcPct val="150000"/>
              </a:lnSpc>
              <a:buFont typeface="Arial" panose="020B0604020202020204" pitchFamily="34" charset="0"/>
              <a:buChar char="•"/>
            </a:pPr>
            <a:r>
              <a:rPr lang="ar-EG" dirty="0">
                <a:latin typeface="Alexandria" pitchFamily="2" charset="-78"/>
                <a:cs typeface="Alexandria" pitchFamily="2" charset="-78"/>
              </a:rPr>
              <a:t>التوصيات إجرائية ويمكن تنفيذها </a:t>
            </a:r>
          </a:p>
          <a:p>
            <a:pPr marL="285750" indent="-285750" algn="just" rtl="1">
              <a:lnSpc>
                <a:spcPct val="150000"/>
              </a:lnSpc>
              <a:buFont typeface="Arial" panose="020B0604020202020204" pitchFamily="34" charset="0"/>
              <a:buChar char="•"/>
            </a:pPr>
            <a:r>
              <a:rPr lang="ar-EG" dirty="0">
                <a:latin typeface="Alexandria" pitchFamily="2" charset="-78"/>
                <a:cs typeface="Alexandria" pitchFamily="2" charset="-78"/>
              </a:rPr>
              <a:t>التوصيات دقيقة ويمكن قياسها </a:t>
            </a:r>
          </a:p>
          <a:p>
            <a:pPr marL="285750" indent="-285750" algn="just" rtl="1">
              <a:lnSpc>
                <a:spcPct val="150000"/>
              </a:lnSpc>
              <a:buFont typeface="Arial" panose="020B0604020202020204" pitchFamily="34" charset="0"/>
              <a:buChar char="•"/>
            </a:pPr>
            <a:r>
              <a:rPr lang="ar-EG" dirty="0">
                <a:latin typeface="Alexandria" pitchFamily="2" charset="-78"/>
                <a:cs typeface="Alexandria" pitchFamily="2" charset="-78"/>
              </a:rPr>
              <a:t>أن يتناسب عدد التوصيات مع حجم البحث </a:t>
            </a:r>
          </a:p>
          <a:p>
            <a:pPr marL="285750" indent="-285750" algn="just" rtl="1">
              <a:lnSpc>
                <a:spcPct val="150000"/>
              </a:lnSpc>
              <a:buFont typeface="Arial" panose="020B0604020202020204" pitchFamily="34" charset="0"/>
              <a:buChar char="•"/>
            </a:pPr>
            <a:r>
              <a:rPr lang="ar-EG" dirty="0">
                <a:latin typeface="Alexandria" pitchFamily="2" charset="-78"/>
                <a:cs typeface="Alexandria" pitchFamily="2" charset="-78"/>
              </a:rPr>
              <a:t>السلامة اللغوية للكلمات والجمل</a:t>
            </a: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Tree>
    <p:extLst>
      <p:ext uri="{BB962C8B-B14F-4D97-AF65-F5344CB8AC3E}">
        <p14:creationId xmlns:p14="http://schemas.microsoft.com/office/powerpoint/2010/main" val="2021424041"/>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p:cNvSpPr txBox="1"/>
          <p:nvPr/>
        </p:nvSpPr>
        <p:spPr>
          <a:xfrm>
            <a:off x="4072624" y="1048661"/>
            <a:ext cx="3902032" cy="400110"/>
          </a:xfrm>
          <a:prstGeom prst="rect">
            <a:avLst/>
          </a:prstGeom>
          <a:noFill/>
        </p:spPr>
        <p:txBody>
          <a:bodyPr wrap="square" rtlCol="0">
            <a:spAutoFit/>
          </a:bodyPr>
          <a:lstStyle/>
          <a:p>
            <a:pPr algn="ctr"/>
            <a:r>
              <a:rPr lang="ar-EG" sz="2000" b="1" dirty="0">
                <a:latin typeface="Alexandria" pitchFamily="2" charset="-78"/>
                <a:cs typeface="Alexandria" pitchFamily="2" charset="-78"/>
              </a:rPr>
              <a:t>المقترحات</a:t>
            </a:r>
            <a:endParaRPr lang="en-US" sz="2000" b="1" dirty="0">
              <a:latin typeface="Alexandria" pitchFamily="2" charset="-78"/>
              <a:cs typeface="Alexandria" pitchFamily="2" charset="-78"/>
            </a:endParaRP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a:t>
            </a:r>
            <a:r>
              <a:rPr lang="ar-EG" sz="5400" b="1" dirty="0">
                <a:solidFill>
                  <a:schemeClr val="bg1"/>
                </a:solidFill>
                <a:latin typeface="Times New Roman" panose="02020603050405020304" pitchFamily="18" charset="0"/>
                <a:cs typeface="Times New Roman" panose="02020603050405020304" pitchFamily="18" charset="0"/>
              </a:rPr>
              <a:t>9</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p:cNvSpPr txBox="1"/>
          <p:nvPr/>
        </p:nvSpPr>
        <p:spPr>
          <a:xfrm>
            <a:off x="762000" y="1928707"/>
            <a:ext cx="10307384" cy="2534027"/>
          </a:xfrm>
          <a:prstGeom prst="rect">
            <a:avLst/>
          </a:prstGeom>
          <a:noFill/>
        </p:spPr>
        <p:txBody>
          <a:bodyPr wrap="square" rtlCol="0">
            <a:spAutoFit/>
          </a:bodyPr>
          <a:lstStyle/>
          <a:p>
            <a:pPr indent="60325" algn="just" rtl="1">
              <a:lnSpc>
                <a:spcPct val="150000"/>
              </a:lnSpc>
            </a:pPr>
            <a:r>
              <a:rPr lang="ar-EG" b="1" u="sng" dirty="0">
                <a:solidFill>
                  <a:srgbClr val="FF0000"/>
                </a:solidFill>
                <a:latin typeface="Alexandria" pitchFamily="2" charset="-78"/>
                <a:cs typeface="Alexandria" pitchFamily="2" charset="-78"/>
              </a:rPr>
              <a:t>المعايير الواجب توفرها عند كتابة المقترحات:</a:t>
            </a:r>
          </a:p>
          <a:p>
            <a:pPr marL="285750" indent="-285750" algn="just" rtl="1">
              <a:lnSpc>
                <a:spcPct val="150000"/>
              </a:lnSpc>
              <a:buFont typeface="Arial" panose="020B0604020202020204" pitchFamily="34" charset="0"/>
              <a:buChar char="•"/>
            </a:pPr>
            <a:r>
              <a:rPr lang="ar-EG" dirty="0">
                <a:latin typeface="Alexandria" pitchFamily="2" charset="-78"/>
                <a:cs typeface="Alexandria" pitchFamily="2" charset="-78"/>
              </a:rPr>
              <a:t>الاقتراحات ذات صلة وثيقة بمشكلة الدراسة </a:t>
            </a:r>
          </a:p>
          <a:p>
            <a:pPr marL="285750" indent="-285750" algn="just" rtl="1">
              <a:lnSpc>
                <a:spcPct val="150000"/>
              </a:lnSpc>
              <a:buFont typeface="Arial" panose="020B0604020202020204" pitchFamily="34" charset="0"/>
              <a:buChar char="•"/>
            </a:pPr>
            <a:r>
              <a:rPr lang="ar-EG" dirty="0">
                <a:latin typeface="Alexandria" pitchFamily="2" charset="-78"/>
                <a:cs typeface="Alexandria" pitchFamily="2" charset="-78"/>
              </a:rPr>
              <a:t>الاقتراحات ذات أهمية وقابلة للبحث </a:t>
            </a:r>
          </a:p>
          <a:p>
            <a:pPr marL="285750" indent="-285750" algn="just" rtl="1">
              <a:lnSpc>
                <a:spcPct val="150000"/>
              </a:lnSpc>
              <a:buFont typeface="Arial" panose="020B0604020202020204" pitchFamily="34" charset="0"/>
              <a:buChar char="•"/>
            </a:pPr>
            <a:r>
              <a:rPr lang="ar-EG" dirty="0">
                <a:latin typeface="Alexandria" pitchFamily="2" charset="-78"/>
                <a:cs typeface="Alexandria" pitchFamily="2" charset="-78"/>
              </a:rPr>
              <a:t>اقتراح بحوث مستقبلية  </a:t>
            </a:r>
          </a:p>
          <a:p>
            <a:pPr marL="285750" indent="-285750" algn="just" rtl="1">
              <a:lnSpc>
                <a:spcPct val="150000"/>
              </a:lnSpc>
              <a:buFont typeface="Arial" panose="020B0604020202020204" pitchFamily="34" charset="0"/>
              <a:buChar char="•"/>
            </a:pPr>
            <a:r>
              <a:rPr lang="ar-EG" dirty="0">
                <a:latin typeface="Alexandria" pitchFamily="2" charset="-78"/>
                <a:cs typeface="Alexandria" pitchFamily="2" charset="-78"/>
              </a:rPr>
              <a:t>الجدية والابتكار في الاقتراحات </a:t>
            </a:r>
          </a:p>
          <a:p>
            <a:pPr marL="285750" indent="-285750" algn="just" rtl="1">
              <a:lnSpc>
                <a:spcPct val="150000"/>
              </a:lnSpc>
              <a:buFont typeface="Arial" panose="020B0604020202020204" pitchFamily="34" charset="0"/>
              <a:buChar char="•"/>
            </a:pPr>
            <a:r>
              <a:rPr lang="ar-EG" dirty="0">
                <a:latin typeface="Alexandria" pitchFamily="2" charset="-78"/>
                <a:cs typeface="Alexandria" pitchFamily="2" charset="-78"/>
              </a:rPr>
              <a:t>السلامة اللغوية للكلمات والجمل </a:t>
            </a: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Tree>
    <p:extLst>
      <p:ext uri="{BB962C8B-B14F-4D97-AF65-F5344CB8AC3E}">
        <p14:creationId xmlns:p14="http://schemas.microsoft.com/office/powerpoint/2010/main" val="3257419913"/>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p:cNvSpPr txBox="1"/>
          <p:nvPr/>
        </p:nvSpPr>
        <p:spPr>
          <a:xfrm>
            <a:off x="4072624" y="1048661"/>
            <a:ext cx="3902032" cy="400110"/>
          </a:xfrm>
          <a:prstGeom prst="rect">
            <a:avLst/>
          </a:prstGeom>
          <a:noFill/>
        </p:spPr>
        <p:txBody>
          <a:bodyPr wrap="square" rtlCol="0">
            <a:spAutoFit/>
          </a:bodyPr>
          <a:lstStyle/>
          <a:p>
            <a:pPr algn="ctr"/>
            <a:r>
              <a:rPr lang="ar-EG" sz="2000" b="1" dirty="0">
                <a:latin typeface="Alexandria" pitchFamily="2" charset="-78"/>
                <a:cs typeface="Alexandria" pitchFamily="2" charset="-78"/>
              </a:rPr>
              <a:t>ملخص الدراسة</a:t>
            </a:r>
            <a:endParaRPr lang="en-US" sz="2000" b="1" dirty="0">
              <a:latin typeface="Alexandria" pitchFamily="2" charset="-78"/>
              <a:cs typeface="Alexandria" pitchFamily="2" charset="-78"/>
            </a:endParaRP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a:t>
            </a:r>
            <a:r>
              <a:rPr lang="ar-EG" sz="5400" b="1" dirty="0">
                <a:solidFill>
                  <a:schemeClr val="bg1"/>
                </a:solidFill>
                <a:latin typeface="Times New Roman" panose="02020603050405020304" pitchFamily="18" charset="0"/>
                <a:cs typeface="Times New Roman" panose="02020603050405020304" pitchFamily="18" charset="0"/>
              </a:rPr>
              <a:t>9</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p:cNvSpPr txBox="1"/>
          <p:nvPr/>
        </p:nvSpPr>
        <p:spPr>
          <a:xfrm>
            <a:off x="762000" y="1928707"/>
            <a:ext cx="10307384" cy="2118529"/>
          </a:xfrm>
          <a:prstGeom prst="rect">
            <a:avLst/>
          </a:prstGeom>
          <a:noFill/>
        </p:spPr>
        <p:txBody>
          <a:bodyPr wrap="square" rtlCol="0">
            <a:spAutoFit/>
          </a:bodyPr>
          <a:lstStyle/>
          <a:p>
            <a:pPr indent="60325" algn="just" rtl="1">
              <a:lnSpc>
                <a:spcPct val="150000"/>
              </a:lnSpc>
            </a:pPr>
            <a:r>
              <a:rPr lang="ar-EG" b="1" u="sng" dirty="0">
                <a:solidFill>
                  <a:srgbClr val="FF0000"/>
                </a:solidFill>
                <a:latin typeface="Alexandria" pitchFamily="2" charset="-78"/>
                <a:cs typeface="Alexandria" pitchFamily="2" charset="-78"/>
              </a:rPr>
              <a:t>المعايير الواجب توافرها عند كتابة ملخص الدراسة:</a:t>
            </a:r>
          </a:p>
          <a:p>
            <a:pPr marL="285750" indent="-285750" algn="just" rtl="1">
              <a:lnSpc>
                <a:spcPct val="150000"/>
              </a:lnSpc>
              <a:buFont typeface="Arial" panose="020B0604020202020204" pitchFamily="34" charset="0"/>
              <a:buChar char="•"/>
            </a:pPr>
            <a:r>
              <a:rPr lang="ar-EG" dirty="0">
                <a:latin typeface="Alexandria" pitchFamily="2" charset="-78"/>
                <a:cs typeface="Alexandria" pitchFamily="2" charset="-78"/>
              </a:rPr>
              <a:t>وصف مختصر لمنهج الدراسة  </a:t>
            </a:r>
          </a:p>
          <a:p>
            <a:pPr marL="285750" indent="-285750" algn="just" rtl="1">
              <a:lnSpc>
                <a:spcPct val="150000"/>
              </a:lnSpc>
              <a:buFont typeface="Arial" panose="020B0604020202020204" pitchFamily="34" charset="0"/>
              <a:buChar char="•"/>
            </a:pPr>
            <a:r>
              <a:rPr lang="ar-EG" dirty="0">
                <a:latin typeface="Alexandria" pitchFamily="2" charset="-78"/>
                <a:cs typeface="Alexandria" pitchFamily="2" charset="-78"/>
              </a:rPr>
              <a:t>وصف مختصر لنتائج الدراسة </a:t>
            </a:r>
          </a:p>
          <a:p>
            <a:pPr marL="285750" indent="-285750" algn="just" rtl="1">
              <a:lnSpc>
                <a:spcPct val="150000"/>
              </a:lnSpc>
              <a:buFont typeface="Arial" panose="020B0604020202020204" pitchFamily="34" charset="0"/>
              <a:buChar char="•"/>
            </a:pPr>
            <a:r>
              <a:rPr lang="ar-EG" dirty="0">
                <a:latin typeface="Alexandria" pitchFamily="2" charset="-78"/>
                <a:cs typeface="Alexandria" pitchFamily="2" charset="-78"/>
              </a:rPr>
              <a:t>وصف مختصر للتوصيات </a:t>
            </a:r>
          </a:p>
          <a:p>
            <a:pPr marL="285750" indent="-285750" algn="just" rtl="1">
              <a:lnSpc>
                <a:spcPct val="150000"/>
              </a:lnSpc>
              <a:buFont typeface="Arial" panose="020B0604020202020204" pitchFamily="34" charset="0"/>
              <a:buChar char="•"/>
            </a:pPr>
            <a:r>
              <a:rPr lang="ar-EG" dirty="0">
                <a:latin typeface="Alexandria" pitchFamily="2" charset="-78"/>
                <a:cs typeface="Alexandria" pitchFamily="2" charset="-78"/>
              </a:rPr>
              <a:t>السلامة اللغوية للكلمات والجمل</a:t>
            </a: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Tree>
    <p:extLst>
      <p:ext uri="{BB962C8B-B14F-4D97-AF65-F5344CB8AC3E}">
        <p14:creationId xmlns:p14="http://schemas.microsoft.com/office/powerpoint/2010/main" val="1021977817"/>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p:cNvSpPr txBox="1"/>
          <p:nvPr/>
        </p:nvSpPr>
        <p:spPr>
          <a:xfrm>
            <a:off x="4072624" y="1048661"/>
            <a:ext cx="3902032" cy="400110"/>
          </a:xfrm>
          <a:prstGeom prst="rect">
            <a:avLst/>
          </a:prstGeom>
          <a:noFill/>
        </p:spPr>
        <p:txBody>
          <a:bodyPr wrap="square" rtlCol="0">
            <a:spAutoFit/>
          </a:bodyPr>
          <a:lstStyle/>
          <a:p>
            <a:pPr algn="ctr"/>
            <a:r>
              <a:rPr lang="ar-EG" sz="2000" b="1" dirty="0">
                <a:latin typeface="Alexandria" pitchFamily="2" charset="-78"/>
                <a:cs typeface="Alexandria" pitchFamily="2" charset="-78"/>
              </a:rPr>
              <a:t>الملاحق</a:t>
            </a:r>
            <a:endParaRPr lang="en-US" sz="2000" b="1" dirty="0">
              <a:latin typeface="Alexandria" pitchFamily="2" charset="-78"/>
              <a:cs typeface="Alexandria" pitchFamily="2" charset="-78"/>
            </a:endParaRP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a:t>
            </a:r>
            <a:r>
              <a:rPr lang="ar-EG" sz="5400" b="1" dirty="0">
                <a:solidFill>
                  <a:schemeClr val="bg1"/>
                </a:solidFill>
                <a:latin typeface="Times New Roman" panose="02020603050405020304" pitchFamily="18" charset="0"/>
                <a:cs typeface="Times New Roman" panose="02020603050405020304" pitchFamily="18" charset="0"/>
              </a:rPr>
              <a:t>9</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p:cNvSpPr txBox="1"/>
          <p:nvPr/>
        </p:nvSpPr>
        <p:spPr>
          <a:xfrm>
            <a:off x="762000" y="1928707"/>
            <a:ext cx="10307384" cy="1703030"/>
          </a:xfrm>
          <a:prstGeom prst="rect">
            <a:avLst/>
          </a:prstGeom>
          <a:noFill/>
        </p:spPr>
        <p:txBody>
          <a:bodyPr wrap="square" rtlCol="0">
            <a:spAutoFit/>
          </a:bodyPr>
          <a:lstStyle/>
          <a:p>
            <a:pPr indent="60325" algn="just" rtl="1">
              <a:lnSpc>
                <a:spcPct val="150000"/>
              </a:lnSpc>
            </a:pPr>
            <a:r>
              <a:rPr lang="ar-EG" b="1" u="sng" dirty="0">
                <a:solidFill>
                  <a:srgbClr val="FF0000"/>
                </a:solidFill>
                <a:latin typeface="Alexandria" pitchFamily="2" charset="-78"/>
                <a:cs typeface="Alexandria" pitchFamily="2" charset="-78"/>
              </a:rPr>
              <a:t>المعايير الواجب توافرها عند كتابة ملاحق الدراسة:</a:t>
            </a:r>
          </a:p>
          <a:p>
            <a:pPr marL="285750" indent="-285750" algn="just" rtl="1">
              <a:lnSpc>
                <a:spcPct val="150000"/>
              </a:lnSpc>
              <a:buFont typeface="Arial" panose="020B0604020202020204" pitchFamily="34" charset="0"/>
              <a:buChar char="•"/>
            </a:pPr>
            <a:r>
              <a:rPr lang="ar-EG" dirty="0">
                <a:latin typeface="Alexandria" pitchFamily="2" charset="-78"/>
                <a:cs typeface="Alexandria" pitchFamily="2" charset="-78"/>
              </a:rPr>
              <a:t>عدم عرض الاستبانة في صورتها الأولية </a:t>
            </a:r>
          </a:p>
          <a:p>
            <a:pPr marL="285750" indent="-285750" algn="just" rtl="1">
              <a:lnSpc>
                <a:spcPct val="150000"/>
              </a:lnSpc>
              <a:buFont typeface="Arial" panose="020B0604020202020204" pitchFamily="34" charset="0"/>
              <a:buChar char="•"/>
            </a:pPr>
            <a:r>
              <a:rPr lang="ar-EG" dirty="0">
                <a:latin typeface="Alexandria" pitchFamily="2" charset="-78"/>
                <a:cs typeface="Alexandria" pitchFamily="2" charset="-78"/>
              </a:rPr>
              <a:t>وضع عنوان لكل ملحق </a:t>
            </a:r>
          </a:p>
          <a:p>
            <a:pPr marL="285750" indent="-285750" algn="just" rtl="1">
              <a:lnSpc>
                <a:spcPct val="150000"/>
              </a:lnSpc>
              <a:buFont typeface="Arial" panose="020B0604020202020204" pitchFamily="34" charset="0"/>
              <a:buChar char="•"/>
            </a:pPr>
            <a:r>
              <a:rPr lang="ar-EG" dirty="0">
                <a:latin typeface="Alexandria" pitchFamily="2" charset="-78"/>
                <a:cs typeface="Alexandria" pitchFamily="2" charset="-78"/>
              </a:rPr>
              <a:t>ترتيب أسماء المحكمين حسب الدرجة العلمية والقرب من التخصص</a:t>
            </a: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Tree>
    <p:extLst>
      <p:ext uri="{BB962C8B-B14F-4D97-AF65-F5344CB8AC3E}">
        <p14:creationId xmlns:p14="http://schemas.microsoft.com/office/powerpoint/2010/main" val="1816912624"/>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p:cNvSpPr txBox="1"/>
          <p:nvPr/>
        </p:nvSpPr>
        <p:spPr>
          <a:xfrm>
            <a:off x="4656743" y="925551"/>
            <a:ext cx="3902032" cy="400110"/>
          </a:xfrm>
          <a:prstGeom prst="rect">
            <a:avLst/>
          </a:prstGeom>
          <a:noFill/>
        </p:spPr>
        <p:txBody>
          <a:bodyPr wrap="square" rtlCol="0">
            <a:spAutoFit/>
          </a:bodyPr>
          <a:lstStyle/>
          <a:p>
            <a:pPr algn="ctr"/>
            <a:r>
              <a:rPr lang="ar-EG" sz="2000" b="1" dirty="0">
                <a:latin typeface="Alexandria" pitchFamily="2" charset="-78"/>
                <a:cs typeface="Alexandria" pitchFamily="2" charset="-78"/>
              </a:rPr>
              <a:t>خاتمة</a:t>
            </a:r>
            <a:endParaRPr lang="en-US" sz="2000" b="1" dirty="0">
              <a:latin typeface="Alexandria" pitchFamily="2" charset="-78"/>
              <a:cs typeface="Alexandria" pitchFamily="2" charset="-78"/>
            </a:endParaRP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a:t>
            </a:r>
            <a:r>
              <a:rPr lang="ar-EG" sz="5400" b="1" dirty="0">
                <a:solidFill>
                  <a:schemeClr val="bg1"/>
                </a:solidFill>
                <a:latin typeface="Times New Roman" panose="02020603050405020304" pitchFamily="18" charset="0"/>
                <a:cs typeface="Times New Roman" panose="02020603050405020304" pitchFamily="18" charset="0"/>
              </a:rPr>
              <a:t>9</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p:cNvSpPr txBox="1"/>
          <p:nvPr/>
        </p:nvSpPr>
        <p:spPr>
          <a:xfrm>
            <a:off x="942308" y="2325739"/>
            <a:ext cx="10307384" cy="1000787"/>
          </a:xfrm>
          <a:prstGeom prst="rect">
            <a:avLst/>
          </a:prstGeom>
          <a:noFill/>
        </p:spPr>
        <p:txBody>
          <a:bodyPr wrap="square" rtlCol="0">
            <a:spAutoFit/>
          </a:bodyPr>
          <a:lstStyle/>
          <a:p>
            <a:pPr marL="285750" indent="-285750" algn="just" rtl="1">
              <a:lnSpc>
                <a:spcPct val="200000"/>
              </a:lnSpc>
              <a:buFont typeface="Arial" panose="020B0604020202020204" pitchFamily="34" charset="0"/>
              <a:buChar char="•"/>
            </a:pPr>
            <a:r>
              <a:rPr lang="ar-EG" sz="1600" dirty="0">
                <a:latin typeface="Alexandria" pitchFamily="2" charset="-78"/>
                <a:cs typeface="Alexandria" pitchFamily="2" charset="-78"/>
              </a:rPr>
              <a:t>حاولنا خلال هذه المحاضرة استعراض مكونات الخطة البحثية من حيث المفاهيم والمعايير الواجب توفرها في كل جزء منها، هذا إلى جانب التعرف على الفرق بين الخطة البحثية والرسالة وهو ما يؤهلك فيما بعد لإعداد خطة ودراسة علمية منضبطة علميا ومنهجيا.</a:t>
            </a: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Tree>
    <p:extLst>
      <p:ext uri="{BB962C8B-B14F-4D97-AF65-F5344CB8AC3E}">
        <p14:creationId xmlns:p14="http://schemas.microsoft.com/office/powerpoint/2010/main" val="3791442062"/>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p:cNvSpPr txBox="1"/>
          <p:nvPr/>
        </p:nvSpPr>
        <p:spPr>
          <a:xfrm>
            <a:off x="3346672" y="586164"/>
            <a:ext cx="5917953" cy="400110"/>
          </a:xfrm>
          <a:prstGeom prst="rect">
            <a:avLst/>
          </a:prstGeom>
          <a:noFill/>
        </p:spPr>
        <p:txBody>
          <a:bodyPr wrap="square" rtlCol="0">
            <a:spAutoFit/>
          </a:bodyPr>
          <a:lstStyle/>
          <a:p>
            <a:pPr algn="ctr" rtl="1"/>
            <a:r>
              <a:rPr lang="ar-EG" sz="2000" b="1" dirty="0">
                <a:latin typeface="Alexandria" pitchFamily="2" charset="-78"/>
                <a:cs typeface="Alexandria" pitchFamily="2" charset="-78"/>
              </a:rPr>
              <a:t>قائمة المراجع</a:t>
            </a:r>
            <a:endParaRPr lang="en-US" sz="2000" b="1" dirty="0">
              <a:latin typeface="Alexandria" pitchFamily="2" charset="-78"/>
              <a:cs typeface="Alexandria" pitchFamily="2" charset="-78"/>
            </a:endParaRP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a:t>
            </a:r>
            <a:r>
              <a:rPr lang="ar-EG" sz="5400" b="1" dirty="0">
                <a:solidFill>
                  <a:schemeClr val="bg1"/>
                </a:solidFill>
                <a:latin typeface="Times New Roman" panose="02020603050405020304" pitchFamily="18" charset="0"/>
                <a:cs typeface="Times New Roman" panose="02020603050405020304" pitchFamily="18" charset="0"/>
              </a:rPr>
              <a:t>9</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p:cNvSpPr txBox="1"/>
          <p:nvPr/>
        </p:nvSpPr>
        <p:spPr>
          <a:xfrm>
            <a:off x="664138" y="1703537"/>
            <a:ext cx="10668000" cy="4334328"/>
          </a:xfrm>
          <a:prstGeom prst="rect">
            <a:avLst/>
          </a:prstGeom>
          <a:noFill/>
        </p:spPr>
        <p:txBody>
          <a:bodyPr wrap="square" rtlCol="0">
            <a:spAutoFit/>
          </a:bodyPr>
          <a:lstStyle/>
          <a:p>
            <a:pPr marL="342900" indent="-342900" algn="just" rtl="1">
              <a:lnSpc>
                <a:spcPct val="200000"/>
              </a:lnSpc>
              <a:buFont typeface="Wingdings" panose="05000000000000000000" pitchFamily="2" charset="2"/>
              <a:buChar char="ü"/>
            </a:pPr>
            <a:r>
              <a:rPr lang="ar-EG" sz="1400" dirty="0">
                <a:latin typeface="Alexandria" pitchFamily="2" charset="-78"/>
                <a:cs typeface="Alexandria" pitchFamily="2" charset="-78"/>
              </a:rPr>
              <a:t>إيهاب الأخضر (2021). التوثيق في البحث العلمي، مجلة العلوم الإنسانية، المركز الجامعي، الجزائر، مج5، ع2، ص 249-263. </a:t>
            </a:r>
          </a:p>
          <a:p>
            <a:pPr marL="342900" indent="-342900" algn="just" rtl="1">
              <a:lnSpc>
                <a:spcPct val="200000"/>
              </a:lnSpc>
              <a:buFont typeface="Wingdings" panose="05000000000000000000" pitchFamily="2" charset="2"/>
              <a:buChar char="ü"/>
            </a:pPr>
            <a:r>
              <a:rPr lang="ar-EG" sz="1400" dirty="0">
                <a:latin typeface="Alexandria" pitchFamily="2" charset="-78"/>
                <a:cs typeface="Alexandria" pitchFamily="2" charset="-78"/>
              </a:rPr>
              <a:t>أحمد إبراهيم خضر (2021). مناهج البحث وإعداد الخطط البحثية، جامعة السويس: كلية  السياسة والاقتصاد.</a:t>
            </a:r>
          </a:p>
          <a:p>
            <a:pPr marL="342900" indent="-342900" algn="just" rtl="1">
              <a:lnSpc>
                <a:spcPct val="200000"/>
              </a:lnSpc>
              <a:buFont typeface="Wingdings" panose="05000000000000000000" pitchFamily="2" charset="2"/>
              <a:buChar char="ü"/>
            </a:pPr>
            <a:r>
              <a:rPr lang="ar-EG" sz="1400" dirty="0">
                <a:latin typeface="Alexandria" pitchFamily="2" charset="-78"/>
                <a:cs typeface="Alexandria" pitchFamily="2" charset="-78"/>
              </a:rPr>
              <a:t>بسام عبد الرحمن المشاقبة (2014). مناهج البحث الإعلامي وتحليل الخطاب. عمان: دار أسامة للنشر والتوزيع.</a:t>
            </a:r>
          </a:p>
          <a:p>
            <a:pPr marL="342900" indent="-342900" algn="just" rtl="1">
              <a:lnSpc>
                <a:spcPct val="200000"/>
              </a:lnSpc>
              <a:buFont typeface="Wingdings" panose="05000000000000000000" pitchFamily="2" charset="2"/>
              <a:buChar char="ü"/>
            </a:pPr>
            <a:r>
              <a:rPr lang="ar-EG" sz="1400" dirty="0">
                <a:latin typeface="Alexandria" pitchFamily="2" charset="-78"/>
                <a:cs typeface="Alexandria" pitchFamily="2" charset="-78"/>
              </a:rPr>
              <a:t>  سعيد محمد المصري (2005). طرق ومناهج البحث العلمي، الإسكندرية: دار الحوري للطباعة.</a:t>
            </a:r>
          </a:p>
          <a:p>
            <a:pPr marL="342900" indent="-342900" algn="just" rtl="1">
              <a:lnSpc>
                <a:spcPct val="200000"/>
              </a:lnSpc>
              <a:buFont typeface="Wingdings" panose="05000000000000000000" pitchFamily="2" charset="2"/>
              <a:buChar char="ü"/>
            </a:pPr>
            <a:r>
              <a:rPr lang="ar-EG" sz="1400" dirty="0">
                <a:latin typeface="Alexandria" pitchFamily="2" charset="-78"/>
                <a:cs typeface="Alexandria" pitchFamily="2" charset="-78"/>
              </a:rPr>
              <a:t>  شيماء ذو الفقار زغيب (2009). مناهج البحث والاستخدامات الإحصائية في الدراسات الإعلامية، القاهرة: الدار المصرية اللبنانية.</a:t>
            </a:r>
          </a:p>
          <a:p>
            <a:pPr marL="342900" indent="-342900" algn="just" rtl="1">
              <a:lnSpc>
                <a:spcPct val="200000"/>
              </a:lnSpc>
              <a:buFont typeface="Wingdings" panose="05000000000000000000" pitchFamily="2" charset="2"/>
              <a:buChar char="ü"/>
            </a:pPr>
            <a:r>
              <a:rPr lang="ar-EG" sz="1400" dirty="0">
                <a:latin typeface="Alexandria" pitchFamily="2" charset="-78"/>
                <a:cs typeface="Alexandria" pitchFamily="2" charset="-78"/>
              </a:rPr>
              <a:t>طه عبد العاطي نجم (2015). مناهج البحث الإعلامي. الإسكندرية: دار كلمة للنشر والتوزيع.</a:t>
            </a:r>
          </a:p>
          <a:p>
            <a:pPr marL="342900" indent="-342900" algn="just" rtl="1">
              <a:lnSpc>
                <a:spcPct val="200000"/>
              </a:lnSpc>
              <a:buFont typeface="Wingdings" panose="05000000000000000000" pitchFamily="2" charset="2"/>
              <a:buChar char="ü"/>
            </a:pPr>
            <a:r>
              <a:rPr lang="ar-EG" sz="1400" dirty="0">
                <a:latin typeface="Alexandria" pitchFamily="2" charset="-78"/>
                <a:cs typeface="Alexandria" pitchFamily="2" charset="-78"/>
              </a:rPr>
              <a:t>متولي نقيب (2008). مهارات البحث عن المعلومات وإعداد البحوث في البيئة الرقمية، القاهرة: الدار المصرية اللبنانية للنشر.</a:t>
            </a:r>
          </a:p>
          <a:p>
            <a:pPr marL="342900" indent="-342900" algn="just" rtl="1">
              <a:lnSpc>
                <a:spcPct val="200000"/>
              </a:lnSpc>
              <a:buFont typeface="Wingdings" panose="05000000000000000000" pitchFamily="2" charset="2"/>
              <a:buChar char="ü"/>
            </a:pPr>
            <a:r>
              <a:rPr lang="ar-EG" sz="1400" dirty="0">
                <a:latin typeface="Alexandria" pitchFamily="2" charset="-78"/>
                <a:cs typeface="Alexandria" pitchFamily="2" charset="-78"/>
              </a:rPr>
              <a:t>محمد زيدان عمر (2002). البحث العلمي ومناهجه وتقنياته، القاهرة: الهيئة المصرية العامة للكتاب.</a:t>
            </a:r>
          </a:p>
          <a:p>
            <a:pPr marL="342900" indent="-342900" algn="just" rtl="1">
              <a:lnSpc>
                <a:spcPct val="200000"/>
              </a:lnSpc>
              <a:buFont typeface="Wingdings" panose="05000000000000000000" pitchFamily="2" charset="2"/>
              <a:buChar char="ü"/>
            </a:pPr>
            <a:r>
              <a:rPr lang="ar-EG" sz="1400" dirty="0">
                <a:latin typeface="Alexandria" pitchFamily="2" charset="-78"/>
                <a:cs typeface="Alexandria" pitchFamily="2" charset="-78"/>
              </a:rPr>
              <a:t>محمد عبد الحميد (12000). البحث العلمي في الدراسات الإعلامية، القاهرة: عالم الكتب..</a:t>
            </a:r>
          </a:p>
          <a:p>
            <a:pPr marL="342900" indent="-342900" algn="just" rtl="1">
              <a:lnSpc>
                <a:spcPct val="200000"/>
              </a:lnSpc>
              <a:buFont typeface="Wingdings" panose="05000000000000000000" pitchFamily="2" charset="2"/>
              <a:buChar char="ü"/>
            </a:pPr>
            <a:r>
              <a:rPr lang="ar-EG" sz="1400" dirty="0">
                <a:latin typeface="Alexandria" pitchFamily="2" charset="-78"/>
                <a:cs typeface="Alexandria" pitchFamily="2" charset="-78"/>
              </a:rPr>
              <a:t>مصطفي حميد الطائي (2007). منهج البحث العلمي في الإعلام والعلوم السياسية، الإسكندرية: دار الوفاء.</a:t>
            </a: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Tree>
    <p:extLst>
      <p:ext uri="{BB962C8B-B14F-4D97-AF65-F5344CB8AC3E}">
        <p14:creationId xmlns:p14="http://schemas.microsoft.com/office/powerpoint/2010/main" val="55601906"/>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p:cNvSpPr txBox="1"/>
          <p:nvPr/>
        </p:nvSpPr>
        <p:spPr>
          <a:xfrm>
            <a:off x="3346672" y="586164"/>
            <a:ext cx="5917953" cy="400110"/>
          </a:xfrm>
          <a:prstGeom prst="rect">
            <a:avLst/>
          </a:prstGeom>
          <a:noFill/>
        </p:spPr>
        <p:txBody>
          <a:bodyPr wrap="square" rtlCol="0">
            <a:spAutoFit/>
          </a:bodyPr>
          <a:lstStyle/>
          <a:p>
            <a:pPr algn="ctr" rtl="1"/>
            <a:r>
              <a:rPr lang="ar-EG" sz="2000" b="1" dirty="0">
                <a:latin typeface="Alexandria" pitchFamily="2" charset="-78"/>
                <a:cs typeface="Alexandria" pitchFamily="2" charset="-78"/>
              </a:rPr>
              <a:t>قائمة المراجع</a:t>
            </a:r>
            <a:endParaRPr lang="en-US" sz="2000" b="1" dirty="0">
              <a:latin typeface="Alexandria" pitchFamily="2" charset="-78"/>
              <a:cs typeface="Alexandria" pitchFamily="2" charset="-78"/>
            </a:endParaRPr>
          </a:p>
        </p:txBody>
      </p:sp>
      <p:sp>
        <p:nvSpPr>
          <p:cNvPr id="5" name="Rectangle 4"/>
          <p:cNvSpPr/>
          <p:nvPr/>
        </p:nvSpPr>
        <p:spPr>
          <a:xfrm>
            <a:off x="960767" y="349401"/>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122995" y="511838"/>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p:cNvSpPr txBox="1"/>
          <p:nvPr/>
        </p:nvSpPr>
        <p:spPr>
          <a:xfrm>
            <a:off x="1182189" y="742991"/>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a:t>
            </a:r>
            <a:r>
              <a:rPr lang="ar-EG" sz="5400" b="1" dirty="0">
                <a:solidFill>
                  <a:schemeClr val="bg1"/>
                </a:solidFill>
                <a:latin typeface="Times New Roman" panose="02020603050405020304" pitchFamily="18" charset="0"/>
                <a:cs typeface="Times New Roman" panose="02020603050405020304" pitchFamily="18" charset="0"/>
              </a:rPr>
              <a:t>9</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p:cNvSpPr txBox="1"/>
          <p:nvPr/>
        </p:nvSpPr>
        <p:spPr>
          <a:xfrm>
            <a:off x="617280" y="1701774"/>
            <a:ext cx="10705901" cy="4337854"/>
          </a:xfrm>
          <a:prstGeom prst="rect">
            <a:avLst/>
          </a:prstGeom>
          <a:noFill/>
        </p:spPr>
        <p:txBody>
          <a:bodyPr wrap="square" rtlCol="0">
            <a:spAutoFit/>
          </a:bodyPr>
          <a:lstStyle/>
          <a:p>
            <a:pPr marL="342900" indent="-342900" algn="just">
              <a:lnSpc>
                <a:spcPct val="200000"/>
              </a:lnSpc>
              <a:buFont typeface="Wingdings" panose="05000000000000000000" pitchFamily="2" charset="2"/>
              <a:buChar char="ü"/>
            </a:pPr>
            <a:r>
              <a:rPr lang="en-US" sz="1400" dirty="0">
                <a:latin typeface="Alexandria" pitchFamily="2" charset="-78"/>
                <a:cs typeface="Alexandria" pitchFamily="2" charset="-78"/>
              </a:rPr>
              <a:t> C.R Kothari (2005). Research Methodology Methods and Techniques, London: New Age International.</a:t>
            </a:r>
          </a:p>
          <a:p>
            <a:pPr marL="342900" indent="-342900" algn="just">
              <a:lnSpc>
                <a:spcPct val="200000"/>
              </a:lnSpc>
              <a:buFont typeface="Wingdings" panose="05000000000000000000" pitchFamily="2" charset="2"/>
              <a:buChar char="ü"/>
            </a:pPr>
            <a:r>
              <a:rPr lang="en-US" sz="1400" dirty="0">
                <a:latin typeface="Alexandria" pitchFamily="2" charset="-78"/>
                <a:cs typeface="Alexandria" pitchFamily="2" charset="-78"/>
              </a:rPr>
              <a:t>John Scott &amp; Gordon Marshall (2002). A Dictionary of Sociology, London: Oxford University press.</a:t>
            </a:r>
          </a:p>
          <a:p>
            <a:pPr marL="342900" indent="-342900" algn="just">
              <a:lnSpc>
                <a:spcPct val="200000"/>
              </a:lnSpc>
              <a:buFont typeface="Wingdings" panose="05000000000000000000" pitchFamily="2" charset="2"/>
              <a:buChar char="ü"/>
            </a:pPr>
            <a:r>
              <a:rPr lang="en-US" sz="1400" dirty="0">
                <a:latin typeface="Alexandria" pitchFamily="2" charset="-78"/>
                <a:cs typeface="Alexandria" pitchFamily="2" charset="-78"/>
              </a:rPr>
              <a:t>  Marcel </a:t>
            </a:r>
            <a:r>
              <a:rPr lang="en-US" sz="1400" dirty="0" err="1">
                <a:latin typeface="Alexandria" pitchFamily="2" charset="-78"/>
                <a:cs typeface="Alexandria" pitchFamily="2" charset="-78"/>
              </a:rPr>
              <a:t>Dancsi</a:t>
            </a:r>
            <a:r>
              <a:rPr lang="en-US" sz="1400" dirty="0">
                <a:latin typeface="Alexandria" pitchFamily="2" charset="-78"/>
                <a:cs typeface="Alexandria" pitchFamily="2" charset="-78"/>
              </a:rPr>
              <a:t> (2000). </a:t>
            </a:r>
            <a:r>
              <a:rPr lang="en-US" sz="1400" dirty="0" err="1">
                <a:latin typeface="Alexandria" pitchFamily="2" charset="-78"/>
                <a:cs typeface="Alexandria" pitchFamily="2" charset="-78"/>
              </a:rPr>
              <a:t>Encyclopaedic</a:t>
            </a:r>
            <a:r>
              <a:rPr lang="en-US" sz="1400" dirty="0">
                <a:latin typeface="Alexandria" pitchFamily="2" charset="-78"/>
                <a:cs typeface="Alexandria" pitchFamily="2" charset="-78"/>
              </a:rPr>
              <a:t> Dictionary of Semiotics, Media, and Communication, Pronto: University affront press.</a:t>
            </a:r>
          </a:p>
          <a:p>
            <a:pPr marL="342900" indent="-342900" algn="just">
              <a:lnSpc>
                <a:spcPct val="200000"/>
              </a:lnSpc>
              <a:buFont typeface="Wingdings" panose="05000000000000000000" pitchFamily="2" charset="2"/>
              <a:buChar char="ü"/>
            </a:pPr>
            <a:r>
              <a:rPr lang="en-US" sz="1400" dirty="0">
                <a:latin typeface="Alexandria" pitchFamily="2" charset="-78"/>
                <a:cs typeface="Alexandria" pitchFamily="2" charset="-78"/>
              </a:rPr>
              <a:t>  Roger D. </a:t>
            </a:r>
            <a:r>
              <a:rPr lang="en-US" sz="1400" dirty="0" err="1">
                <a:latin typeface="Alexandria" pitchFamily="2" charset="-78"/>
                <a:cs typeface="Alexandria" pitchFamily="2" charset="-78"/>
              </a:rPr>
              <a:t>Wimmer</a:t>
            </a:r>
            <a:r>
              <a:rPr lang="en-US" sz="1400" dirty="0">
                <a:latin typeface="Alexandria" pitchFamily="2" charset="-78"/>
                <a:cs typeface="Alexandria" pitchFamily="2" charset="-78"/>
              </a:rPr>
              <a:t> &amp; </a:t>
            </a:r>
            <a:r>
              <a:rPr lang="en-US" sz="1400" dirty="0" err="1">
                <a:latin typeface="Alexandria" pitchFamily="2" charset="-78"/>
                <a:cs typeface="Alexandria" pitchFamily="2" charset="-78"/>
              </a:rPr>
              <a:t>joscph</a:t>
            </a:r>
            <a:r>
              <a:rPr lang="en-US" sz="1400" dirty="0">
                <a:latin typeface="Alexandria" pitchFamily="2" charset="-78"/>
                <a:cs typeface="Alexandria" pitchFamily="2" charset="-78"/>
              </a:rPr>
              <a:t> R. Dominick (2005). Mass Media Research: An Introduction, USA: Wadsworth publishing Company, Ine.</a:t>
            </a:r>
          </a:p>
          <a:p>
            <a:pPr marL="342900" indent="-342900" algn="just">
              <a:lnSpc>
                <a:spcPct val="200000"/>
              </a:lnSpc>
              <a:buFont typeface="Wingdings" panose="05000000000000000000" pitchFamily="2" charset="2"/>
              <a:buChar char="ü"/>
            </a:pPr>
            <a:r>
              <a:rPr lang="en-US" sz="1400" dirty="0">
                <a:latin typeface="Alexandria" pitchFamily="2" charset="-78"/>
                <a:cs typeface="Alexandria" pitchFamily="2" charset="-78"/>
              </a:rPr>
              <a:t>  Simon Pope, </a:t>
            </a:r>
            <a:r>
              <a:rPr lang="en-US" sz="1400" dirty="0" err="1">
                <a:latin typeface="Alexandria" pitchFamily="2" charset="-78"/>
                <a:cs typeface="Alexandria" pitchFamily="2" charset="-78"/>
              </a:rPr>
              <a:t>Audun</a:t>
            </a:r>
            <a:r>
              <a:rPr lang="en-US" sz="1400" dirty="0">
                <a:latin typeface="Alexandria" pitchFamily="2" charset="-78"/>
                <a:cs typeface="Alexandria" pitchFamily="2" charset="-78"/>
              </a:rPr>
              <a:t> </a:t>
            </a:r>
            <a:r>
              <a:rPr lang="en-US" sz="1400" dirty="0" err="1">
                <a:latin typeface="Alexandria" pitchFamily="2" charset="-78"/>
                <a:cs typeface="Alexandria" pitchFamily="2" charset="-78"/>
              </a:rPr>
              <a:t>Josang</a:t>
            </a:r>
            <a:r>
              <a:rPr lang="en-US" sz="1400" dirty="0">
                <a:latin typeface="Alexandria" pitchFamily="2" charset="-78"/>
                <a:cs typeface="Alexandria" pitchFamily="2" charset="-78"/>
              </a:rPr>
              <a:t> (2009). Analysis of Competing Hypotheses using Subjective Logic, Australia, London: The university of </a:t>
            </a:r>
            <a:r>
              <a:rPr lang="en-US" sz="1400" dirty="0" err="1">
                <a:latin typeface="Alexandria" pitchFamily="2" charset="-78"/>
                <a:cs typeface="Alexandria" pitchFamily="2" charset="-78"/>
              </a:rPr>
              <a:t>Quecns</a:t>
            </a:r>
            <a:r>
              <a:rPr lang="en-US" sz="1400" dirty="0">
                <a:latin typeface="Alexandria" pitchFamily="2" charset="-78"/>
                <a:cs typeface="Alexandria" pitchFamily="2" charset="-78"/>
              </a:rPr>
              <a:t>.</a:t>
            </a:r>
          </a:p>
          <a:p>
            <a:pPr marL="342900" indent="-342900" algn="just">
              <a:lnSpc>
                <a:spcPct val="200000"/>
              </a:lnSpc>
              <a:buFont typeface="Wingdings" panose="05000000000000000000" pitchFamily="2" charset="2"/>
              <a:buChar char="ü"/>
            </a:pPr>
            <a:r>
              <a:rPr lang="en-US" sz="1400" dirty="0">
                <a:latin typeface="Alexandria" pitchFamily="2" charset="-78"/>
                <a:cs typeface="Alexandria" pitchFamily="2" charset="-78"/>
              </a:rPr>
              <a:t>  W. (William) </a:t>
            </a:r>
            <a:r>
              <a:rPr lang="en-US" sz="1400" dirty="0" err="1">
                <a:latin typeface="Alexandria" pitchFamily="2" charset="-78"/>
                <a:cs typeface="Alexandria" pitchFamily="2" charset="-78"/>
              </a:rPr>
              <a:t>pnul</a:t>
            </a:r>
            <a:r>
              <a:rPr lang="en-US" sz="1400" dirty="0">
                <a:latin typeface="Alexandria" pitchFamily="2" charset="-78"/>
                <a:cs typeface="Alexandria" pitchFamily="2" charset="-78"/>
              </a:rPr>
              <a:t> Vogt, R. (Robert) Burke Johnson (2011), Dictionary of Statistics &amp; Methodology: A Nontechnical Guide for the Social (Vogt, Dictionary of Statistics and Methodology, SAGE.</a:t>
            </a:r>
            <a:endParaRPr lang="ar-EG" sz="1400" dirty="0">
              <a:latin typeface="Alexandria" pitchFamily="2" charset="-78"/>
              <a:cs typeface="Alexandria" pitchFamily="2" charset="-78"/>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Tree>
    <p:extLst>
      <p:ext uri="{BB962C8B-B14F-4D97-AF65-F5344CB8AC3E}">
        <p14:creationId xmlns:p14="http://schemas.microsoft.com/office/powerpoint/2010/main" val="3018810680"/>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p:cNvPicPr>
            <a:picLocks noChangeAspect="1"/>
          </p:cNvPicPr>
          <p:nvPr/>
        </p:nvPicPr>
        <p:blipFill>
          <a:blip r:embed="rId2" cstate="print">
            <a:grayscl/>
            <a:extLst>
              <a:ext uri="{28A0092B-C50C-407E-A947-70E740481C1C}">
                <a14:useLocalDpi xmlns:a14="http://schemas.microsoft.com/office/drawing/2010/main" val="0"/>
              </a:ext>
            </a:extLst>
          </a:blip>
          <a:stretch>
            <a:fillRect/>
          </a:stretch>
        </p:blipFill>
        <p:spPr>
          <a:xfrm>
            <a:off x="0" y="7112"/>
            <a:ext cx="12192000" cy="6843776"/>
          </a:xfrm>
          <a:prstGeom prst="rect">
            <a:avLst/>
          </a:prstGeom>
        </p:spPr>
      </p:pic>
      <p:sp>
        <p:nvSpPr>
          <p:cNvPr id="2" name="Right Triangle 1"/>
          <p:cNvSpPr/>
          <p:nvPr/>
        </p:nvSpPr>
        <p:spPr>
          <a:xfrm flipH="1">
            <a:off x="6512645" y="3153102"/>
            <a:ext cx="5679355" cy="3704899"/>
          </a:xfrm>
          <a:prstGeom prst="rtTriangle">
            <a:avLst/>
          </a:prstGeom>
          <a:solidFill>
            <a:srgbClr val="669BBC">
              <a:alpha val="76863"/>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10" name="TextBox 9"/>
          <p:cNvSpPr txBox="1"/>
          <p:nvPr/>
        </p:nvSpPr>
        <p:spPr>
          <a:xfrm>
            <a:off x="582006" y="5707075"/>
            <a:ext cx="4524565" cy="923330"/>
          </a:xfrm>
          <a:prstGeom prst="rect">
            <a:avLst/>
          </a:prstGeom>
          <a:noFill/>
        </p:spPr>
        <p:txBody>
          <a:bodyPr wrap="square" rtlCol="0">
            <a:spAutoFit/>
          </a:bodyPr>
          <a:lstStyle/>
          <a:p>
            <a:r>
              <a:rPr lang="en-US" sz="5400" b="1" dirty="0">
                <a:solidFill>
                  <a:schemeClr val="bg1"/>
                </a:solidFill>
                <a:latin typeface="Times New Roman" panose="02020603050405020304" pitchFamily="18" charset="0"/>
                <a:cs typeface="Times New Roman" panose="02020603050405020304" pitchFamily="18" charset="0"/>
              </a:rPr>
              <a:t>Thank You</a:t>
            </a:r>
          </a:p>
        </p:txBody>
      </p:sp>
      <p:pic>
        <p:nvPicPr>
          <p:cNvPr id="13" name="Graphic 12"/>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9576180" y="6168740"/>
            <a:ext cx="2279266" cy="384052"/>
          </a:xfrm>
          <a:prstGeom prst="rect">
            <a:avLst/>
          </a:prstGeom>
        </p:spPr>
      </p:pic>
      <p:sp>
        <p:nvSpPr>
          <p:cNvPr id="14" name="Parallelogram 13"/>
          <p:cNvSpPr/>
          <p:nvPr/>
        </p:nvSpPr>
        <p:spPr>
          <a:xfrm rot="16200000" flipV="1">
            <a:off x="-2058944" y="4401414"/>
            <a:ext cx="3801492" cy="1097456"/>
          </a:xfrm>
          <a:custGeom>
            <a:avLst/>
            <a:gdLst>
              <a:gd name="connsiteX0" fmla="*/ 0 w 3826892"/>
              <a:gd name="connsiteY0" fmla="*/ 1097456 h 1097456"/>
              <a:gd name="connsiteX1" fmla="*/ 1102581 w 3826892"/>
              <a:gd name="connsiteY1" fmla="*/ 0 h 1097456"/>
              <a:gd name="connsiteX2" fmla="*/ 3826892 w 3826892"/>
              <a:gd name="connsiteY2" fmla="*/ 0 h 1097456"/>
              <a:gd name="connsiteX3" fmla="*/ 2724311 w 3826892"/>
              <a:gd name="connsiteY3" fmla="*/ 1097456 h 1097456"/>
              <a:gd name="connsiteX4" fmla="*/ 0 w 3826892"/>
              <a:gd name="connsiteY4" fmla="*/ 1097456 h 1097456"/>
              <a:gd name="connsiteX0-1" fmla="*/ 0 w 3801492"/>
              <a:gd name="connsiteY0-2" fmla="*/ 1097456 h 1097456"/>
              <a:gd name="connsiteX1-3" fmla="*/ 1102581 w 3801492"/>
              <a:gd name="connsiteY1-4" fmla="*/ 0 h 1097456"/>
              <a:gd name="connsiteX2-5" fmla="*/ 3801492 w 3801492"/>
              <a:gd name="connsiteY2-6" fmla="*/ 12700 h 1097456"/>
              <a:gd name="connsiteX3-7" fmla="*/ 2724311 w 3801492"/>
              <a:gd name="connsiteY3-8" fmla="*/ 1097456 h 1097456"/>
              <a:gd name="connsiteX4-9" fmla="*/ 0 w 3801492"/>
              <a:gd name="connsiteY4-10" fmla="*/ 1097456 h 1097456"/>
            </a:gdLst>
            <a:ahLst/>
            <a:cxnLst>
              <a:cxn ang="0">
                <a:pos x="connsiteX0-1" y="connsiteY0-2"/>
              </a:cxn>
              <a:cxn ang="0">
                <a:pos x="connsiteX1-3" y="connsiteY1-4"/>
              </a:cxn>
              <a:cxn ang="0">
                <a:pos x="connsiteX2-5" y="connsiteY2-6"/>
              </a:cxn>
              <a:cxn ang="0">
                <a:pos x="connsiteX3-7" y="connsiteY3-8"/>
              </a:cxn>
              <a:cxn ang="0">
                <a:pos x="connsiteX4-9" y="connsiteY4-10"/>
              </a:cxn>
            </a:cxnLst>
            <a:rect l="l" t="t" r="r" b="b"/>
            <a:pathLst>
              <a:path w="3801492" h="1097456">
                <a:moveTo>
                  <a:pt x="0" y="1097456"/>
                </a:moveTo>
                <a:lnTo>
                  <a:pt x="1102581" y="0"/>
                </a:lnTo>
                <a:lnTo>
                  <a:pt x="3801492" y="12700"/>
                </a:lnTo>
                <a:lnTo>
                  <a:pt x="2724311" y="1097456"/>
                </a:lnTo>
                <a:lnTo>
                  <a:pt x="0" y="1097456"/>
                </a:lnTo>
                <a:close/>
              </a:path>
            </a:pathLst>
          </a:custGeom>
          <a:solidFill>
            <a:srgbClr val="669BB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pic>
        <p:nvPicPr>
          <p:cNvPr id="22" name="Graphic 21"/>
          <p:cNvPicPr>
            <a:picLocks noChangeAspect="1"/>
          </p:cNvPicPr>
          <p:nvPr/>
        </p:nvPicPr>
        <p:blipFill rotWithShape="1">
          <a:blip r:embed="rId5"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425810" y="203200"/>
            <a:ext cx="2580006" cy="1204686"/>
          </a:xfrm>
          <a:prstGeom prst="rect">
            <a:avLst/>
          </a:prstGeom>
        </p:spPr>
      </p:pic>
      <p:pic>
        <p:nvPicPr>
          <p:cNvPr id="23" name="Graphic 22"/>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367466" y="542565"/>
            <a:ext cx="2758843" cy="753090"/>
          </a:xfrm>
          <a:prstGeom prst="rect">
            <a:avLst/>
          </a:prstGeom>
        </p:spPr>
      </p:pic>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webextensions/_rels/taskpanes.xml.rels><?xml version="1.0" encoding="UTF-8" standalone="yes"?>
<Relationships xmlns="http://schemas.openxmlformats.org/package/2006/relationships"><Relationship Id="rId2" Type="http://schemas.microsoft.com/office/2011/relationships/webextension" Target="webextension2.xml"/><Relationship Id="rId1" Type="http://schemas.microsoft.com/office/2011/relationships/webextension" Target="webextension1.xml"/></Relationships>
</file>

<file path=ppt/webextensions/taskpanes.xml><?xml version="1.0" encoding="utf-8"?>
<wetp:taskpanes xmlns:wetp="http://schemas.microsoft.com/office/webextensions/taskpanes/2010/11">
  <wetp:taskpane dockstate="right" visibility="0" width="350" row="1">
    <wetp:webextensionref xmlns:r="http://schemas.openxmlformats.org/officeDocument/2006/relationships" r:id="rId1"/>
  </wetp:taskpane>
  <wetp:taskpane dockstate="right" visibility="0" width="350" row="2">
    <wetp:webextensionref xmlns:r="http://schemas.openxmlformats.org/officeDocument/2006/relationships" r:id="rId2"/>
  </wetp:taskpane>
</wetp:taskpanes>
</file>

<file path=ppt/webextensions/webextension1.xml><?xml version="1.0" encoding="utf-8"?>
<we:webextension xmlns:we="http://schemas.microsoft.com/office/webextensions/webextension/2010/11" id="{B2E46F4D-7E3D-44E1-A064-42B57DC6AD13}">
  <we:reference id="wa200005566" version="3.0.0.1" store="en-US" storeType="OMEX"/>
  <we:alternateReferences>
    <we:reference id="wa200005566" version="3.0.0.1" store="wa200005566" storeType="OMEX"/>
  </we:alternateReferences>
  <we:properties/>
  <we:bindings/>
  <we:snapshot xmlns:r="http://schemas.openxmlformats.org/officeDocument/2006/relationships"/>
</we:webextension>
</file>

<file path=ppt/webextensions/webextension2.xml><?xml version="1.0" encoding="utf-8"?>
<we:webextension xmlns:we="http://schemas.microsoft.com/office/webextensions/webextension/2010/11" id="{04FF8A13-B031-4934-8F93-7ACC506EE24F}">
  <we:reference id="wa104379997" version="3.0.0.0" store="en-US" storeType="OMEX"/>
  <we:alternateReferences>
    <we:reference id="wa104379997" version="3.0.0.0" store="wa104379997" storeType="OMEX"/>
  </we:alternateReferences>
  <we:properties/>
  <we:bindings/>
  <we:snapshot xmlns:r="http://schemas.openxmlformats.org/officeDocument/2006/relationships"/>
</we:webextension>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6A254F5D6A14094B8840E79896A2F150" ma:contentTypeVersion="14" ma:contentTypeDescription="Create a new document." ma:contentTypeScope="" ma:versionID="b69ce7a49db56c7ed276051354650032">
  <xsd:schema xmlns:xsd="http://www.w3.org/2001/XMLSchema" xmlns:xs="http://www.w3.org/2001/XMLSchema" xmlns:p="http://schemas.microsoft.com/office/2006/metadata/properties" xmlns:ns2="d13aca44-ef33-4cf4-9980-7f0b00e6eeb9" xmlns:ns3="49100919-8a76-4266-be0c-7dc583902cb4" targetNamespace="http://schemas.microsoft.com/office/2006/metadata/properties" ma:root="true" ma:fieldsID="d7f54842b1d4dd5996fa5a2e205f42ea" ns2:_="" ns3:_="">
    <xsd:import namespace="d13aca44-ef33-4cf4-9980-7f0b00e6eeb9"/>
    <xsd:import namespace="49100919-8a76-4266-be0c-7dc583902cb4"/>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ObjectDetectorVersions" minOccurs="0"/>
                <xsd:element ref="ns2:MediaServiceDateTaken" minOccurs="0"/>
                <xsd:element ref="ns2:MediaServiceGenerationTime" minOccurs="0"/>
                <xsd:element ref="ns2:MediaServiceEventHashCode" minOccurs="0"/>
                <xsd:element ref="ns2:MediaLengthInSeconds" minOccurs="0"/>
                <xsd:element ref="ns2:lcf76f155ced4ddcb4097134ff3c332f" minOccurs="0"/>
                <xsd:element ref="ns3:TaxCatchAll" minOccurs="0"/>
                <xsd:element ref="ns2:MediaServiceOCR" minOccurs="0"/>
                <xsd:element ref="ns3:SharedWithUsers" minOccurs="0"/>
                <xsd:element ref="ns3: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13aca44-ef33-4cf4-9980-7f0b00e6eeb9"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MediaServiceDateTaken" ma:index="12" nillable="true" ma:displayName="MediaServiceDateTaken" ma:hidden="true" ma:indexed="true" ma:internalName="MediaServiceDateTaken"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EventHashCode" ma:index="14" nillable="true" ma:displayName="MediaServiceEventHashCode" ma:hidden="true" ma:internalName="MediaServiceEventHashCode" ma:readOnly="true">
      <xsd:simpleType>
        <xsd:restriction base="dms:Text"/>
      </xsd:simpleType>
    </xsd:element>
    <xsd:element name="MediaLengthInSeconds" ma:index="15" nillable="true" ma:displayName="MediaLengthInSeconds" ma:hidden="true" ma:internalName="MediaLengthInSeconds" ma:readOnly="true">
      <xsd:simpleType>
        <xsd:restriction base="dms:Unknown"/>
      </xsd:simpleType>
    </xsd:element>
    <xsd:element name="lcf76f155ced4ddcb4097134ff3c332f" ma:index="17" nillable="true" ma:taxonomy="true" ma:internalName="lcf76f155ced4ddcb4097134ff3c332f" ma:taxonomyFieldName="MediaServiceImageTags" ma:displayName="Image Tags" ma:readOnly="false" ma:fieldId="{5cf76f15-5ced-4ddc-b409-7134ff3c332f}" ma:taxonomyMulti="true" ma:sspId="0c40115b-6d03-4915-ad03-308f9b9b015a" ma:termSetId="09814cd3-568e-fe90-9814-8d621ff8fb84" ma:anchorId="fba54fb3-c3e1-fe81-a776-ca4b69148c4d" ma:open="true" ma:isKeyword="false">
      <xsd:complexType>
        <xsd:sequence>
          <xsd:element ref="pc:Terms" minOccurs="0" maxOccurs="1"/>
        </xsd:sequence>
      </xsd:complexType>
    </xsd:element>
    <xsd:element name="MediaServiceOCR" ma:index="19" nillable="true" ma:displayName="Extracted Text" ma:internalName="MediaServiceOCR"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49100919-8a76-4266-be0c-7dc583902cb4" elementFormDefault="qualified">
    <xsd:import namespace="http://schemas.microsoft.com/office/2006/documentManagement/types"/>
    <xsd:import namespace="http://schemas.microsoft.com/office/infopath/2007/PartnerControls"/>
    <xsd:element name="TaxCatchAll" ma:index="18" nillable="true" ma:displayName="Taxonomy Catch All Column" ma:hidden="true" ma:list="{32ef5781-8f8c-4057-974c-55245c1549f7}" ma:internalName="TaxCatchAll" ma:showField="CatchAllData" ma:web="49100919-8a76-4266-be0c-7dc583902cb4">
      <xsd:complexType>
        <xsd:complexContent>
          <xsd:extension base="dms:MultiChoiceLookup">
            <xsd:sequence>
              <xsd:element name="Value" type="dms:Lookup" maxOccurs="unbounded" minOccurs="0" nillable="true"/>
            </xsd:sequence>
          </xsd:extension>
        </xsd:complexContent>
      </xsd:complexType>
    </xsd:element>
    <xsd:element name="SharedWithUsers" ma:index="2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TaxCatchAll xmlns="49100919-8a76-4266-be0c-7dc583902cb4" xsi:nil="true"/>
    <lcf76f155ced4ddcb4097134ff3c332f xmlns="d13aca44-ef33-4cf4-9980-7f0b00e6eeb9">
      <Terms xmlns="http://schemas.microsoft.com/office/infopath/2007/PartnerControls"/>
    </lcf76f155ced4ddcb4097134ff3c332f>
  </documentManagement>
</p:properties>
</file>

<file path=customXml/itemProps1.xml><?xml version="1.0" encoding="utf-8"?>
<ds:datastoreItem xmlns:ds="http://schemas.openxmlformats.org/officeDocument/2006/customXml" ds:itemID="{53AFC88B-662D-418C-B116-5F939E9D66A9}"/>
</file>

<file path=customXml/itemProps2.xml><?xml version="1.0" encoding="utf-8"?>
<ds:datastoreItem xmlns:ds="http://schemas.openxmlformats.org/officeDocument/2006/customXml" ds:itemID="{346807EB-B62C-4788-8E18-257996C16A5F}"/>
</file>

<file path=customXml/itemProps3.xml><?xml version="1.0" encoding="utf-8"?>
<ds:datastoreItem xmlns:ds="http://schemas.openxmlformats.org/officeDocument/2006/customXml" ds:itemID="{BDA4E16E-2198-4EB1-9309-B46F4988FC7C}"/>
</file>

<file path=docProps/app.xml><?xml version="1.0" encoding="utf-8"?>
<Properties xmlns="http://schemas.openxmlformats.org/officeDocument/2006/extended-properties" xmlns:vt="http://schemas.openxmlformats.org/officeDocument/2006/docPropsVTypes">
  <Template/>
  <TotalTime>2863</TotalTime>
  <Words>4064</Words>
  <Application>Microsoft Office PowerPoint</Application>
  <PresentationFormat>Widescreen</PresentationFormat>
  <Paragraphs>481</Paragraphs>
  <Slides>42</Slides>
  <Notes>2</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42</vt:i4>
      </vt:variant>
    </vt:vector>
  </HeadingPairs>
  <TitlesOfParts>
    <vt:vector size="50" baseType="lpstr">
      <vt:lpstr>Alexandria</vt:lpstr>
      <vt:lpstr>Arial</vt:lpstr>
      <vt:lpstr>Calibri</vt:lpstr>
      <vt:lpstr>Calibri Light</vt:lpstr>
      <vt:lpstr>Roboto Light</vt:lpstr>
      <vt:lpstr>Times New Roman</vt:lpstr>
      <vt:lpstr>Wingdings</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start</dc:creator>
  <cp:lastModifiedBy>Microsoft Office</cp:lastModifiedBy>
  <cp:revision>60</cp:revision>
  <dcterms:created xsi:type="dcterms:W3CDTF">2023-04-29T09:08:00Z</dcterms:created>
  <dcterms:modified xsi:type="dcterms:W3CDTF">2024-03-27T23:12:47Z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CV">
    <vt:lpwstr>17AA779C58B4485E9875EC7763513157_12</vt:lpwstr>
  </property>
  <property fmtid="{D5CDD505-2E9C-101B-9397-08002B2CF9AE}" pid="3" name="KSOProductBuildVer">
    <vt:lpwstr>1033-12.2.0.13306</vt:lpwstr>
  </property>
  <property fmtid="{D5CDD505-2E9C-101B-9397-08002B2CF9AE}" pid="4" name="ContentTypeId">
    <vt:lpwstr>0x0101006A254F5D6A14094B8840E79896A2F150</vt:lpwstr>
  </property>
</Properties>
</file>