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</p:sldMasterIdLst>
  <p:notesMasterIdLst>
    <p:notesMasterId r:id="rId47"/>
  </p:notesMasterIdLst>
  <p:sldIdLst>
    <p:sldId id="355" r:id="rId6"/>
    <p:sldId id="403" r:id="rId7"/>
    <p:sldId id="404" r:id="rId8"/>
    <p:sldId id="432" r:id="rId9"/>
    <p:sldId id="405" r:id="rId10"/>
    <p:sldId id="406" r:id="rId11"/>
    <p:sldId id="407" r:id="rId12"/>
    <p:sldId id="434" r:id="rId13"/>
    <p:sldId id="408" r:id="rId14"/>
    <p:sldId id="410" r:id="rId15"/>
    <p:sldId id="411" r:id="rId16"/>
    <p:sldId id="435" r:id="rId17"/>
    <p:sldId id="412" r:id="rId18"/>
    <p:sldId id="413" r:id="rId19"/>
    <p:sldId id="436" r:id="rId20"/>
    <p:sldId id="414" r:id="rId21"/>
    <p:sldId id="415" r:id="rId22"/>
    <p:sldId id="437" r:id="rId23"/>
    <p:sldId id="416" r:id="rId24"/>
    <p:sldId id="417" r:id="rId25"/>
    <p:sldId id="418" r:id="rId26"/>
    <p:sldId id="438" r:id="rId27"/>
    <p:sldId id="419" r:id="rId28"/>
    <p:sldId id="420" r:id="rId29"/>
    <p:sldId id="439" r:id="rId30"/>
    <p:sldId id="421" r:id="rId31"/>
    <p:sldId id="422" r:id="rId32"/>
    <p:sldId id="423" r:id="rId33"/>
    <p:sldId id="440" r:id="rId34"/>
    <p:sldId id="424" r:id="rId35"/>
    <p:sldId id="425" r:id="rId36"/>
    <p:sldId id="441" r:id="rId37"/>
    <p:sldId id="426" r:id="rId38"/>
    <p:sldId id="427" r:id="rId39"/>
    <p:sldId id="442" r:id="rId40"/>
    <p:sldId id="428" r:id="rId41"/>
    <p:sldId id="429" r:id="rId42"/>
    <p:sldId id="443" r:id="rId43"/>
    <p:sldId id="430" r:id="rId44"/>
    <p:sldId id="431" r:id="rId45"/>
    <p:sldId id="276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370" autoAdjust="0"/>
  </p:normalViewPr>
  <p:slideViewPr>
    <p:cSldViewPr snapToGrid="0">
      <p:cViewPr varScale="1">
        <p:scale>
          <a:sx n="77" d="100"/>
          <a:sy n="77" d="100"/>
        </p:scale>
        <p:origin x="883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032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693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06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9771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91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0778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628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785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321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5712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756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4162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9518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455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996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269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869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490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r-SY" dirty="0" err="1"/>
              <a:t>Lecture</a:t>
            </a:r>
            <a:r>
              <a:rPr lang="ar-SY" dirty="0"/>
              <a:t> 1 </a:t>
            </a:r>
            <a:r>
              <a:rPr lang="ar-SY" dirty="0" err="1"/>
              <a:t>An</a:t>
            </a:r>
            <a:r>
              <a:rPr lang="ar-SY" dirty="0"/>
              <a:t> </a:t>
            </a:r>
            <a:r>
              <a:rPr lang="ar-SY" dirty="0" err="1"/>
              <a:t>Introduction</a:t>
            </a:r>
            <a:r>
              <a:rPr lang="ar-SY" dirty="0"/>
              <a:t> </a:t>
            </a:r>
            <a:r>
              <a:rPr lang="ar-SY" dirty="0" err="1"/>
              <a:t>to</a:t>
            </a:r>
            <a:r>
              <a:rPr lang="ar-SY" dirty="0"/>
              <a:t> </a:t>
            </a:r>
            <a:r>
              <a:rPr lang="ar-SY" dirty="0" err="1"/>
              <a:t>Information</a:t>
            </a:r>
            <a:r>
              <a:rPr lang="ar-SY" dirty="0"/>
              <a:t> </a:t>
            </a:r>
            <a:r>
              <a:rPr lang="ar-SY" dirty="0" err="1"/>
              <a:t>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904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71884" y="3078098"/>
            <a:ext cx="62922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Electronic Commerce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237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IT392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Eng. Youssef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Ntefeh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525FF01-6964-D0AF-F09F-7EBACC5E5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95" y="402073"/>
            <a:ext cx="11924810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85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286D216-1D11-05AE-822E-B2CBBCE102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354" y="402073"/>
            <a:ext cx="11955292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323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at is eCommerce_">
            <a:hlinkClick r:id="" action="ppaction://media"/>
            <a:extLst>
              <a:ext uri="{FF2B5EF4-FFF2-40B4-BE49-F238E27FC236}">
                <a16:creationId xmlns:a16="http://schemas.microsoft.com/office/drawing/2014/main" id="{C717CA5F-70A4-4C21-AD0A-3EADA6DDB177}"/>
              </a:ext>
            </a:extLst>
          </p:cNvPr>
          <p:cNvPicPr>
            <a:picLocks noGrp="1" noChangeAspect="1"/>
          </p:cNvPicPr>
          <p:nvPr>
            <p:ph idx="4294967295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3090"/>
          <a:stretch/>
        </p:blipFill>
        <p:spPr>
          <a:xfrm>
            <a:off x="1333160" y="1330201"/>
            <a:ext cx="9224681" cy="5028912"/>
          </a:xfrm>
        </p:spPr>
      </p:pic>
    </p:spTree>
    <p:extLst>
      <p:ext uri="{BB962C8B-B14F-4D97-AF65-F5344CB8AC3E}">
        <p14:creationId xmlns:p14="http://schemas.microsoft.com/office/powerpoint/2010/main" val="195748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7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8182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earning ecommerce">
            <a:extLst>
              <a:ext uri="{FF2B5EF4-FFF2-40B4-BE49-F238E27FC236}">
                <a16:creationId xmlns:a16="http://schemas.microsoft.com/office/drawing/2014/main" id="{2087E214-1158-4114-BE9B-A19466597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343" y="2959044"/>
            <a:ext cx="6037309" cy="3341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AB3EFD-45FB-5A06-656C-A24D8BFCA0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685" y="280639"/>
            <a:ext cx="9406943" cy="9693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29645D-F3AE-B479-DE0D-5AD229D4F4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12" y="1398956"/>
            <a:ext cx="11985775" cy="177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079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1234523-D78A-D2CC-81F7-1FE8DC9E5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95" y="402073"/>
            <a:ext cx="11924810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998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3DC18E7-28E0-7096-9435-2607BD5861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95" y="402073"/>
            <a:ext cx="11924810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01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0133BF1-15D1-409C-F0EE-03D28F5F4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29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5A3396-6EF4-80D3-567F-DEAA20966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4" y="402073"/>
            <a:ext cx="12132091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80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7AB737E-4153-4841-F322-F44A1B3B1C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522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F8F08D1-7704-AB2F-2C8F-43182D4DE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45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1243FE-E28E-BE19-5F05-2B0794C259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073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9DD8C2E-11F9-4633-CDAB-D66D5CA928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63039"/>
            <a:ext cx="11943099" cy="593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203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E280208-F410-D618-EE81-A73021476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63039"/>
            <a:ext cx="11943099" cy="593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49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942FF57-FFFD-0FE6-4BE8-A50766B31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385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CEDA0DA-7387-0B87-F0F2-D4323B89B0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05" y="328915"/>
            <a:ext cx="11961389" cy="620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475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5BE8644-8FB9-46D1-3871-8A108AFE1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26" y="328915"/>
            <a:ext cx="12034547" cy="620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50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6F1A344-F23A-1653-A737-858704D9F7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84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0009898-C71A-1B01-7DC7-E53AFB0DA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09" y="213081"/>
            <a:ext cx="11973582" cy="643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1967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65B79D9-AF07-1E23-DC6B-B1A734C321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237467"/>
            <a:ext cx="11943099" cy="638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141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F199316-61F2-0AE6-6B62-759E0717E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88102"/>
            <a:ext cx="11943099" cy="668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0334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945C672-B682-DC09-46A0-A58FCC52C5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738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617C3D-B7B0-899A-B893-3D37ADE31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1" y="475232"/>
            <a:ext cx="12016257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05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C5F664A-EBAD-3E2E-71D4-71F54FB192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9" y="475232"/>
            <a:ext cx="12150381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0625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B12BB4E-FDA9-34D2-B0B0-A0B405C0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076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334C62D-DAA1-A28D-F9BD-42141A0997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12" y="463039"/>
            <a:ext cx="11985775" cy="593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965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15E9B55-D7DD-8069-4B7D-0D5CBB41F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305" y="463039"/>
            <a:ext cx="11961389" cy="593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6528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8385765-0BD7-D84A-5091-DDA75777F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3" y="463039"/>
            <a:ext cx="12162574" cy="593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6882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C4A8BD-B54A-D1B3-4B1E-E4243275B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3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8813C1-5F85-D77D-C7B5-3CEAA9553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23411"/>
            <a:ext cx="11943099" cy="601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9997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57304F4-13C6-887C-718F-9DADEB953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23411"/>
            <a:ext cx="11943099" cy="601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8008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901B6C-598B-ABAA-566D-09B1B3698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9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15CA8E-3F58-C391-6FBB-D605CBC9B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75232"/>
            <a:ext cx="11943099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215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B16B63-7023-1D29-14C5-5B54B8489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75232"/>
            <a:ext cx="11943099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285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EB79EFA-22CD-5CE9-F0AB-2D8114DA32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07" y="1578703"/>
            <a:ext cx="89801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5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31AF18-CAAB-75F5-B163-199C1605F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1464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E2119A9-7FC4-9336-7654-FE1585FBF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230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B770695-EC69-9719-CB9C-10F299CF4E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957" y="1578703"/>
            <a:ext cx="9858086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272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B5A8BF-2488-0AAE-25CF-E5B9F666C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95" y="402073"/>
            <a:ext cx="1210160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3182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185E960-CDDD-5744-F4E4-A3F2F067E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8" y="402073"/>
            <a:ext cx="12077223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1458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49F2169-4A69-4F9D-8ADA-93D9D248C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3F9E58D-DF41-4059-BA19-9EA5B0170B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F84E058-E8A0-4368-A238-2C2CCAFB099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69BA048C-1699-4516-9D03-998235E3DE5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3414</TotalTime>
  <Words>16</Words>
  <Application>Microsoft Office PowerPoint</Application>
  <PresentationFormat>Widescreen</PresentationFormat>
  <Paragraphs>8</Paragraphs>
  <Slides>41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Tareef Al-Kellezli</cp:lastModifiedBy>
  <cp:revision>128</cp:revision>
  <dcterms:created xsi:type="dcterms:W3CDTF">2023-09-12T14:13:52Z</dcterms:created>
  <dcterms:modified xsi:type="dcterms:W3CDTF">2025-05-30T13:18:39Z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