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13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13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91633" y="4039319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0133" y="2131067"/>
            <a:ext cx="677891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7728" y="2756821"/>
            <a:ext cx="6756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6418" y="411197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856418" y="5031054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081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5120" y="1219795"/>
            <a:ext cx="1148080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9674" y="1071154"/>
            <a:ext cx="4128422" cy="5166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10999"/>
            <a:ext cx="11480800" cy="5026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 "Procurement and Supply Chain Management ” in the subject line.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</a:p>
          <a:p>
            <a:pPr lvl="0">
              <a:buClr>
                <a:srgbClr val="0070C0"/>
              </a:buClr>
              <a:buSzPts val="2800"/>
            </a:pP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5-6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1325"/>
            <a:ext cx="4128422" cy="54476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396700"/>
            <a:ext cx="11393144" cy="4726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logistics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sourcing and the management of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negotiation skills, practice and business benefits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world-class procurement to enhance business performance and sustainability.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34240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1"/>
            <a:ext cx="4128422" cy="53634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076959"/>
            <a:ext cx="11474424" cy="5215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and identify the impact of tangible and intangible components of supply chains.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to ensure the effective integration of supply‐chain components throughout the project life cycle.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Critique the issues associated with a given project supply chain and recommend appropriate adjustments to the project to account for these issues.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company’s procurement needs.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800" y="19441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0513"/>
            <a:ext cx="4128422" cy="540849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432080"/>
            <a:ext cx="11399520" cy="4724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and Supply Chain Management; Tenth Edition; by Kenneth Lysons &amp; Brian Farrington.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37345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2132" y="2480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58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01092" y="18844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859088021"/>
              </p:ext>
            </p:extLst>
          </p:nvPr>
        </p:nvGraphicFramePr>
        <p:xfrm>
          <a:off x="208996" y="1182018"/>
          <a:ext cx="11854700" cy="5211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logistics and supply chains.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The scope and influence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Foundational knowledge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Procurement Systems.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Sourcing and the management of suppliers.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Negotiation skills, practice and business benefits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10 -World-class procurement to enhance business performance and sustainability.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93013" y="2733004"/>
            <a:ext cx="3801492" cy="268053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4762569-8525-495B-A43E-84AEB0E5E678}"/>
</file>

<file path=customXml/itemProps2.xml><?xml version="1.0" encoding="utf-8"?>
<ds:datastoreItem xmlns:ds="http://schemas.openxmlformats.org/officeDocument/2006/customXml" ds:itemID="{E5F0BD5F-DB04-4B87-95EA-083CA39FA04C}"/>
</file>

<file path=customXml/itemProps3.xml><?xml version="1.0" encoding="utf-8"?>
<ds:datastoreItem xmlns:ds="http://schemas.openxmlformats.org/officeDocument/2006/customXml" ds:itemID="{45331853-1782-4AC3-BE18-BA993B8144AC}"/>
</file>

<file path=docProps/app.xml><?xml version="1.0" encoding="utf-8"?>
<Properties xmlns="http://schemas.openxmlformats.org/officeDocument/2006/extended-properties" xmlns:vt="http://schemas.openxmlformats.org/officeDocument/2006/docPropsVTypes">
  <TotalTime>1953</TotalTime>
  <Words>606</Words>
  <Application>Microsoft Office PowerPoint</Application>
  <PresentationFormat>Widescreen</PresentationFormat>
  <Paragraphs>114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79</cp:revision>
  <dcterms:created xsi:type="dcterms:W3CDTF">2023-04-29T09:08:23Z</dcterms:created>
  <dcterms:modified xsi:type="dcterms:W3CDTF">2026-01-17T20:30:30Z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