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3E0A4-C35A-02F5-EA4D-B5C0A978A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7B403C-DC83-572D-D8E5-CA802220D8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C410FB-DE16-9111-9440-F86EF754B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FBFE1-11F7-E0D7-F8B9-69B74273A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CE74D-4B8B-BB28-4D85-4222B7476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55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9EDF3-0D20-E187-6879-616B8B3D8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F7D8C-DF24-90C4-D27B-C6FDF936A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CA43E-4C0E-5E15-9CA9-53A0249BE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4DB195-881A-E289-4E02-C9C5E568C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A3F29-4E2E-3EB5-3D7B-9AD26373C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92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5D14E-AF60-D03C-2A8B-52140D070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4709E-8BF3-66A2-E7AE-6EB11D874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B4612-B986-1A78-CDE0-78C20B444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DD6BD-95B0-72F3-DAD1-549D32A67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EDD33-CF49-5F97-14BF-49A69D21A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562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5391EC-A61F-4599-01A3-2EB2D7229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450ED-1C52-96FD-21D9-E2BE9101B9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ECA7D0-E78D-BFCD-90DB-BB8872715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DFEABB-92FC-A10A-BC6D-CBFDD5092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C43048-565F-6F6C-147E-7C86D4A87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38FE7B-A88C-439A-B786-1F38BE429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322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8CC48-DE51-3AB7-B816-C22A43752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EAD87A-1AFB-4E4A-61F4-E7E3AD625F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D3F34B-5E9C-7322-BAEE-F1846F790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F0727C-EF4E-4DC4-07B2-14D3E1FDFE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4BEC54-4389-6563-9D0E-9455BDB991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44C374-401B-A0B5-CAC6-D6AD5BFE5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A75E4B-F346-5FB4-1F83-B0CB9DE01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631744-8D85-B706-96C5-F82700F93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367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9BB03-F56A-B1A7-36DC-2A14576B6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8761E7-0F24-F442-49F1-9A6B0E912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2A6904-402E-5D81-2AEB-2E4220B3C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6D7BE5-8DFD-C67F-B155-C084FB236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08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920BBA-8DA6-5D30-A73F-A6C58D434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51749C-B6B6-E844-9695-69EFECF91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B492DA-5A3B-08C0-6011-B2D3B229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35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9D170-F43B-4377-61C6-59CC7E58F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BE090-92FE-A2DA-924C-212BD283D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7DC067-72FD-F56D-8152-53AFD52D1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9C99EE-02FF-3D21-C851-850D7D63E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F3DEEA-E99D-BBB2-108E-B4BD7652E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7FD421-04A9-4DD1-2290-C1F419E3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764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996FB-90C4-259C-D243-9A9979319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2E9C89-8764-EF75-3A9E-986AEDAD4A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A42256-D3B3-3D8A-D332-D707FC3CE1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5340F-0E42-051C-6F0A-ACFC70037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A67BAE-B6D4-8BA0-078B-4EB5BEF04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E6CC71-D810-7E5D-72EF-34A8A55F0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891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BF9AF-D13C-847A-9402-229B1F8F2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6F587D-6818-9B41-EA0D-B55A4488B9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3A8D6-BC9C-381B-F864-3BC8E402F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9CE16-B8C0-4297-F93A-F6FDF3EBE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40053C-9118-128F-06EF-A2E3697CA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715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5C5701-3E2A-BD2D-AC7E-FA461045EC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F4BD4F-F1C8-298B-2B18-B0A4C93E91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216B8-AED8-C742-375A-0A8445073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9C0C5-FC25-326F-6F1E-591D7D8DF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6351D-023F-D1D9-9459-B93FF0469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810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2A9623-C48E-B040-E380-525105138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34DBDB-A668-9113-A775-746BE5581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B0945-7675-B908-47F7-D9F74EEEE7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C43790-F94E-4CF3-876D-29D68B7F77A1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07382-CBAE-7E95-5AD6-757777CB72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74C97-6AFA-4B8D-9D69-DC09D7869F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FF4435-A9DA-4437-AD40-BAF697D6DB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9297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9D143AE9-779D-B1BA-F038-FAB478A3EE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8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7421900-7F5A-045E-4E88-DE7047BD2E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797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56075F1-3069-B467-CCF0-3DB5DB80BE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735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8C866D2-07FB-9F96-B4F1-6DE01B5936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28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FC5E8CD-DD5A-E9C6-5A1D-87ED9E298C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13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42C7359-2BDE-1A76-BEB2-3C894B0CC6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314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BA49519-117A-56F8-EA0A-04CFCF58D6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75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EC25D156-0178-33E2-E379-20D24995BF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3085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26BCD9D7-D08A-BD7C-2282-0734A1DD00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047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B272A6ED-3FA9-0DED-1A5B-C8BFF8E8AB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13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F8A83E8-F310-B595-B0B6-27D0531A1C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56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D63B99F7-93C6-FC2E-C621-78CCC026AD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64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D85F2BDF-F9FE-8B59-000C-C395FCD082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517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66FA9C74-505A-AA77-E7D8-79D2DF5B8E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075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57CEB831-896D-C0AB-5894-AD7F80AE15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794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F4447CC-6234-6335-0FB1-894525411A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987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62C0A47-7153-F493-3EDD-CE586DB874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567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1BDC06B-E092-CD52-098E-646C6E25AF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80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D5C6A92-29AF-15A4-E6DB-59C4CEAFFD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384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8F3B1806-3D44-229D-ACB8-3ED815D65A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2983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F0B7CF4A-7857-1842-152F-D084962209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22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FDF3FB2F-CEE0-15A3-3DDD-8BFBCD1039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7598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94B3AF1-BD64-9DB9-9B36-77C9BA2459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1809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28FBF0FB-5A67-D70E-C7BB-F0DE83F74B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9785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1C9922E-1BEB-34D3-B201-18DA5382E5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8683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6F84C420-CB7C-09C0-4C09-18E6379996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8054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F87331C-B53F-6E58-FF36-1C6F99D327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189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document&#10;&#10;AI-generated content may be incorrect.">
            <a:extLst>
              <a:ext uri="{FF2B5EF4-FFF2-40B4-BE49-F238E27FC236}">
                <a16:creationId xmlns:a16="http://schemas.microsoft.com/office/drawing/2014/main" id="{5499CD2D-5D16-0E34-8D3B-8F9938F75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956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3F08D3D-0C00-7313-6ED4-23CF4D8A75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96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4C8FFBAE-48C2-C62B-3EE8-75B1E2C40D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6928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E133BF68-D6FD-1643-D417-46C2D2A8C2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8991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42CCD37-4340-C6C8-94AD-BD8E87E77C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6398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9A7FDD7-BD80-C4B2-ABCC-F3FA18A461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400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5F5D080-867F-0D6C-7D28-397D7BD138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41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01F2B44B-D959-D4C7-6BE8-EFF1E72D5E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17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05D45FF-D297-B3AB-A07F-5720636DBF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313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1A63A7A-E539-F105-2642-E77CB705AF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226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6708CF6-8F2B-10A9-4FED-C38E389986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101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996AE18F-C430-0D6F-D1B4-88EFD38D21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9339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graph&#10;&#10;AI-generated content may be incorrect.">
            <a:extLst>
              <a:ext uri="{FF2B5EF4-FFF2-40B4-BE49-F238E27FC236}">
                <a16:creationId xmlns:a16="http://schemas.microsoft.com/office/drawing/2014/main" id="{38BCB95A-B2AC-71D1-8E7A-6345DF7DC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8054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DB6EFD9-15DA-FEEC-01AA-A47E517F88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414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0518A62-CEA9-6426-0950-E3A4819EB1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022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6390D685-41A5-C910-05A5-6429E25BBC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283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91B82722-F797-3283-C19D-50C313EBCD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841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74E9472F-5391-4796-F5D3-992A96D06D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68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Reviewer</cp:lastModifiedBy>
  <cp:revision>4</cp:revision>
  <dcterms:created xsi:type="dcterms:W3CDTF">2025-09-10T07:11:04Z</dcterms:created>
  <dcterms:modified xsi:type="dcterms:W3CDTF">2025-10-20T17:57:28Z</dcterms:modified>
</cp:coreProperties>
</file>