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9"/>
  </p:notesMasterIdLst>
  <p:handoutMasterIdLst>
    <p:handoutMasterId r:id="rId60"/>
  </p:handoutMasterIdLst>
  <p:sldIdLst>
    <p:sldId id="303" r:id="rId5"/>
    <p:sldId id="313" r:id="rId6"/>
    <p:sldId id="583" r:id="rId7"/>
    <p:sldId id="499" r:id="rId8"/>
    <p:sldId id="597" r:id="rId9"/>
    <p:sldId id="598" r:id="rId10"/>
    <p:sldId id="599" r:id="rId11"/>
    <p:sldId id="600" r:id="rId12"/>
    <p:sldId id="601" r:id="rId13"/>
    <p:sldId id="602" r:id="rId14"/>
    <p:sldId id="604" r:id="rId15"/>
    <p:sldId id="605" r:id="rId16"/>
    <p:sldId id="606" r:id="rId17"/>
    <p:sldId id="607" r:id="rId18"/>
    <p:sldId id="608" r:id="rId19"/>
    <p:sldId id="609" r:id="rId20"/>
    <p:sldId id="610" r:id="rId21"/>
    <p:sldId id="611" r:id="rId22"/>
    <p:sldId id="612" r:id="rId23"/>
    <p:sldId id="613" r:id="rId24"/>
    <p:sldId id="614" r:id="rId25"/>
    <p:sldId id="615" r:id="rId26"/>
    <p:sldId id="616" r:id="rId27"/>
    <p:sldId id="617" r:id="rId28"/>
    <p:sldId id="618" r:id="rId29"/>
    <p:sldId id="619" r:id="rId30"/>
    <p:sldId id="620" r:id="rId31"/>
    <p:sldId id="621" r:id="rId32"/>
    <p:sldId id="622" r:id="rId33"/>
    <p:sldId id="623" r:id="rId34"/>
    <p:sldId id="624" r:id="rId35"/>
    <p:sldId id="625" r:id="rId36"/>
    <p:sldId id="626" r:id="rId37"/>
    <p:sldId id="627" r:id="rId38"/>
    <p:sldId id="628" r:id="rId39"/>
    <p:sldId id="629" r:id="rId40"/>
    <p:sldId id="630" r:id="rId41"/>
    <p:sldId id="631" r:id="rId42"/>
    <p:sldId id="632" r:id="rId43"/>
    <p:sldId id="633" r:id="rId44"/>
    <p:sldId id="634" r:id="rId45"/>
    <p:sldId id="635" r:id="rId46"/>
    <p:sldId id="636" r:id="rId47"/>
    <p:sldId id="637" r:id="rId48"/>
    <p:sldId id="638" r:id="rId49"/>
    <p:sldId id="639" r:id="rId50"/>
    <p:sldId id="640" r:id="rId51"/>
    <p:sldId id="641" r:id="rId52"/>
    <p:sldId id="642" r:id="rId53"/>
    <p:sldId id="643" r:id="rId54"/>
    <p:sldId id="644" r:id="rId55"/>
    <p:sldId id="645" r:id="rId56"/>
    <p:sldId id="596"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583"/>
            <p14:sldId id="499"/>
            <p14:sldId id="597"/>
            <p14:sldId id="598"/>
            <p14:sldId id="599"/>
            <p14:sldId id="600"/>
            <p14:sldId id="601"/>
            <p14:sldId id="602"/>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59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AC748"/>
    <a:srgbClr val="F58221"/>
    <a:srgbClr val="00AEEF"/>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01F466-9BE1-4525-B1C0-4B3E7B480188}" v="57" dt="2024-10-23T18:22:41.89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1" d="100"/>
          <a:sy n="101" d="100"/>
        </p:scale>
        <p:origin x="876"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microsoft.com/office/2015/10/relationships/revisionInfo" Target="revisionInfo.xml"/><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handoutMaster" Target="handoutMasters/handoutMaster1.xml"/><Relationship Id="rId65"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ullahHalawany" userId="93acd4f6-3999-43c0-a02f-17f31116eace" providerId="ADAL" clId="{0D01F466-9BE1-4525-B1C0-4B3E7B480188}"/>
    <pc:docChg chg="undo custSel modSld">
      <pc:chgData name="AbdullahHalawany" userId="93acd4f6-3999-43c0-a02f-17f31116eace" providerId="ADAL" clId="{0D01F466-9BE1-4525-B1C0-4B3E7B480188}" dt="2024-10-23T18:22:41.897" v="132"/>
      <pc:docMkLst>
        <pc:docMk/>
      </pc:docMkLst>
      <pc:sldChg chg="addSp delSp modSp mod modTransition modAnim">
        <pc:chgData name="AbdullahHalawany" userId="93acd4f6-3999-43c0-a02f-17f31116eace" providerId="ADAL" clId="{0D01F466-9BE1-4525-B1C0-4B3E7B480188}" dt="2024-10-23T18:22:41.897" v="132"/>
        <pc:sldMkLst>
          <pc:docMk/>
          <pc:sldMk cId="0" sldId="303"/>
        </pc:sldMkLst>
        <pc:spChg chg="mod">
          <ac:chgData name="AbdullahHalawany" userId="93acd4f6-3999-43c0-a02f-17f31116eace" providerId="ADAL" clId="{0D01F466-9BE1-4525-B1C0-4B3E7B480188}" dt="2024-10-21T14:39:00.585" v="0" actId="14100"/>
          <ac:spMkLst>
            <pc:docMk/>
            <pc:sldMk cId="0" sldId="303"/>
            <ac:spMk id="12" creationId="{00000000-0000-0000-0000-000000000000}"/>
          </ac:spMkLst>
        </pc:spChg>
        <pc:spChg chg="mod">
          <ac:chgData name="AbdullahHalawany" userId="93acd4f6-3999-43c0-a02f-17f31116eace" providerId="ADAL" clId="{0D01F466-9BE1-4525-B1C0-4B3E7B480188}" dt="2024-10-21T14:39:07.499" v="3" actId="403"/>
          <ac:spMkLst>
            <pc:docMk/>
            <pc:sldMk cId="0" sldId="303"/>
            <ac:spMk id="14" creationId="{39C65316-BFB1-4A3F-B8B9-F9622013BFC3}"/>
          </ac:spMkLst>
        </pc:spChg>
        <pc:picChg chg="mod">
          <ac:chgData name="AbdullahHalawany" userId="93acd4f6-3999-43c0-a02f-17f31116eace" providerId="ADAL" clId="{0D01F466-9BE1-4525-B1C0-4B3E7B480188}" dt="2024-10-21T16:33:36.093" v="47" actId="1076"/>
          <ac:picMkLst>
            <pc:docMk/>
            <pc:sldMk cId="0" sldId="303"/>
            <ac:picMk id="4" creationId="{00000000-0000-0000-0000-000000000000}"/>
          </ac:picMkLst>
        </pc:picChg>
        <pc:picChg chg="add del mod">
          <ac:chgData name="AbdullahHalawany" userId="93acd4f6-3999-43c0-a02f-17f31116eace" providerId="ADAL" clId="{0D01F466-9BE1-4525-B1C0-4B3E7B480188}" dt="2024-10-23T18:22:41.897" v="132"/>
          <ac:picMkLst>
            <pc:docMk/>
            <pc:sldMk cId="0" sldId="303"/>
            <ac:picMk id="8" creationId="{8B4EF9E7-6114-F812-CF62-66B7C11414F1}"/>
          </ac:picMkLst>
        </pc:picChg>
      </pc:sldChg>
      <pc:sldChg chg="addSp delSp modSp modTransition modAnim">
        <pc:chgData name="AbdullahHalawany" userId="93acd4f6-3999-43c0-a02f-17f31116eace" providerId="ADAL" clId="{0D01F466-9BE1-4525-B1C0-4B3E7B480188}" dt="2024-10-23T18:22:41.897" v="132"/>
        <pc:sldMkLst>
          <pc:docMk/>
          <pc:sldMk cId="0" sldId="313"/>
        </pc:sldMkLst>
        <pc:picChg chg="add del mod">
          <ac:chgData name="AbdullahHalawany" userId="93acd4f6-3999-43c0-a02f-17f31116eace" providerId="ADAL" clId="{0D01F466-9BE1-4525-B1C0-4B3E7B480188}" dt="2024-10-23T18:22:41.897" v="132"/>
          <ac:picMkLst>
            <pc:docMk/>
            <pc:sldMk cId="0" sldId="313"/>
            <ac:picMk id="10" creationId="{E943F306-EECC-F153-E8DC-154ACF6BB67C}"/>
          </ac:picMkLst>
        </pc:picChg>
      </pc:sldChg>
      <pc:sldChg chg="modTransition">
        <pc:chgData name="AbdullahHalawany" userId="93acd4f6-3999-43c0-a02f-17f31116eace" providerId="ADAL" clId="{0D01F466-9BE1-4525-B1C0-4B3E7B480188}" dt="2024-10-23T18:22:41.897" v="132"/>
        <pc:sldMkLst>
          <pc:docMk/>
          <pc:sldMk cId="0" sldId="349"/>
        </pc:sldMkLst>
      </pc:sldChg>
      <pc:sldChg chg="addSp delSp modSp mod modTransition modAnim">
        <pc:chgData name="AbdullahHalawany" userId="93acd4f6-3999-43c0-a02f-17f31116eace" providerId="ADAL" clId="{0D01F466-9BE1-4525-B1C0-4B3E7B480188}" dt="2024-10-23T18:22:41.897" v="132"/>
        <pc:sldMkLst>
          <pc:docMk/>
          <pc:sldMk cId="191888453" sldId="499"/>
        </pc:sldMkLst>
        <pc:picChg chg="add del mod">
          <ac:chgData name="AbdullahHalawany" userId="93acd4f6-3999-43c0-a02f-17f31116eace" providerId="ADAL" clId="{0D01F466-9BE1-4525-B1C0-4B3E7B480188}" dt="2024-10-23T15:58:37.857" v="54"/>
          <ac:picMkLst>
            <pc:docMk/>
            <pc:sldMk cId="191888453" sldId="499"/>
            <ac:picMk id="4" creationId="{4AB7F71A-7AE1-5455-A9BF-B958BAA84F07}"/>
          </ac:picMkLst>
        </pc:picChg>
        <pc:picChg chg="add del mod ord">
          <ac:chgData name="AbdullahHalawany" userId="93acd4f6-3999-43c0-a02f-17f31116eace" providerId="ADAL" clId="{0D01F466-9BE1-4525-B1C0-4B3E7B480188}" dt="2024-10-23T15:58:49.927" v="55"/>
          <ac:picMkLst>
            <pc:docMk/>
            <pc:sldMk cId="191888453" sldId="499"/>
            <ac:picMk id="17" creationId="{9600F7F0-6D6D-EF5E-3B70-5318CFA40BC8}"/>
          </ac:picMkLst>
        </pc:picChg>
        <pc:picChg chg="add del mod">
          <ac:chgData name="AbdullahHalawany" userId="93acd4f6-3999-43c0-a02f-17f31116eace" providerId="ADAL" clId="{0D01F466-9BE1-4525-B1C0-4B3E7B480188}" dt="2024-10-23T15:58:51.212" v="57"/>
          <ac:picMkLst>
            <pc:docMk/>
            <pc:sldMk cId="191888453" sldId="499"/>
            <ac:picMk id="18" creationId="{0F2BD601-6E1A-6D0F-B036-A18C0D278675}"/>
          </ac:picMkLst>
        </pc:picChg>
        <pc:picChg chg="add del mod ord">
          <ac:chgData name="AbdullahHalawany" userId="93acd4f6-3999-43c0-a02f-17f31116eace" providerId="ADAL" clId="{0D01F466-9BE1-4525-B1C0-4B3E7B480188}" dt="2024-10-23T16:00:40.242" v="58"/>
          <ac:picMkLst>
            <pc:docMk/>
            <pc:sldMk cId="191888453" sldId="499"/>
            <ac:picMk id="24" creationId="{8142CF85-F586-3F0A-1537-3530725E3614}"/>
          </ac:picMkLst>
        </pc:picChg>
        <pc:picChg chg="add del mod">
          <ac:chgData name="AbdullahHalawany" userId="93acd4f6-3999-43c0-a02f-17f31116eace" providerId="ADAL" clId="{0D01F466-9BE1-4525-B1C0-4B3E7B480188}" dt="2024-10-23T16:00:45.901" v="59"/>
          <ac:picMkLst>
            <pc:docMk/>
            <pc:sldMk cId="191888453" sldId="499"/>
            <ac:picMk id="25" creationId="{00CE0F09-7658-92F0-2268-42B230A5381D}"/>
          </ac:picMkLst>
        </pc:picChg>
        <pc:picChg chg="add del mod">
          <ac:chgData name="AbdullahHalawany" userId="93acd4f6-3999-43c0-a02f-17f31116eace" providerId="ADAL" clId="{0D01F466-9BE1-4525-B1C0-4B3E7B480188}" dt="2024-10-23T18:22:41.897" v="132"/>
          <ac:picMkLst>
            <pc:docMk/>
            <pc:sldMk cId="191888453" sldId="499"/>
            <ac:picMk id="30" creationId="{96050284-99A6-6BFC-146A-36763943FBD2}"/>
          </ac:picMkLst>
        </pc:picChg>
      </pc:sldChg>
      <pc:sldChg chg="addSp delSp modSp mod modTransition modAnim">
        <pc:chgData name="AbdullahHalawany" userId="93acd4f6-3999-43c0-a02f-17f31116eace" providerId="ADAL" clId="{0D01F466-9BE1-4525-B1C0-4B3E7B480188}" dt="2024-10-23T18:22:41.897" v="132"/>
        <pc:sldMkLst>
          <pc:docMk/>
          <pc:sldMk cId="756635027" sldId="583"/>
        </pc:sldMkLst>
        <pc:picChg chg="add del mod">
          <ac:chgData name="AbdullahHalawany" userId="93acd4f6-3999-43c0-a02f-17f31116eace" providerId="ADAL" clId="{0D01F466-9BE1-4525-B1C0-4B3E7B480188}" dt="2024-10-23T15:57:53.656" v="50"/>
          <ac:picMkLst>
            <pc:docMk/>
            <pc:sldMk cId="756635027" sldId="583"/>
            <ac:picMk id="5" creationId="{DB2A3497-CBE5-2BA9-5BD2-3DF60DA65DC8}"/>
          </ac:picMkLst>
        </pc:picChg>
        <pc:picChg chg="add del mod ord">
          <ac:chgData name="AbdullahHalawany" userId="93acd4f6-3999-43c0-a02f-17f31116eace" providerId="ADAL" clId="{0D01F466-9BE1-4525-B1C0-4B3E7B480188}" dt="2024-10-23T15:58:07.817" v="51"/>
          <ac:picMkLst>
            <pc:docMk/>
            <pc:sldMk cId="756635027" sldId="583"/>
            <ac:picMk id="12" creationId="{16D79D1E-167F-047C-C443-CEE7A6BEF0F5}"/>
          </ac:picMkLst>
        </pc:picChg>
        <pc:picChg chg="add del mod">
          <ac:chgData name="AbdullahHalawany" userId="93acd4f6-3999-43c0-a02f-17f31116eace" providerId="ADAL" clId="{0D01F466-9BE1-4525-B1C0-4B3E7B480188}" dt="2024-10-23T15:58:19.573" v="52"/>
          <ac:picMkLst>
            <pc:docMk/>
            <pc:sldMk cId="756635027" sldId="583"/>
            <ac:picMk id="14" creationId="{D01FCC38-036C-4F89-045C-283E74882534}"/>
          </ac:picMkLst>
        </pc:picChg>
      </pc:sldChg>
      <pc:sldChg chg="addSp delSp modSp modTransition modAnim">
        <pc:chgData name="AbdullahHalawany" userId="93acd4f6-3999-43c0-a02f-17f31116eace" providerId="ADAL" clId="{0D01F466-9BE1-4525-B1C0-4B3E7B480188}" dt="2024-10-23T18:22:41.897" v="132"/>
        <pc:sldMkLst>
          <pc:docMk/>
          <pc:sldMk cId="4061401433" sldId="596"/>
        </pc:sldMkLst>
        <pc:picChg chg="add del mod">
          <ac:chgData name="AbdullahHalawany" userId="93acd4f6-3999-43c0-a02f-17f31116eace" providerId="ADAL" clId="{0D01F466-9BE1-4525-B1C0-4B3E7B480188}" dt="2024-10-23T18:22:41.897" v="132"/>
          <ac:picMkLst>
            <pc:docMk/>
            <pc:sldMk cId="4061401433" sldId="596"/>
            <ac:picMk id="12" creationId="{2BB0A910-5634-1363-C50F-E67F6BBF6DD7}"/>
          </ac:picMkLst>
        </pc:picChg>
      </pc:sldChg>
      <pc:sldChg chg="addSp delSp modSp modTransition modAnim">
        <pc:chgData name="AbdullahHalawany" userId="93acd4f6-3999-43c0-a02f-17f31116eace" providerId="ADAL" clId="{0D01F466-9BE1-4525-B1C0-4B3E7B480188}" dt="2024-10-23T18:22:41.897" v="132"/>
        <pc:sldMkLst>
          <pc:docMk/>
          <pc:sldMk cId="1522296305" sldId="597"/>
        </pc:sldMkLst>
        <pc:picChg chg="add del mod">
          <ac:chgData name="AbdullahHalawany" userId="93acd4f6-3999-43c0-a02f-17f31116eace" providerId="ADAL" clId="{0D01F466-9BE1-4525-B1C0-4B3E7B480188}" dt="2024-10-23T16:04:20.862" v="61"/>
          <ac:picMkLst>
            <pc:docMk/>
            <pc:sldMk cId="1522296305" sldId="597"/>
            <ac:picMk id="24" creationId="{4D8C2DDC-F26D-A64D-511D-5B26D51E16E5}"/>
          </ac:picMkLst>
        </pc:picChg>
        <pc:picChg chg="add del mod">
          <ac:chgData name="AbdullahHalawany" userId="93acd4f6-3999-43c0-a02f-17f31116eace" providerId="ADAL" clId="{0D01F466-9BE1-4525-B1C0-4B3E7B480188}" dt="2024-10-23T18:22:41.897" v="132"/>
          <ac:picMkLst>
            <pc:docMk/>
            <pc:sldMk cId="1522296305" sldId="597"/>
            <ac:picMk id="29" creationId="{65597C69-A268-D379-9375-74F5582773CE}"/>
          </ac:picMkLst>
        </pc:picChg>
      </pc:sldChg>
      <pc:sldChg chg="addSp delSp modSp modTransition modAnim">
        <pc:chgData name="AbdullahHalawany" userId="93acd4f6-3999-43c0-a02f-17f31116eace" providerId="ADAL" clId="{0D01F466-9BE1-4525-B1C0-4B3E7B480188}" dt="2024-10-23T18:22:41.897" v="132"/>
        <pc:sldMkLst>
          <pc:docMk/>
          <pc:sldMk cId="3627851452" sldId="598"/>
        </pc:sldMkLst>
        <pc:picChg chg="add del mod">
          <ac:chgData name="AbdullahHalawany" userId="93acd4f6-3999-43c0-a02f-17f31116eace" providerId="ADAL" clId="{0D01F466-9BE1-4525-B1C0-4B3E7B480188}" dt="2024-10-23T18:22:41.897" v="132"/>
          <ac:picMkLst>
            <pc:docMk/>
            <pc:sldMk cId="3627851452" sldId="598"/>
            <ac:picMk id="12" creationId="{CECFACD4-1FEC-A281-EA2F-C7DD418B5E1F}"/>
          </ac:picMkLst>
        </pc:picChg>
      </pc:sldChg>
      <pc:sldChg chg="addSp delSp modSp mod modTransition modAnim">
        <pc:chgData name="AbdullahHalawany" userId="93acd4f6-3999-43c0-a02f-17f31116eace" providerId="ADAL" clId="{0D01F466-9BE1-4525-B1C0-4B3E7B480188}" dt="2024-10-23T18:22:41.897" v="132"/>
        <pc:sldMkLst>
          <pc:docMk/>
          <pc:sldMk cId="3707468894" sldId="599"/>
        </pc:sldMkLst>
        <pc:spChg chg="mod">
          <ac:chgData name="AbdullahHalawany" userId="93acd4f6-3999-43c0-a02f-17f31116eace" providerId="ADAL" clId="{0D01F466-9BE1-4525-B1C0-4B3E7B480188}" dt="2024-10-21T15:21:26.846" v="5" actId="1076"/>
          <ac:spMkLst>
            <pc:docMk/>
            <pc:sldMk cId="3707468894" sldId="599"/>
            <ac:spMk id="15" creationId="{00000000-0000-0000-0000-000000000000}"/>
          </ac:spMkLst>
        </pc:spChg>
        <pc:spChg chg="ord">
          <ac:chgData name="AbdullahHalawany" userId="93acd4f6-3999-43c0-a02f-17f31116eace" providerId="ADAL" clId="{0D01F466-9BE1-4525-B1C0-4B3E7B480188}" dt="2024-10-21T16:30:13.663" v="18" actId="166"/>
          <ac:spMkLst>
            <pc:docMk/>
            <pc:sldMk cId="3707468894" sldId="599"/>
            <ac:spMk id="16" creationId="{00000000-0000-0000-0000-000000000000}"/>
          </ac:spMkLst>
        </pc:spChg>
        <pc:spChg chg="ord">
          <ac:chgData name="AbdullahHalawany" userId="93acd4f6-3999-43c0-a02f-17f31116eace" providerId="ADAL" clId="{0D01F466-9BE1-4525-B1C0-4B3E7B480188}" dt="2024-10-21T16:30:13.663" v="18" actId="166"/>
          <ac:spMkLst>
            <pc:docMk/>
            <pc:sldMk cId="3707468894" sldId="599"/>
            <ac:spMk id="20" creationId="{00000000-0000-0000-0000-000000000000}"/>
          </ac:spMkLst>
        </pc:spChg>
        <pc:spChg chg="ord">
          <ac:chgData name="AbdullahHalawany" userId="93acd4f6-3999-43c0-a02f-17f31116eace" providerId="ADAL" clId="{0D01F466-9BE1-4525-B1C0-4B3E7B480188}" dt="2024-10-21T16:30:13.663" v="18" actId="166"/>
          <ac:spMkLst>
            <pc:docMk/>
            <pc:sldMk cId="3707468894" sldId="599"/>
            <ac:spMk id="21" creationId="{00000000-0000-0000-0000-000000000000}"/>
          </ac:spMkLst>
        </pc:spChg>
        <pc:picChg chg="add del mod">
          <ac:chgData name="AbdullahHalawany" userId="93acd4f6-3999-43c0-a02f-17f31116eace" providerId="ADAL" clId="{0D01F466-9BE1-4525-B1C0-4B3E7B480188}" dt="2024-10-23T18:22:41.897" v="132"/>
          <ac:picMkLst>
            <pc:docMk/>
            <pc:sldMk cId="3707468894" sldId="599"/>
            <ac:picMk id="4" creationId="{A8D59686-CE94-D253-C9FC-D37D563F50E4}"/>
          </ac:picMkLst>
        </pc:picChg>
        <pc:picChg chg="mod">
          <ac:chgData name="AbdullahHalawany" userId="93acd4f6-3999-43c0-a02f-17f31116eace" providerId="ADAL" clId="{0D01F466-9BE1-4525-B1C0-4B3E7B480188}" dt="2024-10-21T16:30:08.340" v="17" actId="1076"/>
          <ac:picMkLst>
            <pc:docMk/>
            <pc:sldMk cId="3707468894" sldId="599"/>
            <ac:picMk id="11" creationId="{E12604FC-9E16-4982-ABEA-51EC2D6DE44B}"/>
          </ac:picMkLst>
        </pc:picChg>
      </pc:sldChg>
      <pc:sldChg chg="addSp delSp modSp mod modTransition modAnim">
        <pc:chgData name="AbdullahHalawany" userId="93acd4f6-3999-43c0-a02f-17f31116eace" providerId="ADAL" clId="{0D01F466-9BE1-4525-B1C0-4B3E7B480188}" dt="2024-10-23T18:22:41.897" v="132"/>
        <pc:sldMkLst>
          <pc:docMk/>
          <pc:sldMk cId="3734514063" sldId="600"/>
        </pc:sldMkLst>
        <pc:spChg chg="ord">
          <ac:chgData name="AbdullahHalawany" userId="93acd4f6-3999-43c0-a02f-17f31116eace" providerId="ADAL" clId="{0D01F466-9BE1-4525-B1C0-4B3E7B480188}" dt="2024-10-21T16:29:55.477" v="15" actId="166"/>
          <ac:spMkLst>
            <pc:docMk/>
            <pc:sldMk cId="3734514063" sldId="600"/>
            <ac:spMk id="16" creationId="{00000000-0000-0000-0000-000000000000}"/>
          </ac:spMkLst>
        </pc:spChg>
        <pc:spChg chg="ord">
          <ac:chgData name="AbdullahHalawany" userId="93acd4f6-3999-43c0-a02f-17f31116eace" providerId="ADAL" clId="{0D01F466-9BE1-4525-B1C0-4B3E7B480188}" dt="2024-10-21T16:29:55.477" v="15" actId="166"/>
          <ac:spMkLst>
            <pc:docMk/>
            <pc:sldMk cId="3734514063" sldId="600"/>
            <ac:spMk id="20" creationId="{00000000-0000-0000-0000-000000000000}"/>
          </ac:spMkLst>
        </pc:spChg>
        <pc:spChg chg="ord">
          <ac:chgData name="AbdullahHalawany" userId="93acd4f6-3999-43c0-a02f-17f31116eace" providerId="ADAL" clId="{0D01F466-9BE1-4525-B1C0-4B3E7B480188}" dt="2024-10-21T16:29:55.477" v="15" actId="166"/>
          <ac:spMkLst>
            <pc:docMk/>
            <pc:sldMk cId="3734514063" sldId="600"/>
            <ac:spMk id="21" creationId="{00000000-0000-0000-0000-000000000000}"/>
          </ac:spMkLst>
        </pc:spChg>
        <pc:picChg chg="add del mod">
          <ac:chgData name="AbdullahHalawany" userId="93acd4f6-3999-43c0-a02f-17f31116eace" providerId="ADAL" clId="{0D01F466-9BE1-4525-B1C0-4B3E7B480188}" dt="2024-10-23T18:22:41.897" v="132"/>
          <ac:picMkLst>
            <pc:docMk/>
            <pc:sldMk cId="3734514063" sldId="600"/>
            <ac:picMk id="4" creationId="{4F7B38BC-E2E9-E0DE-08A7-AF8C3563D4E2}"/>
          </ac:picMkLst>
        </pc:picChg>
        <pc:picChg chg="ord">
          <ac:chgData name="AbdullahHalawany" userId="93acd4f6-3999-43c0-a02f-17f31116eace" providerId="ADAL" clId="{0D01F466-9BE1-4525-B1C0-4B3E7B480188}" dt="2024-10-21T16:29:38.117" v="12" actId="167"/>
          <ac:picMkLst>
            <pc:docMk/>
            <pc:sldMk cId="3734514063" sldId="600"/>
            <ac:picMk id="10" creationId="{0913A7D7-9AD0-4508-BDD4-E3334FFB066E}"/>
          </ac:picMkLst>
        </pc:picChg>
      </pc:sldChg>
      <pc:sldChg chg="addSp delSp modSp mod modTransition modAnim">
        <pc:chgData name="AbdullahHalawany" userId="93acd4f6-3999-43c0-a02f-17f31116eace" providerId="ADAL" clId="{0D01F466-9BE1-4525-B1C0-4B3E7B480188}" dt="2024-10-23T18:22:41.897" v="132"/>
        <pc:sldMkLst>
          <pc:docMk/>
          <pc:sldMk cId="1452882510" sldId="601"/>
        </pc:sldMkLst>
        <pc:spChg chg="mod">
          <ac:chgData name="AbdullahHalawany" userId="93acd4f6-3999-43c0-a02f-17f31116eace" providerId="ADAL" clId="{0D01F466-9BE1-4525-B1C0-4B3E7B480188}" dt="2024-10-21T16:30:30.456" v="24" actId="1036"/>
          <ac:spMkLst>
            <pc:docMk/>
            <pc:sldMk cId="1452882510" sldId="601"/>
            <ac:spMk id="10" creationId="{990169C1-5DF2-45B9-864B-8E2661F2032F}"/>
          </ac:spMkLst>
        </pc:spChg>
        <pc:picChg chg="add del mod">
          <ac:chgData name="AbdullahHalawany" userId="93acd4f6-3999-43c0-a02f-17f31116eace" providerId="ADAL" clId="{0D01F466-9BE1-4525-B1C0-4B3E7B480188}" dt="2024-10-23T16:13:14.717" v="63"/>
          <ac:picMkLst>
            <pc:docMk/>
            <pc:sldMk cId="1452882510" sldId="601"/>
            <ac:picMk id="4" creationId="{5B566AB7-BB4B-A4FA-02D1-E3463058B364}"/>
          </ac:picMkLst>
        </pc:picChg>
        <pc:picChg chg="add del mod">
          <ac:chgData name="AbdullahHalawany" userId="93acd4f6-3999-43c0-a02f-17f31116eace" providerId="ADAL" clId="{0D01F466-9BE1-4525-B1C0-4B3E7B480188}" dt="2024-10-23T18:22:41.897" v="132"/>
          <ac:picMkLst>
            <pc:docMk/>
            <pc:sldMk cId="1452882510" sldId="601"/>
            <ac:picMk id="9" creationId="{F09AAA00-E051-D484-005F-8727448EC31C}"/>
          </ac:picMkLst>
        </pc:picChg>
      </pc:sldChg>
      <pc:sldChg chg="addSp delSp modSp mod modTransition modAnim">
        <pc:chgData name="AbdullahHalawany" userId="93acd4f6-3999-43c0-a02f-17f31116eace" providerId="ADAL" clId="{0D01F466-9BE1-4525-B1C0-4B3E7B480188}" dt="2024-10-23T18:22:41.897" v="132"/>
        <pc:sldMkLst>
          <pc:docMk/>
          <pc:sldMk cId="2233525824" sldId="602"/>
        </pc:sldMkLst>
        <pc:picChg chg="add del mod">
          <ac:chgData name="AbdullahHalawany" userId="93acd4f6-3999-43c0-a02f-17f31116eace" providerId="ADAL" clId="{0D01F466-9BE1-4525-B1C0-4B3E7B480188}" dt="2024-10-23T16:16:04.429" v="66"/>
          <ac:picMkLst>
            <pc:docMk/>
            <pc:sldMk cId="2233525824" sldId="602"/>
            <ac:picMk id="9" creationId="{70BA9D67-5E82-BC2D-8521-A26B562069CA}"/>
          </ac:picMkLst>
        </pc:picChg>
        <pc:picChg chg="add del mod ord">
          <ac:chgData name="AbdullahHalawany" userId="93acd4f6-3999-43c0-a02f-17f31116eace" providerId="ADAL" clId="{0D01F466-9BE1-4525-B1C0-4B3E7B480188}" dt="2024-10-23T16:16:37.378" v="67"/>
          <ac:picMkLst>
            <pc:docMk/>
            <pc:sldMk cId="2233525824" sldId="602"/>
            <ac:picMk id="17" creationId="{2DA1519E-686A-6C73-80ED-8B6CB189724E}"/>
          </ac:picMkLst>
        </pc:picChg>
        <pc:picChg chg="add del mod">
          <ac:chgData name="AbdullahHalawany" userId="93acd4f6-3999-43c0-a02f-17f31116eace" providerId="ADAL" clId="{0D01F466-9BE1-4525-B1C0-4B3E7B480188}" dt="2024-10-23T16:16:42.924" v="69"/>
          <ac:picMkLst>
            <pc:docMk/>
            <pc:sldMk cId="2233525824" sldId="602"/>
            <ac:picMk id="18" creationId="{8CDAAF62-7A3B-583C-4B0F-14AE3D4EB976}"/>
          </ac:picMkLst>
        </pc:picChg>
        <pc:picChg chg="add del mod ord">
          <ac:chgData name="AbdullahHalawany" userId="93acd4f6-3999-43c0-a02f-17f31116eace" providerId="ADAL" clId="{0D01F466-9BE1-4525-B1C0-4B3E7B480188}" dt="2024-10-23T16:19:05.821" v="70"/>
          <ac:picMkLst>
            <pc:docMk/>
            <pc:sldMk cId="2233525824" sldId="602"/>
            <ac:picMk id="24" creationId="{F5F113C5-BE76-DD5D-74CA-4BFA2304125C}"/>
          </ac:picMkLst>
        </pc:picChg>
        <pc:picChg chg="add del mod">
          <ac:chgData name="AbdullahHalawany" userId="93acd4f6-3999-43c0-a02f-17f31116eace" providerId="ADAL" clId="{0D01F466-9BE1-4525-B1C0-4B3E7B480188}" dt="2024-10-23T18:22:41.897" v="132"/>
          <ac:picMkLst>
            <pc:docMk/>
            <pc:sldMk cId="2233525824" sldId="602"/>
            <ac:picMk id="25" creationId="{E05D6701-8047-0BDB-6110-47118F120E96}"/>
          </ac:picMkLst>
        </pc:picChg>
      </pc:sldChg>
      <pc:sldChg chg="addSp delSp modSp modTransition modAnim">
        <pc:chgData name="AbdullahHalawany" userId="93acd4f6-3999-43c0-a02f-17f31116eace" providerId="ADAL" clId="{0D01F466-9BE1-4525-B1C0-4B3E7B480188}" dt="2024-10-23T18:22:41.897" v="132"/>
        <pc:sldMkLst>
          <pc:docMk/>
          <pc:sldMk cId="1273925621" sldId="604"/>
        </pc:sldMkLst>
        <pc:picChg chg="add del mod">
          <ac:chgData name="AbdullahHalawany" userId="93acd4f6-3999-43c0-a02f-17f31116eace" providerId="ADAL" clId="{0D01F466-9BE1-4525-B1C0-4B3E7B480188}" dt="2024-10-23T18:22:41.897" v="132"/>
          <ac:picMkLst>
            <pc:docMk/>
            <pc:sldMk cId="1273925621" sldId="604"/>
            <ac:picMk id="15" creationId="{75EC2D99-0C5D-45CA-7B6A-1E53AFCE378B}"/>
          </ac:picMkLst>
        </pc:picChg>
      </pc:sldChg>
      <pc:sldChg chg="addSp delSp modSp modTransition modAnim">
        <pc:chgData name="AbdullahHalawany" userId="93acd4f6-3999-43c0-a02f-17f31116eace" providerId="ADAL" clId="{0D01F466-9BE1-4525-B1C0-4B3E7B480188}" dt="2024-10-23T18:22:41.897" v="132"/>
        <pc:sldMkLst>
          <pc:docMk/>
          <pc:sldMk cId="3348269648" sldId="605"/>
        </pc:sldMkLst>
        <pc:picChg chg="add del mod">
          <ac:chgData name="AbdullahHalawany" userId="93acd4f6-3999-43c0-a02f-17f31116eace" providerId="ADAL" clId="{0D01F466-9BE1-4525-B1C0-4B3E7B480188}" dt="2024-10-23T18:22:41.897" v="132"/>
          <ac:picMkLst>
            <pc:docMk/>
            <pc:sldMk cId="3348269648" sldId="605"/>
            <ac:picMk id="10" creationId="{408C2D1C-29BC-ADBE-701F-03DB37B1B22D}"/>
          </ac:picMkLst>
        </pc:picChg>
      </pc:sldChg>
      <pc:sldChg chg="addSp delSp modSp mod modTransition modAnim">
        <pc:chgData name="AbdullahHalawany" userId="93acd4f6-3999-43c0-a02f-17f31116eace" providerId="ADAL" clId="{0D01F466-9BE1-4525-B1C0-4B3E7B480188}" dt="2024-10-23T18:22:41.897" v="132"/>
        <pc:sldMkLst>
          <pc:docMk/>
          <pc:sldMk cId="1485209385" sldId="606"/>
        </pc:sldMkLst>
        <pc:spChg chg="mod">
          <ac:chgData name="AbdullahHalawany" userId="93acd4f6-3999-43c0-a02f-17f31116eace" providerId="ADAL" clId="{0D01F466-9BE1-4525-B1C0-4B3E7B480188}" dt="2024-10-23T16:23:58.167" v="81" actId="113"/>
          <ac:spMkLst>
            <pc:docMk/>
            <pc:sldMk cId="1485209385" sldId="606"/>
            <ac:spMk id="10" creationId="{990169C1-5DF2-45B9-864B-8E2661F2032F}"/>
          </ac:spMkLst>
        </pc:spChg>
        <pc:picChg chg="add del mod">
          <ac:chgData name="AbdullahHalawany" userId="93acd4f6-3999-43c0-a02f-17f31116eace" providerId="ADAL" clId="{0D01F466-9BE1-4525-B1C0-4B3E7B480188}" dt="2024-10-23T18:22:41.897" v="132"/>
          <ac:picMkLst>
            <pc:docMk/>
            <pc:sldMk cId="1485209385" sldId="606"/>
            <ac:picMk id="25" creationId="{6F472666-2D5E-3CD4-B9E6-D504DFB146D5}"/>
          </ac:picMkLst>
        </pc:picChg>
      </pc:sldChg>
      <pc:sldChg chg="addSp delSp modSp mod modTransition modAnim">
        <pc:chgData name="AbdullahHalawany" userId="93acd4f6-3999-43c0-a02f-17f31116eace" providerId="ADAL" clId="{0D01F466-9BE1-4525-B1C0-4B3E7B480188}" dt="2024-10-23T18:22:41.897" v="132"/>
        <pc:sldMkLst>
          <pc:docMk/>
          <pc:sldMk cId="1671798618" sldId="607"/>
        </pc:sldMkLst>
        <pc:picChg chg="add del mod">
          <ac:chgData name="AbdullahHalawany" userId="93acd4f6-3999-43c0-a02f-17f31116eace" providerId="ADAL" clId="{0D01F466-9BE1-4525-B1C0-4B3E7B480188}" dt="2024-10-23T16:29:50.280" v="84"/>
          <ac:picMkLst>
            <pc:docMk/>
            <pc:sldMk cId="1671798618" sldId="607"/>
            <ac:picMk id="4" creationId="{B42BA09C-F3E2-AF98-3C90-378BB88910E5}"/>
          </ac:picMkLst>
        </pc:picChg>
        <pc:picChg chg="add del mod ord">
          <ac:chgData name="AbdullahHalawany" userId="93acd4f6-3999-43c0-a02f-17f31116eace" providerId="ADAL" clId="{0D01F466-9BE1-4525-B1C0-4B3E7B480188}" dt="2024-10-23T16:30:08.695" v="85"/>
          <ac:picMkLst>
            <pc:docMk/>
            <pc:sldMk cId="1671798618" sldId="607"/>
            <ac:picMk id="7" creationId="{4D788323-BA23-13C9-DC9B-06278A1D52F2}"/>
          </ac:picMkLst>
        </pc:picChg>
        <pc:picChg chg="add del mod">
          <ac:chgData name="AbdullahHalawany" userId="93acd4f6-3999-43c0-a02f-17f31116eace" providerId="ADAL" clId="{0D01F466-9BE1-4525-B1C0-4B3E7B480188}" dt="2024-10-23T16:30:13.142" v="87"/>
          <ac:picMkLst>
            <pc:docMk/>
            <pc:sldMk cId="1671798618" sldId="607"/>
            <ac:picMk id="8" creationId="{6D477DB5-BF89-D296-2306-77A3F35C8FE4}"/>
          </ac:picMkLst>
        </pc:picChg>
        <pc:picChg chg="add del mod ord">
          <ac:chgData name="AbdullahHalawany" userId="93acd4f6-3999-43c0-a02f-17f31116eace" providerId="ADAL" clId="{0D01F466-9BE1-4525-B1C0-4B3E7B480188}" dt="2024-10-23T16:30:27.018" v="88"/>
          <ac:picMkLst>
            <pc:docMk/>
            <pc:sldMk cId="1671798618" sldId="607"/>
            <ac:picMk id="17" creationId="{6F69D726-747F-89AD-7612-CB8D10260518}"/>
          </ac:picMkLst>
        </pc:picChg>
        <pc:picChg chg="add del mod">
          <ac:chgData name="AbdullahHalawany" userId="93acd4f6-3999-43c0-a02f-17f31116eace" providerId="ADAL" clId="{0D01F466-9BE1-4525-B1C0-4B3E7B480188}" dt="2024-10-23T18:22:41.897" v="132"/>
          <ac:picMkLst>
            <pc:docMk/>
            <pc:sldMk cId="1671798618" sldId="607"/>
            <ac:picMk id="18" creationId="{FC061824-7712-9338-CF05-56C023F739F2}"/>
          </ac:picMkLst>
        </pc:picChg>
      </pc:sldChg>
      <pc:sldChg chg="addSp delSp modSp modTransition modAnim">
        <pc:chgData name="AbdullahHalawany" userId="93acd4f6-3999-43c0-a02f-17f31116eace" providerId="ADAL" clId="{0D01F466-9BE1-4525-B1C0-4B3E7B480188}" dt="2024-10-23T18:22:41.897" v="132"/>
        <pc:sldMkLst>
          <pc:docMk/>
          <pc:sldMk cId="1448402345" sldId="608"/>
        </pc:sldMkLst>
        <pc:picChg chg="add del mod">
          <ac:chgData name="AbdullahHalawany" userId="93acd4f6-3999-43c0-a02f-17f31116eace" providerId="ADAL" clId="{0D01F466-9BE1-4525-B1C0-4B3E7B480188}" dt="2024-10-23T18:22:41.897" v="132"/>
          <ac:picMkLst>
            <pc:docMk/>
            <pc:sldMk cId="1448402345" sldId="608"/>
            <ac:picMk id="18" creationId="{6C1453B5-C4D1-3623-967A-3E967E1371D9}"/>
          </ac:picMkLst>
        </pc:picChg>
      </pc:sldChg>
      <pc:sldChg chg="addSp delSp modSp modTransition modAnim">
        <pc:chgData name="AbdullahHalawany" userId="93acd4f6-3999-43c0-a02f-17f31116eace" providerId="ADAL" clId="{0D01F466-9BE1-4525-B1C0-4B3E7B480188}" dt="2024-10-23T18:22:41.897" v="132"/>
        <pc:sldMkLst>
          <pc:docMk/>
          <pc:sldMk cId="2809517826" sldId="609"/>
        </pc:sldMkLst>
        <pc:picChg chg="add del mod">
          <ac:chgData name="AbdullahHalawany" userId="93acd4f6-3999-43c0-a02f-17f31116eace" providerId="ADAL" clId="{0D01F466-9BE1-4525-B1C0-4B3E7B480188}" dt="2024-10-23T18:22:41.897" v="132"/>
          <ac:picMkLst>
            <pc:docMk/>
            <pc:sldMk cId="2809517826" sldId="609"/>
            <ac:picMk id="6" creationId="{C222D7C9-D94F-9D62-27C2-A19409FE9067}"/>
          </ac:picMkLst>
        </pc:picChg>
      </pc:sldChg>
      <pc:sldChg chg="addSp delSp modSp modTransition modAnim">
        <pc:chgData name="AbdullahHalawany" userId="93acd4f6-3999-43c0-a02f-17f31116eace" providerId="ADAL" clId="{0D01F466-9BE1-4525-B1C0-4B3E7B480188}" dt="2024-10-23T18:22:41.897" v="132"/>
        <pc:sldMkLst>
          <pc:docMk/>
          <pc:sldMk cId="535548941" sldId="610"/>
        </pc:sldMkLst>
        <pc:picChg chg="add del mod">
          <ac:chgData name="AbdullahHalawany" userId="93acd4f6-3999-43c0-a02f-17f31116eace" providerId="ADAL" clId="{0D01F466-9BE1-4525-B1C0-4B3E7B480188}" dt="2024-10-23T18:22:41.897" v="132"/>
          <ac:picMkLst>
            <pc:docMk/>
            <pc:sldMk cId="535548941" sldId="610"/>
            <ac:picMk id="4" creationId="{3A8B4461-A750-15E9-00E4-7961CA9F1BA4}"/>
          </ac:picMkLst>
        </pc:picChg>
      </pc:sldChg>
      <pc:sldChg chg="addSp delSp modSp modTransition modAnim">
        <pc:chgData name="AbdullahHalawany" userId="93acd4f6-3999-43c0-a02f-17f31116eace" providerId="ADAL" clId="{0D01F466-9BE1-4525-B1C0-4B3E7B480188}" dt="2024-10-23T18:22:41.897" v="132"/>
        <pc:sldMkLst>
          <pc:docMk/>
          <pc:sldMk cId="2511387969" sldId="611"/>
        </pc:sldMkLst>
        <pc:picChg chg="add del mod">
          <ac:chgData name="AbdullahHalawany" userId="93acd4f6-3999-43c0-a02f-17f31116eace" providerId="ADAL" clId="{0D01F466-9BE1-4525-B1C0-4B3E7B480188}" dt="2024-10-23T18:22:41.897" v="132"/>
          <ac:picMkLst>
            <pc:docMk/>
            <pc:sldMk cId="2511387969" sldId="611"/>
            <ac:picMk id="4" creationId="{C7B85901-3F92-01AD-19DD-6B0241948BFE}"/>
          </ac:picMkLst>
        </pc:picChg>
      </pc:sldChg>
      <pc:sldChg chg="addSp delSp modSp modTransition modAnim">
        <pc:chgData name="AbdullahHalawany" userId="93acd4f6-3999-43c0-a02f-17f31116eace" providerId="ADAL" clId="{0D01F466-9BE1-4525-B1C0-4B3E7B480188}" dt="2024-10-23T18:22:41.897" v="132"/>
        <pc:sldMkLst>
          <pc:docMk/>
          <pc:sldMk cId="688326904" sldId="612"/>
        </pc:sldMkLst>
        <pc:picChg chg="add del mod">
          <ac:chgData name="AbdullahHalawany" userId="93acd4f6-3999-43c0-a02f-17f31116eace" providerId="ADAL" clId="{0D01F466-9BE1-4525-B1C0-4B3E7B480188}" dt="2024-10-23T18:22:41.897" v="132"/>
          <ac:picMkLst>
            <pc:docMk/>
            <pc:sldMk cId="688326904" sldId="612"/>
            <ac:picMk id="4" creationId="{3C302317-2411-F3D4-4AC3-EA7E114E39C9}"/>
          </ac:picMkLst>
        </pc:picChg>
      </pc:sldChg>
      <pc:sldChg chg="addSp delSp modSp mod modTransition modAnim">
        <pc:chgData name="AbdullahHalawany" userId="93acd4f6-3999-43c0-a02f-17f31116eace" providerId="ADAL" clId="{0D01F466-9BE1-4525-B1C0-4B3E7B480188}" dt="2024-10-23T18:22:41.897" v="132"/>
        <pc:sldMkLst>
          <pc:docMk/>
          <pc:sldMk cId="371296969" sldId="613"/>
        </pc:sldMkLst>
        <pc:spChg chg="mod">
          <ac:chgData name="AbdullahHalawany" userId="93acd4f6-3999-43c0-a02f-17f31116eace" providerId="ADAL" clId="{0D01F466-9BE1-4525-B1C0-4B3E7B480188}" dt="2024-10-23T16:35:15.007" v="93" actId="14100"/>
          <ac:spMkLst>
            <pc:docMk/>
            <pc:sldMk cId="371296969" sldId="613"/>
            <ac:spMk id="12" creationId="{00000000-0000-0000-0000-000000000000}"/>
          </ac:spMkLst>
        </pc:spChg>
        <pc:picChg chg="add del mod">
          <ac:chgData name="AbdullahHalawany" userId="93acd4f6-3999-43c0-a02f-17f31116eace" providerId="ADAL" clId="{0D01F466-9BE1-4525-B1C0-4B3E7B480188}" dt="2024-10-23T16:34:44.522" v="91"/>
          <ac:picMkLst>
            <pc:docMk/>
            <pc:sldMk cId="371296969" sldId="613"/>
            <ac:picMk id="7" creationId="{054DCE62-B93E-AD2A-C30F-DFBD3A205B16}"/>
          </ac:picMkLst>
        </pc:picChg>
        <pc:picChg chg="add del mod ord">
          <ac:chgData name="AbdullahHalawany" userId="93acd4f6-3999-43c0-a02f-17f31116eace" providerId="ADAL" clId="{0D01F466-9BE1-4525-B1C0-4B3E7B480188}" dt="2024-10-23T16:34:53.960" v="92"/>
          <ac:picMkLst>
            <pc:docMk/>
            <pc:sldMk cId="371296969" sldId="613"/>
            <ac:picMk id="10" creationId="{0631EEB9-9B48-5F73-FE59-06945FD0F8F2}"/>
          </ac:picMkLst>
        </pc:picChg>
        <pc:picChg chg="add del mod">
          <ac:chgData name="AbdullahHalawany" userId="93acd4f6-3999-43c0-a02f-17f31116eace" providerId="ADAL" clId="{0D01F466-9BE1-4525-B1C0-4B3E7B480188}" dt="2024-10-23T16:35:43.392" v="96"/>
          <ac:picMkLst>
            <pc:docMk/>
            <pc:sldMk cId="371296969" sldId="613"/>
            <ac:picMk id="17" creationId="{E5AF570E-A9FD-6979-81AA-6FDB0649D5BC}"/>
          </ac:picMkLst>
        </pc:picChg>
        <pc:picChg chg="add del mod ord">
          <ac:chgData name="AbdullahHalawany" userId="93acd4f6-3999-43c0-a02f-17f31116eace" providerId="ADAL" clId="{0D01F466-9BE1-4525-B1C0-4B3E7B480188}" dt="2024-10-23T16:37:17.104" v="97"/>
          <ac:picMkLst>
            <pc:docMk/>
            <pc:sldMk cId="371296969" sldId="613"/>
            <ac:picMk id="23" creationId="{E887DA81-F223-283D-B003-397D27A237E3}"/>
          </ac:picMkLst>
        </pc:picChg>
        <pc:picChg chg="add del mod">
          <ac:chgData name="AbdullahHalawany" userId="93acd4f6-3999-43c0-a02f-17f31116eace" providerId="ADAL" clId="{0D01F466-9BE1-4525-B1C0-4B3E7B480188}" dt="2024-10-23T18:22:41.897" v="132"/>
          <ac:picMkLst>
            <pc:docMk/>
            <pc:sldMk cId="371296969" sldId="613"/>
            <ac:picMk id="24" creationId="{FBBC557B-1EAE-4BB1-993B-93A93ECF5B54}"/>
          </ac:picMkLst>
        </pc:picChg>
      </pc:sldChg>
      <pc:sldChg chg="addSp delSp modSp mod modTransition modAnim">
        <pc:chgData name="AbdullahHalawany" userId="93acd4f6-3999-43c0-a02f-17f31116eace" providerId="ADAL" clId="{0D01F466-9BE1-4525-B1C0-4B3E7B480188}" dt="2024-10-23T18:22:41.897" v="132"/>
        <pc:sldMkLst>
          <pc:docMk/>
          <pc:sldMk cId="3248904036" sldId="614"/>
        </pc:sldMkLst>
        <pc:spChg chg="mod">
          <ac:chgData name="AbdullahHalawany" userId="93acd4f6-3999-43c0-a02f-17f31116eace" providerId="ADAL" clId="{0D01F466-9BE1-4525-B1C0-4B3E7B480188}" dt="2024-10-23T16:37:49.392" v="99" actId="14100"/>
          <ac:spMkLst>
            <pc:docMk/>
            <pc:sldMk cId="3248904036" sldId="614"/>
            <ac:spMk id="10" creationId="{00000000-0000-0000-0000-000000000000}"/>
          </ac:spMkLst>
        </pc:spChg>
        <pc:picChg chg="add del mod">
          <ac:chgData name="AbdullahHalawany" userId="93acd4f6-3999-43c0-a02f-17f31116eace" providerId="ADAL" clId="{0D01F466-9BE1-4525-B1C0-4B3E7B480188}" dt="2024-10-23T16:38:03.725" v="101"/>
          <ac:picMkLst>
            <pc:docMk/>
            <pc:sldMk cId="3248904036" sldId="614"/>
            <ac:picMk id="25" creationId="{A181F7DD-DC8C-9910-3250-61C3E8B69215}"/>
          </ac:picMkLst>
        </pc:picChg>
        <pc:picChg chg="add del mod ord">
          <ac:chgData name="AbdullahHalawany" userId="93acd4f6-3999-43c0-a02f-17f31116eace" providerId="ADAL" clId="{0D01F466-9BE1-4525-B1C0-4B3E7B480188}" dt="2024-10-23T16:41:59.211" v="102"/>
          <ac:picMkLst>
            <pc:docMk/>
            <pc:sldMk cId="3248904036" sldId="614"/>
            <ac:picMk id="30" creationId="{8A697AC3-7E19-0E2A-841F-161F553F8B88}"/>
          </ac:picMkLst>
        </pc:picChg>
        <pc:picChg chg="add del mod">
          <ac:chgData name="AbdullahHalawany" userId="93acd4f6-3999-43c0-a02f-17f31116eace" providerId="ADAL" clId="{0D01F466-9BE1-4525-B1C0-4B3E7B480188}" dt="2024-10-23T18:22:41.897" v="132"/>
          <ac:picMkLst>
            <pc:docMk/>
            <pc:sldMk cId="3248904036" sldId="614"/>
            <ac:picMk id="31" creationId="{F559636C-BC71-B2C9-204D-1346717740EF}"/>
          </ac:picMkLst>
        </pc:picChg>
      </pc:sldChg>
      <pc:sldChg chg="addSp delSp modSp modTransition modAnim">
        <pc:chgData name="AbdullahHalawany" userId="93acd4f6-3999-43c0-a02f-17f31116eace" providerId="ADAL" clId="{0D01F466-9BE1-4525-B1C0-4B3E7B480188}" dt="2024-10-23T18:22:41.897" v="132"/>
        <pc:sldMkLst>
          <pc:docMk/>
          <pc:sldMk cId="432731454" sldId="615"/>
        </pc:sldMkLst>
        <pc:picChg chg="add del mod">
          <ac:chgData name="AbdullahHalawany" userId="93acd4f6-3999-43c0-a02f-17f31116eace" providerId="ADAL" clId="{0D01F466-9BE1-4525-B1C0-4B3E7B480188}" dt="2024-10-23T18:22:41.897" v="132"/>
          <ac:picMkLst>
            <pc:docMk/>
            <pc:sldMk cId="432731454" sldId="615"/>
            <ac:picMk id="19" creationId="{61163F17-0321-3400-D5A9-69C723330853}"/>
          </ac:picMkLst>
        </pc:picChg>
      </pc:sldChg>
      <pc:sldChg chg="addSp delSp modSp modTransition modAnim">
        <pc:chgData name="AbdullahHalawany" userId="93acd4f6-3999-43c0-a02f-17f31116eace" providerId="ADAL" clId="{0D01F466-9BE1-4525-B1C0-4B3E7B480188}" dt="2024-10-23T18:22:41.897" v="132"/>
        <pc:sldMkLst>
          <pc:docMk/>
          <pc:sldMk cId="1114827760" sldId="616"/>
        </pc:sldMkLst>
        <pc:picChg chg="add del mod">
          <ac:chgData name="AbdullahHalawany" userId="93acd4f6-3999-43c0-a02f-17f31116eace" providerId="ADAL" clId="{0D01F466-9BE1-4525-B1C0-4B3E7B480188}" dt="2024-10-23T18:22:41.897" v="132"/>
          <ac:picMkLst>
            <pc:docMk/>
            <pc:sldMk cId="1114827760" sldId="616"/>
            <ac:picMk id="8" creationId="{D55F193B-DD86-E181-704C-C22099D518C7}"/>
          </ac:picMkLst>
        </pc:picChg>
      </pc:sldChg>
      <pc:sldChg chg="addSp delSp modSp modTransition modAnim">
        <pc:chgData name="AbdullahHalawany" userId="93acd4f6-3999-43c0-a02f-17f31116eace" providerId="ADAL" clId="{0D01F466-9BE1-4525-B1C0-4B3E7B480188}" dt="2024-10-23T18:22:41.897" v="132"/>
        <pc:sldMkLst>
          <pc:docMk/>
          <pc:sldMk cId="3643338663" sldId="617"/>
        </pc:sldMkLst>
        <pc:picChg chg="add del mod">
          <ac:chgData name="AbdullahHalawany" userId="93acd4f6-3999-43c0-a02f-17f31116eace" providerId="ADAL" clId="{0D01F466-9BE1-4525-B1C0-4B3E7B480188}" dt="2024-10-23T18:22:41.897" v="132"/>
          <ac:picMkLst>
            <pc:docMk/>
            <pc:sldMk cId="3643338663" sldId="617"/>
            <ac:picMk id="4" creationId="{6CEB7C2D-0435-3A5A-68B7-876669E8368D}"/>
          </ac:picMkLst>
        </pc:picChg>
      </pc:sldChg>
      <pc:sldChg chg="addSp delSp modSp modTransition modAnim">
        <pc:chgData name="AbdullahHalawany" userId="93acd4f6-3999-43c0-a02f-17f31116eace" providerId="ADAL" clId="{0D01F466-9BE1-4525-B1C0-4B3E7B480188}" dt="2024-10-23T18:22:41.897" v="132"/>
        <pc:sldMkLst>
          <pc:docMk/>
          <pc:sldMk cId="797073471" sldId="618"/>
        </pc:sldMkLst>
        <pc:picChg chg="add del mod">
          <ac:chgData name="AbdullahHalawany" userId="93acd4f6-3999-43c0-a02f-17f31116eace" providerId="ADAL" clId="{0D01F466-9BE1-4525-B1C0-4B3E7B480188}" dt="2024-10-23T18:22:41.897" v="132"/>
          <ac:picMkLst>
            <pc:docMk/>
            <pc:sldMk cId="797073471" sldId="618"/>
            <ac:picMk id="4" creationId="{FA888937-37E2-2E1D-5925-5D24A33E2413}"/>
          </ac:picMkLst>
        </pc:picChg>
      </pc:sldChg>
      <pc:sldChg chg="addSp delSp modSp modTransition modAnim">
        <pc:chgData name="AbdullahHalawany" userId="93acd4f6-3999-43c0-a02f-17f31116eace" providerId="ADAL" clId="{0D01F466-9BE1-4525-B1C0-4B3E7B480188}" dt="2024-10-23T18:22:41.897" v="132"/>
        <pc:sldMkLst>
          <pc:docMk/>
          <pc:sldMk cId="714252518" sldId="619"/>
        </pc:sldMkLst>
        <pc:picChg chg="add del mod">
          <ac:chgData name="AbdullahHalawany" userId="93acd4f6-3999-43c0-a02f-17f31116eace" providerId="ADAL" clId="{0D01F466-9BE1-4525-B1C0-4B3E7B480188}" dt="2024-10-23T18:22:41.897" v="132"/>
          <ac:picMkLst>
            <pc:docMk/>
            <pc:sldMk cId="714252518" sldId="619"/>
            <ac:picMk id="4" creationId="{309C8F6A-9C15-CD35-70F6-1A115F1E2518}"/>
          </ac:picMkLst>
        </pc:picChg>
      </pc:sldChg>
      <pc:sldChg chg="addSp delSp modSp modTransition modAnim">
        <pc:chgData name="AbdullahHalawany" userId="93acd4f6-3999-43c0-a02f-17f31116eace" providerId="ADAL" clId="{0D01F466-9BE1-4525-B1C0-4B3E7B480188}" dt="2024-10-23T18:22:41.897" v="132"/>
        <pc:sldMkLst>
          <pc:docMk/>
          <pc:sldMk cId="136050984" sldId="620"/>
        </pc:sldMkLst>
        <pc:picChg chg="add del mod">
          <ac:chgData name="AbdullahHalawany" userId="93acd4f6-3999-43c0-a02f-17f31116eace" providerId="ADAL" clId="{0D01F466-9BE1-4525-B1C0-4B3E7B480188}" dt="2024-10-23T18:22:41.897" v="132"/>
          <ac:picMkLst>
            <pc:docMk/>
            <pc:sldMk cId="136050984" sldId="620"/>
            <ac:picMk id="4" creationId="{3C957E3D-4901-5149-117E-9E8BF52EA0C0}"/>
          </ac:picMkLst>
        </pc:picChg>
      </pc:sldChg>
      <pc:sldChg chg="addSp delSp modSp modTransition modAnim">
        <pc:chgData name="AbdullahHalawany" userId="93acd4f6-3999-43c0-a02f-17f31116eace" providerId="ADAL" clId="{0D01F466-9BE1-4525-B1C0-4B3E7B480188}" dt="2024-10-23T18:22:41.897" v="132"/>
        <pc:sldMkLst>
          <pc:docMk/>
          <pc:sldMk cId="3572584267" sldId="621"/>
        </pc:sldMkLst>
        <pc:picChg chg="add del mod">
          <ac:chgData name="AbdullahHalawany" userId="93acd4f6-3999-43c0-a02f-17f31116eace" providerId="ADAL" clId="{0D01F466-9BE1-4525-B1C0-4B3E7B480188}" dt="2024-10-23T18:22:41.897" v="132"/>
          <ac:picMkLst>
            <pc:docMk/>
            <pc:sldMk cId="3572584267" sldId="621"/>
            <ac:picMk id="18" creationId="{36D0440E-CD65-5CB7-1CE7-C3F682399400}"/>
          </ac:picMkLst>
        </pc:picChg>
      </pc:sldChg>
      <pc:sldChg chg="addSp delSp modSp modTransition modAnim">
        <pc:chgData name="AbdullahHalawany" userId="93acd4f6-3999-43c0-a02f-17f31116eace" providerId="ADAL" clId="{0D01F466-9BE1-4525-B1C0-4B3E7B480188}" dt="2024-10-23T18:22:41.897" v="132"/>
        <pc:sldMkLst>
          <pc:docMk/>
          <pc:sldMk cId="3702016761" sldId="622"/>
        </pc:sldMkLst>
        <pc:picChg chg="add del mod">
          <ac:chgData name="AbdullahHalawany" userId="93acd4f6-3999-43c0-a02f-17f31116eace" providerId="ADAL" clId="{0D01F466-9BE1-4525-B1C0-4B3E7B480188}" dt="2024-10-23T18:22:41.897" v="132"/>
          <ac:picMkLst>
            <pc:docMk/>
            <pc:sldMk cId="3702016761" sldId="622"/>
            <ac:picMk id="5" creationId="{E49F385C-3B0A-0C03-6BBE-B8BDBE71EA88}"/>
          </ac:picMkLst>
        </pc:picChg>
      </pc:sldChg>
      <pc:sldChg chg="addSp delSp modSp modTransition modAnim">
        <pc:chgData name="AbdullahHalawany" userId="93acd4f6-3999-43c0-a02f-17f31116eace" providerId="ADAL" clId="{0D01F466-9BE1-4525-B1C0-4B3E7B480188}" dt="2024-10-23T18:22:41.897" v="132"/>
        <pc:sldMkLst>
          <pc:docMk/>
          <pc:sldMk cId="3377178064" sldId="623"/>
        </pc:sldMkLst>
        <pc:picChg chg="add del mod">
          <ac:chgData name="AbdullahHalawany" userId="93acd4f6-3999-43c0-a02f-17f31116eace" providerId="ADAL" clId="{0D01F466-9BE1-4525-B1C0-4B3E7B480188}" dt="2024-10-23T18:22:41.897" v="132"/>
          <ac:picMkLst>
            <pc:docMk/>
            <pc:sldMk cId="3377178064" sldId="623"/>
            <ac:picMk id="4" creationId="{D00BA410-EDD9-B83D-A3A3-C22D07539F47}"/>
          </ac:picMkLst>
        </pc:picChg>
      </pc:sldChg>
      <pc:sldChg chg="addSp delSp modSp mod modTransition modAnim">
        <pc:chgData name="AbdullahHalawany" userId="93acd4f6-3999-43c0-a02f-17f31116eace" providerId="ADAL" clId="{0D01F466-9BE1-4525-B1C0-4B3E7B480188}" dt="2024-10-23T18:22:41.897" v="132"/>
        <pc:sldMkLst>
          <pc:docMk/>
          <pc:sldMk cId="2975387094" sldId="624"/>
        </pc:sldMkLst>
        <pc:spChg chg="mod">
          <ac:chgData name="AbdullahHalawany" userId="93acd4f6-3999-43c0-a02f-17f31116eace" providerId="ADAL" clId="{0D01F466-9BE1-4525-B1C0-4B3E7B480188}" dt="2024-10-23T16:55:53.522" v="107" actId="20577"/>
          <ac:spMkLst>
            <pc:docMk/>
            <pc:sldMk cId="2975387094" sldId="624"/>
            <ac:spMk id="10" creationId="{990169C1-5DF2-45B9-864B-8E2661F2032F}"/>
          </ac:spMkLst>
        </pc:spChg>
        <pc:picChg chg="add del mod">
          <ac:chgData name="AbdullahHalawany" userId="93acd4f6-3999-43c0-a02f-17f31116eace" providerId="ADAL" clId="{0D01F466-9BE1-4525-B1C0-4B3E7B480188}" dt="2024-10-23T16:54:18.846" v="105"/>
          <ac:picMkLst>
            <pc:docMk/>
            <pc:sldMk cId="2975387094" sldId="624"/>
            <ac:picMk id="4" creationId="{F59F4A6E-3DAF-0A1C-7C60-EA5194219EBF}"/>
          </ac:picMkLst>
        </pc:picChg>
        <pc:picChg chg="add del mod">
          <ac:chgData name="AbdullahHalawany" userId="93acd4f6-3999-43c0-a02f-17f31116eace" providerId="ADAL" clId="{0D01F466-9BE1-4525-B1C0-4B3E7B480188}" dt="2024-10-23T18:22:41.897" v="132"/>
          <ac:picMkLst>
            <pc:docMk/>
            <pc:sldMk cId="2975387094" sldId="624"/>
            <ac:picMk id="9" creationId="{578D2746-240E-FD0E-6737-AA828B4223A1}"/>
          </ac:picMkLst>
        </pc:picChg>
        <pc:picChg chg="mod">
          <ac:chgData name="AbdullahHalawany" userId="93acd4f6-3999-43c0-a02f-17f31116eace" providerId="ADAL" clId="{0D01F466-9BE1-4525-B1C0-4B3E7B480188}" dt="2024-10-21T16:31:46.237" v="32" actId="1076"/>
          <ac:picMkLst>
            <pc:docMk/>
            <pc:sldMk cId="2975387094" sldId="624"/>
            <ac:picMk id="11" creationId="{CEE44D59-C74D-47C4-A1BA-CFC6922F738D}"/>
          </ac:picMkLst>
        </pc:picChg>
      </pc:sldChg>
      <pc:sldChg chg="addSp delSp modSp mod modTransition modAnim">
        <pc:chgData name="AbdullahHalawany" userId="93acd4f6-3999-43c0-a02f-17f31116eace" providerId="ADAL" clId="{0D01F466-9BE1-4525-B1C0-4B3E7B480188}" dt="2024-10-23T18:22:41.897" v="132"/>
        <pc:sldMkLst>
          <pc:docMk/>
          <pc:sldMk cId="3412183767" sldId="625"/>
        </pc:sldMkLst>
        <pc:spChg chg="mod">
          <ac:chgData name="AbdullahHalawany" userId="93acd4f6-3999-43c0-a02f-17f31116eace" providerId="ADAL" clId="{0D01F466-9BE1-4525-B1C0-4B3E7B480188}" dt="2024-10-21T16:31:23.960" v="28" actId="14100"/>
          <ac:spMkLst>
            <pc:docMk/>
            <pc:sldMk cId="3412183767" sldId="625"/>
            <ac:spMk id="10" creationId="{990169C1-5DF2-45B9-864B-8E2661F2032F}"/>
          </ac:spMkLst>
        </pc:spChg>
        <pc:picChg chg="add del mod">
          <ac:chgData name="AbdullahHalawany" userId="93acd4f6-3999-43c0-a02f-17f31116eace" providerId="ADAL" clId="{0D01F466-9BE1-4525-B1C0-4B3E7B480188}" dt="2024-10-23T18:22:41.897" v="132"/>
          <ac:picMkLst>
            <pc:docMk/>
            <pc:sldMk cId="3412183767" sldId="625"/>
            <ac:picMk id="18" creationId="{F69EEC12-4289-EF40-357F-BA2655D7AEEB}"/>
          </ac:picMkLst>
        </pc:picChg>
      </pc:sldChg>
      <pc:sldChg chg="addSp delSp modSp mod modTransition modAnim">
        <pc:chgData name="AbdullahHalawany" userId="93acd4f6-3999-43c0-a02f-17f31116eace" providerId="ADAL" clId="{0D01F466-9BE1-4525-B1C0-4B3E7B480188}" dt="2024-10-23T18:22:41.897" v="132"/>
        <pc:sldMkLst>
          <pc:docMk/>
          <pc:sldMk cId="4157105008" sldId="626"/>
        </pc:sldMkLst>
        <pc:spChg chg="mod">
          <ac:chgData name="AbdullahHalawany" userId="93acd4f6-3999-43c0-a02f-17f31116eace" providerId="ADAL" clId="{0D01F466-9BE1-4525-B1C0-4B3E7B480188}" dt="2024-10-21T16:31:55.921" v="34" actId="2710"/>
          <ac:spMkLst>
            <pc:docMk/>
            <pc:sldMk cId="4157105008" sldId="626"/>
            <ac:spMk id="10" creationId="{990169C1-5DF2-45B9-864B-8E2661F2032F}"/>
          </ac:spMkLst>
        </pc:spChg>
        <pc:picChg chg="add del mod">
          <ac:chgData name="AbdullahHalawany" userId="93acd4f6-3999-43c0-a02f-17f31116eace" providerId="ADAL" clId="{0D01F466-9BE1-4525-B1C0-4B3E7B480188}" dt="2024-10-23T16:59:15.459" v="110"/>
          <ac:picMkLst>
            <pc:docMk/>
            <pc:sldMk cId="4157105008" sldId="626"/>
            <ac:picMk id="4" creationId="{C74263A2-2357-8A3E-B9F9-1D3A53504374}"/>
          </ac:picMkLst>
        </pc:picChg>
        <pc:picChg chg="add del mod ord">
          <ac:chgData name="AbdullahHalawany" userId="93acd4f6-3999-43c0-a02f-17f31116eace" providerId="ADAL" clId="{0D01F466-9BE1-4525-B1C0-4B3E7B480188}" dt="2024-10-23T17:00:21.486" v="111"/>
          <ac:picMkLst>
            <pc:docMk/>
            <pc:sldMk cId="4157105008" sldId="626"/>
            <ac:picMk id="7" creationId="{C0231E4B-FC98-943E-FB42-22A68E62B385}"/>
          </ac:picMkLst>
        </pc:picChg>
        <pc:picChg chg="add del mod">
          <ac:chgData name="AbdullahHalawany" userId="93acd4f6-3999-43c0-a02f-17f31116eace" providerId="ADAL" clId="{0D01F466-9BE1-4525-B1C0-4B3E7B480188}" dt="2024-10-23T18:22:41.897" v="132"/>
          <ac:picMkLst>
            <pc:docMk/>
            <pc:sldMk cId="4157105008" sldId="626"/>
            <ac:picMk id="8" creationId="{00E55004-29EE-01BF-E953-58775D530CDA}"/>
          </ac:picMkLst>
        </pc:picChg>
      </pc:sldChg>
      <pc:sldChg chg="addSp delSp modSp modTransition modAnim">
        <pc:chgData name="AbdullahHalawany" userId="93acd4f6-3999-43c0-a02f-17f31116eace" providerId="ADAL" clId="{0D01F466-9BE1-4525-B1C0-4B3E7B480188}" dt="2024-10-23T18:22:41.897" v="132"/>
        <pc:sldMkLst>
          <pc:docMk/>
          <pc:sldMk cId="2152475624" sldId="627"/>
        </pc:sldMkLst>
        <pc:picChg chg="add del mod">
          <ac:chgData name="AbdullahHalawany" userId="93acd4f6-3999-43c0-a02f-17f31116eace" providerId="ADAL" clId="{0D01F466-9BE1-4525-B1C0-4B3E7B480188}" dt="2024-10-23T18:22:41.897" v="132"/>
          <ac:picMkLst>
            <pc:docMk/>
            <pc:sldMk cId="2152475624" sldId="627"/>
            <ac:picMk id="9" creationId="{8EF03484-6690-5405-46EA-A2211BEDC6EE}"/>
          </ac:picMkLst>
        </pc:picChg>
      </pc:sldChg>
      <pc:sldChg chg="addSp delSp modSp mod modTransition modAnim">
        <pc:chgData name="AbdullahHalawany" userId="93acd4f6-3999-43c0-a02f-17f31116eace" providerId="ADAL" clId="{0D01F466-9BE1-4525-B1C0-4B3E7B480188}" dt="2024-10-23T18:22:41.897" v="132"/>
        <pc:sldMkLst>
          <pc:docMk/>
          <pc:sldMk cId="846335924" sldId="628"/>
        </pc:sldMkLst>
        <pc:spChg chg="mod">
          <ac:chgData name="AbdullahHalawany" userId="93acd4f6-3999-43c0-a02f-17f31116eace" providerId="ADAL" clId="{0D01F466-9BE1-4525-B1C0-4B3E7B480188}" dt="2024-10-21T16:32:08.067" v="37" actId="1076"/>
          <ac:spMkLst>
            <pc:docMk/>
            <pc:sldMk cId="846335924" sldId="628"/>
            <ac:spMk id="10" creationId="{990169C1-5DF2-45B9-864B-8E2661F2032F}"/>
          </ac:spMkLst>
        </pc:spChg>
        <pc:picChg chg="add del mod">
          <ac:chgData name="AbdullahHalawany" userId="93acd4f6-3999-43c0-a02f-17f31116eace" providerId="ADAL" clId="{0D01F466-9BE1-4525-B1C0-4B3E7B480188}" dt="2024-10-23T18:22:41.897" v="132"/>
          <ac:picMkLst>
            <pc:docMk/>
            <pc:sldMk cId="846335924" sldId="628"/>
            <ac:picMk id="5" creationId="{579A0581-4667-6F2E-48C6-D9C4AB75B1B4}"/>
          </ac:picMkLst>
        </pc:picChg>
      </pc:sldChg>
      <pc:sldChg chg="addSp delSp modSp modTransition modAnim">
        <pc:chgData name="AbdullahHalawany" userId="93acd4f6-3999-43c0-a02f-17f31116eace" providerId="ADAL" clId="{0D01F466-9BE1-4525-B1C0-4B3E7B480188}" dt="2024-10-23T18:22:41.897" v="132"/>
        <pc:sldMkLst>
          <pc:docMk/>
          <pc:sldMk cId="3076090205" sldId="629"/>
        </pc:sldMkLst>
        <pc:picChg chg="add del mod">
          <ac:chgData name="AbdullahHalawany" userId="93acd4f6-3999-43c0-a02f-17f31116eace" providerId="ADAL" clId="{0D01F466-9BE1-4525-B1C0-4B3E7B480188}" dt="2024-10-23T18:22:41.897" v="132"/>
          <ac:picMkLst>
            <pc:docMk/>
            <pc:sldMk cId="3076090205" sldId="629"/>
            <ac:picMk id="4" creationId="{86E1E8C9-B319-075F-A86A-7FDF57368317}"/>
          </ac:picMkLst>
        </pc:picChg>
      </pc:sldChg>
      <pc:sldChg chg="addSp delSp modSp mod modTransition modAnim">
        <pc:chgData name="AbdullahHalawany" userId="93acd4f6-3999-43c0-a02f-17f31116eace" providerId="ADAL" clId="{0D01F466-9BE1-4525-B1C0-4B3E7B480188}" dt="2024-10-23T18:22:41.897" v="132"/>
        <pc:sldMkLst>
          <pc:docMk/>
          <pc:sldMk cId="2169740524" sldId="630"/>
        </pc:sldMkLst>
        <pc:spChg chg="mod">
          <ac:chgData name="AbdullahHalawany" userId="93acd4f6-3999-43c0-a02f-17f31116eace" providerId="ADAL" clId="{0D01F466-9BE1-4525-B1C0-4B3E7B480188}" dt="2024-10-21T15:27:30.831" v="6" actId="20577"/>
          <ac:spMkLst>
            <pc:docMk/>
            <pc:sldMk cId="2169740524" sldId="630"/>
            <ac:spMk id="10" creationId="{990169C1-5DF2-45B9-864B-8E2661F2032F}"/>
          </ac:spMkLst>
        </pc:spChg>
        <pc:picChg chg="add del mod">
          <ac:chgData name="AbdullahHalawany" userId="93acd4f6-3999-43c0-a02f-17f31116eace" providerId="ADAL" clId="{0D01F466-9BE1-4525-B1C0-4B3E7B480188}" dt="2024-10-23T17:05:40.483" v="114"/>
          <ac:picMkLst>
            <pc:docMk/>
            <pc:sldMk cId="2169740524" sldId="630"/>
            <ac:picMk id="4" creationId="{7896D26C-EFA8-FF29-E7CC-1B7D7DB6EA84}"/>
          </ac:picMkLst>
        </pc:picChg>
        <pc:picChg chg="add del mod ord">
          <ac:chgData name="AbdullahHalawany" userId="93acd4f6-3999-43c0-a02f-17f31116eace" providerId="ADAL" clId="{0D01F466-9BE1-4525-B1C0-4B3E7B480188}" dt="2024-10-23T17:07:45.393" v="115"/>
          <ac:picMkLst>
            <pc:docMk/>
            <pc:sldMk cId="2169740524" sldId="630"/>
            <ac:picMk id="7" creationId="{DB86AAC7-F225-0478-DFA9-DA1970C1F764}"/>
          </ac:picMkLst>
        </pc:picChg>
        <pc:picChg chg="add del mod">
          <ac:chgData name="AbdullahHalawany" userId="93acd4f6-3999-43c0-a02f-17f31116eace" providerId="ADAL" clId="{0D01F466-9BE1-4525-B1C0-4B3E7B480188}" dt="2024-10-23T18:22:41.897" v="132"/>
          <ac:picMkLst>
            <pc:docMk/>
            <pc:sldMk cId="2169740524" sldId="630"/>
            <ac:picMk id="8" creationId="{52BE386A-67B1-E2C9-B4BA-59568F8A798F}"/>
          </ac:picMkLst>
        </pc:picChg>
      </pc:sldChg>
      <pc:sldChg chg="addSp delSp modSp modTransition modAnim">
        <pc:chgData name="AbdullahHalawany" userId="93acd4f6-3999-43c0-a02f-17f31116eace" providerId="ADAL" clId="{0D01F466-9BE1-4525-B1C0-4B3E7B480188}" dt="2024-10-23T18:22:41.897" v="132"/>
        <pc:sldMkLst>
          <pc:docMk/>
          <pc:sldMk cId="3658806340" sldId="631"/>
        </pc:sldMkLst>
        <pc:picChg chg="add del mod">
          <ac:chgData name="AbdullahHalawany" userId="93acd4f6-3999-43c0-a02f-17f31116eace" providerId="ADAL" clId="{0D01F466-9BE1-4525-B1C0-4B3E7B480188}" dt="2024-10-23T18:22:41.897" v="132"/>
          <ac:picMkLst>
            <pc:docMk/>
            <pc:sldMk cId="3658806340" sldId="631"/>
            <ac:picMk id="9" creationId="{60A830D4-E3CE-753D-477E-E506FF3275FF}"/>
          </ac:picMkLst>
        </pc:picChg>
      </pc:sldChg>
      <pc:sldChg chg="addSp delSp modSp mod modTransition modAnim">
        <pc:chgData name="AbdullahHalawany" userId="93acd4f6-3999-43c0-a02f-17f31116eace" providerId="ADAL" clId="{0D01F466-9BE1-4525-B1C0-4B3E7B480188}" dt="2024-10-23T18:22:41.897" v="132"/>
        <pc:sldMkLst>
          <pc:docMk/>
          <pc:sldMk cId="1596845478" sldId="632"/>
        </pc:sldMkLst>
        <pc:picChg chg="add del mod">
          <ac:chgData name="AbdullahHalawany" userId="93acd4f6-3999-43c0-a02f-17f31116eace" providerId="ADAL" clId="{0D01F466-9BE1-4525-B1C0-4B3E7B480188}" dt="2024-10-23T18:22:41.897" v="132"/>
          <ac:picMkLst>
            <pc:docMk/>
            <pc:sldMk cId="1596845478" sldId="632"/>
            <ac:picMk id="5" creationId="{615D4BE9-44E4-5B13-9FE0-D8F9DC71565C}"/>
          </ac:picMkLst>
        </pc:picChg>
        <pc:picChg chg="mod">
          <ac:chgData name="AbdullahHalawany" userId="93acd4f6-3999-43c0-a02f-17f31116eace" providerId="ADAL" clId="{0D01F466-9BE1-4525-B1C0-4B3E7B480188}" dt="2024-10-21T16:32:38.345" v="43" actId="1076"/>
          <ac:picMkLst>
            <pc:docMk/>
            <pc:sldMk cId="1596845478" sldId="632"/>
            <ac:picMk id="11" creationId="{FB0A2D71-D82B-4248-B806-45A7C230CBB1}"/>
          </ac:picMkLst>
        </pc:picChg>
        <pc:picChg chg="mod">
          <ac:chgData name="AbdullahHalawany" userId="93acd4f6-3999-43c0-a02f-17f31116eace" providerId="ADAL" clId="{0D01F466-9BE1-4525-B1C0-4B3E7B480188}" dt="2024-10-21T16:32:46.528" v="46" actId="1076"/>
          <ac:picMkLst>
            <pc:docMk/>
            <pc:sldMk cId="1596845478" sldId="632"/>
            <ac:picMk id="12" creationId="{C2F2E404-0E91-4057-AD06-81B9E2628ACA}"/>
          </ac:picMkLst>
        </pc:picChg>
      </pc:sldChg>
      <pc:sldChg chg="addSp delSp modSp modTransition modAnim">
        <pc:chgData name="AbdullahHalawany" userId="93acd4f6-3999-43c0-a02f-17f31116eace" providerId="ADAL" clId="{0D01F466-9BE1-4525-B1C0-4B3E7B480188}" dt="2024-10-23T18:22:41.897" v="132"/>
        <pc:sldMkLst>
          <pc:docMk/>
          <pc:sldMk cId="1595591578" sldId="633"/>
        </pc:sldMkLst>
        <pc:picChg chg="add del mod">
          <ac:chgData name="AbdullahHalawany" userId="93acd4f6-3999-43c0-a02f-17f31116eace" providerId="ADAL" clId="{0D01F466-9BE1-4525-B1C0-4B3E7B480188}" dt="2024-10-23T18:22:41.897" v="132"/>
          <ac:picMkLst>
            <pc:docMk/>
            <pc:sldMk cId="1595591578" sldId="633"/>
            <ac:picMk id="5" creationId="{5E722B6D-6A8D-0C65-6712-14155B0C3FC9}"/>
          </ac:picMkLst>
        </pc:picChg>
      </pc:sldChg>
      <pc:sldChg chg="addSp delSp modSp modTransition modAnim">
        <pc:chgData name="AbdullahHalawany" userId="93acd4f6-3999-43c0-a02f-17f31116eace" providerId="ADAL" clId="{0D01F466-9BE1-4525-B1C0-4B3E7B480188}" dt="2024-10-23T18:22:41.897" v="132"/>
        <pc:sldMkLst>
          <pc:docMk/>
          <pc:sldMk cId="282567393" sldId="634"/>
        </pc:sldMkLst>
        <pc:picChg chg="add del mod">
          <ac:chgData name="AbdullahHalawany" userId="93acd4f6-3999-43c0-a02f-17f31116eace" providerId="ADAL" clId="{0D01F466-9BE1-4525-B1C0-4B3E7B480188}" dt="2024-10-23T17:30:14.348" v="118"/>
          <ac:picMkLst>
            <pc:docMk/>
            <pc:sldMk cId="282567393" sldId="634"/>
            <ac:picMk id="7" creationId="{FE643DF5-90C6-86C3-412E-FB6198954A74}"/>
          </ac:picMkLst>
        </pc:picChg>
        <pc:picChg chg="add del mod">
          <ac:chgData name="AbdullahHalawany" userId="93acd4f6-3999-43c0-a02f-17f31116eace" providerId="ADAL" clId="{0D01F466-9BE1-4525-B1C0-4B3E7B480188}" dt="2024-10-23T18:22:41.897" v="132"/>
          <ac:picMkLst>
            <pc:docMk/>
            <pc:sldMk cId="282567393" sldId="634"/>
            <ac:picMk id="17" creationId="{C20ED1A6-1869-5E8D-2BB9-B7483ED6EDE8}"/>
          </ac:picMkLst>
        </pc:picChg>
      </pc:sldChg>
      <pc:sldChg chg="addSp delSp modSp mod modTransition modAnim">
        <pc:chgData name="AbdullahHalawany" userId="93acd4f6-3999-43c0-a02f-17f31116eace" providerId="ADAL" clId="{0D01F466-9BE1-4525-B1C0-4B3E7B480188}" dt="2024-10-23T18:22:41.897" v="132"/>
        <pc:sldMkLst>
          <pc:docMk/>
          <pc:sldMk cId="116152732" sldId="635"/>
        </pc:sldMkLst>
        <pc:picChg chg="add del mod">
          <ac:chgData name="AbdullahHalawany" userId="93acd4f6-3999-43c0-a02f-17f31116eace" providerId="ADAL" clId="{0D01F466-9BE1-4525-B1C0-4B3E7B480188}" dt="2024-10-23T17:32:48.313" v="121"/>
          <ac:picMkLst>
            <pc:docMk/>
            <pc:sldMk cId="116152732" sldId="635"/>
            <ac:picMk id="7" creationId="{957966D1-94C4-9A4D-0ED0-71F3E499C2C9}"/>
          </ac:picMkLst>
        </pc:picChg>
        <pc:picChg chg="add del mod ord">
          <ac:chgData name="AbdullahHalawany" userId="93acd4f6-3999-43c0-a02f-17f31116eace" providerId="ADAL" clId="{0D01F466-9BE1-4525-B1C0-4B3E7B480188}" dt="2024-10-23T17:35:26.179" v="122"/>
          <ac:picMkLst>
            <pc:docMk/>
            <pc:sldMk cId="116152732" sldId="635"/>
            <ac:picMk id="27" creationId="{967CEC2F-7622-5CB9-7C77-5AF762D38314}"/>
          </ac:picMkLst>
        </pc:picChg>
        <pc:picChg chg="add del mod">
          <ac:chgData name="AbdullahHalawany" userId="93acd4f6-3999-43c0-a02f-17f31116eace" providerId="ADAL" clId="{0D01F466-9BE1-4525-B1C0-4B3E7B480188}" dt="2024-10-23T18:22:41.897" v="132"/>
          <ac:picMkLst>
            <pc:docMk/>
            <pc:sldMk cId="116152732" sldId="635"/>
            <ac:picMk id="28" creationId="{3D0D4AB2-21ED-0658-1203-0CA871EAAA52}"/>
          </ac:picMkLst>
        </pc:picChg>
      </pc:sldChg>
      <pc:sldChg chg="addSp delSp modSp modTransition modAnim">
        <pc:chgData name="AbdullahHalawany" userId="93acd4f6-3999-43c0-a02f-17f31116eace" providerId="ADAL" clId="{0D01F466-9BE1-4525-B1C0-4B3E7B480188}" dt="2024-10-23T18:22:41.897" v="132"/>
        <pc:sldMkLst>
          <pc:docMk/>
          <pc:sldMk cId="870455971" sldId="636"/>
        </pc:sldMkLst>
        <pc:picChg chg="add del mod">
          <ac:chgData name="AbdullahHalawany" userId="93acd4f6-3999-43c0-a02f-17f31116eace" providerId="ADAL" clId="{0D01F466-9BE1-4525-B1C0-4B3E7B480188}" dt="2024-10-23T18:22:41.897" v="132"/>
          <ac:picMkLst>
            <pc:docMk/>
            <pc:sldMk cId="870455971" sldId="636"/>
            <ac:picMk id="19" creationId="{09BA67D9-C368-F247-CF02-1AD3580EDB15}"/>
          </ac:picMkLst>
        </pc:picChg>
      </pc:sldChg>
      <pc:sldChg chg="addSp delSp modSp mod modTransition modAnim">
        <pc:chgData name="AbdullahHalawany" userId="93acd4f6-3999-43c0-a02f-17f31116eace" providerId="ADAL" clId="{0D01F466-9BE1-4525-B1C0-4B3E7B480188}" dt="2024-10-23T18:22:41.897" v="132"/>
        <pc:sldMkLst>
          <pc:docMk/>
          <pc:sldMk cId="559731541" sldId="637"/>
        </pc:sldMkLst>
        <pc:picChg chg="add del mod">
          <ac:chgData name="AbdullahHalawany" userId="93acd4f6-3999-43c0-a02f-17f31116eace" providerId="ADAL" clId="{0D01F466-9BE1-4525-B1C0-4B3E7B480188}" dt="2024-10-23T17:41:42.784" v="125"/>
          <ac:picMkLst>
            <pc:docMk/>
            <pc:sldMk cId="559731541" sldId="637"/>
            <ac:picMk id="8" creationId="{D34BDE8A-76C4-C855-0A02-14F0468C0601}"/>
          </ac:picMkLst>
        </pc:picChg>
        <pc:picChg chg="add del mod ord">
          <ac:chgData name="AbdullahHalawany" userId="93acd4f6-3999-43c0-a02f-17f31116eace" providerId="ADAL" clId="{0D01F466-9BE1-4525-B1C0-4B3E7B480188}" dt="2024-10-23T17:43:49.901" v="126"/>
          <ac:picMkLst>
            <pc:docMk/>
            <pc:sldMk cId="559731541" sldId="637"/>
            <ac:picMk id="17" creationId="{AF453A5A-52CF-0242-E17E-B00DE43881CC}"/>
          </ac:picMkLst>
        </pc:picChg>
        <pc:picChg chg="add del mod">
          <ac:chgData name="AbdullahHalawany" userId="93acd4f6-3999-43c0-a02f-17f31116eace" providerId="ADAL" clId="{0D01F466-9BE1-4525-B1C0-4B3E7B480188}" dt="2024-10-23T18:22:41.897" v="132"/>
          <ac:picMkLst>
            <pc:docMk/>
            <pc:sldMk cId="559731541" sldId="637"/>
            <ac:picMk id="18" creationId="{341B57B7-BE49-C8D9-69D1-36A36E2B543C}"/>
          </ac:picMkLst>
        </pc:picChg>
      </pc:sldChg>
      <pc:sldChg chg="addSp delSp modSp modTransition modAnim">
        <pc:chgData name="AbdullahHalawany" userId="93acd4f6-3999-43c0-a02f-17f31116eace" providerId="ADAL" clId="{0D01F466-9BE1-4525-B1C0-4B3E7B480188}" dt="2024-10-23T18:22:41.897" v="132"/>
        <pc:sldMkLst>
          <pc:docMk/>
          <pc:sldMk cId="622908516" sldId="638"/>
        </pc:sldMkLst>
        <pc:picChg chg="add del mod">
          <ac:chgData name="AbdullahHalawany" userId="93acd4f6-3999-43c0-a02f-17f31116eace" providerId="ADAL" clId="{0D01F466-9BE1-4525-B1C0-4B3E7B480188}" dt="2024-10-23T18:22:41.897" v="132"/>
          <ac:picMkLst>
            <pc:docMk/>
            <pc:sldMk cId="622908516" sldId="638"/>
            <ac:picMk id="9" creationId="{95AC3A4A-A8DF-4D00-3D9C-4D6522E05AA4}"/>
          </ac:picMkLst>
        </pc:picChg>
      </pc:sldChg>
      <pc:sldChg chg="addSp delSp modSp modTransition modAnim">
        <pc:chgData name="AbdullahHalawany" userId="93acd4f6-3999-43c0-a02f-17f31116eace" providerId="ADAL" clId="{0D01F466-9BE1-4525-B1C0-4B3E7B480188}" dt="2024-10-23T18:22:41.897" v="132"/>
        <pc:sldMkLst>
          <pc:docMk/>
          <pc:sldMk cId="1454110957" sldId="639"/>
        </pc:sldMkLst>
        <pc:picChg chg="add del mod">
          <ac:chgData name="AbdullahHalawany" userId="93acd4f6-3999-43c0-a02f-17f31116eace" providerId="ADAL" clId="{0D01F466-9BE1-4525-B1C0-4B3E7B480188}" dt="2024-10-23T18:22:41.897" v="132"/>
          <ac:picMkLst>
            <pc:docMk/>
            <pc:sldMk cId="1454110957" sldId="639"/>
            <ac:picMk id="5" creationId="{80E2AC90-9A45-455E-774E-A08A0984D55F}"/>
          </ac:picMkLst>
        </pc:picChg>
      </pc:sldChg>
      <pc:sldChg chg="addSp delSp modSp modTransition modAnim">
        <pc:chgData name="AbdullahHalawany" userId="93acd4f6-3999-43c0-a02f-17f31116eace" providerId="ADAL" clId="{0D01F466-9BE1-4525-B1C0-4B3E7B480188}" dt="2024-10-23T18:22:41.897" v="132"/>
        <pc:sldMkLst>
          <pc:docMk/>
          <pc:sldMk cId="3790502751" sldId="640"/>
        </pc:sldMkLst>
        <pc:picChg chg="add del mod">
          <ac:chgData name="AbdullahHalawany" userId="93acd4f6-3999-43c0-a02f-17f31116eace" providerId="ADAL" clId="{0D01F466-9BE1-4525-B1C0-4B3E7B480188}" dt="2024-10-23T18:22:41.897" v="132"/>
          <ac:picMkLst>
            <pc:docMk/>
            <pc:sldMk cId="3790502751" sldId="640"/>
            <ac:picMk id="5" creationId="{18C406D1-4B18-1732-6573-B5E7E3FE93A6}"/>
          </ac:picMkLst>
        </pc:picChg>
      </pc:sldChg>
      <pc:sldChg chg="addSp delSp modSp modTransition modAnim">
        <pc:chgData name="AbdullahHalawany" userId="93acd4f6-3999-43c0-a02f-17f31116eace" providerId="ADAL" clId="{0D01F466-9BE1-4525-B1C0-4B3E7B480188}" dt="2024-10-23T18:22:41.897" v="132"/>
        <pc:sldMkLst>
          <pc:docMk/>
          <pc:sldMk cId="2175822646" sldId="641"/>
        </pc:sldMkLst>
        <pc:picChg chg="add del mod">
          <ac:chgData name="AbdullahHalawany" userId="93acd4f6-3999-43c0-a02f-17f31116eace" providerId="ADAL" clId="{0D01F466-9BE1-4525-B1C0-4B3E7B480188}" dt="2024-10-23T18:22:41.897" v="132"/>
          <ac:picMkLst>
            <pc:docMk/>
            <pc:sldMk cId="2175822646" sldId="641"/>
            <ac:picMk id="4" creationId="{9C42BD0E-8CE2-3474-9A3D-8AB84B33C8FB}"/>
          </ac:picMkLst>
        </pc:picChg>
      </pc:sldChg>
      <pc:sldChg chg="addSp delSp modSp modTransition modAnim">
        <pc:chgData name="AbdullahHalawany" userId="93acd4f6-3999-43c0-a02f-17f31116eace" providerId="ADAL" clId="{0D01F466-9BE1-4525-B1C0-4B3E7B480188}" dt="2024-10-23T18:22:41.897" v="132"/>
        <pc:sldMkLst>
          <pc:docMk/>
          <pc:sldMk cId="2708234130" sldId="642"/>
        </pc:sldMkLst>
        <pc:picChg chg="add del mod">
          <ac:chgData name="AbdullahHalawany" userId="93acd4f6-3999-43c0-a02f-17f31116eace" providerId="ADAL" clId="{0D01F466-9BE1-4525-B1C0-4B3E7B480188}" dt="2024-10-23T18:22:41.897" v="132"/>
          <ac:picMkLst>
            <pc:docMk/>
            <pc:sldMk cId="2708234130" sldId="642"/>
            <ac:picMk id="4" creationId="{9C372964-788D-73D7-6815-06F219A532F6}"/>
          </ac:picMkLst>
        </pc:picChg>
      </pc:sldChg>
      <pc:sldChg chg="addSp delSp modSp modTransition modAnim">
        <pc:chgData name="AbdullahHalawany" userId="93acd4f6-3999-43c0-a02f-17f31116eace" providerId="ADAL" clId="{0D01F466-9BE1-4525-B1C0-4B3E7B480188}" dt="2024-10-23T18:22:41.897" v="132"/>
        <pc:sldMkLst>
          <pc:docMk/>
          <pc:sldMk cId="3336989017" sldId="643"/>
        </pc:sldMkLst>
        <pc:picChg chg="add del mod">
          <ac:chgData name="AbdullahHalawany" userId="93acd4f6-3999-43c0-a02f-17f31116eace" providerId="ADAL" clId="{0D01F466-9BE1-4525-B1C0-4B3E7B480188}" dt="2024-10-23T18:22:41.897" v="132"/>
          <ac:picMkLst>
            <pc:docMk/>
            <pc:sldMk cId="3336989017" sldId="643"/>
            <ac:picMk id="5" creationId="{3F91C74C-9029-588F-6AAC-880C87F9527E}"/>
          </ac:picMkLst>
        </pc:picChg>
      </pc:sldChg>
      <pc:sldChg chg="addSp delSp modSp mod modTransition modAnim">
        <pc:chgData name="AbdullahHalawany" userId="93acd4f6-3999-43c0-a02f-17f31116eace" providerId="ADAL" clId="{0D01F466-9BE1-4525-B1C0-4B3E7B480188}" dt="2024-10-23T18:22:41.897" v="132"/>
        <pc:sldMkLst>
          <pc:docMk/>
          <pc:sldMk cId="1642636388" sldId="644"/>
        </pc:sldMkLst>
        <pc:picChg chg="add del mod">
          <ac:chgData name="AbdullahHalawany" userId="93acd4f6-3999-43c0-a02f-17f31116eace" providerId="ADAL" clId="{0D01F466-9BE1-4525-B1C0-4B3E7B480188}" dt="2024-10-23T17:55:32.058" v="129"/>
          <ac:picMkLst>
            <pc:docMk/>
            <pc:sldMk cId="1642636388" sldId="644"/>
            <ac:picMk id="6" creationId="{6785A0B0-E61A-FB23-C36C-A1CC229B5FA9}"/>
          </ac:picMkLst>
        </pc:picChg>
        <pc:picChg chg="add del mod ord">
          <ac:chgData name="AbdullahHalawany" userId="93acd4f6-3999-43c0-a02f-17f31116eace" providerId="ADAL" clId="{0D01F466-9BE1-4525-B1C0-4B3E7B480188}" dt="2024-10-23T17:56:34.425" v="130"/>
          <ac:picMkLst>
            <pc:docMk/>
            <pc:sldMk cId="1642636388" sldId="644"/>
            <ac:picMk id="12" creationId="{B33AD9C8-6813-4D0E-E4A7-22609A2F3498}"/>
          </ac:picMkLst>
        </pc:picChg>
        <pc:picChg chg="add del mod">
          <ac:chgData name="AbdullahHalawany" userId="93acd4f6-3999-43c0-a02f-17f31116eace" providerId="ADAL" clId="{0D01F466-9BE1-4525-B1C0-4B3E7B480188}" dt="2024-10-23T18:22:41.897" v="132"/>
          <ac:picMkLst>
            <pc:docMk/>
            <pc:sldMk cId="1642636388" sldId="644"/>
            <ac:picMk id="14" creationId="{C5582565-5EAC-AA1E-EAF7-56D83C13F297}"/>
          </ac:picMkLst>
        </pc:picChg>
      </pc:sldChg>
      <pc:sldChg chg="addSp delSp modSp modTransition modAnim">
        <pc:chgData name="AbdullahHalawany" userId="93acd4f6-3999-43c0-a02f-17f31116eace" providerId="ADAL" clId="{0D01F466-9BE1-4525-B1C0-4B3E7B480188}" dt="2024-10-23T18:22:41.897" v="132"/>
        <pc:sldMkLst>
          <pc:docMk/>
          <pc:sldMk cId="3198093561" sldId="645"/>
        </pc:sldMkLst>
        <pc:picChg chg="add del mod">
          <ac:chgData name="AbdullahHalawany" userId="93acd4f6-3999-43c0-a02f-17f31116eace" providerId="ADAL" clId="{0D01F466-9BE1-4525-B1C0-4B3E7B480188}" dt="2024-10-23T18:22:41.897" v="132"/>
          <ac:picMkLst>
            <pc:docMk/>
            <pc:sldMk cId="3198093561" sldId="645"/>
            <ac:picMk id="17" creationId="{86CAF1FA-1F97-51A8-1A4D-C3AB0E4724B7}"/>
          </ac:picMkLst>
        </pc:picChg>
      </pc:sldChg>
    </pc:docChg>
  </pc:docChgLst>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process4" loCatId="list" qsTypeId="urn:microsoft.com/office/officeart/2005/8/quickstyle/simple1" qsCatId="simple" csTypeId="urn:microsoft.com/office/officeart/2005/8/colors/colorful1" csCatId="colorful" phldr="1"/>
      <dgm:spPr/>
      <dgm:t>
        <a:bodyPr/>
        <a:lstStyle/>
        <a:p>
          <a:endParaRPr lang="en-US"/>
        </a:p>
      </dgm:t>
    </dgm:pt>
    <dgm:pt modelId="{186C2DC1-EF1A-4BF0-B4C9-47110930BB29}">
      <dgm:prSet/>
      <dgm:spPr/>
      <dgm:t>
        <a:bodyPr/>
        <a:lstStyle/>
        <a:p>
          <a:r>
            <a:rPr lang="en-US" dirty="0"/>
            <a:t>Introduction </a:t>
          </a:r>
        </a:p>
      </dgm:t>
    </dgm:pt>
    <dgm:pt modelId="{BDFABE90-35CE-4AB4-AA75-963906C64C53}" type="parTrans" cxnId="{8CBF4CD0-4938-4818-861B-A1FF9F8C68CE}">
      <dgm:prSet/>
      <dgm:spPr/>
      <dgm:t>
        <a:bodyPr/>
        <a:lstStyle/>
        <a:p>
          <a:endParaRPr lang="en-US"/>
        </a:p>
      </dgm:t>
    </dgm:pt>
    <dgm:pt modelId="{960FEC72-6B61-48E5-9DE9-C44B04770902}" type="sibTrans" cxnId="{8CBF4CD0-4938-4818-861B-A1FF9F8C68CE}">
      <dgm:prSet/>
      <dgm:spPr/>
      <dgm:t>
        <a:bodyPr/>
        <a:lstStyle/>
        <a:p>
          <a:endParaRPr lang="en-US"/>
        </a:p>
      </dgm:t>
    </dgm:pt>
    <dgm:pt modelId="{C7D740BD-D243-48D4-ACF3-62A0FA03A546}">
      <dgm:prSet/>
      <dgm:spPr/>
      <dgm:t>
        <a:bodyPr/>
        <a:lstStyle/>
        <a:p>
          <a:r>
            <a:rPr lang="en-US" dirty="0"/>
            <a:t>COSO ERM Framework </a:t>
          </a:r>
        </a:p>
      </dgm:t>
    </dgm:pt>
    <dgm:pt modelId="{6C4D2921-BB83-42F3-B2F5-AA964E4ED0E6}" type="parTrans" cxnId="{0D5B96D2-4A85-4D8D-89C6-D681B22DC456}">
      <dgm:prSet/>
      <dgm:spPr/>
      <dgm:t>
        <a:bodyPr/>
        <a:lstStyle/>
        <a:p>
          <a:endParaRPr lang="en-US"/>
        </a:p>
      </dgm:t>
    </dgm:pt>
    <dgm:pt modelId="{79D1F487-A95D-4271-86B5-EB6C8862F750}" type="sibTrans" cxnId="{0D5B96D2-4A85-4D8D-89C6-D681B22DC456}">
      <dgm:prSet/>
      <dgm:spPr/>
      <dgm:t>
        <a:bodyPr/>
        <a:lstStyle/>
        <a:p>
          <a:endParaRPr lang="en-US"/>
        </a:p>
      </dgm:t>
    </dgm:pt>
    <dgm:pt modelId="{86E4830E-081E-4653-97C1-09CA902EEDD1}">
      <dgm:prSet/>
      <dgm:spPr/>
      <dgm:t>
        <a:bodyPr/>
        <a:lstStyle/>
        <a:p>
          <a:r>
            <a:rPr lang="en-US" dirty="0"/>
            <a:t>ISO 31000:2018</a:t>
          </a:r>
        </a:p>
      </dgm:t>
    </dgm:pt>
    <dgm:pt modelId="{852D14FE-F6A4-4D18-98C2-BF1961B8095D}" type="parTrans" cxnId="{0456E117-C143-4CAF-BE1E-910F8751D8A5}">
      <dgm:prSet/>
      <dgm:spPr/>
      <dgm:t>
        <a:bodyPr/>
        <a:lstStyle/>
        <a:p>
          <a:endParaRPr lang="en-US"/>
        </a:p>
      </dgm:t>
    </dgm:pt>
    <dgm:pt modelId="{4F522934-4A53-48AE-A270-84C93756C039}" type="sibTrans" cxnId="{0456E117-C143-4CAF-BE1E-910F8751D8A5}">
      <dgm:prSet/>
      <dgm:spPr/>
      <dgm:t>
        <a:bodyPr/>
        <a:lstStyle/>
        <a:p>
          <a:endParaRPr lang="en-US"/>
        </a:p>
      </dgm:t>
    </dgm:pt>
    <dgm:pt modelId="{624739C3-D523-4029-B261-5C2C4429D9A6}">
      <dgm:prSet/>
      <dgm:spPr/>
      <dgm:t>
        <a:bodyPr/>
        <a:lstStyle/>
        <a:p>
          <a:r>
            <a:rPr lang="en-US" dirty="0"/>
            <a:t>Where’s the Value? </a:t>
          </a:r>
        </a:p>
      </dgm:t>
    </dgm:pt>
    <dgm:pt modelId="{5E8C4247-5350-47CB-9927-1BB194E5F5F0}" type="parTrans" cxnId="{8630CC14-64E6-4419-B2FC-D24153DF6027}">
      <dgm:prSet/>
      <dgm:spPr/>
      <dgm:t>
        <a:bodyPr/>
        <a:lstStyle/>
        <a:p>
          <a:endParaRPr lang="en-US"/>
        </a:p>
      </dgm:t>
    </dgm:pt>
    <dgm:pt modelId="{E6B26D9B-42BA-48AF-B912-37E9B7C0ADF9}" type="sibTrans" cxnId="{8630CC14-64E6-4419-B2FC-D24153DF6027}">
      <dgm:prSet/>
      <dgm:spPr/>
      <dgm:t>
        <a:bodyPr/>
        <a:lstStyle/>
        <a:p>
          <a:endParaRPr lang="en-US"/>
        </a:p>
      </dgm:t>
    </dgm:pt>
    <dgm:pt modelId="{24055A7B-ACE8-4D7A-982E-12B11DA57DE2}" type="pres">
      <dgm:prSet presAssocID="{6141646F-D791-4CA2-A717-C4D765645C71}" presName="Name0" presStyleCnt="0">
        <dgm:presLayoutVars>
          <dgm:dir/>
          <dgm:animLvl val="lvl"/>
          <dgm:resizeHandles val="exact"/>
        </dgm:presLayoutVars>
      </dgm:prSet>
      <dgm:spPr/>
    </dgm:pt>
    <dgm:pt modelId="{DFAEC90E-4490-4BE9-83A8-3217E8B18DE7}" type="pres">
      <dgm:prSet presAssocID="{624739C3-D523-4029-B261-5C2C4429D9A6}" presName="boxAndChildren" presStyleCnt="0"/>
      <dgm:spPr/>
    </dgm:pt>
    <dgm:pt modelId="{89EA6AA7-FD96-4870-8EE8-43915C80F0AE}" type="pres">
      <dgm:prSet presAssocID="{624739C3-D523-4029-B261-5C2C4429D9A6}" presName="parentTextBox" presStyleLbl="node1" presStyleIdx="0" presStyleCnt="4"/>
      <dgm:spPr/>
    </dgm:pt>
    <dgm:pt modelId="{9A568E0A-6266-4DA3-B3D2-251A93CFADF8}" type="pres">
      <dgm:prSet presAssocID="{4F522934-4A53-48AE-A270-84C93756C039}" presName="sp" presStyleCnt="0"/>
      <dgm:spPr/>
    </dgm:pt>
    <dgm:pt modelId="{A6AD5B7D-6370-4127-910F-BF81006B960F}" type="pres">
      <dgm:prSet presAssocID="{86E4830E-081E-4653-97C1-09CA902EEDD1}" presName="arrowAndChildren" presStyleCnt="0"/>
      <dgm:spPr/>
    </dgm:pt>
    <dgm:pt modelId="{03EE765C-1420-483D-867C-0CC84228685B}" type="pres">
      <dgm:prSet presAssocID="{86E4830E-081E-4653-97C1-09CA902EEDD1}" presName="parentTextArrow" presStyleLbl="node1" presStyleIdx="1" presStyleCnt="4"/>
      <dgm:spPr/>
    </dgm:pt>
    <dgm:pt modelId="{E1C698BB-4EDF-41E1-B007-72118E5354A3}" type="pres">
      <dgm:prSet presAssocID="{79D1F487-A95D-4271-86B5-EB6C8862F750}" presName="sp" presStyleCnt="0"/>
      <dgm:spPr/>
    </dgm:pt>
    <dgm:pt modelId="{9F087872-ACAB-4C33-9244-7722B095E193}" type="pres">
      <dgm:prSet presAssocID="{C7D740BD-D243-48D4-ACF3-62A0FA03A546}" presName="arrowAndChildren" presStyleCnt="0"/>
      <dgm:spPr/>
    </dgm:pt>
    <dgm:pt modelId="{F4C04E57-C496-4F6A-A8A6-52F021A8F564}" type="pres">
      <dgm:prSet presAssocID="{C7D740BD-D243-48D4-ACF3-62A0FA03A546}" presName="parentTextArrow" presStyleLbl="node1" presStyleIdx="2" presStyleCnt="4"/>
      <dgm:spPr/>
    </dgm:pt>
    <dgm:pt modelId="{C91E4374-AA59-4571-A8E8-79708BA0C89A}" type="pres">
      <dgm:prSet presAssocID="{960FEC72-6B61-48E5-9DE9-C44B04770902}" presName="sp" presStyleCnt="0"/>
      <dgm:spPr/>
    </dgm:pt>
    <dgm:pt modelId="{DA301C12-5232-4FCF-96CB-02A1D32DBBF2}" type="pres">
      <dgm:prSet presAssocID="{186C2DC1-EF1A-4BF0-B4C9-47110930BB29}" presName="arrowAndChildren" presStyleCnt="0"/>
      <dgm:spPr/>
    </dgm:pt>
    <dgm:pt modelId="{AA68BCFE-B012-45B6-9D58-1BDB5463B59A}" type="pres">
      <dgm:prSet presAssocID="{186C2DC1-EF1A-4BF0-B4C9-47110930BB29}" presName="parentTextArrow" presStyleLbl="node1" presStyleIdx="3" presStyleCnt="4"/>
      <dgm:spPr/>
    </dgm:pt>
  </dgm:ptLst>
  <dgm:cxnLst>
    <dgm:cxn modelId="{8630CC14-64E6-4419-B2FC-D24153DF6027}" srcId="{6141646F-D791-4CA2-A717-C4D765645C71}" destId="{624739C3-D523-4029-B261-5C2C4429D9A6}" srcOrd="3" destOrd="0" parTransId="{5E8C4247-5350-47CB-9927-1BB194E5F5F0}" sibTransId="{E6B26D9B-42BA-48AF-B912-37E9B7C0ADF9}"/>
    <dgm:cxn modelId="{0456E117-C143-4CAF-BE1E-910F8751D8A5}" srcId="{6141646F-D791-4CA2-A717-C4D765645C71}" destId="{86E4830E-081E-4653-97C1-09CA902EEDD1}" srcOrd="2" destOrd="0" parTransId="{852D14FE-F6A4-4D18-98C2-BF1961B8095D}" sibTransId="{4F522934-4A53-48AE-A270-84C93756C039}"/>
    <dgm:cxn modelId="{2568652E-CE07-4E19-836D-51AB4A747BF5}" type="presOf" srcId="{624739C3-D523-4029-B261-5C2C4429D9A6}" destId="{89EA6AA7-FD96-4870-8EE8-43915C80F0AE}" srcOrd="0" destOrd="0" presId="urn:microsoft.com/office/officeart/2005/8/layout/process4"/>
    <dgm:cxn modelId="{81CBC344-F3EB-4899-A156-C940ED1D1E43}" type="presOf" srcId="{6141646F-D791-4CA2-A717-C4D765645C71}" destId="{24055A7B-ACE8-4D7A-982E-12B11DA57DE2}" srcOrd="0" destOrd="0" presId="urn:microsoft.com/office/officeart/2005/8/layout/process4"/>
    <dgm:cxn modelId="{D95C144F-765D-4423-B5C3-C6683986799A}" type="presOf" srcId="{C7D740BD-D243-48D4-ACF3-62A0FA03A546}" destId="{F4C04E57-C496-4F6A-A8A6-52F021A8F564}" srcOrd="0" destOrd="0" presId="urn:microsoft.com/office/officeart/2005/8/layout/process4"/>
    <dgm:cxn modelId="{D46CEFA4-9B6A-419C-9B9B-8F8AB329FB00}" type="presOf" srcId="{186C2DC1-EF1A-4BF0-B4C9-47110930BB29}" destId="{AA68BCFE-B012-45B6-9D58-1BDB5463B59A}" srcOrd="0" destOrd="0" presId="urn:microsoft.com/office/officeart/2005/8/layout/process4"/>
    <dgm:cxn modelId="{9B4A16C9-E0F9-4BD7-A511-3515748A4708}" type="presOf" srcId="{86E4830E-081E-4653-97C1-09CA902EEDD1}" destId="{03EE765C-1420-483D-867C-0CC84228685B}" srcOrd="0" destOrd="0" presId="urn:microsoft.com/office/officeart/2005/8/layout/process4"/>
    <dgm:cxn modelId="{8CBF4CD0-4938-4818-861B-A1FF9F8C68CE}" srcId="{6141646F-D791-4CA2-A717-C4D765645C71}" destId="{186C2DC1-EF1A-4BF0-B4C9-47110930BB29}" srcOrd="0" destOrd="0" parTransId="{BDFABE90-35CE-4AB4-AA75-963906C64C53}" sibTransId="{960FEC72-6B61-48E5-9DE9-C44B04770902}"/>
    <dgm:cxn modelId="{0D5B96D2-4A85-4D8D-89C6-D681B22DC456}" srcId="{6141646F-D791-4CA2-A717-C4D765645C71}" destId="{C7D740BD-D243-48D4-ACF3-62A0FA03A546}" srcOrd="1" destOrd="0" parTransId="{6C4D2921-BB83-42F3-B2F5-AA964E4ED0E6}" sibTransId="{79D1F487-A95D-4271-86B5-EB6C8862F750}"/>
    <dgm:cxn modelId="{89D3046F-B8D0-4CEC-891F-CA78B8DA0630}" type="presParOf" srcId="{24055A7B-ACE8-4D7A-982E-12B11DA57DE2}" destId="{DFAEC90E-4490-4BE9-83A8-3217E8B18DE7}" srcOrd="0" destOrd="0" presId="urn:microsoft.com/office/officeart/2005/8/layout/process4"/>
    <dgm:cxn modelId="{A57C3D36-B96D-47EB-A55D-C8450BC4EDC9}" type="presParOf" srcId="{DFAEC90E-4490-4BE9-83A8-3217E8B18DE7}" destId="{89EA6AA7-FD96-4870-8EE8-43915C80F0AE}" srcOrd="0" destOrd="0" presId="urn:microsoft.com/office/officeart/2005/8/layout/process4"/>
    <dgm:cxn modelId="{B1C2B5F8-2459-46BF-9D40-E464C850548D}" type="presParOf" srcId="{24055A7B-ACE8-4D7A-982E-12B11DA57DE2}" destId="{9A568E0A-6266-4DA3-B3D2-251A93CFADF8}" srcOrd="1" destOrd="0" presId="urn:microsoft.com/office/officeart/2005/8/layout/process4"/>
    <dgm:cxn modelId="{1947A12C-33BD-4E7F-8DF6-C32A78909A4A}" type="presParOf" srcId="{24055A7B-ACE8-4D7A-982E-12B11DA57DE2}" destId="{A6AD5B7D-6370-4127-910F-BF81006B960F}" srcOrd="2" destOrd="0" presId="urn:microsoft.com/office/officeart/2005/8/layout/process4"/>
    <dgm:cxn modelId="{A0CEA5A5-9F06-4301-A545-81D56A75F200}" type="presParOf" srcId="{A6AD5B7D-6370-4127-910F-BF81006B960F}" destId="{03EE765C-1420-483D-867C-0CC84228685B}" srcOrd="0" destOrd="0" presId="urn:microsoft.com/office/officeart/2005/8/layout/process4"/>
    <dgm:cxn modelId="{7D66BBA6-C056-4CFA-9E64-553C31B9972A}" type="presParOf" srcId="{24055A7B-ACE8-4D7A-982E-12B11DA57DE2}" destId="{E1C698BB-4EDF-41E1-B007-72118E5354A3}" srcOrd="3" destOrd="0" presId="urn:microsoft.com/office/officeart/2005/8/layout/process4"/>
    <dgm:cxn modelId="{8763BC9B-DBD1-4FFA-ACDF-BB894DED3C1F}" type="presParOf" srcId="{24055A7B-ACE8-4D7A-982E-12B11DA57DE2}" destId="{9F087872-ACAB-4C33-9244-7722B095E193}" srcOrd="4" destOrd="0" presId="urn:microsoft.com/office/officeart/2005/8/layout/process4"/>
    <dgm:cxn modelId="{5A288D7A-56D9-4BC8-A025-74C7054F4627}" type="presParOf" srcId="{9F087872-ACAB-4C33-9244-7722B095E193}" destId="{F4C04E57-C496-4F6A-A8A6-52F021A8F564}" srcOrd="0" destOrd="0" presId="urn:microsoft.com/office/officeart/2005/8/layout/process4"/>
    <dgm:cxn modelId="{1F5E55A6-980C-4808-B91E-AED880CC1ABB}" type="presParOf" srcId="{24055A7B-ACE8-4D7A-982E-12B11DA57DE2}" destId="{C91E4374-AA59-4571-A8E8-79708BA0C89A}" srcOrd="5" destOrd="0" presId="urn:microsoft.com/office/officeart/2005/8/layout/process4"/>
    <dgm:cxn modelId="{9B312235-60FE-4C2D-A457-8EF3F1BF37D3}" type="presParOf" srcId="{24055A7B-ACE8-4D7A-982E-12B11DA57DE2}" destId="{DA301C12-5232-4FCF-96CB-02A1D32DBBF2}" srcOrd="6" destOrd="0" presId="urn:microsoft.com/office/officeart/2005/8/layout/process4"/>
    <dgm:cxn modelId="{D8AE9264-8C6D-46A2-BA5E-371B01114981}" type="presParOf" srcId="{DA301C12-5232-4FCF-96CB-02A1D32DBBF2}" destId="{AA68BCFE-B012-45B6-9D58-1BDB5463B59A}" srcOrd="0" destOrd="0" presId="urn:microsoft.com/office/officeart/2005/8/layout/process4"/>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0DA84A2-D28D-4C08-B622-E97A56D25F83}" type="doc">
      <dgm:prSet loTypeId="urn:microsoft.com/office/officeart/2005/8/layout/hChevron3" loCatId="process" qsTypeId="urn:microsoft.com/office/officeart/2005/8/quickstyle/3d3" qsCatId="3D" csTypeId="urn:microsoft.com/office/officeart/2005/8/colors/colorful1" csCatId="colorful" phldr="1"/>
      <dgm:spPr/>
    </dgm:pt>
    <dgm:pt modelId="{2CE63AE4-ED05-4550-A4AA-70C1BD133D8E}">
      <dgm:prSet phldrT="[Text]" custT="1"/>
      <dgm:spPr>
        <a:solidFill>
          <a:srgbClr val="FFCC00"/>
        </a:solidFill>
      </dgm:spPr>
      <dgm:t>
        <a:bodyPr/>
        <a:lstStyle/>
        <a:p>
          <a:r>
            <a:rPr lang="en-US" sz="1000" dirty="0"/>
            <a:t>Internal Environment</a:t>
          </a:r>
        </a:p>
      </dgm:t>
    </dgm:pt>
    <dgm:pt modelId="{0A78EA96-F118-4F7A-B37F-F510BDFB9B73}" type="parTrans" cxnId="{D6BB58F1-A65C-4E50-B8E4-6B3678FC96DE}">
      <dgm:prSet/>
      <dgm:spPr/>
      <dgm:t>
        <a:bodyPr/>
        <a:lstStyle/>
        <a:p>
          <a:endParaRPr lang="en-US"/>
        </a:p>
      </dgm:t>
    </dgm:pt>
    <dgm:pt modelId="{F41EC1B2-B76B-4DB4-A7A8-CB4AD9427B39}" type="sibTrans" cxnId="{D6BB58F1-A65C-4E50-B8E4-6B3678FC96DE}">
      <dgm:prSet/>
      <dgm:spPr/>
      <dgm:t>
        <a:bodyPr/>
        <a:lstStyle/>
        <a:p>
          <a:endParaRPr lang="en-US"/>
        </a:p>
      </dgm:t>
    </dgm:pt>
    <dgm:pt modelId="{19187C8A-EC22-4EF1-83C4-E537A7D1614C}">
      <dgm:prSet phldrT="[Text]" custT="1"/>
      <dgm:spPr>
        <a:solidFill>
          <a:schemeClr val="accent6">
            <a:lumMod val="75000"/>
          </a:schemeClr>
        </a:solidFill>
      </dgm:spPr>
      <dgm:t>
        <a:bodyPr/>
        <a:lstStyle/>
        <a:p>
          <a:r>
            <a:rPr lang="en-US" sz="1000" dirty="0"/>
            <a:t>Event Identification</a:t>
          </a:r>
        </a:p>
      </dgm:t>
    </dgm:pt>
    <dgm:pt modelId="{578F99C8-BAB6-456E-810A-B98200B6E138}" type="parTrans" cxnId="{1342393F-D1C9-4E0C-A640-13CA94728123}">
      <dgm:prSet/>
      <dgm:spPr/>
      <dgm:t>
        <a:bodyPr/>
        <a:lstStyle/>
        <a:p>
          <a:endParaRPr lang="en-US"/>
        </a:p>
      </dgm:t>
    </dgm:pt>
    <dgm:pt modelId="{E46BD031-AE1B-4F07-8180-26DA15896C8A}" type="sibTrans" cxnId="{1342393F-D1C9-4E0C-A640-13CA94728123}">
      <dgm:prSet/>
      <dgm:spPr/>
      <dgm:t>
        <a:bodyPr/>
        <a:lstStyle/>
        <a:p>
          <a:endParaRPr lang="en-US"/>
        </a:p>
      </dgm:t>
    </dgm:pt>
    <dgm:pt modelId="{900C4290-2D9A-4385-8EAC-C67C4DB4FEBB}">
      <dgm:prSet phldrT="[Text]" custT="1"/>
      <dgm:spPr>
        <a:solidFill>
          <a:srgbClr val="AF1B45"/>
        </a:solidFill>
      </dgm:spPr>
      <dgm:t>
        <a:bodyPr/>
        <a:lstStyle/>
        <a:p>
          <a:r>
            <a:rPr lang="en-US" sz="1000" dirty="0"/>
            <a:t>Risk Response</a:t>
          </a:r>
        </a:p>
      </dgm:t>
    </dgm:pt>
    <dgm:pt modelId="{D5623D73-20C0-40AE-9CAC-885F357743BA}" type="parTrans" cxnId="{C645128F-3903-4AC3-8CFA-74347BF249DF}">
      <dgm:prSet/>
      <dgm:spPr/>
      <dgm:t>
        <a:bodyPr/>
        <a:lstStyle/>
        <a:p>
          <a:endParaRPr lang="en-US"/>
        </a:p>
      </dgm:t>
    </dgm:pt>
    <dgm:pt modelId="{DDF856FB-3A54-484F-81C2-201A151A4AC1}" type="sibTrans" cxnId="{C645128F-3903-4AC3-8CFA-74347BF249DF}">
      <dgm:prSet/>
      <dgm:spPr/>
      <dgm:t>
        <a:bodyPr/>
        <a:lstStyle/>
        <a:p>
          <a:endParaRPr lang="en-US"/>
        </a:p>
      </dgm:t>
    </dgm:pt>
    <dgm:pt modelId="{BD65864C-0DAC-4BA7-B18F-327060A5A8D7}">
      <dgm:prSet custT="1"/>
      <dgm:spPr>
        <a:solidFill>
          <a:srgbClr val="0070C0"/>
        </a:solidFill>
      </dgm:spPr>
      <dgm:t>
        <a:bodyPr/>
        <a:lstStyle/>
        <a:p>
          <a:r>
            <a:rPr lang="en-US" sz="1000" dirty="0"/>
            <a:t>Control Activities</a:t>
          </a:r>
        </a:p>
      </dgm:t>
    </dgm:pt>
    <dgm:pt modelId="{E4F266E0-80AB-46FF-B1E3-ECE7AF219569}" type="parTrans" cxnId="{8EE38B2D-FDC0-4024-8AAC-57107B790369}">
      <dgm:prSet/>
      <dgm:spPr/>
      <dgm:t>
        <a:bodyPr/>
        <a:lstStyle/>
        <a:p>
          <a:endParaRPr lang="en-US"/>
        </a:p>
      </dgm:t>
    </dgm:pt>
    <dgm:pt modelId="{FE7C93A9-280A-4F3D-A6FF-A020A63963AE}" type="sibTrans" cxnId="{8EE38B2D-FDC0-4024-8AAC-57107B790369}">
      <dgm:prSet/>
      <dgm:spPr/>
      <dgm:t>
        <a:bodyPr/>
        <a:lstStyle/>
        <a:p>
          <a:endParaRPr lang="en-US"/>
        </a:p>
      </dgm:t>
    </dgm:pt>
    <dgm:pt modelId="{EFA56413-614F-47B9-AF89-1CC1554B2C0A}">
      <dgm:prSet custT="1"/>
      <dgm:spPr>
        <a:solidFill>
          <a:schemeClr val="accent4"/>
        </a:solidFill>
      </dgm:spPr>
      <dgm:t>
        <a:bodyPr/>
        <a:lstStyle/>
        <a:p>
          <a:r>
            <a:rPr lang="en-US" sz="800" dirty="0"/>
            <a:t>Information &amp; Communication</a:t>
          </a:r>
        </a:p>
      </dgm:t>
    </dgm:pt>
    <dgm:pt modelId="{7B177B8B-9B10-427A-943A-C0068D9A8635}" type="parTrans" cxnId="{A502BA98-C5B3-454D-BEB7-E7D42C90409B}">
      <dgm:prSet/>
      <dgm:spPr/>
      <dgm:t>
        <a:bodyPr/>
        <a:lstStyle/>
        <a:p>
          <a:endParaRPr lang="en-US"/>
        </a:p>
      </dgm:t>
    </dgm:pt>
    <dgm:pt modelId="{E9EA27AE-FE9C-4044-8604-32D5F255BD92}" type="sibTrans" cxnId="{A502BA98-C5B3-454D-BEB7-E7D42C90409B}">
      <dgm:prSet/>
      <dgm:spPr/>
      <dgm:t>
        <a:bodyPr/>
        <a:lstStyle/>
        <a:p>
          <a:endParaRPr lang="en-US"/>
        </a:p>
      </dgm:t>
    </dgm:pt>
    <dgm:pt modelId="{ADA2D348-AFEC-4B5C-9C74-DAAA9F4B90C0}">
      <dgm:prSet custT="1"/>
      <dgm:spPr/>
      <dgm:t>
        <a:bodyPr/>
        <a:lstStyle/>
        <a:p>
          <a:r>
            <a:rPr lang="en-US" sz="1000" dirty="0"/>
            <a:t>Objective Setting</a:t>
          </a:r>
        </a:p>
      </dgm:t>
    </dgm:pt>
    <dgm:pt modelId="{ECF861DB-2315-4E19-BF3B-17805DA48A4A}" type="parTrans" cxnId="{7ABC4929-853F-491C-A95B-C83FC34DEFEB}">
      <dgm:prSet/>
      <dgm:spPr/>
      <dgm:t>
        <a:bodyPr/>
        <a:lstStyle/>
        <a:p>
          <a:endParaRPr lang="en-US"/>
        </a:p>
      </dgm:t>
    </dgm:pt>
    <dgm:pt modelId="{9A0F2F6E-9550-4E30-B7B5-A0BA3C7F1047}" type="sibTrans" cxnId="{7ABC4929-853F-491C-A95B-C83FC34DEFEB}">
      <dgm:prSet/>
      <dgm:spPr/>
      <dgm:t>
        <a:bodyPr/>
        <a:lstStyle/>
        <a:p>
          <a:endParaRPr lang="en-US"/>
        </a:p>
      </dgm:t>
    </dgm:pt>
    <dgm:pt modelId="{F645BDD0-5C78-4703-9883-BBBA6A3775E4}">
      <dgm:prSet custT="1"/>
      <dgm:spPr/>
      <dgm:t>
        <a:bodyPr/>
        <a:lstStyle/>
        <a:p>
          <a:r>
            <a:rPr lang="en-US" sz="1000" dirty="0"/>
            <a:t>Risk Assessment</a:t>
          </a:r>
        </a:p>
      </dgm:t>
    </dgm:pt>
    <dgm:pt modelId="{4ECBC0D6-801E-45AC-B2D7-56AA7B56569E}" type="parTrans" cxnId="{F2BB65CE-9D75-4FBE-88AB-0F8476117B9E}">
      <dgm:prSet/>
      <dgm:spPr/>
      <dgm:t>
        <a:bodyPr/>
        <a:lstStyle/>
        <a:p>
          <a:endParaRPr lang="en-US"/>
        </a:p>
      </dgm:t>
    </dgm:pt>
    <dgm:pt modelId="{9CB3B121-5748-47CC-8CC3-5E03CE139D5D}" type="sibTrans" cxnId="{F2BB65CE-9D75-4FBE-88AB-0F8476117B9E}">
      <dgm:prSet/>
      <dgm:spPr/>
      <dgm:t>
        <a:bodyPr/>
        <a:lstStyle/>
        <a:p>
          <a:endParaRPr lang="en-US"/>
        </a:p>
      </dgm:t>
    </dgm:pt>
    <dgm:pt modelId="{890C9095-6AC0-47A1-9BF4-AFB3C1F9E731}">
      <dgm:prSet custT="1"/>
      <dgm:spPr>
        <a:solidFill>
          <a:schemeClr val="tx1"/>
        </a:solidFill>
      </dgm:spPr>
      <dgm:t>
        <a:bodyPr/>
        <a:lstStyle/>
        <a:p>
          <a:r>
            <a:rPr lang="en-US" sz="1000" dirty="0"/>
            <a:t>Monitoring</a:t>
          </a:r>
        </a:p>
      </dgm:t>
    </dgm:pt>
    <dgm:pt modelId="{A83C0EE6-D5E8-461D-A8E4-374F52DE2761}" type="parTrans" cxnId="{6F29152A-F9F5-40D6-9C90-80FA0AB45A84}">
      <dgm:prSet/>
      <dgm:spPr/>
      <dgm:t>
        <a:bodyPr/>
        <a:lstStyle/>
        <a:p>
          <a:endParaRPr lang="en-US"/>
        </a:p>
      </dgm:t>
    </dgm:pt>
    <dgm:pt modelId="{3BE4EC75-0971-41A1-BB61-0DA7D0AE60FD}" type="sibTrans" cxnId="{6F29152A-F9F5-40D6-9C90-80FA0AB45A84}">
      <dgm:prSet/>
      <dgm:spPr/>
      <dgm:t>
        <a:bodyPr/>
        <a:lstStyle/>
        <a:p>
          <a:endParaRPr lang="en-US"/>
        </a:p>
      </dgm:t>
    </dgm:pt>
    <dgm:pt modelId="{1430E086-4BCC-47BC-A8E3-6F80B537F956}" type="pres">
      <dgm:prSet presAssocID="{50DA84A2-D28D-4C08-B622-E97A56D25F83}" presName="Name0" presStyleCnt="0">
        <dgm:presLayoutVars>
          <dgm:dir/>
          <dgm:resizeHandles val="exact"/>
        </dgm:presLayoutVars>
      </dgm:prSet>
      <dgm:spPr/>
    </dgm:pt>
    <dgm:pt modelId="{2D272454-BCE0-403D-B647-78CAE6F599A7}" type="pres">
      <dgm:prSet presAssocID="{2CE63AE4-ED05-4550-A4AA-70C1BD133D8E}" presName="parTxOnly" presStyleLbl="node1" presStyleIdx="0" presStyleCnt="8" custAng="0" custLinFactNeighborX="-6710" custLinFactNeighborY="-2549">
        <dgm:presLayoutVars>
          <dgm:bulletEnabled val="1"/>
        </dgm:presLayoutVars>
      </dgm:prSet>
      <dgm:spPr/>
    </dgm:pt>
    <dgm:pt modelId="{C47B46BE-51B0-4564-AAB7-55B11E0FCE67}" type="pres">
      <dgm:prSet presAssocID="{F41EC1B2-B76B-4DB4-A7A8-CB4AD9427B39}" presName="parSpace" presStyleCnt="0"/>
      <dgm:spPr/>
    </dgm:pt>
    <dgm:pt modelId="{5C478E87-9AD5-4B93-B315-54C490778971}" type="pres">
      <dgm:prSet presAssocID="{19187C8A-EC22-4EF1-83C4-E537A7D1614C}" presName="parTxOnly" presStyleLbl="node1" presStyleIdx="1" presStyleCnt="8" custAng="0" custLinFactX="66659" custLinFactNeighborX="100000" custLinFactNeighborY="-2549">
        <dgm:presLayoutVars>
          <dgm:bulletEnabled val="1"/>
        </dgm:presLayoutVars>
      </dgm:prSet>
      <dgm:spPr/>
    </dgm:pt>
    <dgm:pt modelId="{EAF638DA-935B-4D01-B95F-86BFA3BCEF3F}" type="pres">
      <dgm:prSet presAssocID="{E46BD031-AE1B-4F07-8180-26DA15896C8A}" presName="parSpace" presStyleCnt="0"/>
      <dgm:spPr/>
    </dgm:pt>
    <dgm:pt modelId="{B4C25612-9B40-4387-81C9-CE5070970512}" type="pres">
      <dgm:prSet presAssocID="{900C4290-2D9A-4385-8EAC-C67C4DB4FEBB}" presName="parTxOnly" presStyleLbl="node1" presStyleIdx="2" presStyleCnt="8" custAng="0" custLinFactX="130259" custLinFactNeighborX="200000" custLinFactNeighborY="-5097">
        <dgm:presLayoutVars>
          <dgm:bulletEnabled val="1"/>
        </dgm:presLayoutVars>
      </dgm:prSet>
      <dgm:spPr/>
    </dgm:pt>
    <dgm:pt modelId="{79D94B49-ABBC-4D4F-ADED-E83AE62CE51F}" type="pres">
      <dgm:prSet presAssocID="{DDF856FB-3A54-484F-81C2-201A151A4AC1}" presName="parSpace" presStyleCnt="0"/>
      <dgm:spPr/>
    </dgm:pt>
    <dgm:pt modelId="{B5CD4313-904E-48B9-8686-9DF697E0EAB1}" type="pres">
      <dgm:prSet presAssocID="{BD65864C-0DAC-4BA7-B18F-327060A5A8D7}" presName="parTxOnly" presStyleLbl="node1" presStyleIdx="3" presStyleCnt="8" custAng="0" custLinFactX="132296" custLinFactNeighborX="200000" custLinFactNeighborY="-5097">
        <dgm:presLayoutVars>
          <dgm:bulletEnabled val="1"/>
        </dgm:presLayoutVars>
      </dgm:prSet>
      <dgm:spPr/>
    </dgm:pt>
    <dgm:pt modelId="{3A243106-2A8E-4FAE-A05E-E47C6B40D99E}" type="pres">
      <dgm:prSet presAssocID="{FE7C93A9-280A-4F3D-A6FF-A020A63963AE}" presName="parSpace" presStyleCnt="0"/>
      <dgm:spPr/>
    </dgm:pt>
    <dgm:pt modelId="{50A6BC10-C069-4DC2-ACD7-B0762C92376A}" type="pres">
      <dgm:prSet presAssocID="{ADA2D348-AFEC-4B5C-9C74-DAAA9F4B90C0}" presName="parTxOnly" presStyleLbl="node1" presStyleIdx="4" presStyleCnt="8" custAng="0" custLinFactX="-196528" custLinFactNeighborX="-200000" custLinFactNeighborY="-2549">
        <dgm:presLayoutVars>
          <dgm:bulletEnabled val="1"/>
        </dgm:presLayoutVars>
      </dgm:prSet>
      <dgm:spPr/>
    </dgm:pt>
    <dgm:pt modelId="{336BD0B8-D433-464D-97B9-3ACB3666B2C6}" type="pres">
      <dgm:prSet presAssocID="{9A0F2F6E-9550-4E30-B7B5-A0BA3C7F1047}" presName="parSpace" presStyleCnt="0"/>
      <dgm:spPr/>
    </dgm:pt>
    <dgm:pt modelId="{62F9EE92-5E66-4E89-9E03-29777F88E0DB}" type="pres">
      <dgm:prSet presAssocID="{EFA56413-614F-47B9-AF89-1CC1554B2C0A}" presName="parTxOnly" presStyleLbl="node1" presStyleIdx="5" presStyleCnt="8" custAng="0" custLinFactX="67942" custLinFactNeighborX="100000" custLinFactNeighborY="-5098">
        <dgm:presLayoutVars>
          <dgm:bulletEnabled val="1"/>
        </dgm:presLayoutVars>
      </dgm:prSet>
      <dgm:spPr/>
    </dgm:pt>
    <dgm:pt modelId="{FE001655-7E08-45BC-A14B-4CB97F0AF9F6}" type="pres">
      <dgm:prSet presAssocID="{E9EA27AE-FE9C-4044-8604-32D5F255BD92}" presName="parSpace" presStyleCnt="0"/>
      <dgm:spPr/>
    </dgm:pt>
    <dgm:pt modelId="{FFEDB3F7-E480-4561-B1D4-1DC4F3994050}" type="pres">
      <dgm:prSet presAssocID="{F645BDD0-5C78-4703-9883-BBBA6A3775E4}" presName="parTxOnly" presStyleLbl="node1" presStyleIdx="6" presStyleCnt="8" custAng="0" custLinFactX="-189391" custLinFactNeighborX="-200000" custLinFactNeighborY="-2548">
        <dgm:presLayoutVars>
          <dgm:bulletEnabled val="1"/>
        </dgm:presLayoutVars>
      </dgm:prSet>
      <dgm:spPr/>
    </dgm:pt>
    <dgm:pt modelId="{246D5994-1933-4E13-AA43-983453DF7C47}" type="pres">
      <dgm:prSet presAssocID="{9CB3B121-5748-47CC-8CC3-5E03CE139D5D}" presName="parSpace" presStyleCnt="0"/>
      <dgm:spPr/>
    </dgm:pt>
    <dgm:pt modelId="{D480ABD5-6F27-4867-B4EE-548C86E7F6BA}" type="pres">
      <dgm:prSet presAssocID="{890C9095-6AC0-47A1-9BF4-AFB3C1F9E731}" presName="parTxOnly" presStyleLbl="node1" presStyleIdx="7" presStyleCnt="8" custAng="0" custLinFactNeighborX="1613" custLinFactNeighborY="-5097">
        <dgm:presLayoutVars>
          <dgm:bulletEnabled val="1"/>
        </dgm:presLayoutVars>
      </dgm:prSet>
      <dgm:spPr/>
    </dgm:pt>
  </dgm:ptLst>
  <dgm:cxnLst>
    <dgm:cxn modelId="{461D9A18-3B9E-4A72-A166-C958EF4CBDA4}" type="presOf" srcId="{F645BDD0-5C78-4703-9883-BBBA6A3775E4}" destId="{FFEDB3F7-E480-4561-B1D4-1DC4F3994050}" srcOrd="0" destOrd="0" presId="urn:microsoft.com/office/officeart/2005/8/layout/hChevron3"/>
    <dgm:cxn modelId="{7ABC4929-853F-491C-A95B-C83FC34DEFEB}" srcId="{50DA84A2-D28D-4C08-B622-E97A56D25F83}" destId="{ADA2D348-AFEC-4B5C-9C74-DAAA9F4B90C0}" srcOrd="4" destOrd="0" parTransId="{ECF861DB-2315-4E19-BF3B-17805DA48A4A}" sibTransId="{9A0F2F6E-9550-4E30-B7B5-A0BA3C7F1047}"/>
    <dgm:cxn modelId="{6F29152A-F9F5-40D6-9C90-80FA0AB45A84}" srcId="{50DA84A2-D28D-4C08-B622-E97A56D25F83}" destId="{890C9095-6AC0-47A1-9BF4-AFB3C1F9E731}" srcOrd="7" destOrd="0" parTransId="{A83C0EE6-D5E8-461D-A8E4-374F52DE2761}" sibTransId="{3BE4EC75-0971-41A1-BB61-0DA7D0AE60FD}"/>
    <dgm:cxn modelId="{8EE38B2D-FDC0-4024-8AAC-57107B790369}" srcId="{50DA84A2-D28D-4C08-B622-E97A56D25F83}" destId="{BD65864C-0DAC-4BA7-B18F-327060A5A8D7}" srcOrd="3" destOrd="0" parTransId="{E4F266E0-80AB-46FF-B1E3-ECE7AF219569}" sibTransId="{FE7C93A9-280A-4F3D-A6FF-A020A63963AE}"/>
    <dgm:cxn modelId="{35659F2F-F39F-47C1-A93F-FC32DA394372}" type="presOf" srcId="{ADA2D348-AFEC-4B5C-9C74-DAAA9F4B90C0}" destId="{50A6BC10-C069-4DC2-ACD7-B0762C92376A}" srcOrd="0" destOrd="0" presId="urn:microsoft.com/office/officeart/2005/8/layout/hChevron3"/>
    <dgm:cxn modelId="{1342393F-D1C9-4E0C-A640-13CA94728123}" srcId="{50DA84A2-D28D-4C08-B622-E97A56D25F83}" destId="{19187C8A-EC22-4EF1-83C4-E537A7D1614C}" srcOrd="1" destOrd="0" parTransId="{578F99C8-BAB6-456E-810A-B98200B6E138}" sibTransId="{E46BD031-AE1B-4F07-8180-26DA15896C8A}"/>
    <dgm:cxn modelId="{C7C8605E-7C32-40C0-B70E-D0C23E9F7501}" type="presOf" srcId="{2CE63AE4-ED05-4550-A4AA-70C1BD133D8E}" destId="{2D272454-BCE0-403D-B647-78CAE6F599A7}" srcOrd="0" destOrd="0" presId="urn:microsoft.com/office/officeart/2005/8/layout/hChevron3"/>
    <dgm:cxn modelId="{CED5B377-45D4-4255-B82D-D548B0D5DAED}" type="presOf" srcId="{50DA84A2-D28D-4C08-B622-E97A56D25F83}" destId="{1430E086-4BCC-47BC-A8E3-6F80B537F956}" srcOrd="0" destOrd="0" presId="urn:microsoft.com/office/officeart/2005/8/layout/hChevron3"/>
    <dgm:cxn modelId="{3A05C778-7CDD-41D8-A7CD-AB581061A275}" type="presOf" srcId="{EFA56413-614F-47B9-AF89-1CC1554B2C0A}" destId="{62F9EE92-5E66-4E89-9E03-29777F88E0DB}" srcOrd="0" destOrd="0" presId="urn:microsoft.com/office/officeart/2005/8/layout/hChevron3"/>
    <dgm:cxn modelId="{EE75D489-0692-4A05-847D-A0624AC070DD}" type="presOf" srcId="{19187C8A-EC22-4EF1-83C4-E537A7D1614C}" destId="{5C478E87-9AD5-4B93-B315-54C490778971}" srcOrd="0" destOrd="0" presId="urn:microsoft.com/office/officeart/2005/8/layout/hChevron3"/>
    <dgm:cxn modelId="{C645128F-3903-4AC3-8CFA-74347BF249DF}" srcId="{50DA84A2-D28D-4C08-B622-E97A56D25F83}" destId="{900C4290-2D9A-4385-8EAC-C67C4DB4FEBB}" srcOrd="2" destOrd="0" parTransId="{D5623D73-20C0-40AE-9CAC-885F357743BA}" sibTransId="{DDF856FB-3A54-484F-81C2-201A151A4AC1}"/>
    <dgm:cxn modelId="{A502BA98-C5B3-454D-BEB7-E7D42C90409B}" srcId="{50DA84A2-D28D-4C08-B622-E97A56D25F83}" destId="{EFA56413-614F-47B9-AF89-1CC1554B2C0A}" srcOrd="5" destOrd="0" parTransId="{7B177B8B-9B10-427A-943A-C0068D9A8635}" sibTransId="{E9EA27AE-FE9C-4044-8604-32D5F255BD92}"/>
    <dgm:cxn modelId="{F2BB65CE-9D75-4FBE-88AB-0F8476117B9E}" srcId="{50DA84A2-D28D-4C08-B622-E97A56D25F83}" destId="{F645BDD0-5C78-4703-9883-BBBA6A3775E4}" srcOrd="6" destOrd="0" parTransId="{4ECBC0D6-801E-45AC-B2D7-56AA7B56569E}" sibTransId="{9CB3B121-5748-47CC-8CC3-5E03CE139D5D}"/>
    <dgm:cxn modelId="{61F355DC-2B47-4FA3-9396-F60A327D626B}" type="presOf" srcId="{900C4290-2D9A-4385-8EAC-C67C4DB4FEBB}" destId="{B4C25612-9B40-4387-81C9-CE5070970512}" srcOrd="0" destOrd="0" presId="urn:microsoft.com/office/officeart/2005/8/layout/hChevron3"/>
    <dgm:cxn modelId="{94AAD9E4-5AC0-407D-B026-349A9B17DEC8}" type="presOf" srcId="{BD65864C-0DAC-4BA7-B18F-327060A5A8D7}" destId="{B5CD4313-904E-48B9-8686-9DF697E0EAB1}" srcOrd="0" destOrd="0" presId="urn:microsoft.com/office/officeart/2005/8/layout/hChevron3"/>
    <dgm:cxn modelId="{D6BB58F1-A65C-4E50-B8E4-6B3678FC96DE}" srcId="{50DA84A2-D28D-4C08-B622-E97A56D25F83}" destId="{2CE63AE4-ED05-4550-A4AA-70C1BD133D8E}" srcOrd="0" destOrd="0" parTransId="{0A78EA96-F118-4F7A-B37F-F510BDFB9B73}" sibTransId="{F41EC1B2-B76B-4DB4-A7A8-CB4AD9427B39}"/>
    <dgm:cxn modelId="{FC590BFA-4A5D-4FBE-9B06-D95B989F02E3}" type="presOf" srcId="{890C9095-6AC0-47A1-9BF4-AFB3C1F9E731}" destId="{D480ABD5-6F27-4867-B4EE-548C86E7F6BA}" srcOrd="0" destOrd="0" presId="urn:microsoft.com/office/officeart/2005/8/layout/hChevron3"/>
    <dgm:cxn modelId="{48B2A004-DB22-44D6-87E4-39E3E3D6BF80}" type="presParOf" srcId="{1430E086-4BCC-47BC-A8E3-6F80B537F956}" destId="{2D272454-BCE0-403D-B647-78CAE6F599A7}" srcOrd="0" destOrd="0" presId="urn:microsoft.com/office/officeart/2005/8/layout/hChevron3"/>
    <dgm:cxn modelId="{A2A3EA7A-7FEB-427A-B31C-E86947126AC1}" type="presParOf" srcId="{1430E086-4BCC-47BC-A8E3-6F80B537F956}" destId="{C47B46BE-51B0-4564-AAB7-55B11E0FCE67}" srcOrd="1" destOrd="0" presId="urn:microsoft.com/office/officeart/2005/8/layout/hChevron3"/>
    <dgm:cxn modelId="{6C779797-2C97-43C7-90D1-BC8ED01B9CE9}" type="presParOf" srcId="{1430E086-4BCC-47BC-A8E3-6F80B537F956}" destId="{5C478E87-9AD5-4B93-B315-54C490778971}" srcOrd="2" destOrd="0" presId="urn:microsoft.com/office/officeart/2005/8/layout/hChevron3"/>
    <dgm:cxn modelId="{F9215ABB-BF68-421B-82DD-30223B03E579}" type="presParOf" srcId="{1430E086-4BCC-47BC-A8E3-6F80B537F956}" destId="{EAF638DA-935B-4D01-B95F-86BFA3BCEF3F}" srcOrd="3" destOrd="0" presId="urn:microsoft.com/office/officeart/2005/8/layout/hChevron3"/>
    <dgm:cxn modelId="{7A3D160B-9712-4373-BD00-21509BE737BC}" type="presParOf" srcId="{1430E086-4BCC-47BC-A8E3-6F80B537F956}" destId="{B4C25612-9B40-4387-81C9-CE5070970512}" srcOrd="4" destOrd="0" presId="urn:microsoft.com/office/officeart/2005/8/layout/hChevron3"/>
    <dgm:cxn modelId="{75921DC3-F6D5-40E1-B50C-781151FF6853}" type="presParOf" srcId="{1430E086-4BCC-47BC-A8E3-6F80B537F956}" destId="{79D94B49-ABBC-4D4F-ADED-E83AE62CE51F}" srcOrd="5" destOrd="0" presId="urn:microsoft.com/office/officeart/2005/8/layout/hChevron3"/>
    <dgm:cxn modelId="{887D1580-5CFE-4404-8D62-ED3BB66CB08F}" type="presParOf" srcId="{1430E086-4BCC-47BC-A8E3-6F80B537F956}" destId="{B5CD4313-904E-48B9-8686-9DF697E0EAB1}" srcOrd="6" destOrd="0" presId="urn:microsoft.com/office/officeart/2005/8/layout/hChevron3"/>
    <dgm:cxn modelId="{57B48D70-3EEC-417C-A946-E7ABF9C75634}" type="presParOf" srcId="{1430E086-4BCC-47BC-A8E3-6F80B537F956}" destId="{3A243106-2A8E-4FAE-A05E-E47C6B40D99E}" srcOrd="7" destOrd="0" presId="urn:microsoft.com/office/officeart/2005/8/layout/hChevron3"/>
    <dgm:cxn modelId="{EA53BFA8-0558-48EA-B54C-EE69E2FCEC25}" type="presParOf" srcId="{1430E086-4BCC-47BC-A8E3-6F80B537F956}" destId="{50A6BC10-C069-4DC2-ACD7-B0762C92376A}" srcOrd="8" destOrd="0" presId="urn:microsoft.com/office/officeart/2005/8/layout/hChevron3"/>
    <dgm:cxn modelId="{B2F7F0D8-3597-4B25-AEA4-A4F95A1B86FD}" type="presParOf" srcId="{1430E086-4BCC-47BC-A8E3-6F80B537F956}" destId="{336BD0B8-D433-464D-97B9-3ACB3666B2C6}" srcOrd="9" destOrd="0" presId="urn:microsoft.com/office/officeart/2005/8/layout/hChevron3"/>
    <dgm:cxn modelId="{F2851E8B-1356-4951-8904-9C014B0BFA1C}" type="presParOf" srcId="{1430E086-4BCC-47BC-A8E3-6F80B537F956}" destId="{62F9EE92-5E66-4E89-9E03-29777F88E0DB}" srcOrd="10" destOrd="0" presId="urn:microsoft.com/office/officeart/2005/8/layout/hChevron3"/>
    <dgm:cxn modelId="{3BEC696C-69A1-4531-9709-FFF388636BBA}" type="presParOf" srcId="{1430E086-4BCC-47BC-A8E3-6F80B537F956}" destId="{FE001655-7E08-45BC-A14B-4CB97F0AF9F6}" srcOrd="11" destOrd="0" presId="urn:microsoft.com/office/officeart/2005/8/layout/hChevron3"/>
    <dgm:cxn modelId="{D051A61B-04BD-4BB3-8B19-EFA093E403E6}" type="presParOf" srcId="{1430E086-4BCC-47BC-A8E3-6F80B537F956}" destId="{FFEDB3F7-E480-4561-B1D4-1DC4F3994050}" srcOrd="12" destOrd="0" presId="urn:microsoft.com/office/officeart/2005/8/layout/hChevron3"/>
    <dgm:cxn modelId="{843B4E8C-8653-4285-B1CF-EA4E495E4F4A}" type="presParOf" srcId="{1430E086-4BCC-47BC-A8E3-6F80B537F956}" destId="{246D5994-1933-4E13-AA43-983453DF7C47}" srcOrd="13" destOrd="0" presId="urn:microsoft.com/office/officeart/2005/8/layout/hChevron3"/>
    <dgm:cxn modelId="{2EC529EF-9665-44E1-8483-47297E2C5C14}" type="presParOf" srcId="{1430E086-4BCC-47BC-A8E3-6F80B537F956}" destId="{D480ABD5-6F27-4867-B4EE-548C86E7F6BA}" srcOrd="14" destOrd="0" presId="urn:microsoft.com/office/officeart/2005/8/layout/hChevron3"/>
  </dgm:cxnLst>
  <dgm:bg>
    <a:noFill/>
  </dgm:bg>
  <dgm:whole/>
  <dgm:extLst>
    <a:ext uri="http://schemas.microsoft.com/office/drawing/2008/diagram">
      <dsp:dataModelExt xmlns:dsp="http://schemas.microsoft.com/office/drawing/2008/diagram" relId="rId8"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EA6AA7-FD96-4870-8EE8-43915C80F0AE}">
      <dsp:nvSpPr>
        <dsp:cNvPr id="0" name=""/>
        <dsp:cNvSpPr/>
      </dsp:nvSpPr>
      <dsp:spPr>
        <a:xfrm>
          <a:off x="0" y="3698539"/>
          <a:ext cx="5966552" cy="80914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kern="1200" dirty="0"/>
            <a:t>Where’s the Value? </a:t>
          </a:r>
        </a:p>
      </dsp:txBody>
      <dsp:txXfrm>
        <a:off x="0" y="3698539"/>
        <a:ext cx="5966552" cy="809149"/>
      </dsp:txXfrm>
    </dsp:sp>
    <dsp:sp modelId="{03EE765C-1420-483D-867C-0CC84228685B}">
      <dsp:nvSpPr>
        <dsp:cNvPr id="0" name=""/>
        <dsp:cNvSpPr/>
      </dsp:nvSpPr>
      <dsp:spPr>
        <a:xfrm rot="10800000">
          <a:off x="0" y="2466203"/>
          <a:ext cx="5966552" cy="1244472"/>
        </a:xfrm>
        <a:prstGeom prst="upArrowCallou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kern="1200" dirty="0"/>
            <a:t>ISO 31000:2018</a:t>
          </a:r>
        </a:p>
      </dsp:txBody>
      <dsp:txXfrm rot="10800000">
        <a:off x="0" y="2466203"/>
        <a:ext cx="5966552" cy="808621"/>
      </dsp:txXfrm>
    </dsp:sp>
    <dsp:sp modelId="{F4C04E57-C496-4F6A-A8A6-52F021A8F564}">
      <dsp:nvSpPr>
        <dsp:cNvPr id="0" name=""/>
        <dsp:cNvSpPr/>
      </dsp:nvSpPr>
      <dsp:spPr>
        <a:xfrm rot="10800000">
          <a:off x="0" y="1233868"/>
          <a:ext cx="5966552" cy="1244472"/>
        </a:xfrm>
        <a:prstGeom prst="upArrowCallou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kern="1200" dirty="0"/>
            <a:t>COSO ERM Framework </a:t>
          </a:r>
        </a:p>
      </dsp:txBody>
      <dsp:txXfrm rot="10800000">
        <a:off x="0" y="1233868"/>
        <a:ext cx="5966552" cy="808621"/>
      </dsp:txXfrm>
    </dsp:sp>
    <dsp:sp modelId="{AA68BCFE-B012-45B6-9D58-1BDB5463B59A}">
      <dsp:nvSpPr>
        <dsp:cNvPr id="0" name=""/>
        <dsp:cNvSpPr/>
      </dsp:nvSpPr>
      <dsp:spPr>
        <a:xfrm rot="10800000">
          <a:off x="0" y="1532"/>
          <a:ext cx="5966552" cy="1244472"/>
        </a:xfrm>
        <a:prstGeom prst="upArrowCallou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kern="1200" dirty="0"/>
            <a:t>Introduction </a:t>
          </a:r>
        </a:p>
      </dsp:txBody>
      <dsp:txXfrm rot="10800000">
        <a:off x="0" y="1532"/>
        <a:ext cx="5966552" cy="80862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272454-BCE0-403D-B647-78CAE6F599A7}">
      <dsp:nvSpPr>
        <dsp:cNvPr id="0" name=""/>
        <dsp:cNvSpPr/>
      </dsp:nvSpPr>
      <dsp:spPr>
        <a:xfrm>
          <a:off x="0" y="618986"/>
          <a:ext cx="1410668" cy="564267"/>
        </a:xfrm>
        <a:prstGeom prst="homePlate">
          <a:avLst/>
        </a:prstGeom>
        <a:solidFill>
          <a:srgbClr val="FFCC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26670" rIns="13335" bIns="26670" numCol="1" spcCol="1270" anchor="ctr" anchorCtr="0">
          <a:noAutofit/>
        </a:bodyPr>
        <a:lstStyle/>
        <a:p>
          <a:pPr marL="0" lvl="0" indent="0" algn="ctr" defTabSz="444500">
            <a:lnSpc>
              <a:spcPct val="90000"/>
            </a:lnSpc>
            <a:spcBef>
              <a:spcPct val="0"/>
            </a:spcBef>
            <a:spcAft>
              <a:spcPct val="35000"/>
            </a:spcAft>
            <a:buNone/>
          </a:pPr>
          <a:r>
            <a:rPr lang="en-US" sz="1000" kern="1200" dirty="0"/>
            <a:t>Internal Environment</a:t>
          </a:r>
        </a:p>
      </dsp:txBody>
      <dsp:txXfrm>
        <a:off x="0" y="618986"/>
        <a:ext cx="1269601" cy="564267"/>
      </dsp:txXfrm>
    </dsp:sp>
    <dsp:sp modelId="{5C478E87-9AD5-4B93-B315-54C490778971}">
      <dsp:nvSpPr>
        <dsp:cNvPr id="0" name=""/>
        <dsp:cNvSpPr/>
      </dsp:nvSpPr>
      <dsp:spPr>
        <a:xfrm>
          <a:off x="2355556" y="618986"/>
          <a:ext cx="1410668" cy="564267"/>
        </a:xfrm>
        <a:prstGeom prst="chevron">
          <a:avLst/>
        </a:prstGeom>
        <a:solidFill>
          <a:schemeClr val="accent6">
            <a:lumMod val="7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0005" tIns="26670" rIns="13335" bIns="26670" numCol="1" spcCol="1270" anchor="ctr" anchorCtr="0">
          <a:noAutofit/>
        </a:bodyPr>
        <a:lstStyle/>
        <a:p>
          <a:pPr marL="0" lvl="0" indent="0" algn="ctr" defTabSz="444500">
            <a:lnSpc>
              <a:spcPct val="90000"/>
            </a:lnSpc>
            <a:spcBef>
              <a:spcPct val="0"/>
            </a:spcBef>
            <a:spcAft>
              <a:spcPct val="35000"/>
            </a:spcAft>
            <a:buNone/>
          </a:pPr>
          <a:r>
            <a:rPr lang="en-US" sz="1000" kern="1200" dirty="0"/>
            <a:t>Event Identification</a:t>
          </a:r>
        </a:p>
      </dsp:txBody>
      <dsp:txXfrm>
        <a:off x="2637690" y="618986"/>
        <a:ext cx="846401" cy="564267"/>
      </dsp:txXfrm>
    </dsp:sp>
    <dsp:sp modelId="{B4C25612-9B40-4387-81C9-CE5070970512}">
      <dsp:nvSpPr>
        <dsp:cNvPr id="0" name=""/>
        <dsp:cNvSpPr/>
      </dsp:nvSpPr>
      <dsp:spPr>
        <a:xfrm>
          <a:off x="4663409" y="604608"/>
          <a:ext cx="1410668" cy="564267"/>
        </a:xfrm>
        <a:prstGeom prst="chevron">
          <a:avLst/>
        </a:prstGeom>
        <a:solidFill>
          <a:srgbClr val="AF1B45"/>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0005" tIns="26670" rIns="13335" bIns="26670" numCol="1" spcCol="1270" anchor="ctr" anchorCtr="0">
          <a:noAutofit/>
        </a:bodyPr>
        <a:lstStyle/>
        <a:p>
          <a:pPr marL="0" lvl="0" indent="0" algn="ctr" defTabSz="444500">
            <a:lnSpc>
              <a:spcPct val="90000"/>
            </a:lnSpc>
            <a:spcBef>
              <a:spcPct val="0"/>
            </a:spcBef>
            <a:spcAft>
              <a:spcPct val="35000"/>
            </a:spcAft>
            <a:buNone/>
          </a:pPr>
          <a:r>
            <a:rPr lang="en-US" sz="1000" kern="1200" dirty="0"/>
            <a:t>Risk Response</a:t>
          </a:r>
        </a:p>
      </dsp:txBody>
      <dsp:txXfrm>
        <a:off x="4945543" y="604608"/>
        <a:ext cx="846401" cy="564267"/>
      </dsp:txXfrm>
    </dsp:sp>
    <dsp:sp modelId="{B5CD4313-904E-48B9-8686-9DF697E0EAB1}">
      <dsp:nvSpPr>
        <dsp:cNvPr id="0" name=""/>
        <dsp:cNvSpPr/>
      </dsp:nvSpPr>
      <dsp:spPr>
        <a:xfrm>
          <a:off x="5820678" y="604608"/>
          <a:ext cx="1410668" cy="564267"/>
        </a:xfrm>
        <a:prstGeom prst="chevron">
          <a:avLst/>
        </a:prstGeom>
        <a:solidFill>
          <a:srgbClr val="0070C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0005" tIns="26670" rIns="13335" bIns="26670" numCol="1" spcCol="1270" anchor="ctr" anchorCtr="0">
          <a:noAutofit/>
        </a:bodyPr>
        <a:lstStyle/>
        <a:p>
          <a:pPr marL="0" lvl="0" indent="0" algn="ctr" defTabSz="444500">
            <a:lnSpc>
              <a:spcPct val="90000"/>
            </a:lnSpc>
            <a:spcBef>
              <a:spcPct val="0"/>
            </a:spcBef>
            <a:spcAft>
              <a:spcPct val="35000"/>
            </a:spcAft>
            <a:buNone/>
          </a:pPr>
          <a:r>
            <a:rPr lang="en-US" sz="1000" kern="1200" dirty="0"/>
            <a:t>Control Activities</a:t>
          </a:r>
        </a:p>
      </dsp:txBody>
      <dsp:txXfrm>
        <a:off x="6102812" y="604608"/>
        <a:ext cx="846401" cy="564267"/>
      </dsp:txXfrm>
    </dsp:sp>
    <dsp:sp modelId="{50A6BC10-C069-4DC2-ACD7-B0762C92376A}">
      <dsp:nvSpPr>
        <dsp:cNvPr id="0" name=""/>
        <dsp:cNvSpPr/>
      </dsp:nvSpPr>
      <dsp:spPr>
        <a:xfrm>
          <a:off x="1182063" y="618986"/>
          <a:ext cx="1410668" cy="564267"/>
        </a:xfrm>
        <a:prstGeom prst="chevron">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0005" tIns="26670" rIns="13335" bIns="26670" numCol="1" spcCol="1270" anchor="ctr" anchorCtr="0">
          <a:noAutofit/>
        </a:bodyPr>
        <a:lstStyle/>
        <a:p>
          <a:pPr marL="0" lvl="0" indent="0" algn="ctr" defTabSz="444500">
            <a:lnSpc>
              <a:spcPct val="90000"/>
            </a:lnSpc>
            <a:spcBef>
              <a:spcPct val="0"/>
            </a:spcBef>
            <a:spcAft>
              <a:spcPct val="35000"/>
            </a:spcAft>
            <a:buNone/>
          </a:pPr>
          <a:r>
            <a:rPr lang="en-US" sz="1000" kern="1200" dirty="0"/>
            <a:t>Objective Setting</a:t>
          </a:r>
        </a:p>
      </dsp:txBody>
      <dsp:txXfrm>
        <a:off x="1464197" y="618986"/>
        <a:ext cx="846401" cy="564267"/>
      </dsp:txXfrm>
    </dsp:sp>
    <dsp:sp modelId="{62F9EE92-5E66-4E89-9E03-29777F88E0DB}">
      <dsp:nvSpPr>
        <dsp:cNvPr id="0" name=""/>
        <dsp:cNvSpPr/>
      </dsp:nvSpPr>
      <dsp:spPr>
        <a:xfrm>
          <a:off x="6887793" y="604603"/>
          <a:ext cx="1410668" cy="564267"/>
        </a:xfrm>
        <a:prstGeom prst="chevron">
          <a:avLst/>
        </a:prstGeom>
        <a:solidFill>
          <a:schemeClr val="accent4"/>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2004" tIns="21336" rIns="10668" bIns="21336" numCol="1" spcCol="1270" anchor="ctr" anchorCtr="0">
          <a:noAutofit/>
        </a:bodyPr>
        <a:lstStyle/>
        <a:p>
          <a:pPr marL="0" lvl="0" indent="0" algn="ctr" defTabSz="355600">
            <a:lnSpc>
              <a:spcPct val="90000"/>
            </a:lnSpc>
            <a:spcBef>
              <a:spcPct val="0"/>
            </a:spcBef>
            <a:spcAft>
              <a:spcPct val="35000"/>
            </a:spcAft>
            <a:buNone/>
          </a:pPr>
          <a:r>
            <a:rPr lang="en-US" sz="800" kern="1200" dirty="0"/>
            <a:t>Information &amp; Communication</a:t>
          </a:r>
        </a:p>
      </dsp:txBody>
      <dsp:txXfrm>
        <a:off x="7169927" y="604603"/>
        <a:ext cx="846401" cy="564267"/>
      </dsp:txXfrm>
    </dsp:sp>
    <dsp:sp modelId="{FFEDB3F7-E480-4561-B1D4-1DC4F3994050}">
      <dsp:nvSpPr>
        <dsp:cNvPr id="0" name=""/>
        <dsp:cNvSpPr/>
      </dsp:nvSpPr>
      <dsp:spPr>
        <a:xfrm>
          <a:off x="3539811" y="618991"/>
          <a:ext cx="1410668" cy="564267"/>
        </a:xfrm>
        <a:prstGeom prst="chevron">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0005" tIns="26670" rIns="13335" bIns="26670" numCol="1" spcCol="1270" anchor="ctr" anchorCtr="0">
          <a:noAutofit/>
        </a:bodyPr>
        <a:lstStyle/>
        <a:p>
          <a:pPr marL="0" lvl="0" indent="0" algn="ctr" defTabSz="444500">
            <a:lnSpc>
              <a:spcPct val="90000"/>
            </a:lnSpc>
            <a:spcBef>
              <a:spcPct val="0"/>
            </a:spcBef>
            <a:spcAft>
              <a:spcPct val="35000"/>
            </a:spcAft>
            <a:buNone/>
          </a:pPr>
          <a:r>
            <a:rPr lang="en-US" sz="1000" kern="1200" dirty="0"/>
            <a:t>Risk Assessment</a:t>
          </a:r>
        </a:p>
      </dsp:txBody>
      <dsp:txXfrm>
        <a:off x="3821945" y="618991"/>
        <a:ext cx="846401" cy="564267"/>
      </dsp:txXfrm>
    </dsp:sp>
    <dsp:sp modelId="{D480ABD5-6F27-4867-B4EE-548C86E7F6BA}">
      <dsp:nvSpPr>
        <dsp:cNvPr id="0" name=""/>
        <dsp:cNvSpPr/>
      </dsp:nvSpPr>
      <dsp:spPr>
        <a:xfrm>
          <a:off x="7908842" y="604608"/>
          <a:ext cx="1410668" cy="564267"/>
        </a:xfrm>
        <a:prstGeom prst="chevron">
          <a:avLst/>
        </a:prstGeom>
        <a:solidFill>
          <a:schemeClr val="tx1"/>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0005" tIns="26670" rIns="13335" bIns="26670" numCol="1" spcCol="1270" anchor="ctr" anchorCtr="0">
          <a:noAutofit/>
        </a:bodyPr>
        <a:lstStyle/>
        <a:p>
          <a:pPr marL="0" lvl="0" indent="0" algn="ctr" defTabSz="444500">
            <a:lnSpc>
              <a:spcPct val="90000"/>
            </a:lnSpc>
            <a:spcBef>
              <a:spcPct val="0"/>
            </a:spcBef>
            <a:spcAft>
              <a:spcPct val="35000"/>
            </a:spcAft>
            <a:buNone/>
          </a:pPr>
          <a:r>
            <a:rPr lang="en-US" sz="1000" kern="1200" dirty="0"/>
            <a:t>Monitoring</a:t>
          </a:r>
        </a:p>
      </dsp:txBody>
      <dsp:txXfrm>
        <a:off x="8190976" y="604608"/>
        <a:ext cx="846401" cy="564267"/>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20/04/1446</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30753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9016842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5.jpe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4.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tmp"/><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1.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2.xml"/><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4.png"/><Relationship Id="rId7" Type="http://schemas.openxmlformats.org/officeDocument/2006/relationships/diagramColors" Target="../diagrams/colors2.xml"/><Relationship Id="rId2" Type="http://schemas.openxmlformats.org/officeDocument/2006/relationships/slideLayout" Target="../slideLayouts/slideLayout15.xml"/><Relationship Id="rId1" Type="http://schemas.openxmlformats.org/officeDocument/2006/relationships/tags" Target="../tags/tag3.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14.png"/></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5.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16.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17.tmp"/><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hyperlink" Target="https://www.iso.org/obp/ui/#iso:std:iso:31000:ed-2:v1:en" TargetMode="External"/><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4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4.png"/></Relationships>
</file>

<file path=ppt/slides/_rels/slide5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53.xml.rels><?xml version="1.0" encoding="UTF-8" standalone="yes"?>
<Relationships xmlns="http://schemas.openxmlformats.org/package/2006/relationships"><Relationship Id="rId3" Type="http://schemas.openxmlformats.org/officeDocument/2006/relationships/hyperlink" Target="https://www.coso.org/Pages/guidance.aspx" TargetMode="External"/><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hyperlink" Target="https://www.iso.org/obp/ui/#iso:std:iso:31000:ed-2:v1:en" TargetMode="External"/></Relationships>
</file>

<file path=ppt/slides/_rels/slide5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4.xml"/><Relationship Id="rId5" Type="http://schemas.openxmlformats.org/officeDocument/2006/relationships/image" Target="../media/image30.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978" y="-43542"/>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Enterprise Risk Management</a:t>
            </a:r>
          </a:p>
        </p:txBody>
      </p:sp>
      <p:sp>
        <p:nvSpPr>
          <p:cNvPr id="10" name="Rectangle: Rounded Corners 9"/>
          <p:cNvSpPr/>
          <p:nvPr/>
        </p:nvSpPr>
        <p:spPr>
          <a:xfrm>
            <a:off x="6384738" y="4273825"/>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11" name="TextBox 10"/>
          <p:cNvSpPr txBox="1"/>
          <p:nvPr/>
        </p:nvSpPr>
        <p:spPr>
          <a:xfrm>
            <a:off x="6384738" y="3803633"/>
            <a:ext cx="3531122" cy="400110"/>
          </a:xfrm>
          <a:prstGeom prst="rect">
            <a:avLst/>
          </a:prstGeom>
          <a:noFill/>
        </p:spPr>
        <p:txBody>
          <a:bodyPr wrap="square" rtlCol="0">
            <a:spAutoFit/>
          </a:bodyPr>
          <a:lstStyle/>
          <a:p>
            <a:r>
              <a:rPr lang="en-US" sz="2000" dirty="0">
                <a:latin typeface="Alexandria" charset="0"/>
                <a:cs typeface="Alexandria" charset="0"/>
              </a:rPr>
              <a:t>PMG 611</a:t>
            </a:r>
          </a:p>
        </p:txBody>
      </p:sp>
      <p:sp>
        <p:nvSpPr>
          <p:cNvPr id="12" name="TextBox 11"/>
          <p:cNvSpPr txBox="1"/>
          <p:nvPr/>
        </p:nvSpPr>
        <p:spPr>
          <a:xfrm>
            <a:off x="459184" y="6187539"/>
            <a:ext cx="691316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Eng. Abdullah Jameel Halawany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6172783" y="4833682"/>
            <a:ext cx="5229508" cy="653691"/>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dirty="0">
                <a:latin typeface="+mn-lt"/>
              </a:rPr>
              <a:t>ERM Frameworks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Session Outline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p>
        </p:txBody>
      </p:sp>
      <p:graphicFrame>
        <p:nvGraphicFramePr>
          <p:cNvPr id="13" name="Content Placeholder 1">
            <a:extLst>
              <a:ext uri="{FF2B5EF4-FFF2-40B4-BE49-F238E27FC236}">
                <a16:creationId xmlns:a16="http://schemas.microsoft.com/office/drawing/2014/main" id="{999ED87C-4618-4037-9F44-228C7CC008BD}"/>
              </a:ext>
            </a:extLst>
          </p:cNvPr>
          <p:cNvGraphicFramePr>
            <a:graphicFrameLocks/>
          </p:cNvGraphicFramePr>
          <p:nvPr>
            <p:extLst>
              <p:ext uri="{D42A27DB-BD31-4B8C-83A1-F6EECF244321}">
                <p14:modId xmlns:p14="http://schemas.microsoft.com/office/powerpoint/2010/main" val="657014160"/>
              </p:ext>
            </p:extLst>
          </p:nvPr>
        </p:nvGraphicFramePr>
        <p:xfrm>
          <a:off x="4627699" y="2237668"/>
          <a:ext cx="5966552" cy="450922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696024"/>
          </a:xfrm>
          <a:prstGeom prst="rect">
            <a:avLst/>
          </a:prstGeom>
        </p:spPr>
        <p:txBody>
          <a:bodyPr wrap="square">
            <a:spAutoFit/>
          </a:bodyPr>
          <a:lstStyle/>
          <a:p>
            <a:pPr>
              <a:lnSpc>
                <a:spcPct val="120000"/>
              </a:lnSpc>
            </a:pPr>
            <a:r>
              <a:rPr lang="en-US" sz="3600" dirty="0">
                <a:solidFill>
                  <a:schemeClr val="bg1"/>
                </a:solidFill>
                <a:latin typeface="Alexandria" charset="0"/>
                <a:cs typeface="Alexandria" charset="0"/>
              </a:rPr>
              <a:t>Introduction </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ERM Frameworks</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56635027"/>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Every enterprise, whether for-profit commercial, not-for-profit, or a governmental agency, exists to provide value for its stakeholders.</a:t>
            </a:r>
          </a:p>
          <a:p>
            <a:pPr algn="just">
              <a:lnSpc>
                <a:spcPct val="150000"/>
              </a:lnSpc>
            </a:pPr>
            <a:r>
              <a:rPr lang="en-US" sz="2400" dirty="0"/>
              <a:t>That stakeholder value is created, preserved, or even can be eroded through management decisions at all levels of the enterprise and in all of its activities, ranging from day-to-day regular operations to setting strategies for future but uncertain endeavors. </a:t>
            </a:r>
          </a:p>
          <a:p>
            <a:pPr algn="just">
              <a:lnSpc>
                <a:spcPct val="150000"/>
              </a:lnSpc>
            </a:pPr>
            <a:r>
              <a:rPr lang="en-US" sz="2400" dirty="0">
                <a:solidFill>
                  <a:srgbClr val="000000"/>
                </a:solidFill>
                <a:latin typeface="Calibri" panose="020F0502020204030204" pitchFamily="34" charset="0"/>
              </a:rPr>
              <a:t>All of them are subject to uncertainties or risks. </a:t>
            </a:r>
            <a:endParaRPr lang="en-US" sz="3200" dirty="0"/>
          </a:p>
        </p:txBody>
      </p:sp>
    </p:spTree>
    <p:extLst>
      <p:ext uri="{BB962C8B-B14F-4D97-AF65-F5344CB8AC3E}">
        <p14:creationId xmlns:p14="http://schemas.microsoft.com/office/powerpoint/2010/main" val="191888453"/>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solidFill>
                  <a:srgbClr val="000000"/>
                </a:solidFill>
                <a:latin typeface="Calibri" panose="020F0502020204030204" pitchFamily="34" charset="0"/>
              </a:rPr>
              <a:t>Over past years, enterprises generally have had two problems with this risk versus adjusted return decision model.</a:t>
            </a:r>
          </a:p>
          <a:p>
            <a:pPr marL="457200" indent="-457200">
              <a:lnSpc>
                <a:spcPct val="150000"/>
              </a:lnSpc>
              <a:buFont typeface="+mj-lt"/>
              <a:buAutoNum type="arabicPeriod"/>
            </a:pPr>
            <a:r>
              <a:rPr lang="en-US" sz="2400" dirty="0"/>
              <a:t>had not been a good and consistently accepted definition of risk across the overall enterprise.</a:t>
            </a:r>
          </a:p>
          <a:p>
            <a:pPr marL="457200" indent="-457200">
              <a:lnSpc>
                <a:spcPct val="150000"/>
              </a:lnSpc>
              <a:buFont typeface="+mj-lt"/>
              <a:buAutoNum type="arabicPeriod"/>
            </a:pPr>
            <a:r>
              <a:rPr lang="en-US" sz="2400" dirty="0"/>
              <a:t>often do not think of risks in a total enterprise sense but usually only on the basis of risk component by component.</a:t>
            </a:r>
          </a:p>
        </p:txBody>
      </p:sp>
    </p:spTree>
    <p:extLst>
      <p:ext uri="{BB962C8B-B14F-4D97-AF65-F5344CB8AC3E}">
        <p14:creationId xmlns:p14="http://schemas.microsoft.com/office/powerpoint/2010/main" val="1522296305"/>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16570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Traditional Approach to Risk Management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Content Placeholder 5" descr="A picture containing text, screenshot, sign&#10;&#10;Description automatically generated">
            <a:extLst>
              <a:ext uri="{FF2B5EF4-FFF2-40B4-BE49-F238E27FC236}">
                <a16:creationId xmlns:a16="http://schemas.microsoft.com/office/drawing/2014/main" id="{ACDEE5CF-0FB8-4CAA-98FF-57DD0E71A3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7441" y="2199511"/>
            <a:ext cx="10377117" cy="4129548"/>
          </a:xfrm>
          <a:prstGeom prst="rect">
            <a:avLst/>
          </a:prstGeom>
        </p:spPr>
      </p:pic>
    </p:spTree>
    <p:extLst>
      <p:ext uri="{BB962C8B-B14F-4D97-AF65-F5344CB8AC3E}">
        <p14:creationId xmlns:p14="http://schemas.microsoft.com/office/powerpoint/2010/main" val="3627851452"/>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46765" y="854497"/>
            <a:ext cx="799206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Currently Unknown, But Knowable Risks Overlooked by Traditional Risk Management</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Content Placeholder 7" descr="Diagram&#10;&#10;Description automatically generated">
            <a:extLst>
              <a:ext uri="{FF2B5EF4-FFF2-40B4-BE49-F238E27FC236}">
                <a16:creationId xmlns:a16="http://schemas.microsoft.com/office/drawing/2014/main" id="{E12604FC-9E16-4982-ABEA-51EC2D6DE44B}"/>
              </a:ext>
            </a:extLst>
          </p:cNvPr>
          <p:cNvPicPr>
            <a:picLocks noChangeAspect="1"/>
          </p:cNvPicPr>
          <p:nvPr/>
        </p:nvPicPr>
        <p:blipFill rotWithShape="1">
          <a:blip r:embed="rId3">
            <a:extLst>
              <a:ext uri="{28A0092B-C50C-407E-A947-70E740481C1C}">
                <a14:useLocalDpi xmlns:a14="http://schemas.microsoft.com/office/drawing/2010/main" val="0"/>
              </a:ext>
            </a:extLst>
          </a:blip>
          <a:srcRect l="959" t="2767" r="904"/>
          <a:stretch/>
        </p:blipFill>
        <p:spPr>
          <a:xfrm>
            <a:off x="1512488" y="1930840"/>
            <a:ext cx="9167024" cy="4519265"/>
          </a:xfrm>
          <a:prstGeom prst="rect">
            <a:avLst/>
          </a:prstGeom>
        </p:spPr>
      </p:pic>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Tree>
    <p:extLst>
      <p:ext uri="{BB962C8B-B14F-4D97-AF65-F5344CB8AC3E}">
        <p14:creationId xmlns:p14="http://schemas.microsoft.com/office/powerpoint/2010/main" val="3707468894"/>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16570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ERM Should Inform Strategy of the Business</a:t>
            </a:r>
          </a:p>
        </p:txBody>
      </p:sp>
      <p:pic>
        <p:nvPicPr>
          <p:cNvPr id="10" name="Content Placeholder 5" descr="Diagram&#10;&#10;Description automatically generated">
            <a:extLst>
              <a:ext uri="{FF2B5EF4-FFF2-40B4-BE49-F238E27FC236}">
                <a16:creationId xmlns:a16="http://schemas.microsoft.com/office/drawing/2014/main" id="{0913A7D7-9AD0-4508-BDD4-E3334FFB066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0036" y="1862487"/>
            <a:ext cx="9403632" cy="4551673"/>
          </a:xfrm>
          <a:prstGeom prst="rect">
            <a:avLst/>
          </a:prstGeom>
        </p:spPr>
      </p:pic>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Tree>
    <p:extLst>
      <p:ext uri="{BB962C8B-B14F-4D97-AF65-F5344CB8AC3E}">
        <p14:creationId xmlns:p14="http://schemas.microsoft.com/office/powerpoint/2010/main" val="3734514063"/>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ERM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70548"/>
            <a:ext cx="10182892" cy="4034989"/>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Provides a comprehensive and systematic approach to more proactive and holistic risk management</a:t>
            </a:r>
          </a:p>
          <a:p>
            <a:pPr algn="just">
              <a:lnSpc>
                <a:spcPct val="150000"/>
              </a:lnSpc>
            </a:pPr>
            <a:r>
              <a:rPr lang="en-US" sz="2400" dirty="0"/>
              <a:t>Provides a common lexicon of risk terminology, and provides direction and guidance for implementing ERM</a:t>
            </a:r>
          </a:p>
          <a:p>
            <a:pPr algn="just">
              <a:lnSpc>
                <a:spcPct val="150000"/>
              </a:lnSpc>
            </a:pPr>
            <a:r>
              <a:rPr lang="en-US" sz="2400" dirty="0"/>
              <a:t>Requires that organizations examine their complete portfolio of risks, consider how those risks interrelate, and that management develops an appropriate risk mitigation approach to address these risks in a manner that is consistent with the organization’s strategy and risk appetite</a:t>
            </a:r>
          </a:p>
        </p:txBody>
      </p:sp>
    </p:spTree>
    <p:extLst>
      <p:ext uri="{BB962C8B-B14F-4D97-AF65-F5344CB8AC3E}">
        <p14:creationId xmlns:p14="http://schemas.microsoft.com/office/powerpoint/2010/main" val="1452882510"/>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ERM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ERM process begins with a rich understanding of </a:t>
            </a:r>
            <a:r>
              <a:rPr lang="en-US" sz="2400" b="1" dirty="0">
                <a:solidFill>
                  <a:srgbClr val="FF0000"/>
                </a:solidFill>
              </a:rPr>
              <a:t>what’s most important </a:t>
            </a:r>
            <a:r>
              <a:rPr lang="en-US" sz="2400" dirty="0"/>
              <a:t>for the business’ short-term and long-term success.</a:t>
            </a:r>
          </a:p>
          <a:p>
            <a:pPr algn="just">
              <a:lnSpc>
                <a:spcPct val="150000"/>
              </a:lnSpc>
            </a:pPr>
            <a:r>
              <a:rPr lang="en-US" sz="2400" dirty="0"/>
              <a:t>ERM uses a strategic lens to pinpoint emerging risks potentially affecting current core business drives and new strategic initiatives.</a:t>
            </a:r>
          </a:p>
          <a:p>
            <a:pPr algn="just">
              <a:lnSpc>
                <a:spcPct val="150000"/>
              </a:lnSpc>
            </a:pPr>
            <a:r>
              <a:rPr lang="en-US" sz="2400" dirty="0"/>
              <a:t>The goal of an ERM process is to generate an understanding of the top risks that management collectively believes are the current most critical risks to the strategic success of the enterprise.</a:t>
            </a:r>
          </a:p>
        </p:txBody>
      </p:sp>
    </p:spTree>
    <p:extLst>
      <p:ext uri="{BB962C8B-B14F-4D97-AF65-F5344CB8AC3E}">
        <p14:creationId xmlns:p14="http://schemas.microsoft.com/office/powerpoint/2010/main" val="2233525824"/>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Slide Number Placeholder 4">
            <a:extLst>
              <a:ext uri="{FF2B5EF4-FFF2-40B4-BE49-F238E27FC236}">
                <a16:creationId xmlns:a16="http://schemas.microsoft.com/office/drawing/2014/main" id="{1C252B0C-95DF-43E8-874E-EEAA4763F118}"/>
              </a:ext>
            </a:extLst>
          </p:cNvPr>
          <p:cNvSpPr txBox="1">
            <a:spLocks/>
          </p:cNvSpPr>
          <p:nvPr/>
        </p:nvSpPr>
        <p:spPr>
          <a:xfrm>
            <a:off x="11538065"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1" name="Picture 10">
            <a:extLst>
              <a:ext uri="{FF2B5EF4-FFF2-40B4-BE49-F238E27FC236}">
                <a16:creationId xmlns:a16="http://schemas.microsoft.com/office/drawing/2014/main" id="{BFDDA19D-BF71-4334-BEEA-62EA035C1086}"/>
              </a:ext>
            </a:extLst>
          </p:cNvPr>
          <p:cNvPicPr>
            <a:picLocks noChangeAspect="1"/>
          </p:cNvPicPr>
          <p:nvPr/>
        </p:nvPicPr>
        <p:blipFill>
          <a:blip r:embed="rId4"/>
          <a:stretch>
            <a:fillRect/>
          </a:stretch>
        </p:blipFill>
        <p:spPr>
          <a:xfrm>
            <a:off x="779896" y="1502069"/>
            <a:ext cx="9403195" cy="4509222"/>
          </a:xfrm>
          <a:prstGeom prst="rect">
            <a:avLst/>
          </a:prstGeom>
        </p:spPr>
      </p:pic>
    </p:spTree>
    <p:extLst>
      <p:ext uri="{BB962C8B-B14F-4D97-AF65-F5344CB8AC3E}">
        <p14:creationId xmlns:p14="http://schemas.microsoft.com/office/powerpoint/2010/main" val="12739256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89274" y="2763243"/>
            <a:ext cx="4222539" cy="1360822"/>
          </a:xfrm>
          <a:prstGeom prst="rect">
            <a:avLst/>
          </a:prstGeom>
        </p:spPr>
        <p:txBody>
          <a:bodyPr wrap="square">
            <a:spAutoFit/>
          </a:bodyPr>
          <a:lstStyle/>
          <a:p>
            <a:pPr>
              <a:lnSpc>
                <a:spcPct val="120000"/>
              </a:lnSpc>
            </a:pPr>
            <a:r>
              <a:rPr lang="en-US" sz="3600" dirty="0">
                <a:solidFill>
                  <a:schemeClr val="bg1"/>
                </a:solidFill>
                <a:latin typeface="Alexandria" charset="0"/>
                <a:cs typeface="Alexandria" charset="0"/>
              </a:rPr>
              <a:t>COSO ERM Framework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4" name="Picture 13">
            <a:extLst>
              <a:ext uri="{FF2B5EF4-FFF2-40B4-BE49-F238E27FC236}">
                <a16:creationId xmlns:a16="http://schemas.microsoft.com/office/drawing/2014/main" id="{D4D3768E-BB4B-4008-B6CC-3712DECD9041}"/>
              </a:ext>
            </a:extLst>
          </p:cNvPr>
          <p:cNvPicPr>
            <a:picLocks noChangeAspect="1"/>
          </p:cNvPicPr>
          <p:nvPr/>
        </p:nvPicPr>
        <p:blipFill>
          <a:blip r:embed="rId3"/>
          <a:stretch>
            <a:fillRect/>
          </a:stretch>
        </p:blipFill>
        <p:spPr>
          <a:xfrm>
            <a:off x="4389672" y="2227099"/>
            <a:ext cx="7802328" cy="3075432"/>
          </a:xfrm>
          <a:prstGeom prst="rect">
            <a:avLst/>
          </a:prstGeom>
        </p:spPr>
      </p:pic>
    </p:spTree>
    <p:extLst>
      <p:ext uri="{BB962C8B-B14F-4D97-AF65-F5344CB8AC3E}">
        <p14:creationId xmlns:p14="http://schemas.microsoft.com/office/powerpoint/2010/main" val="3348269648"/>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COSO Definition for ERM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8" indent="0" algn="just">
              <a:lnSpc>
                <a:spcPct val="150000"/>
              </a:lnSpc>
              <a:buNone/>
            </a:pPr>
            <a:r>
              <a:rPr lang="en-US" sz="2400" dirty="0"/>
              <a:t>Enterprise Risk Management (ERM) is defined by the Committee of Sponsoring Organizations (COSO) as </a:t>
            </a:r>
          </a:p>
          <a:p>
            <a:pPr marL="109538" indent="0" algn="just">
              <a:lnSpc>
                <a:spcPct val="150000"/>
              </a:lnSpc>
              <a:buNone/>
            </a:pPr>
            <a:r>
              <a:rPr lang="en-US" sz="2400" dirty="0"/>
              <a:t>“a </a:t>
            </a:r>
            <a:r>
              <a:rPr lang="en-US" sz="2400" dirty="0">
                <a:solidFill>
                  <a:srgbClr val="FF0000"/>
                </a:solidFill>
              </a:rPr>
              <a:t>process</a:t>
            </a:r>
            <a:r>
              <a:rPr lang="en-US" sz="2400" dirty="0"/>
              <a:t>, </a:t>
            </a:r>
            <a:r>
              <a:rPr lang="en-US" sz="2400" b="1" dirty="0"/>
              <a:t>effected</a:t>
            </a:r>
            <a:r>
              <a:rPr lang="en-US" sz="2400" dirty="0"/>
              <a:t> by an entity’s board of directors, management and other personnel, </a:t>
            </a:r>
            <a:r>
              <a:rPr lang="en-US" sz="2400" u="sng" dirty="0"/>
              <a:t>applied in strategy-setting </a:t>
            </a:r>
            <a:r>
              <a:rPr lang="en-US" sz="2400" dirty="0"/>
              <a:t>and </a:t>
            </a:r>
            <a:r>
              <a:rPr lang="en-US" sz="2400" b="1" i="1" dirty="0">
                <a:solidFill>
                  <a:schemeClr val="accent1">
                    <a:lumMod val="75000"/>
                  </a:schemeClr>
                </a:solidFill>
              </a:rPr>
              <a:t>across the enterprise</a:t>
            </a:r>
            <a:r>
              <a:rPr lang="en-US" sz="2400" dirty="0"/>
              <a:t>, </a:t>
            </a:r>
            <a:r>
              <a:rPr lang="en-US" sz="2400" dirty="0">
                <a:solidFill>
                  <a:schemeClr val="accent2">
                    <a:lumMod val="75000"/>
                  </a:schemeClr>
                </a:solidFill>
              </a:rPr>
              <a:t>designed to identify potential events </a:t>
            </a:r>
            <a:r>
              <a:rPr lang="en-US" sz="2400" dirty="0"/>
              <a:t>that may affect the entity, </a:t>
            </a:r>
            <a:r>
              <a:rPr lang="en-US" sz="2400" u="sng" dirty="0">
                <a:solidFill>
                  <a:srgbClr val="C00000"/>
                </a:solidFill>
              </a:rPr>
              <a:t>and manage risk to be within its risk appetite</a:t>
            </a:r>
            <a:r>
              <a:rPr lang="en-US" sz="2400" dirty="0"/>
              <a:t>, to provide reasonable assurance regarding the achievement of </a:t>
            </a:r>
            <a:r>
              <a:rPr lang="en-US" sz="2400" b="1" dirty="0"/>
              <a:t>entity objectives</a:t>
            </a:r>
            <a:r>
              <a:rPr lang="en-US" sz="2400" dirty="0"/>
              <a:t>.”</a:t>
            </a:r>
          </a:p>
        </p:txBody>
      </p:sp>
    </p:spTree>
    <p:extLst>
      <p:ext uri="{BB962C8B-B14F-4D97-AF65-F5344CB8AC3E}">
        <p14:creationId xmlns:p14="http://schemas.microsoft.com/office/powerpoint/2010/main" val="1485209385"/>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COSO ERM Frameworks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Content Placeholder 4">
            <a:extLst>
              <a:ext uri="{FF2B5EF4-FFF2-40B4-BE49-F238E27FC236}">
                <a16:creationId xmlns:a16="http://schemas.microsoft.com/office/drawing/2014/main" id="{966D4C08-D573-402F-A808-AE0FCCCFD70B}"/>
              </a:ext>
            </a:extLst>
          </p:cNvPr>
          <p:cNvSpPr txBox="1">
            <a:spLocks/>
          </p:cNvSpPr>
          <p:nvPr/>
        </p:nvSpPr>
        <p:spPr>
          <a:xfrm>
            <a:off x="942308" y="4328077"/>
            <a:ext cx="10252165" cy="1994999"/>
          </a:xfrm>
          <a:prstGeom prst="rect">
            <a:avLst/>
          </a:prstGeom>
          <a:solidFill>
            <a:schemeClr val="bg1"/>
          </a:solidFill>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170000"/>
              </a:lnSpc>
              <a:buFont typeface="+mj-lt"/>
              <a:buAutoNum type="arabicPeriod"/>
            </a:pPr>
            <a:r>
              <a:rPr lang="en-US" sz="2400" dirty="0">
                <a:solidFill>
                  <a:srgbClr val="FF0000"/>
                </a:solidFill>
              </a:rPr>
              <a:t>Enterprise Risk Management Integrated Framework (2004)</a:t>
            </a:r>
          </a:p>
          <a:p>
            <a:pPr marL="457200" indent="-457200">
              <a:lnSpc>
                <a:spcPct val="170000"/>
              </a:lnSpc>
              <a:buFont typeface="+mj-lt"/>
              <a:buAutoNum type="arabicPeriod"/>
            </a:pPr>
            <a:r>
              <a:rPr lang="en-US" sz="2400" dirty="0">
                <a:solidFill>
                  <a:schemeClr val="accent5">
                    <a:lumMod val="50000"/>
                  </a:schemeClr>
                </a:solidFill>
              </a:rPr>
              <a:t>Enterprise Risk Management–Integrating with Strategy and Performance (2017)</a:t>
            </a:r>
          </a:p>
        </p:txBody>
      </p:sp>
      <p:pic>
        <p:nvPicPr>
          <p:cNvPr id="12" name="Content Placeholder 6">
            <a:extLst>
              <a:ext uri="{FF2B5EF4-FFF2-40B4-BE49-F238E27FC236}">
                <a16:creationId xmlns:a16="http://schemas.microsoft.com/office/drawing/2014/main" id="{213C5629-AACD-4CA2-BCD4-ED947A8B5813}"/>
              </a:ext>
            </a:extLst>
          </p:cNvPr>
          <p:cNvPicPr>
            <a:picLocks noChangeAspect="1"/>
          </p:cNvPicPr>
          <p:nvPr/>
        </p:nvPicPr>
        <p:blipFill>
          <a:blip r:embed="rId3"/>
          <a:stretch>
            <a:fillRect/>
          </a:stretch>
        </p:blipFill>
        <p:spPr>
          <a:xfrm>
            <a:off x="942308" y="2292387"/>
            <a:ext cx="10252165" cy="1729027"/>
          </a:xfrm>
          <a:prstGeom prst="rect">
            <a:avLst/>
          </a:prstGeom>
        </p:spPr>
      </p:pic>
    </p:spTree>
    <p:extLst>
      <p:ext uri="{BB962C8B-B14F-4D97-AF65-F5344CB8AC3E}">
        <p14:creationId xmlns:p14="http://schemas.microsoft.com/office/powerpoint/2010/main" val="1671798618"/>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COSO ERM Integrated Framework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19596"/>
            <a:ext cx="10182892" cy="908382"/>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8" indent="0" algn="just">
              <a:lnSpc>
                <a:spcPct val="100000"/>
              </a:lnSpc>
              <a:buNone/>
            </a:pPr>
            <a:r>
              <a:rPr lang="en-US" sz="2000" dirty="0"/>
              <a:t>To help assist with the implementation of the ERM process, COSO developed the ERM Integrated Framework (2004), also known as the </a:t>
            </a:r>
            <a:r>
              <a:rPr lang="en-US" sz="2000" b="1" i="1" dirty="0">
                <a:solidFill>
                  <a:schemeClr val="accent5">
                    <a:lumMod val="75000"/>
                  </a:schemeClr>
                </a:solidFill>
              </a:rPr>
              <a:t>COSO Cube</a:t>
            </a:r>
            <a:r>
              <a:rPr lang="en-US" sz="2000" dirty="0"/>
              <a:t>.  This cube is an update to the initial COSO I framework developed in 1992:</a:t>
            </a:r>
          </a:p>
        </p:txBody>
      </p:sp>
      <p:pic>
        <p:nvPicPr>
          <p:cNvPr id="2" name="Picture 1"/>
          <p:cNvPicPr>
            <a:picLocks noChangeAspect="1"/>
          </p:cNvPicPr>
          <p:nvPr/>
        </p:nvPicPr>
        <p:blipFill>
          <a:blip r:embed="rId3"/>
          <a:stretch>
            <a:fillRect/>
          </a:stretch>
        </p:blipFill>
        <p:spPr>
          <a:xfrm>
            <a:off x="1665483" y="3315453"/>
            <a:ext cx="8736542" cy="3118564"/>
          </a:xfrm>
          <a:prstGeom prst="rect">
            <a:avLst/>
          </a:prstGeom>
        </p:spPr>
      </p:pic>
    </p:spTree>
    <p:extLst>
      <p:ext uri="{BB962C8B-B14F-4D97-AF65-F5344CB8AC3E}">
        <p14:creationId xmlns:p14="http://schemas.microsoft.com/office/powerpoint/2010/main" val="1448402345"/>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COSO ERM Integrated Framework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4" descr="RISK_CUBE"/>
          <p:cNvPicPr>
            <a:picLocks noChangeAspect="1" noChangeArrowheads="1"/>
          </p:cNvPicPr>
          <p:nvPr/>
        </p:nvPicPr>
        <p:blipFill>
          <a:blip r:embed="rId4" cstate="print"/>
          <a:srcRect/>
          <a:stretch>
            <a:fillRect/>
          </a:stretch>
        </p:blipFill>
        <p:spPr bwMode="auto">
          <a:xfrm>
            <a:off x="1256217" y="2486795"/>
            <a:ext cx="4271748" cy="3801030"/>
          </a:xfrm>
          <a:prstGeom prst="rect">
            <a:avLst/>
          </a:prstGeom>
          <a:noFill/>
        </p:spPr>
      </p:pic>
      <p:sp>
        <p:nvSpPr>
          <p:cNvPr id="12" name="Line Callout 3 (Accent Bar) 11"/>
          <p:cNvSpPr/>
          <p:nvPr/>
        </p:nvSpPr>
        <p:spPr>
          <a:xfrm>
            <a:off x="7495517" y="2152739"/>
            <a:ext cx="3574536" cy="2129259"/>
          </a:xfrm>
          <a:prstGeom prst="accentCallout3">
            <a:avLst>
              <a:gd name="adj1" fmla="val 18750"/>
              <a:gd name="adj2" fmla="val -8333"/>
              <a:gd name="adj3" fmla="val -7614"/>
              <a:gd name="adj4" fmla="val -20138"/>
              <a:gd name="adj5" fmla="val -9091"/>
              <a:gd name="adj6" fmla="val -118296"/>
              <a:gd name="adj7" fmla="val 9502"/>
              <a:gd name="adj8" fmla="val -124563"/>
            </a:avLst>
          </a:prstGeom>
        </p:spPr>
        <p:style>
          <a:lnRef idx="1">
            <a:schemeClr val="accent1"/>
          </a:lnRef>
          <a:fillRef idx="2">
            <a:schemeClr val="accent1"/>
          </a:fillRef>
          <a:effectRef idx="1">
            <a:schemeClr val="accent1"/>
          </a:effectRef>
          <a:fontRef idx="minor">
            <a:schemeClr val="dk1"/>
          </a:fontRef>
        </p:style>
        <p:txBody>
          <a:bodyPr rtlCol="0" anchor="ctr"/>
          <a:lstStyle/>
          <a:p>
            <a:pPr>
              <a:lnSpc>
                <a:spcPct val="150000"/>
              </a:lnSpc>
            </a:pPr>
            <a:r>
              <a:rPr lang="en-US" sz="2000" dirty="0"/>
              <a:t>These are the high-level goals that are aligned with and support the institution’s mission.</a:t>
            </a:r>
          </a:p>
        </p:txBody>
      </p:sp>
    </p:spTree>
    <p:custDataLst>
      <p:tags r:id="rId1"/>
    </p:custDataLst>
    <p:extLst>
      <p:ext uri="{BB962C8B-B14F-4D97-AF65-F5344CB8AC3E}">
        <p14:creationId xmlns:p14="http://schemas.microsoft.com/office/powerpoint/2010/main" val="280951782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COSO ERM Integrated Framework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Line Callout 3 (Accent Bar) 16"/>
          <p:cNvSpPr/>
          <p:nvPr/>
        </p:nvSpPr>
        <p:spPr>
          <a:xfrm>
            <a:off x="7494895" y="2388884"/>
            <a:ext cx="3668973" cy="2146110"/>
          </a:xfrm>
          <a:prstGeom prst="accentCallout3">
            <a:avLst>
              <a:gd name="adj1" fmla="val 18750"/>
              <a:gd name="adj2" fmla="val -8333"/>
              <a:gd name="adj3" fmla="val -22812"/>
              <a:gd name="adj4" fmla="val -20847"/>
              <a:gd name="adj5" fmla="val -23763"/>
              <a:gd name="adj6" fmla="val -99316"/>
              <a:gd name="adj7" fmla="val -10508"/>
              <a:gd name="adj8" fmla="val -104149"/>
            </a:avLst>
          </a:prstGeom>
        </p:spPr>
        <p:style>
          <a:lnRef idx="1">
            <a:schemeClr val="accent1"/>
          </a:lnRef>
          <a:fillRef idx="2">
            <a:schemeClr val="accent1"/>
          </a:fillRef>
          <a:effectRef idx="1">
            <a:schemeClr val="accent1"/>
          </a:effectRef>
          <a:fontRef idx="minor">
            <a:schemeClr val="dk1"/>
          </a:fontRef>
        </p:style>
        <p:txBody>
          <a:bodyPr rtlCol="0" anchor="ctr"/>
          <a:lstStyle/>
          <a:p>
            <a:pPr>
              <a:lnSpc>
                <a:spcPct val="150000"/>
              </a:lnSpc>
            </a:pPr>
            <a:r>
              <a:rPr lang="en-US" sz="2400" dirty="0"/>
              <a:t>Relate to the ongoing management process and daily activities of the organization.</a:t>
            </a:r>
          </a:p>
        </p:txBody>
      </p:sp>
      <p:pic>
        <p:nvPicPr>
          <p:cNvPr id="18" name="Picture 4" descr="RISK_CUBE">
            <a:extLst>
              <a:ext uri="{FF2B5EF4-FFF2-40B4-BE49-F238E27FC236}">
                <a16:creationId xmlns:a16="http://schemas.microsoft.com/office/drawing/2014/main" id="{9F345540-1AB7-40F0-AC4A-FA2A239FAD03}"/>
              </a:ext>
            </a:extLst>
          </p:cNvPr>
          <p:cNvPicPr>
            <a:picLocks noChangeAspect="1" noChangeArrowheads="1"/>
          </p:cNvPicPr>
          <p:nvPr/>
        </p:nvPicPr>
        <p:blipFill>
          <a:blip r:embed="rId3" cstate="print"/>
          <a:srcRect/>
          <a:stretch>
            <a:fillRect/>
          </a:stretch>
        </p:blipFill>
        <p:spPr bwMode="auto">
          <a:xfrm>
            <a:off x="1214652" y="2306681"/>
            <a:ext cx="4612942" cy="4104627"/>
          </a:xfrm>
          <a:prstGeom prst="rect">
            <a:avLst/>
          </a:prstGeom>
          <a:noFill/>
        </p:spPr>
      </p:pic>
    </p:spTree>
    <p:extLst>
      <p:ext uri="{BB962C8B-B14F-4D97-AF65-F5344CB8AC3E}">
        <p14:creationId xmlns:p14="http://schemas.microsoft.com/office/powerpoint/2010/main" val="53554894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COSO ERM Integrated Framework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Line Callout 3 (Accent Bar) 10"/>
          <p:cNvSpPr/>
          <p:nvPr/>
        </p:nvSpPr>
        <p:spPr>
          <a:xfrm>
            <a:off x="7845592" y="3117124"/>
            <a:ext cx="3352800" cy="2074712"/>
          </a:xfrm>
          <a:prstGeom prst="accentCallout3">
            <a:avLst>
              <a:gd name="adj1" fmla="val 18750"/>
              <a:gd name="adj2" fmla="val -8333"/>
              <a:gd name="adj3" fmla="val -57615"/>
              <a:gd name="adj4" fmla="val -20138"/>
              <a:gd name="adj5" fmla="val -58345"/>
              <a:gd name="adj6" fmla="val -98130"/>
              <a:gd name="adj7" fmla="val -36883"/>
              <a:gd name="adj8" fmla="val -106774"/>
            </a:avLst>
          </a:prstGeom>
        </p:spPr>
        <p:style>
          <a:lnRef idx="1">
            <a:schemeClr val="accent1"/>
          </a:lnRef>
          <a:fillRef idx="2">
            <a:schemeClr val="accent1"/>
          </a:fillRef>
          <a:effectRef idx="1">
            <a:schemeClr val="accent1"/>
          </a:effectRef>
          <a:fontRef idx="minor">
            <a:schemeClr val="dk1"/>
          </a:fontRef>
        </p:style>
        <p:txBody>
          <a:bodyPr rtlCol="0" anchor="ctr"/>
          <a:lstStyle/>
          <a:p>
            <a:pPr>
              <a:lnSpc>
                <a:spcPct val="150000"/>
              </a:lnSpc>
            </a:pPr>
            <a:r>
              <a:rPr lang="en-US" sz="2400" dirty="0"/>
              <a:t>Relates to the protection of the organization’s assets and quality of financial reporting.</a:t>
            </a:r>
          </a:p>
        </p:txBody>
      </p:sp>
      <p:pic>
        <p:nvPicPr>
          <p:cNvPr id="12" name="Picture 4" descr="RISK_CUBE">
            <a:extLst>
              <a:ext uri="{FF2B5EF4-FFF2-40B4-BE49-F238E27FC236}">
                <a16:creationId xmlns:a16="http://schemas.microsoft.com/office/drawing/2014/main" id="{27F938B8-5781-4D5A-B1C6-FEBAE54E319C}"/>
              </a:ext>
            </a:extLst>
          </p:cNvPr>
          <p:cNvPicPr>
            <a:picLocks noChangeAspect="1" noChangeArrowheads="1"/>
          </p:cNvPicPr>
          <p:nvPr/>
        </p:nvPicPr>
        <p:blipFill>
          <a:blip r:embed="rId3" cstate="print"/>
          <a:srcRect/>
          <a:stretch>
            <a:fillRect/>
          </a:stretch>
        </p:blipFill>
        <p:spPr bwMode="auto">
          <a:xfrm>
            <a:off x="937552" y="2597832"/>
            <a:ext cx="4612942" cy="3702631"/>
          </a:xfrm>
          <a:prstGeom prst="rect">
            <a:avLst/>
          </a:prstGeom>
          <a:noFill/>
        </p:spPr>
      </p:pic>
    </p:spTree>
    <p:extLst>
      <p:ext uri="{BB962C8B-B14F-4D97-AF65-F5344CB8AC3E}">
        <p14:creationId xmlns:p14="http://schemas.microsoft.com/office/powerpoint/2010/main" val="251138796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COSO ERM Integrated Framework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Line Callout 3 (Accent Bar) 16"/>
          <p:cNvSpPr/>
          <p:nvPr/>
        </p:nvSpPr>
        <p:spPr>
          <a:xfrm>
            <a:off x="7300924" y="3622871"/>
            <a:ext cx="3887337" cy="2097091"/>
          </a:xfrm>
          <a:prstGeom prst="accentCallout3">
            <a:avLst>
              <a:gd name="adj1" fmla="val 18750"/>
              <a:gd name="adj2" fmla="val -8333"/>
              <a:gd name="adj3" fmla="val -67364"/>
              <a:gd name="adj4" fmla="val -21191"/>
              <a:gd name="adj5" fmla="val -68492"/>
              <a:gd name="adj6" fmla="val -49248"/>
              <a:gd name="adj7" fmla="val -52566"/>
              <a:gd name="adj8" fmla="val -52504"/>
            </a:avLst>
          </a:prstGeom>
        </p:spPr>
        <p:style>
          <a:lnRef idx="1">
            <a:schemeClr val="accent1"/>
          </a:lnRef>
          <a:fillRef idx="2">
            <a:schemeClr val="accent1"/>
          </a:fillRef>
          <a:effectRef idx="1">
            <a:schemeClr val="accent1"/>
          </a:effectRef>
          <a:fontRef idx="minor">
            <a:schemeClr val="dk1"/>
          </a:fontRef>
        </p:style>
        <p:txBody>
          <a:bodyPr rtlCol="0" anchor="ctr"/>
          <a:lstStyle/>
          <a:p>
            <a:pPr>
              <a:lnSpc>
                <a:spcPct val="150000"/>
              </a:lnSpc>
            </a:pPr>
            <a:r>
              <a:rPr lang="en-US" sz="2400" dirty="0"/>
              <a:t>Relates to the organization’s adherence to applicable laws and regulations.</a:t>
            </a:r>
          </a:p>
        </p:txBody>
      </p:sp>
      <p:pic>
        <p:nvPicPr>
          <p:cNvPr id="18" name="Picture 4" descr="RISK_CUBE">
            <a:extLst>
              <a:ext uri="{FF2B5EF4-FFF2-40B4-BE49-F238E27FC236}">
                <a16:creationId xmlns:a16="http://schemas.microsoft.com/office/drawing/2014/main" id="{14E2843E-00FD-4C29-85CB-98E467CD9889}"/>
              </a:ext>
            </a:extLst>
          </p:cNvPr>
          <p:cNvPicPr>
            <a:picLocks noChangeAspect="1" noChangeArrowheads="1"/>
          </p:cNvPicPr>
          <p:nvPr/>
        </p:nvPicPr>
        <p:blipFill>
          <a:blip r:embed="rId3" cstate="print"/>
          <a:srcRect/>
          <a:stretch>
            <a:fillRect/>
          </a:stretch>
        </p:blipFill>
        <p:spPr bwMode="auto">
          <a:xfrm>
            <a:off x="1020682" y="2459084"/>
            <a:ext cx="4612942" cy="3609212"/>
          </a:xfrm>
          <a:prstGeom prst="rect">
            <a:avLst/>
          </a:prstGeom>
          <a:noFill/>
        </p:spPr>
      </p:pic>
    </p:spTree>
    <p:extLst>
      <p:ext uri="{BB962C8B-B14F-4D97-AF65-F5344CB8AC3E}">
        <p14:creationId xmlns:p14="http://schemas.microsoft.com/office/powerpoint/2010/main" val="68832690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COSO ERM Integrated Framework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4" descr="RISK_CUBE">
            <a:extLst>
              <a:ext uri="{FF2B5EF4-FFF2-40B4-BE49-F238E27FC236}">
                <a16:creationId xmlns:a16="http://schemas.microsoft.com/office/drawing/2014/main" id="{5883F37E-DBA2-41EE-B937-1B6CD448565D}"/>
              </a:ext>
            </a:extLst>
          </p:cNvPr>
          <p:cNvPicPr>
            <a:picLocks noChangeAspect="1" noChangeArrowheads="1"/>
          </p:cNvPicPr>
          <p:nvPr/>
        </p:nvPicPr>
        <p:blipFill>
          <a:blip r:embed="rId4" cstate="print"/>
          <a:srcRect/>
          <a:stretch>
            <a:fillRect/>
          </a:stretch>
        </p:blipFill>
        <p:spPr bwMode="auto">
          <a:xfrm>
            <a:off x="826728" y="2362241"/>
            <a:ext cx="4612942" cy="3841242"/>
          </a:xfrm>
          <a:prstGeom prst="rect">
            <a:avLst/>
          </a:prstGeom>
          <a:noFill/>
        </p:spPr>
      </p:pic>
      <p:sp>
        <p:nvSpPr>
          <p:cNvPr id="12" name="Rectangular Callout 11"/>
          <p:cNvSpPr/>
          <p:nvPr/>
        </p:nvSpPr>
        <p:spPr>
          <a:xfrm>
            <a:off x="6648451" y="2347806"/>
            <a:ext cx="4379768" cy="3630741"/>
          </a:xfrm>
          <a:prstGeom prst="wedgeRectCallout">
            <a:avLst>
              <a:gd name="adj1" fmla="val -112370"/>
              <a:gd name="adj2" fmla="val -23930"/>
            </a:avLst>
          </a:prstGeom>
        </p:spPr>
        <p:style>
          <a:lnRef idx="1">
            <a:schemeClr val="accent1"/>
          </a:lnRef>
          <a:fillRef idx="2">
            <a:schemeClr val="accent1"/>
          </a:fillRef>
          <a:effectRef idx="1">
            <a:schemeClr val="accent1"/>
          </a:effectRef>
          <a:fontRef idx="minor">
            <a:schemeClr val="dk1"/>
          </a:fontRef>
        </p:style>
        <p:txBody>
          <a:bodyPr rtlCol="0" anchor="ctr"/>
          <a:lstStyle/>
          <a:p>
            <a:pPr>
              <a:lnSpc>
                <a:spcPct val="150000"/>
              </a:lnSpc>
            </a:pPr>
            <a:r>
              <a:rPr lang="en-US" sz="2400" dirty="0"/>
              <a:t>The Internal Environment relates to the general culture, values and environment in which an organization or entity operates (e.g. – Tone at the top)</a:t>
            </a:r>
          </a:p>
        </p:txBody>
      </p:sp>
    </p:spTree>
    <p:custDataLst>
      <p:tags r:id="rId1"/>
    </p:custDataLst>
    <p:extLst>
      <p:ext uri="{BB962C8B-B14F-4D97-AF65-F5344CB8AC3E}">
        <p14:creationId xmlns:p14="http://schemas.microsoft.com/office/powerpoint/2010/main" val="37129696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COSO ERM Integrated Framework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4" descr="RISK_CUBE">
            <a:extLst>
              <a:ext uri="{FF2B5EF4-FFF2-40B4-BE49-F238E27FC236}">
                <a16:creationId xmlns:a16="http://schemas.microsoft.com/office/drawing/2014/main" id="{48FF4E8D-FAD1-4478-A560-CFF6ACFAC421}"/>
              </a:ext>
            </a:extLst>
          </p:cNvPr>
          <p:cNvPicPr>
            <a:picLocks noChangeAspect="1" noChangeArrowheads="1"/>
          </p:cNvPicPr>
          <p:nvPr/>
        </p:nvPicPr>
        <p:blipFill>
          <a:blip r:embed="rId3" cstate="print"/>
          <a:srcRect/>
          <a:stretch>
            <a:fillRect/>
          </a:stretch>
        </p:blipFill>
        <p:spPr bwMode="auto">
          <a:xfrm>
            <a:off x="729727" y="2043436"/>
            <a:ext cx="4612942" cy="4104627"/>
          </a:xfrm>
          <a:prstGeom prst="rect">
            <a:avLst/>
          </a:prstGeom>
          <a:noFill/>
        </p:spPr>
      </p:pic>
      <p:sp>
        <p:nvSpPr>
          <p:cNvPr id="10" name="Rectangular Callout 9"/>
          <p:cNvSpPr/>
          <p:nvPr/>
        </p:nvSpPr>
        <p:spPr>
          <a:xfrm>
            <a:off x="6454914" y="2095403"/>
            <a:ext cx="4337711" cy="1985277"/>
          </a:xfrm>
          <a:prstGeom prst="wedgeRectCallout">
            <a:avLst>
              <a:gd name="adj1" fmla="val -113741"/>
              <a:gd name="adj2" fmla="val 18892"/>
            </a:avLst>
          </a:prstGeom>
        </p:spPr>
        <p:style>
          <a:lnRef idx="1">
            <a:schemeClr val="accent1"/>
          </a:lnRef>
          <a:fillRef idx="2">
            <a:schemeClr val="accent1"/>
          </a:fillRef>
          <a:effectRef idx="1">
            <a:schemeClr val="accent1"/>
          </a:effectRef>
          <a:fontRef idx="minor">
            <a:schemeClr val="dk1"/>
          </a:fontRef>
        </p:style>
        <p:txBody>
          <a:bodyPr rtlCol="0" anchor="ctr"/>
          <a:lstStyle/>
          <a:p>
            <a:pPr algn="just"/>
            <a:r>
              <a:rPr lang="en-US" sz="2400" dirty="0"/>
              <a:t>Objective Setting relates to the process management uses to set its strategic goals and objectives.  Establishes the organization’s risk appetite and risk tolerance.</a:t>
            </a:r>
          </a:p>
        </p:txBody>
      </p:sp>
      <p:sp>
        <p:nvSpPr>
          <p:cNvPr id="11" name="TextBox 10">
            <a:extLst>
              <a:ext uri="{FF2B5EF4-FFF2-40B4-BE49-F238E27FC236}">
                <a16:creationId xmlns:a16="http://schemas.microsoft.com/office/drawing/2014/main" id="{E08B8F38-83D6-4E5B-ADA0-690FF5FE87D0}"/>
              </a:ext>
            </a:extLst>
          </p:cNvPr>
          <p:cNvSpPr txBox="1"/>
          <p:nvPr/>
        </p:nvSpPr>
        <p:spPr>
          <a:xfrm>
            <a:off x="5460857" y="4492166"/>
            <a:ext cx="5973353" cy="923330"/>
          </a:xfrm>
          <a:prstGeom prst="rect">
            <a:avLst/>
          </a:prstGeom>
          <a:noFill/>
        </p:spPr>
        <p:txBody>
          <a:bodyPr wrap="square">
            <a:spAutoFit/>
          </a:bodyPr>
          <a:lstStyle/>
          <a:p>
            <a:r>
              <a:rPr lang="en-US" b="1" dirty="0">
                <a:solidFill>
                  <a:srgbClr val="FF0000"/>
                </a:solidFill>
              </a:rPr>
              <a:t>Risk Appetite</a:t>
            </a:r>
            <a:r>
              <a:rPr lang="en-US" dirty="0"/>
              <a:t> is the amount of risk, on a broad level, that an</a:t>
            </a:r>
          </a:p>
          <a:p>
            <a:r>
              <a:rPr lang="en-US" dirty="0"/>
              <a:t>enterprise and its individual managers are willing to accept in their pursuit of value.</a:t>
            </a:r>
          </a:p>
        </p:txBody>
      </p:sp>
      <p:sp>
        <p:nvSpPr>
          <p:cNvPr id="12" name="TextBox 11">
            <a:extLst>
              <a:ext uri="{FF2B5EF4-FFF2-40B4-BE49-F238E27FC236}">
                <a16:creationId xmlns:a16="http://schemas.microsoft.com/office/drawing/2014/main" id="{186F2ECA-E19A-4972-905A-1BFD4DE5C05B}"/>
              </a:ext>
            </a:extLst>
          </p:cNvPr>
          <p:cNvSpPr txBox="1"/>
          <p:nvPr/>
        </p:nvSpPr>
        <p:spPr>
          <a:xfrm>
            <a:off x="5460857" y="5428531"/>
            <a:ext cx="5973353" cy="923330"/>
          </a:xfrm>
          <a:prstGeom prst="rect">
            <a:avLst/>
          </a:prstGeom>
          <a:noFill/>
        </p:spPr>
        <p:txBody>
          <a:bodyPr wrap="square">
            <a:spAutoFit/>
          </a:bodyPr>
          <a:lstStyle/>
          <a:p>
            <a:r>
              <a:rPr lang="en-US" b="1" dirty="0">
                <a:solidFill>
                  <a:schemeClr val="accent5">
                    <a:lumMod val="75000"/>
                  </a:schemeClr>
                </a:solidFill>
              </a:rPr>
              <a:t>Risk Tolerance </a:t>
            </a:r>
            <a:r>
              <a:rPr lang="en-US" dirty="0"/>
              <a:t>sets the acceptable minimum and maximum variation levels for a company, business unit, individual initiative, or specific risk category.</a:t>
            </a:r>
          </a:p>
        </p:txBody>
      </p:sp>
    </p:spTree>
    <p:extLst>
      <p:ext uri="{BB962C8B-B14F-4D97-AF65-F5344CB8AC3E}">
        <p14:creationId xmlns:p14="http://schemas.microsoft.com/office/powerpoint/2010/main" val="324890403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COSO ERM Integrated Framework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4" descr="RISK_CUBE">
            <a:extLst>
              <a:ext uri="{FF2B5EF4-FFF2-40B4-BE49-F238E27FC236}">
                <a16:creationId xmlns:a16="http://schemas.microsoft.com/office/drawing/2014/main" id="{F7822DF9-4652-4557-8B57-BC86321391AD}"/>
              </a:ext>
            </a:extLst>
          </p:cNvPr>
          <p:cNvPicPr>
            <a:picLocks noChangeAspect="1" noChangeArrowheads="1"/>
          </p:cNvPicPr>
          <p:nvPr/>
        </p:nvPicPr>
        <p:blipFill>
          <a:blip r:embed="rId3" cstate="print"/>
          <a:srcRect/>
          <a:stretch>
            <a:fillRect/>
          </a:stretch>
        </p:blipFill>
        <p:spPr bwMode="auto">
          <a:xfrm>
            <a:off x="840579" y="2255954"/>
            <a:ext cx="4612942" cy="4104627"/>
          </a:xfrm>
          <a:prstGeom prst="rect">
            <a:avLst/>
          </a:prstGeom>
          <a:noFill/>
        </p:spPr>
      </p:pic>
      <p:sp>
        <p:nvSpPr>
          <p:cNvPr id="10" name="Rectangular Callout 9"/>
          <p:cNvSpPr/>
          <p:nvPr/>
        </p:nvSpPr>
        <p:spPr>
          <a:xfrm>
            <a:off x="6702244" y="2041318"/>
            <a:ext cx="4347948" cy="3962400"/>
          </a:xfrm>
          <a:prstGeom prst="wedgeRectCallout">
            <a:avLst>
              <a:gd name="adj1" fmla="val -118652"/>
              <a:gd name="adj2" fmla="val 1555"/>
            </a:avLst>
          </a:prstGeom>
        </p:spPr>
        <p:style>
          <a:lnRef idx="1">
            <a:schemeClr val="accent1"/>
          </a:lnRef>
          <a:fillRef idx="2">
            <a:schemeClr val="accent1"/>
          </a:fillRef>
          <a:effectRef idx="1">
            <a:schemeClr val="accent1"/>
          </a:effectRef>
          <a:fontRef idx="minor">
            <a:schemeClr val="dk1"/>
          </a:fontRef>
        </p:style>
        <p:txBody>
          <a:bodyPr rtlCol="0" anchor="ctr"/>
          <a:lstStyle/>
          <a:p>
            <a:pPr>
              <a:lnSpc>
                <a:spcPct val="150000"/>
              </a:lnSpc>
            </a:pPr>
            <a:r>
              <a:rPr lang="en-US" sz="2400" dirty="0"/>
              <a:t>Event Identification is the process by which an organization identifies events that influence strategy and objectives or could affect an organization’s ability to achieve its objectives.</a:t>
            </a:r>
          </a:p>
        </p:txBody>
      </p:sp>
    </p:spTree>
    <p:extLst>
      <p:ext uri="{BB962C8B-B14F-4D97-AF65-F5344CB8AC3E}">
        <p14:creationId xmlns:p14="http://schemas.microsoft.com/office/powerpoint/2010/main" val="43273145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COSO ERM Integrated Framework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4" descr="RISK_CUBE">
            <a:extLst>
              <a:ext uri="{FF2B5EF4-FFF2-40B4-BE49-F238E27FC236}">
                <a16:creationId xmlns:a16="http://schemas.microsoft.com/office/drawing/2014/main" id="{DFAB4F98-1D66-42FA-A194-33A97D5D31BE}"/>
              </a:ext>
            </a:extLst>
          </p:cNvPr>
          <p:cNvPicPr>
            <a:picLocks noChangeAspect="1" noChangeArrowheads="1"/>
          </p:cNvPicPr>
          <p:nvPr/>
        </p:nvPicPr>
        <p:blipFill>
          <a:blip r:embed="rId3" cstate="print"/>
          <a:srcRect/>
          <a:stretch>
            <a:fillRect/>
          </a:stretch>
        </p:blipFill>
        <p:spPr bwMode="auto">
          <a:xfrm>
            <a:off x="942308" y="2254202"/>
            <a:ext cx="4612942" cy="4104627"/>
          </a:xfrm>
          <a:prstGeom prst="rect">
            <a:avLst/>
          </a:prstGeom>
          <a:noFill/>
        </p:spPr>
      </p:pic>
      <p:sp>
        <p:nvSpPr>
          <p:cNvPr id="10" name="Rectangular Callout 9"/>
          <p:cNvSpPr/>
          <p:nvPr/>
        </p:nvSpPr>
        <p:spPr>
          <a:xfrm>
            <a:off x="6357055" y="2649166"/>
            <a:ext cx="4848367" cy="3352800"/>
          </a:xfrm>
          <a:prstGeom prst="wedgeRectCallout">
            <a:avLst>
              <a:gd name="adj1" fmla="val -101872"/>
              <a:gd name="adj2" fmla="val 4247"/>
            </a:avLst>
          </a:prstGeom>
        </p:spPr>
        <p:style>
          <a:lnRef idx="1">
            <a:schemeClr val="accent1"/>
          </a:lnRef>
          <a:fillRef idx="2">
            <a:schemeClr val="accent1"/>
          </a:fillRef>
          <a:effectRef idx="1">
            <a:schemeClr val="accent1"/>
          </a:effectRef>
          <a:fontRef idx="minor">
            <a:schemeClr val="dk1"/>
          </a:fontRef>
        </p:style>
        <p:txBody>
          <a:bodyPr rtlCol="0" anchor="ctr"/>
          <a:lstStyle/>
          <a:p>
            <a:pPr>
              <a:lnSpc>
                <a:spcPct val="150000"/>
              </a:lnSpc>
            </a:pPr>
            <a:r>
              <a:rPr lang="en-US" sz="2400" dirty="0"/>
              <a:t>Risk Assessment relates to the organization’s process of evaluating the impact and likelihood of events and prioritizing related risks.</a:t>
            </a:r>
          </a:p>
        </p:txBody>
      </p:sp>
    </p:spTree>
    <p:extLst>
      <p:ext uri="{BB962C8B-B14F-4D97-AF65-F5344CB8AC3E}">
        <p14:creationId xmlns:p14="http://schemas.microsoft.com/office/powerpoint/2010/main" val="111482776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COSO ERM Integrated Framework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4" descr="RISK_CUBE">
            <a:extLst>
              <a:ext uri="{FF2B5EF4-FFF2-40B4-BE49-F238E27FC236}">
                <a16:creationId xmlns:a16="http://schemas.microsoft.com/office/drawing/2014/main" id="{52C7F6F5-2F6D-4662-93B4-93FA2F04AA84}"/>
              </a:ext>
            </a:extLst>
          </p:cNvPr>
          <p:cNvPicPr>
            <a:picLocks noChangeAspect="1" noChangeArrowheads="1"/>
          </p:cNvPicPr>
          <p:nvPr/>
        </p:nvPicPr>
        <p:blipFill>
          <a:blip r:embed="rId3" cstate="print"/>
          <a:srcRect/>
          <a:stretch>
            <a:fillRect/>
          </a:stretch>
        </p:blipFill>
        <p:spPr bwMode="auto">
          <a:xfrm>
            <a:off x="1111584" y="2218449"/>
            <a:ext cx="4612942" cy="4104627"/>
          </a:xfrm>
          <a:prstGeom prst="rect">
            <a:avLst/>
          </a:prstGeom>
          <a:noFill/>
        </p:spPr>
      </p:pic>
      <p:sp>
        <p:nvSpPr>
          <p:cNvPr id="10" name="Rectangular Callout 9"/>
          <p:cNvSpPr/>
          <p:nvPr/>
        </p:nvSpPr>
        <p:spPr>
          <a:xfrm>
            <a:off x="6526332" y="2218449"/>
            <a:ext cx="4612942" cy="3747764"/>
          </a:xfrm>
          <a:prstGeom prst="wedgeRectCallout">
            <a:avLst>
              <a:gd name="adj1" fmla="val -107238"/>
              <a:gd name="adj2" fmla="val 19715"/>
            </a:avLst>
          </a:prstGeom>
        </p:spPr>
        <p:style>
          <a:lnRef idx="1">
            <a:schemeClr val="accent1"/>
          </a:lnRef>
          <a:fillRef idx="2">
            <a:schemeClr val="accent1"/>
          </a:fillRef>
          <a:effectRef idx="1">
            <a:schemeClr val="accent1"/>
          </a:effectRef>
          <a:fontRef idx="minor">
            <a:schemeClr val="dk1"/>
          </a:fontRef>
        </p:style>
        <p:txBody>
          <a:bodyPr rtlCol="0" anchor="ctr"/>
          <a:lstStyle/>
          <a:p>
            <a:pPr>
              <a:lnSpc>
                <a:spcPct val="150000"/>
              </a:lnSpc>
            </a:pPr>
            <a:r>
              <a:rPr lang="en-US" sz="2400" dirty="0"/>
              <a:t>Risk Response relates to determining how management will respond to the risks an organization faces.  Will they avoid the risk, share the risk, or mitigate the risk through updated practices and policies.</a:t>
            </a:r>
          </a:p>
        </p:txBody>
      </p:sp>
    </p:spTree>
    <p:extLst>
      <p:ext uri="{BB962C8B-B14F-4D97-AF65-F5344CB8AC3E}">
        <p14:creationId xmlns:p14="http://schemas.microsoft.com/office/powerpoint/2010/main" val="364333866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COSO ERM Integrated Framework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4" descr="RISK_CUBE">
            <a:extLst>
              <a:ext uri="{FF2B5EF4-FFF2-40B4-BE49-F238E27FC236}">
                <a16:creationId xmlns:a16="http://schemas.microsoft.com/office/drawing/2014/main" id="{684D3E1C-425E-4D76-9121-1BF733A4DB58}"/>
              </a:ext>
            </a:extLst>
          </p:cNvPr>
          <p:cNvPicPr>
            <a:picLocks noChangeAspect="1" noChangeArrowheads="1"/>
          </p:cNvPicPr>
          <p:nvPr/>
        </p:nvPicPr>
        <p:blipFill>
          <a:blip r:embed="rId3" cstate="print"/>
          <a:srcRect/>
          <a:stretch>
            <a:fillRect/>
          </a:stretch>
        </p:blipFill>
        <p:spPr bwMode="auto">
          <a:xfrm>
            <a:off x="812870" y="2244601"/>
            <a:ext cx="4612942" cy="4104627"/>
          </a:xfrm>
          <a:prstGeom prst="rect">
            <a:avLst/>
          </a:prstGeom>
          <a:noFill/>
        </p:spPr>
      </p:pic>
      <p:sp>
        <p:nvSpPr>
          <p:cNvPr id="10" name="Rectangular Callout 9"/>
          <p:cNvSpPr/>
          <p:nvPr/>
        </p:nvSpPr>
        <p:spPr>
          <a:xfrm>
            <a:off x="7483212" y="2489440"/>
            <a:ext cx="3797490" cy="3352800"/>
          </a:xfrm>
          <a:prstGeom prst="wedgeRectCallout">
            <a:avLst>
              <a:gd name="adj1" fmla="val -148649"/>
              <a:gd name="adj2" fmla="val 34777"/>
            </a:avLst>
          </a:prstGeom>
        </p:spPr>
        <p:style>
          <a:lnRef idx="1">
            <a:schemeClr val="accent1"/>
          </a:lnRef>
          <a:fillRef idx="2">
            <a:schemeClr val="accent1"/>
          </a:fillRef>
          <a:effectRef idx="1">
            <a:schemeClr val="accent1"/>
          </a:effectRef>
          <a:fontRef idx="minor">
            <a:schemeClr val="dk1"/>
          </a:fontRef>
        </p:style>
        <p:txBody>
          <a:bodyPr rtlCol="0" anchor="ctr"/>
          <a:lstStyle/>
          <a:p>
            <a:pPr>
              <a:lnSpc>
                <a:spcPct val="150000"/>
              </a:lnSpc>
            </a:pPr>
            <a:r>
              <a:rPr lang="en-US" sz="2400" dirty="0"/>
              <a:t>Control Activities represent policies and procedures that an institution implements to address the risks the organization chooses to accept.</a:t>
            </a:r>
          </a:p>
        </p:txBody>
      </p:sp>
    </p:spTree>
    <p:extLst>
      <p:ext uri="{BB962C8B-B14F-4D97-AF65-F5344CB8AC3E}">
        <p14:creationId xmlns:p14="http://schemas.microsoft.com/office/powerpoint/2010/main" val="79707347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COSO ERM Integrated Framework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4" descr="RISK_CUBE">
            <a:extLst>
              <a:ext uri="{FF2B5EF4-FFF2-40B4-BE49-F238E27FC236}">
                <a16:creationId xmlns:a16="http://schemas.microsoft.com/office/drawing/2014/main" id="{4884CDCE-7D67-47BD-A5F1-45275E456163}"/>
              </a:ext>
            </a:extLst>
          </p:cNvPr>
          <p:cNvPicPr>
            <a:picLocks noChangeAspect="1" noChangeArrowheads="1"/>
          </p:cNvPicPr>
          <p:nvPr/>
        </p:nvPicPr>
        <p:blipFill>
          <a:blip r:embed="rId3" cstate="print"/>
          <a:srcRect/>
          <a:stretch>
            <a:fillRect/>
          </a:stretch>
        </p:blipFill>
        <p:spPr bwMode="auto">
          <a:xfrm>
            <a:off x="840579" y="2244601"/>
            <a:ext cx="4612942" cy="4104627"/>
          </a:xfrm>
          <a:prstGeom prst="rect">
            <a:avLst/>
          </a:prstGeom>
          <a:noFill/>
        </p:spPr>
      </p:pic>
      <p:sp>
        <p:nvSpPr>
          <p:cNvPr id="10" name="Rectangular Callout 9"/>
          <p:cNvSpPr/>
          <p:nvPr/>
        </p:nvSpPr>
        <p:spPr>
          <a:xfrm>
            <a:off x="6255326" y="2639565"/>
            <a:ext cx="4766481" cy="3352800"/>
          </a:xfrm>
          <a:prstGeom prst="wedgeRectCallout">
            <a:avLst>
              <a:gd name="adj1" fmla="val -95074"/>
              <a:gd name="adj2" fmla="val 41289"/>
            </a:avLst>
          </a:prstGeom>
        </p:spPr>
        <p:style>
          <a:lnRef idx="1">
            <a:schemeClr val="accent1"/>
          </a:lnRef>
          <a:fillRef idx="2">
            <a:schemeClr val="accent1"/>
          </a:fillRef>
          <a:effectRef idx="1">
            <a:schemeClr val="accent1"/>
          </a:effectRef>
          <a:fontRef idx="minor">
            <a:schemeClr val="dk1"/>
          </a:fontRef>
        </p:style>
        <p:txBody>
          <a:bodyPr rtlCol="0" anchor="ctr"/>
          <a:lstStyle/>
          <a:p>
            <a:pPr>
              <a:lnSpc>
                <a:spcPct val="150000"/>
              </a:lnSpc>
            </a:pPr>
            <a:r>
              <a:rPr lang="en-US" sz="2400" dirty="0"/>
              <a:t>Information and Communication relate to those practices that ensure that the right information is communicated at the right time to the right people.</a:t>
            </a:r>
          </a:p>
        </p:txBody>
      </p:sp>
    </p:spTree>
    <p:extLst>
      <p:ext uri="{BB962C8B-B14F-4D97-AF65-F5344CB8AC3E}">
        <p14:creationId xmlns:p14="http://schemas.microsoft.com/office/powerpoint/2010/main" val="71425251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COSO ERM Integrated Framework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4" descr="RISK_CUBE">
            <a:extLst>
              <a:ext uri="{FF2B5EF4-FFF2-40B4-BE49-F238E27FC236}">
                <a16:creationId xmlns:a16="http://schemas.microsoft.com/office/drawing/2014/main" id="{70B161C4-9B75-4960-A637-C43452A13C89}"/>
              </a:ext>
            </a:extLst>
          </p:cNvPr>
          <p:cNvPicPr>
            <a:picLocks noChangeAspect="1" noChangeArrowheads="1"/>
          </p:cNvPicPr>
          <p:nvPr/>
        </p:nvPicPr>
        <p:blipFill>
          <a:blip r:embed="rId3" cstate="print"/>
          <a:srcRect/>
          <a:stretch>
            <a:fillRect/>
          </a:stretch>
        </p:blipFill>
        <p:spPr bwMode="auto">
          <a:xfrm>
            <a:off x="1325488" y="2292387"/>
            <a:ext cx="4612942" cy="4104627"/>
          </a:xfrm>
          <a:prstGeom prst="rect">
            <a:avLst/>
          </a:prstGeom>
          <a:noFill/>
        </p:spPr>
      </p:pic>
      <p:sp>
        <p:nvSpPr>
          <p:cNvPr id="10" name="Rectangular Callout 9"/>
          <p:cNvSpPr/>
          <p:nvPr/>
        </p:nvSpPr>
        <p:spPr>
          <a:xfrm>
            <a:off x="6740236" y="2405297"/>
            <a:ext cx="4347948" cy="3634854"/>
          </a:xfrm>
          <a:prstGeom prst="wedgeRectCallout">
            <a:avLst>
              <a:gd name="adj1" fmla="val -99191"/>
              <a:gd name="adj2" fmla="val 53059"/>
            </a:avLst>
          </a:prstGeom>
        </p:spPr>
        <p:style>
          <a:lnRef idx="1">
            <a:schemeClr val="accent1"/>
          </a:lnRef>
          <a:fillRef idx="2">
            <a:schemeClr val="accent1"/>
          </a:fillRef>
          <a:effectRef idx="1">
            <a:schemeClr val="accent1"/>
          </a:effectRef>
          <a:fontRef idx="minor">
            <a:schemeClr val="dk1"/>
          </a:fontRef>
        </p:style>
        <p:txBody>
          <a:bodyPr rtlCol="0" anchor="ctr"/>
          <a:lstStyle/>
          <a:p>
            <a:pPr>
              <a:lnSpc>
                <a:spcPct val="150000"/>
              </a:lnSpc>
            </a:pPr>
            <a:r>
              <a:rPr lang="en-US" sz="2400" dirty="0"/>
              <a:t>Monitoring consists of ongoing evaluations to ensure controls are functioning as designed and taking corrective action to enhance control activities if needed.</a:t>
            </a:r>
          </a:p>
        </p:txBody>
      </p:sp>
    </p:spTree>
    <p:extLst>
      <p:ext uri="{BB962C8B-B14F-4D97-AF65-F5344CB8AC3E}">
        <p14:creationId xmlns:p14="http://schemas.microsoft.com/office/powerpoint/2010/main" val="13605098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COSO ERM Integrated Framework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39" name="Content Placeholder 3"/>
          <p:cNvGraphicFramePr>
            <a:graphicFrameLocks/>
          </p:cNvGraphicFramePr>
          <p:nvPr>
            <p:extLst>
              <p:ext uri="{D42A27DB-BD31-4B8C-83A1-F6EECF244321}">
                <p14:modId xmlns:p14="http://schemas.microsoft.com/office/powerpoint/2010/main" val="1072486809"/>
              </p:ext>
            </p:extLst>
          </p:nvPr>
        </p:nvGraphicFramePr>
        <p:xfrm>
          <a:off x="1946457" y="5261116"/>
          <a:ext cx="9319511" cy="183100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0" name="Left Bracket 39"/>
          <p:cNvSpPr/>
          <p:nvPr/>
        </p:nvSpPr>
        <p:spPr>
          <a:xfrm rot="5400000">
            <a:off x="2438912" y="5218377"/>
            <a:ext cx="231478" cy="761997"/>
          </a:xfrm>
          <a:prstGeom prst="leftBracket">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41" name="Left Bracket 40"/>
          <p:cNvSpPr/>
          <p:nvPr/>
        </p:nvSpPr>
        <p:spPr>
          <a:xfrm rot="5400000">
            <a:off x="5360773" y="4757285"/>
            <a:ext cx="237270" cy="1706908"/>
          </a:xfrm>
          <a:prstGeom prst="leftBracket">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42" name="Left Bracket 41"/>
          <p:cNvSpPr/>
          <p:nvPr/>
        </p:nvSpPr>
        <p:spPr>
          <a:xfrm rot="5400000">
            <a:off x="7110129" y="5122387"/>
            <a:ext cx="220218" cy="933861"/>
          </a:xfrm>
          <a:prstGeom prst="leftBracket">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43" name="Left Bracket 42"/>
          <p:cNvSpPr/>
          <p:nvPr/>
        </p:nvSpPr>
        <p:spPr>
          <a:xfrm rot="5400000">
            <a:off x="10398885" y="5122275"/>
            <a:ext cx="220223" cy="988758"/>
          </a:xfrm>
          <a:prstGeom prst="leftBracket">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44" name="Straight Connector 43"/>
          <p:cNvCxnSpPr>
            <a:cxnSpLocks/>
            <a:endCxn id="50" idx="2"/>
          </p:cNvCxnSpPr>
          <p:nvPr/>
        </p:nvCxnSpPr>
        <p:spPr>
          <a:xfrm flipV="1">
            <a:off x="10530002" y="2468329"/>
            <a:ext cx="22990" cy="3030591"/>
          </a:xfrm>
          <a:prstGeom prst="line">
            <a:avLst/>
          </a:prstGeom>
        </p:spPr>
        <p:style>
          <a:lnRef idx="2">
            <a:schemeClr val="accent1"/>
          </a:lnRef>
          <a:fillRef idx="0">
            <a:schemeClr val="accent1"/>
          </a:fillRef>
          <a:effectRef idx="1">
            <a:schemeClr val="accent1"/>
          </a:effectRef>
          <a:fontRef idx="minor">
            <a:schemeClr val="tx1"/>
          </a:fontRef>
        </p:style>
      </p:cxnSp>
      <p:cxnSp>
        <p:nvCxnSpPr>
          <p:cNvPr id="45" name="Straight Connector 44"/>
          <p:cNvCxnSpPr>
            <a:cxnSpLocks/>
          </p:cNvCxnSpPr>
          <p:nvPr/>
        </p:nvCxnSpPr>
        <p:spPr>
          <a:xfrm flipV="1">
            <a:off x="7248159" y="4196661"/>
            <a:ext cx="5058" cy="1268375"/>
          </a:xfrm>
          <a:prstGeom prst="line">
            <a:avLst/>
          </a:prstGeom>
        </p:spPr>
        <p:style>
          <a:lnRef idx="2">
            <a:schemeClr val="accent1"/>
          </a:lnRef>
          <a:fillRef idx="0">
            <a:schemeClr val="accent1"/>
          </a:fillRef>
          <a:effectRef idx="1">
            <a:schemeClr val="accent1"/>
          </a:effectRef>
          <a:fontRef idx="minor">
            <a:schemeClr val="tx1"/>
          </a:fontRef>
        </p:style>
      </p:cxnSp>
      <p:cxnSp>
        <p:nvCxnSpPr>
          <p:cNvPr id="46" name="Straight Connector 45"/>
          <p:cNvCxnSpPr>
            <a:cxnSpLocks/>
          </p:cNvCxnSpPr>
          <p:nvPr/>
        </p:nvCxnSpPr>
        <p:spPr>
          <a:xfrm flipV="1">
            <a:off x="5421417" y="4711343"/>
            <a:ext cx="20616" cy="783636"/>
          </a:xfrm>
          <a:prstGeom prst="line">
            <a:avLst/>
          </a:prstGeom>
        </p:spPr>
        <p:style>
          <a:lnRef idx="2">
            <a:schemeClr val="accent1"/>
          </a:lnRef>
          <a:fillRef idx="0">
            <a:schemeClr val="accent1"/>
          </a:fillRef>
          <a:effectRef idx="1">
            <a:schemeClr val="accent1"/>
          </a:effectRef>
          <a:fontRef idx="minor">
            <a:schemeClr val="tx1"/>
          </a:fontRef>
        </p:style>
      </p:cxnSp>
      <p:sp>
        <p:nvSpPr>
          <p:cNvPr id="47" name="TextBox 46"/>
          <p:cNvSpPr txBox="1"/>
          <p:nvPr/>
        </p:nvSpPr>
        <p:spPr>
          <a:xfrm>
            <a:off x="1985394" y="4729052"/>
            <a:ext cx="1121137" cy="461665"/>
          </a:xfrm>
          <a:prstGeom prst="rect">
            <a:avLst/>
          </a:prstGeom>
          <a:noFill/>
        </p:spPr>
        <p:txBody>
          <a:bodyPr wrap="square" rtlCol="0">
            <a:spAutoFit/>
          </a:bodyPr>
          <a:lstStyle/>
          <a:p>
            <a:pPr algn="ctr"/>
            <a:r>
              <a:rPr lang="en-US" sz="2400" dirty="0"/>
              <a:t>Culture</a:t>
            </a:r>
          </a:p>
        </p:txBody>
      </p:sp>
      <p:sp>
        <p:nvSpPr>
          <p:cNvPr id="48" name="TextBox 47"/>
          <p:cNvSpPr txBox="1"/>
          <p:nvPr/>
        </p:nvSpPr>
        <p:spPr>
          <a:xfrm>
            <a:off x="4498976" y="3892711"/>
            <a:ext cx="1932145" cy="830997"/>
          </a:xfrm>
          <a:prstGeom prst="rect">
            <a:avLst/>
          </a:prstGeom>
          <a:noFill/>
        </p:spPr>
        <p:txBody>
          <a:bodyPr wrap="square" rtlCol="0">
            <a:spAutoFit/>
          </a:bodyPr>
          <a:lstStyle/>
          <a:p>
            <a:pPr algn="ctr"/>
            <a:r>
              <a:rPr lang="en-US" sz="2400" dirty="0"/>
              <a:t>Identify  and prioritize risks</a:t>
            </a:r>
          </a:p>
        </p:txBody>
      </p:sp>
      <p:sp>
        <p:nvSpPr>
          <p:cNvPr id="49" name="TextBox 48"/>
          <p:cNvSpPr txBox="1"/>
          <p:nvPr/>
        </p:nvSpPr>
        <p:spPr>
          <a:xfrm>
            <a:off x="6448430" y="3384547"/>
            <a:ext cx="1638299" cy="830997"/>
          </a:xfrm>
          <a:prstGeom prst="rect">
            <a:avLst/>
          </a:prstGeom>
          <a:noFill/>
        </p:spPr>
        <p:txBody>
          <a:bodyPr wrap="square" rtlCol="0">
            <a:spAutoFit/>
          </a:bodyPr>
          <a:lstStyle/>
          <a:p>
            <a:pPr algn="ctr"/>
            <a:r>
              <a:rPr lang="en-US" sz="2400" dirty="0"/>
              <a:t>Evaluate options</a:t>
            </a:r>
          </a:p>
        </p:txBody>
      </p:sp>
      <p:sp>
        <p:nvSpPr>
          <p:cNvPr id="50" name="TextBox 49"/>
          <p:cNvSpPr txBox="1"/>
          <p:nvPr/>
        </p:nvSpPr>
        <p:spPr>
          <a:xfrm>
            <a:off x="9613883" y="1637332"/>
            <a:ext cx="1878217" cy="830997"/>
          </a:xfrm>
          <a:prstGeom prst="rect">
            <a:avLst/>
          </a:prstGeom>
          <a:noFill/>
        </p:spPr>
        <p:txBody>
          <a:bodyPr wrap="square" rtlCol="0">
            <a:spAutoFit/>
          </a:bodyPr>
          <a:lstStyle/>
          <a:p>
            <a:pPr algn="ctr"/>
            <a:r>
              <a:rPr lang="en-US" sz="2400" dirty="0"/>
              <a:t>Evaluate Performance</a:t>
            </a:r>
          </a:p>
        </p:txBody>
      </p:sp>
      <p:pic>
        <p:nvPicPr>
          <p:cNvPr id="51" name="Content Placeholder 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81651" y="2130533"/>
            <a:ext cx="2724572" cy="2527797"/>
          </a:xfrm>
          <a:prstGeom prst="rect">
            <a:avLst/>
          </a:prstGeom>
        </p:spPr>
      </p:pic>
      <p:sp>
        <p:nvSpPr>
          <p:cNvPr id="52" name="Left Bracket 51"/>
          <p:cNvSpPr/>
          <p:nvPr/>
        </p:nvSpPr>
        <p:spPr>
          <a:xfrm rot="5400000">
            <a:off x="3620452" y="5218377"/>
            <a:ext cx="231478" cy="761997"/>
          </a:xfrm>
          <a:prstGeom prst="leftBracket">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53" name="Straight Connector 52"/>
          <p:cNvCxnSpPr>
            <a:cxnSpLocks/>
          </p:cNvCxnSpPr>
          <p:nvPr/>
        </p:nvCxnSpPr>
        <p:spPr>
          <a:xfrm flipV="1">
            <a:off x="3736191" y="4852103"/>
            <a:ext cx="0" cy="640080"/>
          </a:xfrm>
          <a:prstGeom prst="line">
            <a:avLst/>
          </a:prstGeom>
        </p:spPr>
        <p:style>
          <a:lnRef idx="2">
            <a:schemeClr val="accent1"/>
          </a:lnRef>
          <a:fillRef idx="0">
            <a:schemeClr val="accent1"/>
          </a:fillRef>
          <a:effectRef idx="1">
            <a:schemeClr val="accent1"/>
          </a:effectRef>
          <a:fontRef idx="minor">
            <a:schemeClr val="tx1"/>
          </a:fontRef>
        </p:style>
      </p:cxnSp>
      <p:sp>
        <p:nvSpPr>
          <p:cNvPr id="54" name="TextBox 53"/>
          <p:cNvSpPr txBox="1"/>
          <p:nvPr/>
        </p:nvSpPr>
        <p:spPr>
          <a:xfrm>
            <a:off x="3176709" y="4052025"/>
            <a:ext cx="1121137" cy="830997"/>
          </a:xfrm>
          <a:prstGeom prst="rect">
            <a:avLst/>
          </a:prstGeom>
          <a:noFill/>
        </p:spPr>
        <p:txBody>
          <a:bodyPr wrap="square" rtlCol="0">
            <a:spAutoFit/>
          </a:bodyPr>
          <a:lstStyle/>
          <a:p>
            <a:pPr algn="ctr"/>
            <a:r>
              <a:rPr lang="en-US" sz="2400" dirty="0"/>
              <a:t>Goal setting</a:t>
            </a:r>
          </a:p>
        </p:txBody>
      </p:sp>
      <p:sp>
        <p:nvSpPr>
          <p:cNvPr id="55" name="Left Bracket 54"/>
          <p:cNvSpPr/>
          <p:nvPr/>
        </p:nvSpPr>
        <p:spPr>
          <a:xfrm rot="5400000">
            <a:off x="8223791" y="5231749"/>
            <a:ext cx="231478" cy="761997"/>
          </a:xfrm>
          <a:prstGeom prst="leftBracket">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56" name="Straight Connector 55"/>
          <p:cNvCxnSpPr>
            <a:cxnSpLocks/>
          </p:cNvCxnSpPr>
          <p:nvPr/>
        </p:nvCxnSpPr>
        <p:spPr>
          <a:xfrm flipV="1">
            <a:off x="8339530" y="3927833"/>
            <a:ext cx="4965" cy="1554480"/>
          </a:xfrm>
          <a:prstGeom prst="line">
            <a:avLst/>
          </a:prstGeom>
        </p:spPr>
        <p:style>
          <a:lnRef idx="2">
            <a:schemeClr val="accent1"/>
          </a:lnRef>
          <a:fillRef idx="0">
            <a:schemeClr val="accent1"/>
          </a:fillRef>
          <a:effectRef idx="1">
            <a:schemeClr val="accent1"/>
          </a:effectRef>
          <a:fontRef idx="minor">
            <a:schemeClr val="tx1"/>
          </a:fontRef>
        </p:style>
      </p:cxnSp>
      <p:sp>
        <p:nvSpPr>
          <p:cNvPr id="57" name="TextBox 56"/>
          <p:cNvSpPr txBox="1"/>
          <p:nvPr/>
        </p:nvSpPr>
        <p:spPr>
          <a:xfrm>
            <a:off x="7678325" y="2803937"/>
            <a:ext cx="1328806" cy="1200329"/>
          </a:xfrm>
          <a:prstGeom prst="rect">
            <a:avLst/>
          </a:prstGeom>
          <a:noFill/>
        </p:spPr>
        <p:txBody>
          <a:bodyPr wrap="square" rtlCol="0">
            <a:spAutoFit/>
          </a:bodyPr>
          <a:lstStyle/>
          <a:p>
            <a:pPr algn="ctr"/>
            <a:r>
              <a:rPr lang="en-US" sz="2400" dirty="0"/>
              <a:t>Confirm next steps</a:t>
            </a:r>
          </a:p>
        </p:txBody>
      </p:sp>
      <p:sp>
        <p:nvSpPr>
          <p:cNvPr id="58" name="Left Bracket 57"/>
          <p:cNvSpPr/>
          <p:nvPr/>
        </p:nvSpPr>
        <p:spPr>
          <a:xfrm rot="5400000">
            <a:off x="9240254" y="5223852"/>
            <a:ext cx="231478" cy="761997"/>
          </a:xfrm>
          <a:prstGeom prst="leftBracket">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59" name="Straight Connector 58"/>
          <p:cNvCxnSpPr>
            <a:cxnSpLocks/>
          </p:cNvCxnSpPr>
          <p:nvPr/>
        </p:nvCxnSpPr>
        <p:spPr>
          <a:xfrm flipV="1">
            <a:off x="9329867" y="2742464"/>
            <a:ext cx="44778" cy="2743200"/>
          </a:xfrm>
          <a:prstGeom prst="line">
            <a:avLst/>
          </a:prstGeom>
        </p:spPr>
        <p:style>
          <a:lnRef idx="2">
            <a:schemeClr val="accent1"/>
          </a:lnRef>
          <a:fillRef idx="0">
            <a:schemeClr val="accent1"/>
          </a:fillRef>
          <a:effectRef idx="1">
            <a:schemeClr val="accent1"/>
          </a:effectRef>
          <a:fontRef idx="minor">
            <a:schemeClr val="tx1"/>
          </a:fontRef>
        </p:style>
      </p:cxnSp>
      <p:sp>
        <p:nvSpPr>
          <p:cNvPr id="60" name="TextBox 59"/>
          <p:cNvSpPr txBox="1"/>
          <p:nvPr/>
        </p:nvSpPr>
        <p:spPr>
          <a:xfrm>
            <a:off x="8567763" y="2345298"/>
            <a:ext cx="1612916" cy="461665"/>
          </a:xfrm>
          <a:prstGeom prst="rect">
            <a:avLst/>
          </a:prstGeom>
          <a:noFill/>
        </p:spPr>
        <p:txBody>
          <a:bodyPr wrap="square" rtlCol="0">
            <a:spAutoFit/>
          </a:bodyPr>
          <a:lstStyle/>
          <a:p>
            <a:pPr algn="ctr"/>
            <a:r>
              <a:rPr lang="en-US" sz="2400" dirty="0"/>
              <a:t>Implement</a:t>
            </a:r>
          </a:p>
        </p:txBody>
      </p:sp>
      <p:cxnSp>
        <p:nvCxnSpPr>
          <p:cNvPr id="61" name="Straight Connector 60"/>
          <p:cNvCxnSpPr>
            <a:cxnSpLocks/>
          </p:cNvCxnSpPr>
          <p:nvPr/>
        </p:nvCxnSpPr>
        <p:spPr>
          <a:xfrm flipV="1">
            <a:off x="2525591" y="5127942"/>
            <a:ext cx="0" cy="365760"/>
          </a:xfrm>
          <a:prstGeom prst="line">
            <a:avLst/>
          </a:prstGeom>
        </p:spPr>
        <p:style>
          <a:lnRef idx="2">
            <a:schemeClr val="accent1"/>
          </a:lnRef>
          <a:fillRef idx="0">
            <a:schemeClr val="accent1"/>
          </a:fillRef>
          <a:effectRef idx="1">
            <a:schemeClr val="accent1"/>
          </a:effectRef>
          <a:fontRef idx="minor">
            <a:schemeClr val="tx1"/>
          </a:fontRef>
        </p:style>
      </p:cxnSp>
    </p:spTree>
    <p:custDataLst>
      <p:tags r:id="rId1"/>
    </p:custDataLst>
    <p:extLst>
      <p:ext uri="{BB962C8B-B14F-4D97-AF65-F5344CB8AC3E}">
        <p14:creationId xmlns:p14="http://schemas.microsoft.com/office/powerpoint/2010/main" val="357258426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0"/>
                                        </p:tgtEl>
                                        <p:attrNameLst>
                                          <p:attrName>style.visibility</p:attrName>
                                        </p:attrNameLst>
                                      </p:cBhvr>
                                      <p:to>
                                        <p:strVal val="visible"/>
                                      </p:to>
                                    </p:set>
                                    <p:animEffect transition="in" filter="fade">
                                      <p:cBhvr>
                                        <p:cTn id="14" dur="1000"/>
                                        <p:tgtEl>
                                          <p:spTgt spid="40"/>
                                        </p:tgtEl>
                                      </p:cBhvr>
                                    </p:animEffect>
                                    <p:anim calcmode="lin" valueType="num">
                                      <p:cBhvr>
                                        <p:cTn id="15" dur="1000" fill="hold"/>
                                        <p:tgtEl>
                                          <p:spTgt spid="40"/>
                                        </p:tgtEl>
                                        <p:attrNameLst>
                                          <p:attrName>ppt_x</p:attrName>
                                        </p:attrNameLst>
                                      </p:cBhvr>
                                      <p:tavLst>
                                        <p:tav tm="0">
                                          <p:val>
                                            <p:strVal val="#ppt_x"/>
                                          </p:val>
                                        </p:tav>
                                        <p:tav tm="100000">
                                          <p:val>
                                            <p:strVal val="#ppt_x"/>
                                          </p:val>
                                        </p:tav>
                                      </p:tavLst>
                                    </p:anim>
                                    <p:anim calcmode="lin" valueType="num">
                                      <p:cBhvr>
                                        <p:cTn id="16" dur="1000" fill="hold"/>
                                        <p:tgtEl>
                                          <p:spTgt spid="40"/>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61"/>
                                        </p:tgtEl>
                                        <p:attrNameLst>
                                          <p:attrName>style.visibility</p:attrName>
                                        </p:attrNameLst>
                                      </p:cBhvr>
                                      <p:to>
                                        <p:strVal val="visible"/>
                                      </p:to>
                                    </p:set>
                                    <p:animEffect transition="in" filter="fade">
                                      <p:cBhvr>
                                        <p:cTn id="19" dur="1000"/>
                                        <p:tgtEl>
                                          <p:spTgt spid="61"/>
                                        </p:tgtEl>
                                      </p:cBhvr>
                                    </p:animEffect>
                                    <p:anim calcmode="lin" valueType="num">
                                      <p:cBhvr>
                                        <p:cTn id="20" dur="1000" fill="hold"/>
                                        <p:tgtEl>
                                          <p:spTgt spid="61"/>
                                        </p:tgtEl>
                                        <p:attrNameLst>
                                          <p:attrName>ppt_x</p:attrName>
                                        </p:attrNameLst>
                                      </p:cBhvr>
                                      <p:tavLst>
                                        <p:tav tm="0">
                                          <p:val>
                                            <p:strVal val="#ppt_x"/>
                                          </p:val>
                                        </p:tav>
                                        <p:tav tm="100000">
                                          <p:val>
                                            <p:strVal val="#ppt_x"/>
                                          </p:val>
                                        </p:tav>
                                      </p:tavLst>
                                    </p:anim>
                                    <p:anim calcmode="lin" valueType="num">
                                      <p:cBhvr>
                                        <p:cTn id="21" dur="1000" fill="hold"/>
                                        <p:tgtEl>
                                          <p:spTgt spid="61"/>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47"/>
                                        </p:tgtEl>
                                        <p:attrNameLst>
                                          <p:attrName>style.visibility</p:attrName>
                                        </p:attrNameLst>
                                      </p:cBhvr>
                                      <p:to>
                                        <p:strVal val="visible"/>
                                      </p:to>
                                    </p:set>
                                    <p:animEffect transition="in" filter="fade">
                                      <p:cBhvr>
                                        <p:cTn id="24" dur="1000"/>
                                        <p:tgtEl>
                                          <p:spTgt spid="47"/>
                                        </p:tgtEl>
                                      </p:cBhvr>
                                    </p:animEffect>
                                    <p:anim calcmode="lin" valueType="num">
                                      <p:cBhvr>
                                        <p:cTn id="25" dur="1000" fill="hold"/>
                                        <p:tgtEl>
                                          <p:spTgt spid="47"/>
                                        </p:tgtEl>
                                        <p:attrNameLst>
                                          <p:attrName>ppt_x</p:attrName>
                                        </p:attrNameLst>
                                      </p:cBhvr>
                                      <p:tavLst>
                                        <p:tav tm="0">
                                          <p:val>
                                            <p:strVal val="#ppt_x"/>
                                          </p:val>
                                        </p:tav>
                                        <p:tav tm="100000">
                                          <p:val>
                                            <p:strVal val="#ppt_x"/>
                                          </p:val>
                                        </p:tav>
                                      </p:tavLst>
                                    </p:anim>
                                    <p:anim calcmode="lin" valueType="num">
                                      <p:cBhvr>
                                        <p:cTn id="26"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fade">
                                      <p:cBhvr>
                                        <p:cTn id="31" dur="1000"/>
                                        <p:tgtEl>
                                          <p:spTgt spid="54"/>
                                        </p:tgtEl>
                                      </p:cBhvr>
                                    </p:animEffect>
                                    <p:anim calcmode="lin" valueType="num">
                                      <p:cBhvr>
                                        <p:cTn id="32" dur="1000" fill="hold"/>
                                        <p:tgtEl>
                                          <p:spTgt spid="54"/>
                                        </p:tgtEl>
                                        <p:attrNameLst>
                                          <p:attrName>ppt_x</p:attrName>
                                        </p:attrNameLst>
                                      </p:cBhvr>
                                      <p:tavLst>
                                        <p:tav tm="0">
                                          <p:val>
                                            <p:strVal val="#ppt_x"/>
                                          </p:val>
                                        </p:tav>
                                        <p:tav tm="100000">
                                          <p:val>
                                            <p:strVal val="#ppt_x"/>
                                          </p:val>
                                        </p:tav>
                                      </p:tavLst>
                                    </p:anim>
                                    <p:anim calcmode="lin" valueType="num">
                                      <p:cBhvr>
                                        <p:cTn id="33" dur="1000" fill="hold"/>
                                        <p:tgtEl>
                                          <p:spTgt spid="54"/>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fade">
                                      <p:cBhvr>
                                        <p:cTn id="36" dur="1000"/>
                                        <p:tgtEl>
                                          <p:spTgt spid="53"/>
                                        </p:tgtEl>
                                      </p:cBhvr>
                                    </p:animEffect>
                                    <p:anim calcmode="lin" valueType="num">
                                      <p:cBhvr>
                                        <p:cTn id="37" dur="1000" fill="hold"/>
                                        <p:tgtEl>
                                          <p:spTgt spid="53"/>
                                        </p:tgtEl>
                                        <p:attrNameLst>
                                          <p:attrName>ppt_x</p:attrName>
                                        </p:attrNameLst>
                                      </p:cBhvr>
                                      <p:tavLst>
                                        <p:tav tm="0">
                                          <p:val>
                                            <p:strVal val="#ppt_x"/>
                                          </p:val>
                                        </p:tav>
                                        <p:tav tm="100000">
                                          <p:val>
                                            <p:strVal val="#ppt_x"/>
                                          </p:val>
                                        </p:tav>
                                      </p:tavLst>
                                    </p:anim>
                                    <p:anim calcmode="lin" valueType="num">
                                      <p:cBhvr>
                                        <p:cTn id="38" dur="1000" fill="hold"/>
                                        <p:tgtEl>
                                          <p:spTgt spid="53"/>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52"/>
                                        </p:tgtEl>
                                        <p:attrNameLst>
                                          <p:attrName>style.visibility</p:attrName>
                                        </p:attrNameLst>
                                      </p:cBhvr>
                                      <p:to>
                                        <p:strVal val="visible"/>
                                      </p:to>
                                    </p:set>
                                    <p:animEffect transition="in" filter="fade">
                                      <p:cBhvr>
                                        <p:cTn id="41" dur="1000"/>
                                        <p:tgtEl>
                                          <p:spTgt spid="52"/>
                                        </p:tgtEl>
                                      </p:cBhvr>
                                    </p:animEffect>
                                    <p:anim calcmode="lin" valueType="num">
                                      <p:cBhvr>
                                        <p:cTn id="42" dur="1000" fill="hold"/>
                                        <p:tgtEl>
                                          <p:spTgt spid="52"/>
                                        </p:tgtEl>
                                        <p:attrNameLst>
                                          <p:attrName>ppt_x</p:attrName>
                                        </p:attrNameLst>
                                      </p:cBhvr>
                                      <p:tavLst>
                                        <p:tav tm="0">
                                          <p:val>
                                            <p:strVal val="#ppt_x"/>
                                          </p:val>
                                        </p:tav>
                                        <p:tav tm="100000">
                                          <p:val>
                                            <p:strVal val="#ppt_x"/>
                                          </p:val>
                                        </p:tav>
                                      </p:tavLst>
                                    </p:anim>
                                    <p:anim calcmode="lin" valueType="num">
                                      <p:cBhvr>
                                        <p:cTn id="43"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48"/>
                                        </p:tgtEl>
                                        <p:attrNameLst>
                                          <p:attrName>style.visibility</p:attrName>
                                        </p:attrNameLst>
                                      </p:cBhvr>
                                      <p:to>
                                        <p:strVal val="visible"/>
                                      </p:to>
                                    </p:set>
                                    <p:animEffect transition="in" filter="fade">
                                      <p:cBhvr>
                                        <p:cTn id="48" dur="1000"/>
                                        <p:tgtEl>
                                          <p:spTgt spid="48"/>
                                        </p:tgtEl>
                                      </p:cBhvr>
                                    </p:animEffect>
                                    <p:anim calcmode="lin" valueType="num">
                                      <p:cBhvr>
                                        <p:cTn id="49" dur="1000" fill="hold"/>
                                        <p:tgtEl>
                                          <p:spTgt spid="48"/>
                                        </p:tgtEl>
                                        <p:attrNameLst>
                                          <p:attrName>ppt_x</p:attrName>
                                        </p:attrNameLst>
                                      </p:cBhvr>
                                      <p:tavLst>
                                        <p:tav tm="0">
                                          <p:val>
                                            <p:strVal val="#ppt_x"/>
                                          </p:val>
                                        </p:tav>
                                        <p:tav tm="100000">
                                          <p:val>
                                            <p:strVal val="#ppt_x"/>
                                          </p:val>
                                        </p:tav>
                                      </p:tavLst>
                                    </p:anim>
                                    <p:anim calcmode="lin" valueType="num">
                                      <p:cBhvr>
                                        <p:cTn id="50" dur="1000" fill="hold"/>
                                        <p:tgtEl>
                                          <p:spTgt spid="48"/>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46"/>
                                        </p:tgtEl>
                                        <p:attrNameLst>
                                          <p:attrName>style.visibility</p:attrName>
                                        </p:attrNameLst>
                                      </p:cBhvr>
                                      <p:to>
                                        <p:strVal val="visible"/>
                                      </p:to>
                                    </p:set>
                                    <p:animEffect transition="in" filter="fade">
                                      <p:cBhvr>
                                        <p:cTn id="53" dur="1000"/>
                                        <p:tgtEl>
                                          <p:spTgt spid="46"/>
                                        </p:tgtEl>
                                      </p:cBhvr>
                                    </p:animEffect>
                                    <p:anim calcmode="lin" valueType="num">
                                      <p:cBhvr>
                                        <p:cTn id="54" dur="1000" fill="hold"/>
                                        <p:tgtEl>
                                          <p:spTgt spid="46"/>
                                        </p:tgtEl>
                                        <p:attrNameLst>
                                          <p:attrName>ppt_x</p:attrName>
                                        </p:attrNameLst>
                                      </p:cBhvr>
                                      <p:tavLst>
                                        <p:tav tm="0">
                                          <p:val>
                                            <p:strVal val="#ppt_x"/>
                                          </p:val>
                                        </p:tav>
                                        <p:tav tm="100000">
                                          <p:val>
                                            <p:strVal val="#ppt_x"/>
                                          </p:val>
                                        </p:tav>
                                      </p:tavLst>
                                    </p:anim>
                                    <p:anim calcmode="lin" valueType="num">
                                      <p:cBhvr>
                                        <p:cTn id="55" dur="1000" fill="hold"/>
                                        <p:tgtEl>
                                          <p:spTgt spid="46"/>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fade">
                                      <p:cBhvr>
                                        <p:cTn id="58" dur="1000"/>
                                        <p:tgtEl>
                                          <p:spTgt spid="41"/>
                                        </p:tgtEl>
                                      </p:cBhvr>
                                    </p:animEffect>
                                    <p:anim calcmode="lin" valueType="num">
                                      <p:cBhvr>
                                        <p:cTn id="59" dur="1000" fill="hold"/>
                                        <p:tgtEl>
                                          <p:spTgt spid="41"/>
                                        </p:tgtEl>
                                        <p:attrNameLst>
                                          <p:attrName>ppt_x</p:attrName>
                                        </p:attrNameLst>
                                      </p:cBhvr>
                                      <p:tavLst>
                                        <p:tav tm="0">
                                          <p:val>
                                            <p:strVal val="#ppt_x"/>
                                          </p:val>
                                        </p:tav>
                                        <p:tav tm="100000">
                                          <p:val>
                                            <p:strVal val="#ppt_x"/>
                                          </p:val>
                                        </p:tav>
                                      </p:tavLst>
                                    </p:anim>
                                    <p:anim calcmode="lin" valueType="num">
                                      <p:cBhvr>
                                        <p:cTn id="60"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42" presetClass="entr" presetSubtype="0" fill="hold" grpId="0" nodeType="clickEffect">
                                  <p:stCondLst>
                                    <p:cond delay="0"/>
                                  </p:stCondLst>
                                  <p:childTnLst>
                                    <p:set>
                                      <p:cBhvr>
                                        <p:cTn id="64" dur="1" fill="hold">
                                          <p:stCondLst>
                                            <p:cond delay="0"/>
                                          </p:stCondLst>
                                        </p:cTn>
                                        <p:tgtEl>
                                          <p:spTgt spid="49"/>
                                        </p:tgtEl>
                                        <p:attrNameLst>
                                          <p:attrName>style.visibility</p:attrName>
                                        </p:attrNameLst>
                                      </p:cBhvr>
                                      <p:to>
                                        <p:strVal val="visible"/>
                                      </p:to>
                                    </p:set>
                                    <p:animEffect transition="in" filter="fade">
                                      <p:cBhvr>
                                        <p:cTn id="65" dur="1000"/>
                                        <p:tgtEl>
                                          <p:spTgt spid="49"/>
                                        </p:tgtEl>
                                      </p:cBhvr>
                                    </p:animEffect>
                                    <p:anim calcmode="lin" valueType="num">
                                      <p:cBhvr>
                                        <p:cTn id="66" dur="1000" fill="hold"/>
                                        <p:tgtEl>
                                          <p:spTgt spid="49"/>
                                        </p:tgtEl>
                                        <p:attrNameLst>
                                          <p:attrName>ppt_x</p:attrName>
                                        </p:attrNameLst>
                                      </p:cBhvr>
                                      <p:tavLst>
                                        <p:tav tm="0">
                                          <p:val>
                                            <p:strVal val="#ppt_x"/>
                                          </p:val>
                                        </p:tav>
                                        <p:tav tm="100000">
                                          <p:val>
                                            <p:strVal val="#ppt_x"/>
                                          </p:val>
                                        </p:tav>
                                      </p:tavLst>
                                    </p:anim>
                                    <p:anim calcmode="lin" valueType="num">
                                      <p:cBhvr>
                                        <p:cTn id="67" dur="1000" fill="hold"/>
                                        <p:tgtEl>
                                          <p:spTgt spid="49"/>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0"/>
                                  </p:stCondLst>
                                  <p:childTnLst>
                                    <p:set>
                                      <p:cBhvr>
                                        <p:cTn id="69" dur="1" fill="hold">
                                          <p:stCondLst>
                                            <p:cond delay="0"/>
                                          </p:stCondLst>
                                        </p:cTn>
                                        <p:tgtEl>
                                          <p:spTgt spid="45"/>
                                        </p:tgtEl>
                                        <p:attrNameLst>
                                          <p:attrName>style.visibility</p:attrName>
                                        </p:attrNameLst>
                                      </p:cBhvr>
                                      <p:to>
                                        <p:strVal val="visible"/>
                                      </p:to>
                                    </p:set>
                                    <p:animEffect transition="in" filter="fade">
                                      <p:cBhvr>
                                        <p:cTn id="70" dur="1000"/>
                                        <p:tgtEl>
                                          <p:spTgt spid="45"/>
                                        </p:tgtEl>
                                      </p:cBhvr>
                                    </p:animEffect>
                                    <p:anim calcmode="lin" valueType="num">
                                      <p:cBhvr>
                                        <p:cTn id="71" dur="1000" fill="hold"/>
                                        <p:tgtEl>
                                          <p:spTgt spid="45"/>
                                        </p:tgtEl>
                                        <p:attrNameLst>
                                          <p:attrName>ppt_x</p:attrName>
                                        </p:attrNameLst>
                                      </p:cBhvr>
                                      <p:tavLst>
                                        <p:tav tm="0">
                                          <p:val>
                                            <p:strVal val="#ppt_x"/>
                                          </p:val>
                                        </p:tav>
                                        <p:tav tm="100000">
                                          <p:val>
                                            <p:strVal val="#ppt_x"/>
                                          </p:val>
                                        </p:tav>
                                      </p:tavLst>
                                    </p:anim>
                                    <p:anim calcmode="lin" valueType="num">
                                      <p:cBhvr>
                                        <p:cTn id="72" dur="1000" fill="hold"/>
                                        <p:tgtEl>
                                          <p:spTgt spid="45"/>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42"/>
                                        </p:tgtEl>
                                        <p:attrNameLst>
                                          <p:attrName>style.visibility</p:attrName>
                                        </p:attrNameLst>
                                      </p:cBhvr>
                                      <p:to>
                                        <p:strVal val="visible"/>
                                      </p:to>
                                    </p:set>
                                    <p:animEffect transition="in" filter="fade">
                                      <p:cBhvr>
                                        <p:cTn id="75" dur="1000"/>
                                        <p:tgtEl>
                                          <p:spTgt spid="42"/>
                                        </p:tgtEl>
                                      </p:cBhvr>
                                    </p:animEffect>
                                    <p:anim calcmode="lin" valueType="num">
                                      <p:cBhvr>
                                        <p:cTn id="76" dur="1000" fill="hold"/>
                                        <p:tgtEl>
                                          <p:spTgt spid="42"/>
                                        </p:tgtEl>
                                        <p:attrNameLst>
                                          <p:attrName>ppt_x</p:attrName>
                                        </p:attrNameLst>
                                      </p:cBhvr>
                                      <p:tavLst>
                                        <p:tav tm="0">
                                          <p:val>
                                            <p:strVal val="#ppt_x"/>
                                          </p:val>
                                        </p:tav>
                                        <p:tav tm="100000">
                                          <p:val>
                                            <p:strVal val="#ppt_x"/>
                                          </p:val>
                                        </p:tav>
                                      </p:tavLst>
                                    </p:anim>
                                    <p:anim calcmode="lin" valueType="num">
                                      <p:cBhvr>
                                        <p:cTn id="77"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42" presetClass="entr" presetSubtype="0" fill="hold" grpId="0" nodeType="clickEffect">
                                  <p:stCondLst>
                                    <p:cond delay="0"/>
                                  </p:stCondLst>
                                  <p:childTnLst>
                                    <p:set>
                                      <p:cBhvr>
                                        <p:cTn id="81" dur="1" fill="hold">
                                          <p:stCondLst>
                                            <p:cond delay="0"/>
                                          </p:stCondLst>
                                        </p:cTn>
                                        <p:tgtEl>
                                          <p:spTgt spid="57"/>
                                        </p:tgtEl>
                                        <p:attrNameLst>
                                          <p:attrName>style.visibility</p:attrName>
                                        </p:attrNameLst>
                                      </p:cBhvr>
                                      <p:to>
                                        <p:strVal val="visible"/>
                                      </p:to>
                                    </p:set>
                                    <p:animEffect transition="in" filter="fade">
                                      <p:cBhvr>
                                        <p:cTn id="82" dur="1000"/>
                                        <p:tgtEl>
                                          <p:spTgt spid="57"/>
                                        </p:tgtEl>
                                      </p:cBhvr>
                                    </p:animEffect>
                                    <p:anim calcmode="lin" valueType="num">
                                      <p:cBhvr>
                                        <p:cTn id="83" dur="1000" fill="hold"/>
                                        <p:tgtEl>
                                          <p:spTgt spid="57"/>
                                        </p:tgtEl>
                                        <p:attrNameLst>
                                          <p:attrName>ppt_x</p:attrName>
                                        </p:attrNameLst>
                                      </p:cBhvr>
                                      <p:tavLst>
                                        <p:tav tm="0">
                                          <p:val>
                                            <p:strVal val="#ppt_x"/>
                                          </p:val>
                                        </p:tav>
                                        <p:tav tm="100000">
                                          <p:val>
                                            <p:strVal val="#ppt_x"/>
                                          </p:val>
                                        </p:tav>
                                      </p:tavLst>
                                    </p:anim>
                                    <p:anim calcmode="lin" valueType="num">
                                      <p:cBhvr>
                                        <p:cTn id="84" dur="1000" fill="hold"/>
                                        <p:tgtEl>
                                          <p:spTgt spid="57"/>
                                        </p:tgtEl>
                                        <p:attrNameLst>
                                          <p:attrName>ppt_y</p:attrName>
                                        </p:attrNameLst>
                                      </p:cBhvr>
                                      <p:tavLst>
                                        <p:tav tm="0">
                                          <p:val>
                                            <p:strVal val="#ppt_y+.1"/>
                                          </p:val>
                                        </p:tav>
                                        <p:tav tm="100000">
                                          <p:val>
                                            <p:strVal val="#ppt_y"/>
                                          </p:val>
                                        </p:tav>
                                      </p:tavLst>
                                    </p:anim>
                                  </p:childTnLst>
                                </p:cTn>
                              </p:par>
                              <p:par>
                                <p:cTn id="85" presetID="42" presetClass="entr" presetSubtype="0" fill="hold" nodeType="withEffect">
                                  <p:stCondLst>
                                    <p:cond delay="0"/>
                                  </p:stCondLst>
                                  <p:childTnLst>
                                    <p:set>
                                      <p:cBhvr>
                                        <p:cTn id="86" dur="1" fill="hold">
                                          <p:stCondLst>
                                            <p:cond delay="0"/>
                                          </p:stCondLst>
                                        </p:cTn>
                                        <p:tgtEl>
                                          <p:spTgt spid="56"/>
                                        </p:tgtEl>
                                        <p:attrNameLst>
                                          <p:attrName>style.visibility</p:attrName>
                                        </p:attrNameLst>
                                      </p:cBhvr>
                                      <p:to>
                                        <p:strVal val="visible"/>
                                      </p:to>
                                    </p:set>
                                    <p:animEffect transition="in" filter="fade">
                                      <p:cBhvr>
                                        <p:cTn id="87" dur="1000"/>
                                        <p:tgtEl>
                                          <p:spTgt spid="56"/>
                                        </p:tgtEl>
                                      </p:cBhvr>
                                    </p:animEffect>
                                    <p:anim calcmode="lin" valueType="num">
                                      <p:cBhvr>
                                        <p:cTn id="88" dur="1000" fill="hold"/>
                                        <p:tgtEl>
                                          <p:spTgt spid="56"/>
                                        </p:tgtEl>
                                        <p:attrNameLst>
                                          <p:attrName>ppt_x</p:attrName>
                                        </p:attrNameLst>
                                      </p:cBhvr>
                                      <p:tavLst>
                                        <p:tav tm="0">
                                          <p:val>
                                            <p:strVal val="#ppt_x"/>
                                          </p:val>
                                        </p:tav>
                                        <p:tav tm="100000">
                                          <p:val>
                                            <p:strVal val="#ppt_x"/>
                                          </p:val>
                                        </p:tav>
                                      </p:tavLst>
                                    </p:anim>
                                    <p:anim calcmode="lin" valueType="num">
                                      <p:cBhvr>
                                        <p:cTn id="89" dur="1000" fill="hold"/>
                                        <p:tgtEl>
                                          <p:spTgt spid="56"/>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55"/>
                                        </p:tgtEl>
                                        <p:attrNameLst>
                                          <p:attrName>style.visibility</p:attrName>
                                        </p:attrNameLst>
                                      </p:cBhvr>
                                      <p:to>
                                        <p:strVal val="visible"/>
                                      </p:to>
                                    </p:set>
                                    <p:animEffect transition="in" filter="fade">
                                      <p:cBhvr>
                                        <p:cTn id="92" dur="1000"/>
                                        <p:tgtEl>
                                          <p:spTgt spid="55"/>
                                        </p:tgtEl>
                                      </p:cBhvr>
                                    </p:animEffect>
                                    <p:anim calcmode="lin" valueType="num">
                                      <p:cBhvr>
                                        <p:cTn id="93" dur="1000" fill="hold"/>
                                        <p:tgtEl>
                                          <p:spTgt spid="55"/>
                                        </p:tgtEl>
                                        <p:attrNameLst>
                                          <p:attrName>ppt_x</p:attrName>
                                        </p:attrNameLst>
                                      </p:cBhvr>
                                      <p:tavLst>
                                        <p:tav tm="0">
                                          <p:val>
                                            <p:strVal val="#ppt_x"/>
                                          </p:val>
                                        </p:tav>
                                        <p:tav tm="100000">
                                          <p:val>
                                            <p:strVal val="#ppt_x"/>
                                          </p:val>
                                        </p:tav>
                                      </p:tavLst>
                                    </p:anim>
                                    <p:anim calcmode="lin" valueType="num">
                                      <p:cBhvr>
                                        <p:cTn id="94"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42" presetClass="entr" presetSubtype="0" fill="hold" grpId="0" nodeType="clickEffect">
                                  <p:stCondLst>
                                    <p:cond delay="0"/>
                                  </p:stCondLst>
                                  <p:childTnLst>
                                    <p:set>
                                      <p:cBhvr>
                                        <p:cTn id="98" dur="1" fill="hold">
                                          <p:stCondLst>
                                            <p:cond delay="0"/>
                                          </p:stCondLst>
                                        </p:cTn>
                                        <p:tgtEl>
                                          <p:spTgt spid="60"/>
                                        </p:tgtEl>
                                        <p:attrNameLst>
                                          <p:attrName>style.visibility</p:attrName>
                                        </p:attrNameLst>
                                      </p:cBhvr>
                                      <p:to>
                                        <p:strVal val="visible"/>
                                      </p:to>
                                    </p:set>
                                    <p:animEffect transition="in" filter="fade">
                                      <p:cBhvr>
                                        <p:cTn id="99" dur="1000"/>
                                        <p:tgtEl>
                                          <p:spTgt spid="60"/>
                                        </p:tgtEl>
                                      </p:cBhvr>
                                    </p:animEffect>
                                    <p:anim calcmode="lin" valueType="num">
                                      <p:cBhvr>
                                        <p:cTn id="100" dur="1000" fill="hold"/>
                                        <p:tgtEl>
                                          <p:spTgt spid="60"/>
                                        </p:tgtEl>
                                        <p:attrNameLst>
                                          <p:attrName>ppt_x</p:attrName>
                                        </p:attrNameLst>
                                      </p:cBhvr>
                                      <p:tavLst>
                                        <p:tav tm="0">
                                          <p:val>
                                            <p:strVal val="#ppt_x"/>
                                          </p:val>
                                        </p:tav>
                                        <p:tav tm="100000">
                                          <p:val>
                                            <p:strVal val="#ppt_x"/>
                                          </p:val>
                                        </p:tav>
                                      </p:tavLst>
                                    </p:anim>
                                    <p:anim calcmode="lin" valueType="num">
                                      <p:cBhvr>
                                        <p:cTn id="101" dur="1000" fill="hold"/>
                                        <p:tgtEl>
                                          <p:spTgt spid="60"/>
                                        </p:tgtEl>
                                        <p:attrNameLst>
                                          <p:attrName>ppt_y</p:attrName>
                                        </p:attrNameLst>
                                      </p:cBhvr>
                                      <p:tavLst>
                                        <p:tav tm="0">
                                          <p:val>
                                            <p:strVal val="#ppt_y+.1"/>
                                          </p:val>
                                        </p:tav>
                                        <p:tav tm="100000">
                                          <p:val>
                                            <p:strVal val="#ppt_y"/>
                                          </p:val>
                                        </p:tav>
                                      </p:tavLst>
                                    </p:anim>
                                  </p:childTnLst>
                                </p:cTn>
                              </p:par>
                              <p:par>
                                <p:cTn id="102" presetID="42" presetClass="entr" presetSubtype="0" fill="hold" nodeType="withEffect">
                                  <p:stCondLst>
                                    <p:cond delay="0"/>
                                  </p:stCondLst>
                                  <p:childTnLst>
                                    <p:set>
                                      <p:cBhvr>
                                        <p:cTn id="103" dur="1" fill="hold">
                                          <p:stCondLst>
                                            <p:cond delay="0"/>
                                          </p:stCondLst>
                                        </p:cTn>
                                        <p:tgtEl>
                                          <p:spTgt spid="59"/>
                                        </p:tgtEl>
                                        <p:attrNameLst>
                                          <p:attrName>style.visibility</p:attrName>
                                        </p:attrNameLst>
                                      </p:cBhvr>
                                      <p:to>
                                        <p:strVal val="visible"/>
                                      </p:to>
                                    </p:set>
                                    <p:animEffect transition="in" filter="fade">
                                      <p:cBhvr>
                                        <p:cTn id="104" dur="1000"/>
                                        <p:tgtEl>
                                          <p:spTgt spid="59"/>
                                        </p:tgtEl>
                                      </p:cBhvr>
                                    </p:animEffect>
                                    <p:anim calcmode="lin" valueType="num">
                                      <p:cBhvr>
                                        <p:cTn id="105" dur="1000" fill="hold"/>
                                        <p:tgtEl>
                                          <p:spTgt spid="59"/>
                                        </p:tgtEl>
                                        <p:attrNameLst>
                                          <p:attrName>ppt_x</p:attrName>
                                        </p:attrNameLst>
                                      </p:cBhvr>
                                      <p:tavLst>
                                        <p:tav tm="0">
                                          <p:val>
                                            <p:strVal val="#ppt_x"/>
                                          </p:val>
                                        </p:tav>
                                        <p:tav tm="100000">
                                          <p:val>
                                            <p:strVal val="#ppt_x"/>
                                          </p:val>
                                        </p:tav>
                                      </p:tavLst>
                                    </p:anim>
                                    <p:anim calcmode="lin" valueType="num">
                                      <p:cBhvr>
                                        <p:cTn id="106" dur="1000" fill="hold"/>
                                        <p:tgtEl>
                                          <p:spTgt spid="59"/>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58"/>
                                        </p:tgtEl>
                                        <p:attrNameLst>
                                          <p:attrName>style.visibility</p:attrName>
                                        </p:attrNameLst>
                                      </p:cBhvr>
                                      <p:to>
                                        <p:strVal val="visible"/>
                                      </p:to>
                                    </p:set>
                                    <p:animEffect transition="in" filter="fade">
                                      <p:cBhvr>
                                        <p:cTn id="109" dur="1000"/>
                                        <p:tgtEl>
                                          <p:spTgt spid="58"/>
                                        </p:tgtEl>
                                      </p:cBhvr>
                                    </p:animEffect>
                                    <p:anim calcmode="lin" valueType="num">
                                      <p:cBhvr>
                                        <p:cTn id="110" dur="1000" fill="hold"/>
                                        <p:tgtEl>
                                          <p:spTgt spid="58"/>
                                        </p:tgtEl>
                                        <p:attrNameLst>
                                          <p:attrName>ppt_x</p:attrName>
                                        </p:attrNameLst>
                                      </p:cBhvr>
                                      <p:tavLst>
                                        <p:tav tm="0">
                                          <p:val>
                                            <p:strVal val="#ppt_x"/>
                                          </p:val>
                                        </p:tav>
                                        <p:tav tm="100000">
                                          <p:val>
                                            <p:strVal val="#ppt_x"/>
                                          </p:val>
                                        </p:tav>
                                      </p:tavLst>
                                    </p:anim>
                                    <p:anim calcmode="lin" valueType="num">
                                      <p:cBhvr>
                                        <p:cTn id="111"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par>
                    <p:cTn id="112" fill="hold">
                      <p:stCondLst>
                        <p:cond delay="indefinite"/>
                      </p:stCondLst>
                      <p:childTnLst>
                        <p:par>
                          <p:cTn id="113" fill="hold">
                            <p:stCondLst>
                              <p:cond delay="0"/>
                            </p:stCondLst>
                            <p:childTnLst>
                              <p:par>
                                <p:cTn id="114" presetID="42" presetClass="entr" presetSubtype="0" fill="hold" grpId="0" nodeType="clickEffect">
                                  <p:stCondLst>
                                    <p:cond delay="0"/>
                                  </p:stCondLst>
                                  <p:childTnLst>
                                    <p:set>
                                      <p:cBhvr>
                                        <p:cTn id="115" dur="1" fill="hold">
                                          <p:stCondLst>
                                            <p:cond delay="0"/>
                                          </p:stCondLst>
                                        </p:cTn>
                                        <p:tgtEl>
                                          <p:spTgt spid="50"/>
                                        </p:tgtEl>
                                        <p:attrNameLst>
                                          <p:attrName>style.visibility</p:attrName>
                                        </p:attrNameLst>
                                      </p:cBhvr>
                                      <p:to>
                                        <p:strVal val="visible"/>
                                      </p:to>
                                    </p:set>
                                    <p:animEffect transition="in" filter="fade">
                                      <p:cBhvr>
                                        <p:cTn id="116" dur="1000"/>
                                        <p:tgtEl>
                                          <p:spTgt spid="50"/>
                                        </p:tgtEl>
                                      </p:cBhvr>
                                    </p:animEffect>
                                    <p:anim calcmode="lin" valueType="num">
                                      <p:cBhvr>
                                        <p:cTn id="117" dur="1000" fill="hold"/>
                                        <p:tgtEl>
                                          <p:spTgt spid="50"/>
                                        </p:tgtEl>
                                        <p:attrNameLst>
                                          <p:attrName>ppt_x</p:attrName>
                                        </p:attrNameLst>
                                      </p:cBhvr>
                                      <p:tavLst>
                                        <p:tav tm="0">
                                          <p:val>
                                            <p:strVal val="#ppt_x"/>
                                          </p:val>
                                        </p:tav>
                                        <p:tav tm="100000">
                                          <p:val>
                                            <p:strVal val="#ppt_x"/>
                                          </p:val>
                                        </p:tav>
                                      </p:tavLst>
                                    </p:anim>
                                    <p:anim calcmode="lin" valueType="num">
                                      <p:cBhvr>
                                        <p:cTn id="118" dur="1000" fill="hold"/>
                                        <p:tgtEl>
                                          <p:spTgt spid="50"/>
                                        </p:tgtEl>
                                        <p:attrNameLst>
                                          <p:attrName>ppt_y</p:attrName>
                                        </p:attrNameLst>
                                      </p:cBhvr>
                                      <p:tavLst>
                                        <p:tav tm="0">
                                          <p:val>
                                            <p:strVal val="#ppt_y+.1"/>
                                          </p:val>
                                        </p:tav>
                                        <p:tav tm="100000">
                                          <p:val>
                                            <p:strVal val="#ppt_y"/>
                                          </p:val>
                                        </p:tav>
                                      </p:tavLst>
                                    </p:anim>
                                  </p:childTnLst>
                                </p:cTn>
                              </p:par>
                              <p:par>
                                <p:cTn id="119" presetID="42" presetClass="entr" presetSubtype="0" fill="hold" nodeType="withEffect">
                                  <p:stCondLst>
                                    <p:cond delay="0"/>
                                  </p:stCondLst>
                                  <p:childTnLst>
                                    <p:set>
                                      <p:cBhvr>
                                        <p:cTn id="120" dur="1" fill="hold">
                                          <p:stCondLst>
                                            <p:cond delay="0"/>
                                          </p:stCondLst>
                                        </p:cTn>
                                        <p:tgtEl>
                                          <p:spTgt spid="44"/>
                                        </p:tgtEl>
                                        <p:attrNameLst>
                                          <p:attrName>style.visibility</p:attrName>
                                        </p:attrNameLst>
                                      </p:cBhvr>
                                      <p:to>
                                        <p:strVal val="visible"/>
                                      </p:to>
                                    </p:set>
                                    <p:animEffect transition="in" filter="fade">
                                      <p:cBhvr>
                                        <p:cTn id="121" dur="1000"/>
                                        <p:tgtEl>
                                          <p:spTgt spid="44"/>
                                        </p:tgtEl>
                                      </p:cBhvr>
                                    </p:animEffect>
                                    <p:anim calcmode="lin" valueType="num">
                                      <p:cBhvr>
                                        <p:cTn id="122" dur="1000" fill="hold"/>
                                        <p:tgtEl>
                                          <p:spTgt spid="44"/>
                                        </p:tgtEl>
                                        <p:attrNameLst>
                                          <p:attrName>ppt_x</p:attrName>
                                        </p:attrNameLst>
                                      </p:cBhvr>
                                      <p:tavLst>
                                        <p:tav tm="0">
                                          <p:val>
                                            <p:strVal val="#ppt_x"/>
                                          </p:val>
                                        </p:tav>
                                        <p:tav tm="100000">
                                          <p:val>
                                            <p:strVal val="#ppt_x"/>
                                          </p:val>
                                        </p:tav>
                                      </p:tavLst>
                                    </p:anim>
                                    <p:anim calcmode="lin" valueType="num">
                                      <p:cBhvr>
                                        <p:cTn id="123" dur="1000" fill="hold"/>
                                        <p:tgtEl>
                                          <p:spTgt spid="44"/>
                                        </p:tgtEl>
                                        <p:attrNameLst>
                                          <p:attrName>ppt_y</p:attrName>
                                        </p:attrNameLst>
                                      </p:cBhvr>
                                      <p:tavLst>
                                        <p:tav tm="0">
                                          <p:val>
                                            <p:strVal val="#ppt_y+.1"/>
                                          </p:val>
                                        </p:tav>
                                        <p:tav tm="100000">
                                          <p:val>
                                            <p:strVal val="#ppt_y"/>
                                          </p:val>
                                        </p:tav>
                                      </p:tavLst>
                                    </p:anim>
                                  </p:childTnLst>
                                </p:cTn>
                              </p:par>
                              <p:par>
                                <p:cTn id="124" presetID="42" presetClass="entr" presetSubtype="0" fill="hold" grpId="0" nodeType="withEffect">
                                  <p:stCondLst>
                                    <p:cond delay="0"/>
                                  </p:stCondLst>
                                  <p:childTnLst>
                                    <p:set>
                                      <p:cBhvr>
                                        <p:cTn id="125" dur="1" fill="hold">
                                          <p:stCondLst>
                                            <p:cond delay="0"/>
                                          </p:stCondLst>
                                        </p:cTn>
                                        <p:tgtEl>
                                          <p:spTgt spid="43"/>
                                        </p:tgtEl>
                                        <p:attrNameLst>
                                          <p:attrName>style.visibility</p:attrName>
                                        </p:attrNameLst>
                                      </p:cBhvr>
                                      <p:to>
                                        <p:strVal val="visible"/>
                                      </p:to>
                                    </p:set>
                                    <p:animEffect transition="in" filter="fade">
                                      <p:cBhvr>
                                        <p:cTn id="126" dur="1000"/>
                                        <p:tgtEl>
                                          <p:spTgt spid="43"/>
                                        </p:tgtEl>
                                      </p:cBhvr>
                                    </p:animEffect>
                                    <p:anim calcmode="lin" valueType="num">
                                      <p:cBhvr>
                                        <p:cTn id="127" dur="1000" fill="hold"/>
                                        <p:tgtEl>
                                          <p:spTgt spid="43"/>
                                        </p:tgtEl>
                                        <p:attrNameLst>
                                          <p:attrName>ppt_x</p:attrName>
                                        </p:attrNameLst>
                                      </p:cBhvr>
                                      <p:tavLst>
                                        <p:tav tm="0">
                                          <p:val>
                                            <p:strVal val="#ppt_x"/>
                                          </p:val>
                                        </p:tav>
                                        <p:tav tm="100000">
                                          <p:val>
                                            <p:strVal val="#ppt_x"/>
                                          </p:val>
                                        </p:tav>
                                      </p:tavLst>
                                    </p:anim>
                                    <p:anim calcmode="lin" valueType="num">
                                      <p:cBhvr>
                                        <p:cTn id="128"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9" grpId="0">
        <p:bldAsOne/>
      </p:bldGraphic>
      <p:bldP spid="40" grpId="0" animBg="1"/>
      <p:bldP spid="41" grpId="0" animBg="1"/>
      <p:bldP spid="42" grpId="0" animBg="1"/>
      <p:bldP spid="43" grpId="0" animBg="1"/>
      <p:bldP spid="47" grpId="0"/>
      <p:bldP spid="48" grpId="0"/>
      <p:bldP spid="49" grpId="0"/>
      <p:bldP spid="50" grpId="0"/>
      <p:bldP spid="52" grpId="0" animBg="1"/>
      <p:bldP spid="54" grpId="0"/>
      <p:bldP spid="55" grpId="0" animBg="1"/>
      <p:bldP spid="57" grpId="0"/>
      <p:bldP spid="58" grpId="0" animBg="1"/>
      <p:bldP spid="6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COSO ERM Integrated Framework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Line Callout 3 (Accent Bar) 8"/>
          <p:cNvSpPr/>
          <p:nvPr/>
        </p:nvSpPr>
        <p:spPr>
          <a:xfrm>
            <a:off x="7283355" y="2250821"/>
            <a:ext cx="3952681" cy="3292235"/>
          </a:xfrm>
          <a:prstGeom prst="accentCallout3">
            <a:avLst>
              <a:gd name="adj1" fmla="val 18750"/>
              <a:gd name="adj2" fmla="val -8333"/>
              <a:gd name="adj3" fmla="val 18800"/>
              <a:gd name="adj4" fmla="val -14457"/>
              <a:gd name="adj5" fmla="val 122799"/>
              <a:gd name="adj6" fmla="val -14667"/>
              <a:gd name="adj7" fmla="val 116219"/>
              <a:gd name="adj8" fmla="val -49356"/>
            </a:avLst>
          </a:prstGeom>
        </p:spPr>
        <p:style>
          <a:lnRef idx="1">
            <a:schemeClr val="accent1"/>
          </a:lnRef>
          <a:fillRef idx="2">
            <a:schemeClr val="accent1"/>
          </a:fillRef>
          <a:effectRef idx="1">
            <a:schemeClr val="accent1"/>
          </a:effectRef>
          <a:fontRef idx="minor">
            <a:schemeClr val="dk1"/>
          </a:fontRef>
        </p:style>
        <p:txBody>
          <a:bodyPr rtlCol="0" anchor="ctr"/>
          <a:lstStyle/>
          <a:p>
            <a:pPr>
              <a:lnSpc>
                <a:spcPct val="150000"/>
              </a:lnSpc>
            </a:pPr>
            <a:r>
              <a:rPr lang="en-US" sz="2400" dirty="0"/>
              <a:t>Each of these components are considered at multiple levels of the organization, rather than within a single function, unit, or department.</a:t>
            </a:r>
          </a:p>
        </p:txBody>
      </p:sp>
      <p:pic>
        <p:nvPicPr>
          <p:cNvPr id="10" name="Picture 4" descr="RISK_CUBE">
            <a:extLst>
              <a:ext uri="{FF2B5EF4-FFF2-40B4-BE49-F238E27FC236}">
                <a16:creationId xmlns:a16="http://schemas.microsoft.com/office/drawing/2014/main" id="{4B119E9C-3FD6-49A1-8FC4-85ABAE75604E}"/>
              </a:ext>
            </a:extLst>
          </p:cNvPr>
          <p:cNvPicPr>
            <a:picLocks noChangeAspect="1" noChangeArrowheads="1"/>
          </p:cNvPicPr>
          <p:nvPr/>
        </p:nvPicPr>
        <p:blipFill>
          <a:blip r:embed="rId3" cstate="print"/>
          <a:srcRect/>
          <a:stretch>
            <a:fillRect/>
          </a:stretch>
        </p:blipFill>
        <p:spPr bwMode="auto">
          <a:xfrm>
            <a:off x="852986" y="2279745"/>
            <a:ext cx="4397166" cy="3925291"/>
          </a:xfrm>
          <a:prstGeom prst="rect">
            <a:avLst/>
          </a:prstGeom>
          <a:noFill/>
        </p:spPr>
      </p:pic>
    </p:spTree>
    <p:extLst>
      <p:ext uri="{BB962C8B-B14F-4D97-AF65-F5344CB8AC3E}">
        <p14:creationId xmlns:p14="http://schemas.microsoft.com/office/powerpoint/2010/main" val="370201676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COSO ERM Frameworks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4">
            <a:extLst>
              <a:ext uri="{FF2B5EF4-FFF2-40B4-BE49-F238E27FC236}">
                <a16:creationId xmlns:a16="http://schemas.microsoft.com/office/drawing/2014/main" id="{966D4C08-D573-402F-A808-AE0FCCCFD70B}"/>
              </a:ext>
            </a:extLst>
          </p:cNvPr>
          <p:cNvSpPr txBox="1">
            <a:spLocks/>
          </p:cNvSpPr>
          <p:nvPr/>
        </p:nvSpPr>
        <p:spPr>
          <a:xfrm>
            <a:off x="942308" y="4326774"/>
            <a:ext cx="10099765" cy="1907771"/>
          </a:xfrm>
          <a:prstGeom prst="rect">
            <a:avLst/>
          </a:prstGeom>
          <a:solidFill>
            <a:schemeClr val="bg1"/>
          </a:solidFill>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170000"/>
              </a:lnSpc>
              <a:buFont typeface="+mj-lt"/>
              <a:buAutoNum type="arabicPeriod"/>
            </a:pPr>
            <a:r>
              <a:rPr lang="en-US" sz="2400" dirty="0">
                <a:solidFill>
                  <a:schemeClr val="bg1">
                    <a:lumMod val="95000"/>
                  </a:schemeClr>
                </a:solidFill>
              </a:rPr>
              <a:t>Enterprise Risk Management Integrated Framework (2004)</a:t>
            </a:r>
          </a:p>
          <a:p>
            <a:pPr marL="457200" indent="-457200">
              <a:lnSpc>
                <a:spcPct val="170000"/>
              </a:lnSpc>
              <a:buFont typeface="+mj-lt"/>
              <a:buAutoNum type="arabicPeriod"/>
            </a:pPr>
            <a:r>
              <a:rPr lang="en-US" sz="2400" dirty="0">
                <a:solidFill>
                  <a:schemeClr val="accent5">
                    <a:lumMod val="50000"/>
                  </a:schemeClr>
                </a:solidFill>
              </a:rPr>
              <a:t>Enterprise Risk Management–Integrating with Strategy and Performance (2017)</a:t>
            </a:r>
          </a:p>
        </p:txBody>
      </p:sp>
      <p:pic>
        <p:nvPicPr>
          <p:cNvPr id="10" name="Content Placeholder 6">
            <a:extLst>
              <a:ext uri="{FF2B5EF4-FFF2-40B4-BE49-F238E27FC236}">
                <a16:creationId xmlns:a16="http://schemas.microsoft.com/office/drawing/2014/main" id="{213C5629-AACD-4CA2-BCD4-ED947A8B5813}"/>
              </a:ext>
            </a:extLst>
          </p:cNvPr>
          <p:cNvPicPr>
            <a:picLocks noChangeAspect="1"/>
          </p:cNvPicPr>
          <p:nvPr/>
        </p:nvPicPr>
        <p:blipFill>
          <a:blip r:embed="rId3"/>
          <a:stretch>
            <a:fillRect/>
          </a:stretch>
        </p:blipFill>
        <p:spPr>
          <a:xfrm>
            <a:off x="942308" y="2291084"/>
            <a:ext cx="10099765" cy="1763926"/>
          </a:xfrm>
          <a:prstGeom prst="rect">
            <a:avLst/>
          </a:prstGeom>
        </p:spPr>
      </p:pic>
    </p:spTree>
    <p:extLst>
      <p:ext uri="{BB962C8B-B14F-4D97-AF65-F5344CB8AC3E}">
        <p14:creationId xmlns:p14="http://schemas.microsoft.com/office/powerpoint/2010/main" val="3377178064"/>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628379"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COSO ERM Integrating with Strategy and Performance </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t>The updated Framework elevates the discussion of integrating strategy and risk through three different dimensions:</a:t>
            </a:r>
          </a:p>
          <a:p>
            <a:pPr marL="457200" indent="-457200">
              <a:lnSpc>
                <a:spcPct val="150000"/>
              </a:lnSpc>
              <a:buFont typeface="+mj-lt"/>
              <a:buAutoNum type="arabicPeriod"/>
            </a:pPr>
            <a:r>
              <a:rPr lang="en-US" sz="2400" dirty="0"/>
              <a:t>The possibility of strategy not aligning with mission, vision and core values.</a:t>
            </a:r>
          </a:p>
          <a:p>
            <a:pPr marL="457200" indent="-457200">
              <a:lnSpc>
                <a:spcPct val="150000"/>
              </a:lnSpc>
              <a:buFont typeface="+mj-lt"/>
              <a:buAutoNum type="arabicPeriod"/>
            </a:pPr>
            <a:r>
              <a:rPr lang="en-US" sz="2400" dirty="0"/>
              <a:t>The implications from the strategy chosen.</a:t>
            </a:r>
          </a:p>
          <a:p>
            <a:pPr marL="457200" indent="-457200">
              <a:lnSpc>
                <a:spcPct val="150000"/>
              </a:lnSpc>
              <a:buFont typeface="+mj-lt"/>
              <a:buAutoNum type="arabicPeriod"/>
            </a:pPr>
            <a:r>
              <a:rPr lang="en-US" sz="2400" dirty="0"/>
              <a:t>Risk to strategy and performance.</a:t>
            </a:r>
          </a:p>
        </p:txBody>
      </p:sp>
      <p:pic>
        <p:nvPicPr>
          <p:cNvPr id="11" name="Picture 10" descr="A blue and red logo&#10;&#10;Description automatically generated with low confidence">
            <a:extLst>
              <a:ext uri="{FF2B5EF4-FFF2-40B4-BE49-F238E27FC236}">
                <a16:creationId xmlns:a16="http://schemas.microsoft.com/office/drawing/2014/main" id="{CEE44D59-C74D-47C4-A1BA-CFC6922F73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7764" y="4578811"/>
            <a:ext cx="5476872" cy="1864467"/>
          </a:xfrm>
          <a:prstGeom prst="rect">
            <a:avLst/>
          </a:prstGeom>
        </p:spPr>
      </p:pic>
    </p:spTree>
    <p:extLst>
      <p:ext uri="{BB962C8B-B14F-4D97-AF65-F5344CB8AC3E}">
        <p14:creationId xmlns:p14="http://schemas.microsoft.com/office/powerpoint/2010/main" val="2975387094"/>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65143"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COSO ERM Integrating with Strategy and Performance </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761999" y="2141975"/>
            <a:ext cx="10563225" cy="4034988"/>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The Framework recognizes the importance of enterprise risk management keeping pace with technological developments</a:t>
            </a:r>
          </a:p>
          <a:p>
            <a:pPr lvl="1" algn="just">
              <a:lnSpc>
                <a:spcPct val="150000"/>
              </a:lnSpc>
            </a:pPr>
            <a:r>
              <a:rPr lang="en-US" sz="2000" dirty="0"/>
              <a:t>Emphasizes how enterprise risk management practices and capabilities need to </a:t>
            </a:r>
            <a:r>
              <a:rPr lang="en-US" sz="2000" b="1" i="1" dirty="0">
                <a:solidFill>
                  <a:schemeClr val="accent2">
                    <a:lumMod val="75000"/>
                  </a:schemeClr>
                </a:solidFill>
              </a:rPr>
              <a:t>align with the velocity of changes</a:t>
            </a:r>
            <a:r>
              <a:rPr lang="en-US" sz="2000" dirty="0"/>
              <a:t> to the business context, emerging and changing risks.</a:t>
            </a:r>
          </a:p>
          <a:p>
            <a:pPr lvl="1" algn="just">
              <a:lnSpc>
                <a:spcPct val="150000"/>
              </a:lnSpc>
            </a:pPr>
            <a:r>
              <a:rPr lang="en-US" sz="2000" dirty="0"/>
              <a:t>Information, Communication and Reporting principles now have a greater focus on </a:t>
            </a:r>
            <a:r>
              <a:rPr lang="en-US" sz="2000" b="1" i="1" dirty="0">
                <a:solidFill>
                  <a:schemeClr val="accent1">
                    <a:lumMod val="75000"/>
                  </a:schemeClr>
                </a:solidFill>
              </a:rPr>
              <a:t>integrated risk and performance reporting.</a:t>
            </a:r>
          </a:p>
          <a:p>
            <a:pPr lvl="1" algn="just">
              <a:lnSpc>
                <a:spcPct val="150000"/>
              </a:lnSpc>
            </a:pPr>
            <a:r>
              <a:rPr lang="en-US" sz="2000" dirty="0"/>
              <a:t>Developments in </a:t>
            </a:r>
            <a:r>
              <a:rPr lang="en-US" sz="2000" b="1" i="1" dirty="0">
                <a:solidFill>
                  <a:schemeClr val="accent6">
                    <a:lumMod val="75000"/>
                  </a:schemeClr>
                </a:solidFill>
              </a:rPr>
              <a:t>data generation and analytics</a:t>
            </a:r>
            <a:r>
              <a:rPr lang="en-US" sz="2000" dirty="0"/>
              <a:t> including ‘big data’, artificial intelligence and social media have been acknowledged.</a:t>
            </a:r>
          </a:p>
        </p:txBody>
      </p:sp>
    </p:spTree>
    <p:extLst>
      <p:ext uri="{BB962C8B-B14F-4D97-AF65-F5344CB8AC3E}">
        <p14:creationId xmlns:p14="http://schemas.microsoft.com/office/powerpoint/2010/main" val="3412183767"/>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65143"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COSO ERM Integrating with Strategy and Performance </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400" dirty="0"/>
              <a:t>Culture now features in the definition of ERM and is part of the Framework’s Governance and Culture Component.</a:t>
            </a:r>
          </a:p>
          <a:p>
            <a:pPr algn="just">
              <a:lnSpc>
                <a:spcPct val="200000"/>
              </a:lnSpc>
            </a:pPr>
            <a:r>
              <a:rPr lang="en-US" sz="2400" dirty="0"/>
              <a:t>Principles on culture are now more focused on decision-making and the alignment to expected behaviors in line with the core values of the organization</a:t>
            </a:r>
          </a:p>
        </p:txBody>
      </p:sp>
    </p:spTree>
    <p:extLst>
      <p:ext uri="{BB962C8B-B14F-4D97-AF65-F5344CB8AC3E}">
        <p14:creationId xmlns:p14="http://schemas.microsoft.com/office/powerpoint/2010/main" val="4157105008"/>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65143"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COSO ERM Integrating with Strategy and Performance </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Content Placeholder 5" descr="Diagram&#10;&#10;Description automatically generated with medium confidence">
            <a:extLst>
              <a:ext uri="{FF2B5EF4-FFF2-40B4-BE49-F238E27FC236}">
                <a16:creationId xmlns:a16="http://schemas.microsoft.com/office/drawing/2014/main" id="{F36BC6A2-604B-4CFD-9A75-E2C1268C1432}"/>
              </a:ext>
            </a:extLst>
          </p:cNvPr>
          <p:cNvPicPr>
            <a:picLocks noChangeAspect="1"/>
          </p:cNvPicPr>
          <p:nvPr/>
        </p:nvPicPr>
        <p:blipFill rotWithShape="1">
          <a:blip r:embed="rId3">
            <a:extLst>
              <a:ext uri="{28A0092B-C50C-407E-A947-70E740481C1C}">
                <a14:useLocalDpi xmlns:a14="http://schemas.microsoft.com/office/drawing/2010/main" val="0"/>
              </a:ext>
            </a:extLst>
          </a:blip>
          <a:srcRect l="-1" r="960"/>
          <a:stretch/>
        </p:blipFill>
        <p:spPr>
          <a:xfrm>
            <a:off x="747098" y="2441584"/>
            <a:ext cx="10544357" cy="3623160"/>
          </a:xfrm>
          <a:prstGeom prst="rect">
            <a:avLst/>
          </a:prstGeom>
        </p:spPr>
      </p:pic>
    </p:spTree>
    <p:extLst>
      <p:ext uri="{BB962C8B-B14F-4D97-AF65-F5344CB8AC3E}">
        <p14:creationId xmlns:p14="http://schemas.microsoft.com/office/powerpoint/2010/main" val="2152475624"/>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65143"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COSO ERM Integrating with Strategy and Performance </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32194" y="2242800"/>
            <a:ext cx="10182892" cy="4034988"/>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t>The Framework itself is a set of principles organized into five interrelated components:</a:t>
            </a:r>
          </a:p>
          <a:p>
            <a:pPr marL="0" indent="0">
              <a:lnSpc>
                <a:spcPct val="150000"/>
              </a:lnSpc>
              <a:buNone/>
            </a:pPr>
            <a:r>
              <a:rPr lang="en-US" sz="2400" dirty="0">
                <a:solidFill>
                  <a:srgbClr val="DC8C2B"/>
                </a:solidFill>
              </a:rPr>
              <a:t>1- Governance and Culture</a:t>
            </a:r>
          </a:p>
          <a:p>
            <a:pPr marL="0" indent="0">
              <a:lnSpc>
                <a:spcPct val="150000"/>
              </a:lnSpc>
              <a:buNone/>
            </a:pPr>
            <a:r>
              <a:rPr lang="en-US" sz="2400" dirty="0">
                <a:solidFill>
                  <a:srgbClr val="2FB8DF"/>
                </a:solidFill>
              </a:rPr>
              <a:t>2- Strategy and Objective-Setting </a:t>
            </a:r>
          </a:p>
          <a:p>
            <a:pPr marL="0" indent="0">
              <a:lnSpc>
                <a:spcPct val="150000"/>
              </a:lnSpc>
              <a:buNone/>
            </a:pPr>
            <a:r>
              <a:rPr lang="en-US" sz="2400" dirty="0">
                <a:solidFill>
                  <a:srgbClr val="2FA049"/>
                </a:solidFill>
              </a:rPr>
              <a:t>3- Performance</a:t>
            </a:r>
          </a:p>
          <a:p>
            <a:pPr marL="0" indent="0">
              <a:lnSpc>
                <a:spcPct val="150000"/>
              </a:lnSpc>
              <a:buNone/>
            </a:pPr>
            <a:r>
              <a:rPr lang="en-US" sz="2400" dirty="0">
                <a:solidFill>
                  <a:srgbClr val="6D61AB"/>
                </a:solidFill>
              </a:rPr>
              <a:t>4- Review and Revision </a:t>
            </a:r>
          </a:p>
          <a:p>
            <a:pPr marL="0" indent="0">
              <a:lnSpc>
                <a:spcPct val="150000"/>
              </a:lnSpc>
              <a:buNone/>
            </a:pPr>
            <a:r>
              <a:rPr lang="en-US" sz="2400" dirty="0">
                <a:solidFill>
                  <a:srgbClr val="BF4042"/>
                </a:solidFill>
              </a:rPr>
              <a:t>5- Information, Communication, and Reporting </a:t>
            </a:r>
          </a:p>
        </p:txBody>
      </p:sp>
    </p:spTree>
    <p:extLst>
      <p:ext uri="{BB962C8B-B14F-4D97-AF65-F5344CB8AC3E}">
        <p14:creationId xmlns:p14="http://schemas.microsoft.com/office/powerpoint/2010/main" val="846335924"/>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65143"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COSO ERM Integrating with Strategy and Performance </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7395"/>
            <a:ext cx="10182892" cy="4034988"/>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buNone/>
              <a:defRPr/>
            </a:pPr>
            <a:r>
              <a:rPr lang="en-US" sz="2400" dirty="0">
                <a:solidFill>
                  <a:srgbClr val="DC8C2B"/>
                </a:solidFill>
              </a:rPr>
              <a:t>1- Governance and Culture</a:t>
            </a:r>
          </a:p>
          <a:p>
            <a:pPr lvl="1" algn="just">
              <a:defRPr/>
            </a:pPr>
            <a:r>
              <a:rPr lang="en-US" dirty="0"/>
              <a:t>Governance sets the organization’s tone, reinforcing the importance of, and establishing oversight responsibilities for, enterprise risk management. </a:t>
            </a:r>
          </a:p>
          <a:p>
            <a:pPr lvl="1" algn="just">
              <a:defRPr/>
            </a:pPr>
            <a:r>
              <a:rPr lang="en-US" dirty="0"/>
              <a:t>Culture pertains to ethical values, desired behaviors, and understanding of risk in the entity.</a:t>
            </a:r>
            <a:endParaRPr lang="en-US" sz="1600" dirty="0"/>
          </a:p>
          <a:p>
            <a:pPr marL="0" lvl="0" indent="0" algn="just">
              <a:buNone/>
              <a:defRPr/>
            </a:pPr>
            <a:r>
              <a:rPr lang="en-US" sz="2400" dirty="0">
                <a:solidFill>
                  <a:srgbClr val="2FB8DF"/>
                </a:solidFill>
              </a:rPr>
              <a:t>2- Strategy and Objective-Setting </a:t>
            </a:r>
          </a:p>
          <a:p>
            <a:pPr lvl="1" algn="just">
              <a:defRPr/>
            </a:pPr>
            <a:r>
              <a:rPr lang="en-US" dirty="0"/>
              <a:t>ERM, strategy, and objective-setting work together in the strategic-planning process. </a:t>
            </a:r>
          </a:p>
          <a:p>
            <a:pPr lvl="1" algn="just">
              <a:defRPr/>
            </a:pPr>
            <a:r>
              <a:rPr lang="en-US" dirty="0"/>
              <a:t>A risk appetite is established and aligned with strategy.</a:t>
            </a:r>
          </a:p>
          <a:p>
            <a:pPr lvl="1" algn="just">
              <a:defRPr/>
            </a:pPr>
            <a:r>
              <a:rPr lang="en-US" dirty="0"/>
              <a:t>Business objectives put strategy into practice while serving as a basis for identifying, assessing, and responding to risk.</a:t>
            </a:r>
          </a:p>
        </p:txBody>
      </p:sp>
    </p:spTree>
    <p:extLst>
      <p:ext uri="{BB962C8B-B14F-4D97-AF65-F5344CB8AC3E}">
        <p14:creationId xmlns:p14="http://schemas.microsoft.com/office/powerpoint/2010/main" val="3076090205"/>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65143"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COSO ERM Integrating with Strategy and Performance </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7395"/>
            <a:ext cx="10182892" cy="4034988"/>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srgbClr val="2FA049"/>
                </a:solidFill>
              </a:rPr>
              <a:t>3- Performance</a:t>
            </a:r>
          </a:p>
          <a:p>
            <a:pPr lvl="1" algn="just">
              <a:lnSpc>
                <a:spcPct val="150000"/>
              </a:lnSpc>
              <a:defRPr/>
            </a:pPr>
            <a:r>
              <a:rPr lang="en-US" dirty="0"/>
              <a:t>Risks that may impact the achievement of strategy and business objectives need to be identified and assessed. </a:t>
            </a:r>
          </a:p>
          <a:p>
            <a:pPr lvl="1" algn="just">
              <a:lnSpc>
                <a:spcPct val="150000"/>
              </a:lnSpc>
              <a:defRPr/>
            </a:pPr>
            <a:r>
              <a:rPr lang="en-US" dirty="0"/>
              <a:t>Risks are prioritized by severity in the context of risk appetite. </a:t>
            </a:r>
          </a:p>
          <a:p>
            <a:pPr lvl="1" algn="just">
              <a:lnSpc>
                <a:spcPct val="150000"/>
              </a:lnSpc>
              <a:defRPr/>
            </a:pPr>
            <a:r>
              <a:rPr lang="en-US" dirty="0"/>
              <a:t>The organization then selects risk responses and takes a portfolio view of the amount of risk it has assumed. </a:t>
            </a:r>
          </a:p>
          <a:p>
            <a:pPr lvl="1" algn="just">
              <a:lnSpc>
                <a:spcPct val="150000"/>
              </a:lnSpc>
              <a:defRPr/>
            </a:pPr>
            <a:r>
              <a:rPr lang="en-US" dirty="0"/>
              <a:t>The results of this process are reported to key risk stakeholders.</a:t>
            </a:r>
          </a:p>
        </p:txBody>
      </p:sp>
    </p:spTree>
    <p:extLst>
      <p:ext uri="{BB962C8B-B14F-4D97-AF65-F5344CB8AC3E}">
        <p14:creationId xmlns:p14="http://schemas.microsoft.com/office/powerpoint/2010/main" val="2169740524"/>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65143"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COSO ERM Integrating with Strategy and Performance </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739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srgbClr val="6D61AB"/>
                </a:solidFill>
              </a:rPr>
              <a:t>4- Review and Revision </a:t>
            </a:r>
          </a:p>
          <a:p>
            <a:pPr lvl="1" algn="just">
              <a:defRPr/>
            </a:pPr>
            <a:r>
              <a:rPr lang="en-US" dirty="0"/>
              <a:t>By reviewing entity performance, an organization can consider how well the enterprise risk management components are functioning over time and in light of substantial changes, and what revisions are needed.</a:t>
            </a:r>
          </a:p>
          <a:p>
            <a:pPr marL="0" lvl="0" indent="0" algn="just">
              <a:lnSpc>
                <a:spcPct val="150000"/>
              </a:lnSpc>
              <a:buNone/>
              <a:defRPr/>
            </a:pPr>
            <a:r>
              <a:rPr lang="en-US" sz="2400" dirty="0">
                <a:solidFill>
                  <a:srgbClr val="BF4042"/>
                </a:solidFill>
              </a:rPr>
              <a:t>5- Information, Communication, and Reporting </a:t>
            </a:r>
          </a:p>
          <a:p>
            <a:pPr lvl="1" algn="just">
              <a:spcBef>
                <a:spcPts val="1000"/>
              </a:spcBef>
              <a:defRPr/>
            </a:pPr>
            <a:r>
              <a:rPr lang="en-US" dirty="0"/>
              <a:t>Enterprise risk management requires a continual process of obtaining and sharing necessary information, from both internal and external sources, which flows up, down, and across the organization.</a:t>
            </a:r>
          </a:p>
        </p:txBody>
      </p:sp>
    </p:spTree>
    <p:extLst>
      <p:ext uri="{BB962C8B-B14F-4D97-AF65-F5344CB8AC3E}">
        <p14:creationId xmlns:p14="http://schemas.microsoft.com/office/powerpoint/2010/main" val="3658806340"/>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65143"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COSO ERM Integrating with Strategy and Performance </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Content Placeholder 5" descr="Graphical user interface, application&#10;&#10;Description automatically generated">
            <a:extLst>
              <a:ext uri="{FF2B5EF4-FFF2-40B4-BE49-F238E27FC236}">
                <a16:creationId xmlns:a16="http://schemas.microsoft.com/office/drawing/2014/main" id="{FB0A2D71-D82B-4248-B806-45A7C230CB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2766455"/>
            <a:ext cx="10494476" cy="3438500"/>
          </a:xfrm>
          <a:prstGeom prst="rect">
            <a:avLst/>
          </a:prstGeom>
        </p:spPr>
      </p:pic>
      <p:pic>
        <p:nvPicPr>
          <p:cNvPr id="12" name="Picture 11">
            <a:extLst>
              <a:ext uri="{FF2B5EF4-FFF2-40B4-BE49-F238E27FC236}">
                <a16:creationId xmlns:a16="http://schemas.microsoft.com/office/drawing/2014/main" id="{C2F2E404-0E91-4057-AD06-81B9E2628ACA}"/>
              </a:ext>
            </a:extLst>
          </p:cNvPr>
          <p:cNvPicPr>
            <a:picLocks noChangeAspect="1"/>
          </p:cNvPicPr>
          <p:nvPr/>
        </p:nvPicPr>
        <p:blipFill>
          <a:blip r:embed="rId4"/>
          <a:stretch>
            <a:fillRect/>
          </a:stretch>
        </p:blipFill>
        <p:spPr>
          <a:xfrm>
            <a:off x="10145274" y="1753442"/>
            <a:ext cx="824472" cy="732985"/>
          </a:xfrm>
          <a:prstGeom prst="rect">
            <a:avLst/>
          </a:prstGeom>
        </p:spPr>
      </p:pic>
    </p:spTree>
    <p:extLst>
      <p:ext uri="{BB962C8B-B14F-4D97-AF65-F5344CB8AC3E}">
        <p14:creationId xmlns:p14="http://schemas.microsoft.com/office/powerpoint/2010/main" val="1596845478"/>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696024"/>
          </a:xfrm>
          <a:prstGeom prst="rect">
            <a:avLst/>
          </a:prstGeom>
        </p:spPr>
        <p:txBody>
          <a:bodyPr wrap="square">
            <a:spAutoFit/>
          </a:bodyPr>
          <a:lstStyle/>
          <a:p>
            <a:pPr>
              <a:lnSpc>
                <a:spcPct val="120000"/>
              </a:lnSpc>
            </a:pPr>
            <a:r>
              <a:rPr lang="en-US" sz="3600" dirty="0">
                <a:solidFill>
                  <a:schemeClr val="bg1"/>
                </a:solidFill>
                <a:latin typeface="Alexandria" charset="0"/>
                <a:cs typeface="Alexandria" charset="0"/>
              </a:rPr>
              <a:t>ISO 31000:2018</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ERM Frameworks</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95591578"/>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ISO</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The International Organization For Standardization’s (ISO) international standards cover a wide range of areas, ranging from defining the dimensions of fastener screw threads in an automobile engine to the thickness of a personal credit card to information technology (IT) quality standards. </a:t>
            </a:r>
          </a:p>
          <a:p>
            <a:pPr algn="just">
              <a:lnSpc>
                <a:spcPct val="150000"/>
              </a:lnSpc>
            </a:pPr>
            <a:r>
              <a:rPr lang="en-US" sz="2400" dirty="0"/>
              <a:t>These standards also have been expanded over the years to cover areas that are important for enterprise governance and quality.</a:t>
            </a:r>
          </a:p>
        </p:txBody>
      </p:sp>
    </p:spTree>
    <p:extLst>
      <p:ext uri="{BB962C8B-B14F-4D97-AF65-F5344CB8AC3E}">
        <p14:creationId xmlns:p14="http://schemas.microsoft.com/office/powerpoint/2010/main" val="282567393"/>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ISO 31000:2018</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2400" dirty="0"/>
              <a:t>The concept behind ISO 31000 is that there are international companies operating in many countries around the globe who all need to set priorities and address risks in a consistent manner. </a:t>
            </a:r>
          </a:p>
          <a:p>
            <a:pPr algn="just">
              <a:lnSpc>
                <a:spcPct val="100000"/>
              </a:lnSpc>
            </a:pPr>
            <a:r>
              <a:rPr lang="en-US" sz="2400" dirty="0"/>
              <a:t>There is a need for a ‘‘</a:t>
            </a:r>
            <a:r>
              <a:rPr lang="en-US" sz="2400" i="1" dirty="0">
                <a:solidFill>
                  <a:srgbClr val="0070C0"/>
                </a:solidFill>
              </a:rPr>
              <a:t>common look and feel</a:t>
            </a:r>
            <a:r>
              <a:rPr lang="en-US" sz="2400" dirty="0"/>
              <a:t>’’ for these various countries to demonstrate to outside viewers that effective and reliable standards have been used.</a:t>
            </a:r>
          </a:p>
          <a:p>
            <a:pPr algn="just">
              <a:lnSpc>
                <a:spcPct val="100000"/>
              </a:lnSpc>
            </a:pPr>
            <a:r>
              <a:rPr lang="en-US" sz="2400" dirty="0"/>
              <a:t>It should be emphasized that ISO 31000 is not a prescriptive set of rules but a set of principles and generic guidelines.</a:t>
            </a:r>
          </a:p>
        </p:txBody>
      </p:sp>
    </p:spTree>
    <p:extLst>
      <p:ext uri="{BB962C8B-B14F-4D97-AF65-F5344CB8AC3E}">
        <p14:creationId xmlns:p14="http://schemas.microsoft.com/office/powerpoint/2010/main" val="116152732"/>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ISO 31000:2018</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44601"/>
            <a:ext cx="2770710" cy="3932362"/>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hlinkClick r:id="rId3"/>
              </a:rPr>
              <a:t>https://www.iso.org/obp/ui/#iso:std:iso:31000:ed-2:v1:en</a:t>
            </a:r>
            <a:endParaRPr lang="en-US" sz="2400" dirty="0"/>
          </a:p>
        </p:txBody>
      </p:sp>
      <p:pic>
        <p:nvPicPr>
          <p:cNvPr id="11" name="Picture 10">
            <a:extLst>
              <a:ext uri="{FF2B5EF4-FFF2-40B4-BE49-F238E27FC236}">
                <a16:creationId xmlns:a16="http://schemas.microsoft.com/office/drawing/2014/main" id="{88DBA24D-26FA-402B-8AC3-ABA74BBC92FF}"/>
              </a:ext>
            </a:extLst>
          </p:cNvPr>
          <p:cNvPicPr>
            <a:picLocks noChangeAspect="1"/>
          </p:cNvPicPr>
          <p:nvPr/>
        </p:nvPicPr>
        <p:blipFill>
          <a:blip r:embed="rId4"/>
          <a:stretch>
            <a:fillRect/>
          </a:stretch>
        </p:blipFill>
        <p:spPr>
          <a:xfrm>
            <a:off x="4203962" y="1882477"/>
            <a:ext cx="6735094" cy="4519692"/>
          </a:xfrm>
          <a:prstGeom prst="rect">
            <a:avLst/>
          </a:prstGeom>
        </p:spPr>
      </p:pic>
    </p:spTree>
    <p:extLst>
      <p:ext uri="{BB962C8B-B14F-4D97-AF65-F5344CB8AC3E}">
        <p14:creationId xmlns:p14="http://schemas.microsoft.com/office/powerpoint/2010/main" val="870455971"/>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ISO 31000:2018</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44601"/>
            <a:ext cx="2770710" cy="3932362"/>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t>Principles</a:t>
            </a:r>
          </a:p>
        </p:txBody>
      </p:sp>
      <p:pic>
        <p:nvPicPr>
          <p:cNvPr id="12" name="Picture 11">
            <a:extLst>
              <a:ext uri="{FF2B5EF4-FFF2-40B4-BE49-F238E27FC236}">
                <a16:creationId xmlns:a16="http://schemas.microsoft.com/office/drawing/2014/main" id="{73C8305A-5915-4CDB-A295-EC9AD1195246}"/>
              </a:ext>
            </a:extLst>
          </p:cNvPr>
          <p:cNvPicPr>
            <a:picLocks noChangeAspect="1"/>
          </p:cNvPicPr>
          <p:nvPr/>
        </p:nvPicPr>
        <p:blipFill>
          <a:blip r:embed="rId3"/>
          <a:stretch>
            <a:fillRect/>
          </a:stretch>
        </p:blipFill>
        <p:spPr>
          <a:xfrm>
            <a:off x="4488873" y="1882477"/>
            <a:ext cx="5667437" cy="4433148"/>
          </a:xfrm>
          <a:prstGeom prst="rect">
            <a:avLst/>
          </a:prstGeom>
        </p:spPr>
      </p:pic>
    </p:spTree>
    <p:extLst>
      <p:ext uri="{BB962C8B-B14F-4D97-AF65-F5344CB8AC3E}">
        <p14:creationId xmlns:p14="http://schemas.microsoft.com/office/powerpoint/2010/main" val="559731541"/>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ISO 31000:2018</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44601"/>
            <a:ext cx="2770710" cy="3932362"/>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t>Framework</a:t>
            </a:r>
          </a:p>
          <a:p>
            <a:pPr marL="0" indent="0">
              <a:buNone/>
            </a:pPr>
            <a:endParaRPr lang="en-US" sz="2400" dirty="0"/>
          </a:p>
        </p:txBody>
      </p:sp>
      <p:pic>
        <p:nvPicPr>
          <p:cNvPr id="11" name="Picture 10">
            <a:extLst>
              <a:ext uri="{FF2B5EF4-FFF2-40B4-BE49-F238E27FC236}">
                <a16:creationId xmlns:a16="http://schemas.microsoft.com/office/drawing/2014/main" id="{0E7F4A45-4EC1-4573-9287-2ABC03A15564}"/>
              </a:ext>
            </a:extLst>
          </p:cNvPr>
          <p:cNvPicPr>
            <a:picLocks noChangeAspect="1"/>
          </p:cNvPicPr>
          <p:nvPr/>
        </p:nvPicPr>
        <p:blipFill>
          <a:blip r:embed="rId3"/>
          <a:stretch>
            <a:fillRect/>
          </a:stretch>
        </p:blipFill>
        <p:spPr>
          <a:xfrm>
            <a:off x="4465656" y="1955590"/>
            <a:ext cx="4845452" cy="4285947"/>
          </a:xfrm>
          <a:prstGeom prst="rect">
            <a:avLst/>
          </a:prstGeom>
        </p:spPr>
      </p:pic>
    </p:spTree>
    <p:extLst>
      <p:ext uri="{BB962C8B-B14F-4D97-AF65-F5344CB8AC3E}">
        <p14:creationId xmlns:p14="http://schemas.microsoft.com/office/powerpoint/2010/main" val="622908516"/>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ISO 31000:2018</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44601"/>
            <a:ext cx="2770710" cy="3932362"/>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t>Process</a:t>
            </a:r>
          </a:p>
        </p:txBody>
      </p:sp>
      <p:pic>
        <p:nvPicPr>
          <p:cNvPr id="12" name="Picture 11">
            <a:extLst>
              <a:ext uri="{FF2B5EF4-FFF2-40B4-BE49-F238E27FC236}">
                <a16:creationId xmlns:a16="http://schemas.microsoft.com/office/drawing/2014/main" id="{559051A6-3FD8-4F89-B186-1587B7C5A5C3}"/>
              </a:ext>
            </a:extLst>
          </p:cNvPr>
          <p:cNvPicPr>
            <a:picLocks noChangeAspect="1"/>
          </p:cNvPicPr>
          <p:nvPr/>
        </p:nvPicPr>
        <p:blipFill>
          <a:blip r:embed="rId3"/>
          <a:stretch>
            <a:fillRect/>
          </a:stretch>
        </p:blipFill>
        <p:spPr>
          <a:xfrm>
            <a:off x="4348124" y="1980992"/>
            <a:ext cx="5080517" cy="4348740"/>
          </a:xfrm>
          <a:prstGeom prst="rect">
            <a:avLst/>
          </a:prstGeom>
        </p:spPr>
      </p:pic>
    </p:spTree>
    <p:extLst>
      <p:ext uri="{BB962C8B-B14F-4D97-AF65-F5344CB8AC3E}">
        <p14:creationId xmlns:p14="http://schemas.microsoft.com/office/powerpoint/2010/main" val="1454110957"/>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696024"/>
          </a:xfrm>
          <a:prstGeom prst="rect">
            <a:avLst/>
          </a:prstGeom>
        </p:spPr>
        <p:txBody>
          <a:bodyPr wrap="square">
            <a:spAutoFit/>
          </a:bodyPr>
          <a:lstStyle/>
          <a:p>
            <a:pPr>
              <a:lnSpc>
                <a:spcPct val="120000"/>
              </a:lnSpc>
            </a:pPr>
            <a:r>
              <a:rPr lang="en-US" sz="3600" dirty="0">
                <a:solidFill>
                  <a:schemeClr val="bg1"/>
                </a:solidFill>
                <a:latin typeface="Alexandria" charset="0"/>
                <a:cs typeface="Alexandria" charset="0"/>
              </a:rPr>
              <a:t>Where’s the Value?</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ERM Frameworks</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90502751"/>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Where’s the Value?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78532"/>
            <a:ext cx="10182892" cy="3884576"/>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Organizations are increasingly looking to expand their risk management functions to help reduce potential future losses through:</a:t>
            </a:r>
          </a:p>
          <a:p>
            <a:pPr lvl="1" algn="just">
              <a:lnSpc>
                <a:spcPct val="150000"/>
              </a:lnSpc>
            </a:pPr>
            <a:r>
              <a:rPr lang="en-US" sz="2000" dirty="0"/>
              <a:t>Improved monitoring and reporting</a:t>
            </a:r>
          </a:p>
          <a:p>
            <a:pPr lvl="1" algn="just">
              <a:lnSpc>
                <a:spcPct val="150000"/>
              </a:lnSpc>
            </a:pPr>
            <a:r>
              <a:rPr lang="en-US" sz="2000" dirty="0"/>
              <a:t>Better risk identification and response</a:t>
            </a:r>
          </a:p>
          <a:p>
            <a:pPr lvl="1" algn="just">
              <a:lnSpc>
                <a:spcPct val="150000"/>
              </a:lnSpc>
            </a:pPr>
            <a:r>
              <a:rPr lang="en-US" sz="2000" dirty="0"/>
              <a:t>More risk-based decision making</a:t>
            </a:r>
          </a:p>
          <a:p>
            <a:pPr algn="just">
              <a:lnSpc>
                <a:spcPct val="150000"/>
              </a:lnSpc>
            </a:pPr>
            <a:r>
              <a:rPr lang="en-US" sz="2400" dirty="0"/>
              <a:t>The biggest value in each of these frameworks lay in their promotion of continuous improvement, diligent management practices and ongoing monitoring.</a:t>
            </a:r>
          </a:p>
        </p:txBody>
      </p:sp>
    </p:spTree>
    <p:extLst>
      <p:ext uri="{BB962C8B-B14F-4D97-AF65-F5344CB8AC3E}">
        <p14:creationId xmlns:p14="http://schemas.microsoft.com/office/powerpoint/2010/main" val="2175822646"/>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ERM is not…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78532"/>
            <a:ext cx="10182892" cy="3884576"/>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sz="2400" dirty="0"/>
              <a:t>A silver bullet to prevent risks from occurring</a:t>
            </a:r>
          </a:p>
          <a:p>
            <a:pPr>
              <a:lnSpc>
                <a:spcPct val="200000"/>
              </a:lnSpc>
            </a:pPr>
            <a:r>
              <a:rPr lang="en-US" sz="2400" dirty="0"/>
              <a:t>A methodology or a checklist of items that need to be completed that guaranteed results</a:t>
            </a:r>
          </a:p>
          <a:p>
            <a:pPr>
              <a:lnSpc>
                <a:spcPct val="200000"/>
              </a:lnSpc>
            </a:pPr>
            <a:r>
              <a:rPr lang="en-US" sz="2400" dirty="0"/>
              <a:t>The only way organizations can take a more proactive approach to managing risk</a:t>
            </a:r>
          </a:p>
        </p:txBody>
      </p:sp>
    </p:spTree>
    <p:extLst>
      <p:ext uri="{BB962C8B-B14F-4D97-AF65-F5344CB8AC3E}">
        <p14:creationId xmlns:p14="http://schemas.microsoft.com/office/powerpoint/2010/main" val="2708234130"/>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696024"/>
          </a:xfrm>
          <a:prstGeom prst="rect">
            <a:avLst/>
          </a:prstGeom>
        </p:spPr>
        <p:txBody>
          <a:bodyPr wrap="square">
            <a:spAutoFit/>
          </a:bodyPr>
          <a:lstStyle/>
          <a:p>
            <a:pPr>
              <a:lnSpc>
                <a:spcPct val="120000"/>
              </a:lnSpc>
            </a:pPr>
            <a:r>
              <a:rPr lang="en-US" sz="3600" dirty="0">
                <a:solidFill>
                  <a:schemeClr val="bg1"/>
                </a:solidFill>
                <a:latin typeface="Alexandria" charset="0"/>
                <a:cs typeface="Alexandria" charset="0"/>
              </a:rPr>
              <a:t>Summary</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ERM Frameworks</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36989017"/>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0" y="1"/>
            <a:ext cx="5902036" cy="3158835"/>
          </a:xfrm>
          <a:prstGeom prst="rect">
            <a:avLst/>
          </a:prstGeom>
        </p:spPr>
      </p:pic>
      <p:pic>
        <p:nvPicPr>
          <p:cNvPr id="4" name="Picture 3"/>
          <p:cNvPicPr>
            <a:picLocks noChangeAspect="1"/>
          </p:cNvPicPr>
          <p:nvPr/>
        </p:nvPicPr>
        <p:blipFill>
          <a:blip r:embed="rId4"/>
          <a:stretch>
            <a:fillRect/>
          </a:stretch>
        </p:blipFill>
        <p:spPr>
          <a:xfrm>
            <a:off x="5287504" y="2660073"/>
            <a:ext cx="6848892" cy="3663003"/>
          </a:xfrm>
          <a:prstGeom prst="rect">
            <a:avLst/>
          </a:prstGeom>
        </p:spPr>
      </p:pic>
    </p:spTree>
    <p:extLst>
      <p:ext uri="{BB962C8B-B14F-4D97-AF65-F5344CB8AC3E}">
        <p14:creationId xmlns:p14="http://schemas.microsoft.com/office/powerpoint/2010/main" val="1642636388"/>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0" y="0"/>
            <a:ext cx="6096851" cy="3429479"/>
          </a:xfrm>
          <a:prstGeom prst="rect">
            <a:avLst/>
          </a:prstGeom>
        </p:spPr>
      </p:pic>
      <p:pic>
        <p:nvPicPr>
          <p:cNvPr id="5" name="Picture 4"/>
          <p:cNvPicPr>
            <a:picLocks noChangeAspect="1"/>
          </p:cNvPicPr>
          <p:nvPr/>
        </p:nvPicPr>
        <p:blipFill>
          <a:blip r:embed="rId4"/>
          <a:stretch>
            <a:fillRect/>
          </a:stretch>
        </p:blipFill>
        <p:spPr>
          <a:xfrm>
            <a:off x="6096851" y="2808772"/>
            <a:ext cx="6096851" cy="3429479"/>
          </a:xfrm>
          <a:prstGeom prst="rect">
            <a:avLst/>
          </a:prstGeom>
        </p:spPr>
      </p:pic>
    </p:spTree>
    <p:extLst>
      <p:ext uri="{BB962C8B-B14F-4D97-AF65-F5344CB8AC3E}">
        <p14:creationId xmlns:p14="http://schemas.microsoft.com/office/powerpoint/2010/main" val="3198093561"/>
      </p:ext>
    </p:extLst>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5201" y="1579418"/>
            <a:ext cx="7331272" cy="79051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2027473" y="1612799"/>
            <a:ext cx="4906728" cy="696024"/>
          </a:xfrm>
          <a:prstGeom prst="rect">
            <a:avLst/>
          </a:prstGeom>
        </p:spPr>
        <p:txBody>
          <a:bodyPr wrap="square">
            <a:spAutoFit/>
          </a:bodyPr>
          <a:lstStyle/>
          <a:p>
            <a:pPr algn="ctr">
              <a:lnSpc>
                <a:spcPct val="120000"/>
              </a:lnSpc>
            </a:pPr>
            <a:r>
              <a:rPr lang="en-US" sz="3600" b="1" dirty="0">
                <a:solidFill>
                  <a:schemeClr val="bg1"/>
                </a:solidFill>
                <a:latin typeface="Alexandria" charset="0"/>
                <a:cs typeface="Alexandria" charset="0"/>
              </a:rPr>
              <a:t>References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4-53</a:t>
            </a:r>
          </a:p>
        </p:txBody>
      </p:sp>
      <p:sp>
        <p:nvSpPr>
          <p:cNvPr id="9" name="Content Placeholder 5">
            <a:extLst>
              <a:ext uri="{FF2B5EF4-FFF2-40B4-BE49-F238E27FC236}">
                <a16:creationId xmlns:a16="http://schemas.microsoft.com/office/drawing/2014/main" id="{35D1E37B-1082-42CF-B292-2B18B071FB68}"/>
              </a:ext>
            </a:extLst>
          </p:cNvPr>
          <p:cNvSpPr txBox="1">
            <a:spLocks/>
          </p:cNvSpPr>
          <p:nvPr/>
        </p:nvSpPr>
        <p:spPr>
          <a:xfrm>
            <a:off x="815201" y="2923517"/>
            <a:ext cx="11040852" cy="248583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1800" dirty="0"/>
              <a:t>COSO Enterprise Risk Management: Establishing Effective Governance, Risk, and Compliance Processes. </a:t>
            </a:r>
            <a:r>
              <a:rPr lang="en-US" sz="1800" i="1" dirty="0"/>
              <a:t>Robert R. Moeller</a:t>
            </a:r>
            <a:r>
              <a:rPr lang="en-US" sz="1800" dirty="0"/>
              <a:t>.</a:t>
            </a:r>
          </a:p>
          <a:p>
            <a:pPr>
              <a:lnSpc>
                <a:spcPct val="150000"/>
              </a:lnSpc>
            </a:pPr>
            <a:r>
              <a:rPr lang="en-US" sz="1800" dirty="0"/>
              <a:t>2017-COSO-ERM-Integrating-with-Strategy-and-Performance-Executive-Summary. </a:t>
            </a:r>
            <a:r>
              <a:rPr lang="en-US" sz="1800" dirty="0">
                <a:hlinkClick r:id="rId3"/>
              </a:rPr>
              <a:t>https://www.coso.org/Pages/guidance.aspx</a:t>
            </a:r>
            <a:r>
              <a:rPr lang="en-US" sz="1800" dirty="0"/>
              <a:t> </a:t>
            </a:r>
          </a:p>
          <a:p>
            <a:pPr fontAlgn="b">
              <a:lnSpc>
                <a:spcPct val="150000"/>
              </a:lnSpc>
            </a:pPr>
            <a:r>
              <a:rPr lang="en-US" sz="1800" dirty="0"/>
              <a:t>ISO 31000:2018(</a:t>
            </a:r>
            <a:r>
              <a:rPr lang="en-US" sz="1800" dirty="0" err="1"/>
              <a:t>en</a:t>
            </a:r>
            <a:r>
              <a:rPr lang="en-US" sz="1800" dirty="0"/>
              <a:t>) Risk management — Guidelines. </a:t>
            </a:r>
            <a:r>
              <a:rPr lang="en-US" sz="1800" dirty="0">
                <a:hlinkClick r:id="rId4"/>
              </a:rPr>
              <a:t>https://www.iso.org/obp/ui/#iso:std:iso:31000:ed-2:v1:en</a:t>
            </a:r>
            <a:endParaRPr lang="en-US" sz="1800" dirty="0"/>
          </a:p>
        </p:txBody>
      </p:sp>
    </p:spTree>
    <p:extLst>
      <p:ext uri="{BB962C8B-B14F-4D97-AF65-F5344CB8AC3E}">
        <p14:creationId xmlns:p14="http://schemas.microsoft.com/office/powerpoint/2010/main" val="4061401433"/>
      </p:ext>
    </p:extLst>
  </p:cSld>
  <p:clrMapOvr>
    <a:masterClrMapping/>
  </p:clrMapOvr>
  <p:transition spd="slow">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2"/>
</p:tagLst>
</file>

<file path=ppt/tags/tag2.xml><?xml version="1.0" encoding="utf-8"?>
<p:tagLst xmlns:a="http://schemas.openxmlformats.org/drawingml/2006/main" xmlns:r="http://schemas.openxmlformats.org/officeDocument/2006/relationships" xmlns:p="http://schemas.openxmlformats.org/presentationml/2006/main">
  <p:tag name="TIMING" val="|13.2"/>
</p:tagLst>
</file>

<file path=ppt/tags/tag3.xml><?xml version="1.0" encoding="utf-8"?>
<p:tagLst xmlns:a="http://schemas.openxmlformats.org/drawingml/2006/main" xmlns:r="http://schemas.openxmlformats.org/officeDocument/2006/relationships" xmlns:p="http://schemas.openxmlformats.org/presentationml/2006/main">
  <p:tag name="TIMING" val="|4.9|34.8|34.9|7|8|7.5|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terms/"/>
    <ds:schemaRef ds:uri="http://www.w3.org/XML/1998/namespace"/>
    <ds:schemaRef ds:uri="http://purl.org/dc/elements/1.1/"/>
    <ds:schemaRef ds:uri="d13aca44-ef33-4cf4-9980-7f0b00e6eeb9"/>
    <ds:schemaRef ds:uri="http://schemas.microsoft.com/office/infopath/2007/PartnerControls"/>
    <ds:schemaRef ds:uri="http://purl.org/dc/dcmitype/"/>
    <ds:schemaRef ds:uri="http://schemas.openxmlformats.org/package/2006/metadata/core-properties"/>
    <ds:schemaRef ds:uri="http://schemas.microsoft.com/office/2006/documentManagement/types"/>
    <ds:schemaRef ds:uri="49100919-8a76-4266-be0c-7dc583902cb4"/>
    <ds:schemaRef ds:uri="http://schemas.microsoft.com/office/2006/metadata/properties"/>
  </ds:schemaRefs>
</ds:datastoreItem>
</file>

<file path=customXml/itemProps2.xml><?xml version="1.0" encoding="utf-8"?>
<ds:datastoreItem xmlns:ds="http://schemas.openxmlformats.org/officeDocument/2006/customXml" ds:itemID="{F2A0ECC6-09CC-41C0-852E-9A73F17D88A9}"/>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924</TotalTime>
  <Words>1974</Words>
  <Application>Microsoft Office PowerPoint</Application>
  <PresentationFormat>Widescreen</PresentationFormat>
  <Paragraphs>324</Paragraphs>
  <Slides>54</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54</vt:i4>
      </vt:variant>
    </vt:vector>
  </HeadingPairs>
  <TitlesOfParts>
    <vt:vector size="60"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AbdullahHalawany</cp:lastModifiedBy>
  <cp:revision>166</cp:revision>
  <dcterms:created xsi:type="dcterms:W3CDTF">2023-04-29T09:08:00Z</dcterms:created>
  <dcterms:modified xsi:type="dcterms:W3CDTF">2024-10-23T18:22:44Z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