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07A6F-C47D-8325-AFA1-26BB1B2327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B17ACD-811E-BDD3-C143-E53ED9F82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436C6-41DB-3628-CD4A-2E3194D2F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A42B3E-F318-89F0-5D61-A6F25156F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EA335B-7229-E27F-BFE1-7D3E302C5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50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6A2EF-18DF-C359-889A-94F8C2298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7319D-88B3-C33F-BD75-DC1F48298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058F4-C327-1EEA-0E04-0FD22EEF2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4B382-DD96-16BE-66FE-A71DDDA1A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79E5AD-0325-7837-96A6-0A3C81C41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840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08856-048D-C413-47AA-69DA89658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D1EB2D-0C67-C400-20CB-8B9792D3B4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BE45A-0F6A-809D-5689-3A998A6A0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3A1BE-36A5-E4FD-C4D7-C731228CD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3073B-4B39-A483-3E8A-E5E413A70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0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C6188-A100-03FA-C126-41673F712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6C5D7-8EB5-B773-3BC2-A4D8C964E6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F932D9-36F9-1189-A86F-F44654733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F41E61-8C9D-8988-FBEA-EDB66AC80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7F97F4-AB24-FBDA-F1E8-825CC193F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FAC225-3D19-E943-D7BD-E0448BB0F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35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9D0A4-4814-8A5C-0692-7B973A31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E41A35-E893-0929-771F-33D3C4228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21E11B-15A2-1E98-519B-2F2A94472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69569F-018A-996C-F7E2-DF7F741677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C9AA7C-43DD-D03A-B2EB-D269B5F494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8FC50E-D1CA-FF22-5BFA-1E03181FF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4DBDF2-005A-A6DE-F896-7359B2C11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203993-DD36-CB22-8989-B6B7E30FF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8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E2727-0E41-287B-7B94-3C74B7B3E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70A779-95EC-CC9B-C8F7-2F026FFAB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110D6E-43B5-9417-138B-8FA6F8F2D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5CF32D-FFED-F982-E8B2-4B574AF93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412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01584C-0DC8-54EC-8F35-0EE877422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C2709B-192C-F111-539C-A28954C83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5CD950-B375-CF24-C38F-873663019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89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5BD1-EADC-3A36-4FEF-7B18E2344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10866-03E7-E221-F709-8B1CF4BD8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570863-70FD-9FA2-0A6F-DC6318150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229A9D-A5E8-4928-08AC-867BFF618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19DADB-FFA8-26E1-1970-67D47A338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B9BA6D-8C36-BC46-E33A-3E521935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208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0C04A-07DE-85B7-2F4C-7723577F4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7681B0-668C-436B-DC95-8C7624D828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7B4836-FF6E-D18D-D285-82FC0AFE58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2B1AD-69B6-DDAA-F641-61A56A793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FE6532-882E-B16A-BFD9-D17C96D5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BC1760-1D99-8A54-E27F-03CCF6481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747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BB9C3-283F-39BF-CF77-910948FA1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B410E5-AC46-6620-F1A8-3F1B29C61D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656F2-4DA1-AC7F-3E58-74146952B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18563-81E4-C49A-E3CA-B66C7320E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616F4-02AC-86E7-3EB2-8EB735972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83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C3248D-C9C2-1307-EBCC-56A8799441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5CD3C4-9E21-F20C-DFFA-E2ECA4B71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3AC22-CE4D-68A8-8E97-1D1697E48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34D8D-511B-FD44-D99E-AA7E29E2B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1D9F8-9499-5C7B-F8C2-EF726EA9E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935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DE5F0B-72F9-0D1C-1AAB-991B9E14F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D52C36-6EFE-A894-9367-E94C46804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8B167F-6464-550B-B518-E787F6A36E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6BF68C-AFE9-4C70-89D9-2B483C491CFB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73CB5-8FD8-AA20-20FA-C1ADE1E861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3C5020-BCDD-AA25-40C6-F58EF8702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E350D7-9070-466F-9D6B-15C36B467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879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E1DF871-7ECA-4A08-EE94-43F9700E61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44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C328AD1-F805-8B6D-2833-94188D7A4F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108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A63EDD2-1818-65B8-6FBF-DCD9F8C5E6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08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19A0F03C-90DC-BE8E-CC81-47BF4F8066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41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C6D85F41-E136-4858-B233-E9C511FBDE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91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601B103-B605-237B-4824-DB4D24A301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43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A1510D1-7E67-B8B7-0783-73BE0827A4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10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DE85C30-122F-B669-09A7-CB3BA5DFB8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21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C3B9914-3121-7F85-BE9A-9A36DEC54E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08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4D6CD7F-A973-4D8F-0BA7-1ADAAA7AA3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053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7CC0F006-6107-AF23-C2DA-A30CFE21A5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254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45C4C01-A264-3458-6EA7-AA6B2C6F22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3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2FAE1C6-2CB9-10C3-A564-6C799F1897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38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108BCF35-BE08-2951-E5F8-98E013AE9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050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B71ABCD-1FF8-D991-0B71-5314A79807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8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1DA02CE-025A-82F5-D309-5C155955D9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69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7F4F239-D099-A488-7672-8EF64C99C2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516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C39C260-02A8-E1E4-4548-3B40ADF027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3899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4D42ACE-149F-9B13-17E8-B2588835B6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840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D19A75A-5DCB-A679-5562-75A1DE27A0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2394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7DB2A6BD-44FC-FE27-5842-B77C4A2D6A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23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B13D0CE6-3100-26CE-2575-94EAA8263E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21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502BF32-3D4C-291A-DF91-F2A9DD1DF4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032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1EB94DC-B700-3347-9B49-36BED045E7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40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09724CE-1F38-DA44-E404-0557D617DD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8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A93FFC9-3129-19D9-E1DE-F6A297F0DE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0087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11E4E856-04B2-A925-2D83-78AB6F86F6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7840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14AB1BD-2B14-24B7-253C-6382DD614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33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E14A5D28-31BB-F42D-D844-8A78E6A0D4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F11C2FB-9A9D-18ED-38DC-4B296D215A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77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694DF509-0227-71C7-645B-4C2674389E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66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DDD16BB-5D83-FDA7-C712-F4A7261929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363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022B7BDF-3021-D7DA-F7BF-21FD114458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1724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FAC206B-9979-7543-2C9E-AFFB921F32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8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003E25D0-8337-46AF-E91D-FFE9E25667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637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57595DCF-26F0-AADF-B04C-BDA5A1D199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79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74FB4A7-1515-2429-6555-D7F889D4EC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539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9DD73E2-577D-66F5-9CAB-214A2610F0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222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2BB7030B-683D-4A94-7245-812FF2C93A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646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90333444-0794-90D8-79E9-9F2284AFEA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039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40003408-9864-7FB8-9A16-F8411660E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082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0860BE3-23AF-A8E6-EB07-6F786BDBD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362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03A6033-BC8F-8F85-F852-2D3DEA7DCE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47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A0419B50-10E9-9177-B9FD-0DF7193EFD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198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190CAA08-E338-221E-5A18-2CAEC5889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748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B411CABC-89B2-4185-1056-442929EA83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9667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ABD84A47-4B49-7A66-8CC6-51F5F28D82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9149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92CD287-0929-2054-01F2-01B0E77887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38354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DA452F8E-7402-C43A-B6D2-15381D2B18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500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68905008-8C7D-BE3A-DC6B-9D6554076E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421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618ED732-F649-E749-59E6-A27CB9FA4A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4165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9A52893B-4BCC-116E-3270-BA0345A515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8025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68EB3CE5-994E-98C4-2E9A-CA3F581BD7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008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2025-02-19T11:58:16Z</dcterms:created>
  <dcterms:modified xsi:type="dcterms:W3CDTF">2025-02-19T11:58:42Z</dcterms:modified>
</cp:coreProperties>
</file>