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6" r:id="rId1"/>
  </p:sldMasterIdLst>
  <p:notesMasterIdLst>
    <p:notesMasterId r:id="rId53"/>
  </p:notesMasterIdLst>
  <p:handoutMasterIdLst>
    <p:handoutMasterId r:id="rId54"/>
  </p:handoutMasterIdLst>
  <p:sldIdLst>
    <p:sldId id="363" r:id="rId2"/>
    <p:sldId id="659" r:id="rId3"/>
    <p:sldId id="696" r:id="rId4"/>
    <p:sldId id="4459" r:id="rId5"/>
    <p:sldId id="2930" r:id="rId6"/>
    <p:sldId id="2932" r:id="rId7"/>
    <p:sldId id="4460" r:id="rId8"/>
    <p:sldId id="678" r:id="rId9"/>
    <p:sldId id="1023" r:id="rId10"/>
    <p:sldId id="686" r:id="rId11"/>
    <p:sldId id="2957" r:id="rId12"/>
    <p:sldId id="4458" r:id="rId13"/>
    <p:sldId id="4306" r:id="rId14"/>
    <p:sldId id="1068" r:id="rId15"/>
    <p:sldId id="1508" r:id="rId16"/>
    <p:sldId id="4307" r:id="rId17"/>
    <p:sldId id="4455" r:id="rId18"/>
    <p:sldId id="4456" r:id="rId19"/>
    <p:sldId id="4457" r:id="rId20"/>
    <p:sldId id="980" r:id="rId21"/>
    <p:sldId id="1049" r:id="rId22"/>
    <p:sldId id="974" r:id="rId23"/>
    <p:sldId id="1044" r:id="rId24"/>
    <p:sldId id="907" r:id="rId25"/>
    <p:sldId id="4309" r:id="rId26"/>
    <p:sldId id="4310" r:id="rId27"/>
    <p:sldId id="4311" r:id="rId28"/>
    <p:sldId id="982" r:id="rId29"/>
    <p:sldId id="2937" r:id="rId30"/>
    <p:sldId id="4313" r:id="rId31"/>
    <p:sldId id="4312" r:id="rId32"/>
    <p:sldId id="4314" r:id="rId33"/>
    <p:sldId id="4287" r:id="rId34"/>
    <p:sldId id="3626" r:id="rId35"/>
    <p:sldId id="4315" r:id="rId36"/>
    <p:sldId id="1146" r:id="rId37"/>
    <p:sldId id="901" r:id="rId38"/>
    <p:sldId id="1308" r:id="rId39"/>
    <p:sldId id="1105" r:id="rId40"/>
    <p:sldId id="1110" r:id="rId41"/>
    <p:sldId id="507" r:id="rId42"/>
    <p:sldId id="1396" r:id="rId43"/>
    <p:sldId id="605" r:id="rId44"/>
    <p:sldId id="4413" r:id="rId45"/>
    <p:sldId id="4416" r:id="rId46"/>
    <p:sldId id="4415" r:id="rId47"/>
    <p:sldId id="1168" r:id="rId48"/>
    <p:sldId id="4446" r:id="rId49"/>
    <p:sldId id="1055" r:id="rId50"/>
    <p:sldId id="1169" r:id="rId51"/>
    <p:sldId id="1194" r:id="rId52"/>
  </p:sldIdLst>
  <p:sldSz cx="12192000" cy="6858000"/>
  <p:notesSz cx="6858000" cy="9144000"/>
  <p:custDataLst>
    <p:tags r:id="rId55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8" userDrawn="1">
          <p15:clr>
            <a:srgbClr val="A4A3A4"/>
          </p15:clr>
        </p15:guide>
        <p15:guide id="2" pos="388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ditor" initials="editor" lastIdx="36" clrIdx="0">
    <p:extLst>
      <p:ext uri="{19B8F6BF-5375-455C-9EA6-DF929625EA0E}">
        <p15:presenceInfo xmlns:p15="http://schemas.microsoft.com/office/powerpoint/2012/main" userId="Editor" providerId="None"/>
      </p:ext>
    </p:extLst>
  </p:cmAuthor>
  <p:cmAuthor id="2" name="Author" initials="A" lastIdx="1" clrIdx="1">
    <p:extLst>
      <p:ext uri="{19B8F6BF-5375-455C-9EA6-DF929625EA0E}">
        <p15:presenceInfo xmlns:p15="http://schemas.microsoft.com/office/powerpoint/2012/main" userId="Auth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F9F"/>
    <a:srgbClr val="FAD000"/>
    <a:srgbClr val="FFF2C1"/>
    <a:srgbClr val="FFE585"/>
    <a:srgbClr val="FFC600"/>
    <a:srgbClr val="5B9BD5"/>
    <a:srgbClr val="85C2EE"/>
    <a:srgbClr val="5E913B"/>
    <a:srgbClr val="FFC000"/>
    <a:srgbClr val="A5A5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44" autoAdjust="0"/>
    <p:restoredTop sz="94249" autoAdjust="0"/>
  </p:normalViewPr>
  <p:slideViewPr>
    <p:cSldViewPr>
      <p:cViewPr varScale="1">
        <p:scale>
          <a:sx n="65" d="100"/>
          <a:sy n="65" d="100"/>
        </p:scale>
        <p:origin x="792" y="60"/>
      </p:cViewPr>
      <p:guideLst>
        <p:guide orient="horz" pos="2208"/>
        <p:guide pos="388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34386"/>
    </p:cViewPr>
  </p:sorterViewPr>
  <p:notesViewPr>
    <p:cSldViewPr>
      <p:cViewPr varScale="1">
        <p:scale>
          <a:sx n="53" d="100"/>
          <a:sy n="53" d="100"/>
        </p:scale>
        <p:origin x="-2856" y="-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commentAuthors" Target="commentAuthor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6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48C40F-ED06-43E5-ABF8-52C3FD086F7C}" type="datetimeFigureOut">
              <a:rPr lang="en-US" smtClean="0"/>
              <a:t>10/22/2022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579280-364C-4D94-BB1D-C0E9A366DD4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14686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F13B5-4B41-4643-A69A-7DB21160926F}" type="datetimeFigureOut">
              <a:rPr lang="en-US" smtClean="0"/>
              <a:pPr/>
              <a:t>10/22/2022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5F3631-E628-4A72-9EBA-B3CD721345D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73013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36CEA6-4DEC-453E-97E3-4696949721A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65494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C73934-D492-4443-9427-018DE5D6DDA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83708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83223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26049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xmlns="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35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FAA26D3D-D897-4be2-8F04-BA451C77F1D7}">
              <ma14:placeholderFlag xmlns:ma14="http://schemas.microsoft.com/office/mac/drawingml/2011/main" xmlns="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>
              <a:latin typeface="Lato Regular"/>
            </a:endParaRPr>
          </a:p>
        </p:txBody>
      </p:sp>
      <p:sp>
        <p:nvSpPr>
          <p:cNvPr id="323588" name="Header Placeholder 3"/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defRPr sz="2000">
                <a:solidFill>
                  <a:schemeClr val="tx1"/>
                </a:solidFill>
                <a:latin typeface="Roboto Condensed" charset="0"/>
                <a:ea typeface="ＭＳ Ｐゴシック" charset="0"/>
                <a:cs typeface="FontAwesome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Roboto Condensed" charset="0"/>
                <a:ea typeface="FontAwesome" charset="0"/>
                <a:cs typeface="FontAwesome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Roboto Condensed" charset="0"/>
                <a:ea typeface="FontAwesome" charset="0"/>
                <a:cs typeface="FontAwesome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Roboto Condensed" charset="0"/>
                <a:ea typeface="FontAwesome" charset="0"/>
                <a:cs typeface="FontAwesome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Roboto Condensed" charset="0"/>
                <a:ea typeface="FontAwesome" charset="0"/>
                <a:cs typeface="FontAwesome" charset="0"/>
              </a:defRPr>
            </a:lvl5pPr>
            <a:lvl6pPr marL="25146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Roboto Condensed" charset="0"/>
                <a:ea typeface="FontAwesome" charset="0"/>
                <a:cs typeface="FontAwesome" charset="0"/>
              </a:defRPr>
            </a:lvl6pPr>
            <a:lvl7pPr marL="29718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Roboto Condensed" charset="0"/>
                <a:ea typeface="FontAwesome" charset="0"/>
                <a:cs typeface="FontAwesome" charset="0"/>
              </a:defRPr>
            </a:lvl7pPr>
            <a:lvl8pPr marL="34290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Roboto Condensed" charset="0"/>
                <a:ea typeface="FontAwesome" charset="0"/>
                <a:cs typeface="FontAwesome" charset="0"/>
              </a:defRPr>
            </a:lvl8pPr>
            <a:lvl9pPr marL="38862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Roboto Condensed" charset="0"/>
                <a:ea typeface="FontAwesome" charset="0"/>
                <a:cs typeface="FontAwesome" charset="0"/>
              </a:defRPr>
            </a:lvl9pPr>
          </a:lstStyle>
          <a:p>
            <a:pPr marL="0" marR="0" lvl="0" indent="0" algn="l" defTabSz="10302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Regular"/>
                <a:ea typeface="ＭＳ Ｐゴシック" charset="0"/>
                <a:cs typeface="Arial"/>
              </a:rPr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13930297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45645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1540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420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8542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63404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18467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49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1897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1918287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6719993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75623744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012098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286172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4949605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15670708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94959678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74752236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4889993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8164722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ffee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7"/>
          <p:cNvSpPr>
            <a:spLocks noGrp="1" noChangeAspect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6594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14:reveal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Foot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66561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0" y="1"/>
            <a:ext cx="12192000" cy="342900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610224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048002" y="1"/>
            <a:ext cx="3047999" cy="656216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649064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564312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 userDrawn="1"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8653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4"/>
          <p:cNvGrpSpPr>
            <a:grpSpLocks noChangeAspect="1"/>
          </p:cNvGrpSpPr>
          <p:nvPr userDrawn="1"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7" name="Freeform 6"/>
            <p:cNvSpPr>
              <a:spLocks noEditPoints="1"/>
            </p:cNvSpPr>
            <p:nvPr userDrawn="1"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8" name="Freeform 6"/>
            <p:cNvSpPr>
              <a:spLocks noEditPoints="1"/>
            </p:cNvSpPr>
            <p:nvPr userDrawn="1"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9" name="Freeform 7"/>
            <p:cNvSpPr>
              <a:spLocks noEditPoints="1"/>
            </p:cNvSpPr>
            <p:nvPr userDrawn="1"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0" name="Freeform 8"/>
            <p:cNvSpPr>
              <a:spLocks noEditPoints="1"/>
            </p:cNvSpPr>
            <p:nvPr userDrawn="1"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" name="Freeform 9"/>
            <p:cNvSpPr>
              <a:spLocks noEditPoints="1"/>
            </p:cNvSpPr>
            <p:nvPr userDrawn="1"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" name="Freeform 10"/>
            <p:cNvSpPr>
              <a:spLocks noEditPoints="1"/>
            </p:cNvSpPr>
            <p:nvPr userDrawn="1"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" name="Freeform 11"/>
            <p:cNvSpPr>
              <a:spLocks noEditPoints="1"/>
            </p:cNvSpPr>
            <p:nvPr userDrawn="1"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" name="Freeform 12"/>
            <p:cNvSpPr>
              <a:spLocks noEditPoints="1"/>
            </p:cNvSpPr>
            <p:nvPr userDrawn="1"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" name="Freeform 13"/>
            <p:cNvSpPr>
              <a:spLocks noEditPoints="1"/>
            </p:cNvSpPr>
            <p:nvPr userDrawn="1"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" name="Freeform 14"/>
            <p:cNvSpPr>
              <a:spLocks noEditPoints="1"/>
            </p:cNvSpPr>
            <p:nvPr userDrawn="1"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" name="Freeform 15"/>
            <p:cNvSpPr>
              <a:spLocks noEditPoints="1"/>
            </p:cNvSpPr>
            <p:nvPr userDrawn="1"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" name="Freeform 16"/>
            <p:cNvSpPr>
              <a:spLocks noEditPoints="1"/>
            </p:cNvSpPr>
            <p:nvPr userDrawn="1"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9" name="Freeform 17"/>
            <p:cNvSpPr>
              <a:spLocks noEditPoints="1"/>
            </p:cNvSpPr>
            <p:nvPr userDrawn="1"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0" name="Freeform 18"/>
            <p:cNvSpPr>
              <a:spLocks noEditPoints="1"/>
            </p:cNvSpPr>
            <p:nvPr userDrawn="1"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877353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727710" y="1797085"/>
            <a:ext cx="10736580" cy="283325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8" name="Oval 7"/>
          <p:cNvSpPr/>
          <p:nvPr userDrawn="1"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9" name="Group 4"/>
          <p:cNvGrpSpPr>
            <a:grpSpLocks noChangeAspect="1"/>
          </p:cNvGrpSpPr>
          <p:nvPr userDrawn="1"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10" name="Freeform 9"/>
            <p:cNvSpPr>
              <a:spLocks noEditPoints="1"/>
            </p:cNvSpPr>
            <p:nvPr userDrawn="1"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" name="Freeform 6"/>
            <p:cNvSpPr>
              <a:spLocks noEditPoints="1"/>
            </p:cNvSpPr>
            <p:nvPr userDrawn="1"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" name="Freeform 7"/>
            <p:cNvSpPr>
              <a:spLocks noEditPoints="1"/>
            </p:cNvSpPr>
            <p:nvPr userDrawn="1"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" name="Freeform 8"/>
            <p:cNvSpPr>
              <a:spLocks noEditPoints="1"/>
            </p:cNvSpPr>
            <p:nvPr userDrawn="1"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" name="Freeform 9"/>
            <p:cNvSpPr>
              <a:spLocks noEditPoints="1"/>
            </p:cNvSpPr>
            <p:nvPr userDrawn="1"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" name="Freeform 10"/>
            <p:cNvSpPr>
              <a:spLocks noEditPoints="1"/>
            </p:cNvSpPr>
            <p:nvPr userDrawn="1"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" name="Freeform 11"/>
            <p:cNvSpPr>
              <a:spLocks noEditPoints="1"/>
            </p:cNvSpPr>
            <p:nvPr userDrawn="1"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" name="Freeform 12"/>
            <p:cNvSpPr>
              <a:spLocks noEditPoints="1"/>
            </p:cNvSpPr>
            <p:nvPr userDrawn="1"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" name="Freeform 13"/>
            <p:cNvSpPr>
              <a:spLocks noEditPoints="1"/>
            </p:cNvSpPr>
            <p:nvPr userDrawn="1"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9" name="Freeform 14"/>
            <p:cNvSpPr>
              <a:spLocks noEditPoints="1"/>
            </p:cNvSpPr>
            <p:nvPr userDrawn="1"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0" name="Freeform 15"/>
            <p:cNvSpPr>
              <a:spLocks noEditPoints="1"/>
            </p:cNvSpPr>
            <p:nvPr userDrawn="1"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1" name="Freeform 16"/>
            <p:cNvSpPr>
              <a:spLocks noEditPoints="1"/>
            </p:cNvSpPr>
            <p:nvPr userDrawn="1"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2" name="Freeform 17"/>
            <p:cNvSpPr>
              <a:spLocks noEditPoints="1"/>
            </p:cNvSpPr>
            <p:nvPr userDrawn="1"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" name="Freeform 18"/>
            <p:cNvSpPr>
              <a:spLocks noEditPoints="1"/>
            </p:cNvSpPr>
            <p:nvPr userDrawn="1"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24" name="TextBox 23"/>
          <p:cNvSpPr txBox="1"/>
          <p:nvPr userDrawn="1"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96957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0" y="1"/>
            <a:ext cx="12192000" cy="342900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8" name="Oval 7"/>
          <p:cNvSpPr/>
          <p:nvPr userDrawn="1"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9" name="Group 4"/>
          <p:cNvGrpSpPr>
            <a:grpSpLocks noChangeAspect="1"/>
          </p:cNvGrpSpPr>
          <p:nvPr userDrawn="1"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10" name="Freeform 9"/>
            <p:cNvSpPr>
              <a:spLocks noEditPoints="1"/>
            </p:cNvSpPr>
            <p:nvPr userDrawn="1"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" name="Freeform 6"/>
            <p:cNvSpPr>
              <a:spLocks noEditPoints="1"/>
            </p:cNvSpPr>
            <p:nvPr userDrawn="1"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" name="Freeform 7"/>
            <p:cNvSpPr>
              <a:spLocks noEditPoints="1"/>
            </p:cNvSpPr>
            <p:nvPr userDrawn="1"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" name="Freeform 8"/>
            <p:cNvSpPr>
              <a:spLocks noEditPoints="1"/>
            </p:cNvSpPr>
            <p:nvPr userDrawn="1"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" name="Freeform 9"/>
            <p:cNvSpPr>
              <a:spLocks noEditPoints="1"/>
            </p:cNvSpPr>
            <p:nvPr userDrawn="1"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" name="Freeform 10"/>
            <p:cNvSpPr>
              <a:spLocks noEditPoints="1"/>
            </p:cNvSpPr>
            <p:nvPr userDrawn="1"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" name="Freeform 11"/>
            <p:cNvSpPr>
              <a:spLocks noEditPoints="1"/>
            </p:cNvSpPr>
            <p:nvPr userDrawn="1"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" name="Freeform 12"/>
            <p:cNvSpPr>
              <a:spLocks noEditPoints="1"/>
            </p:cNvSpPr>
            <p:nvPr userDrawn="1"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" name="Freeform 13"/>
            <p:cNvSpPr>
              <a:spLocks noEditPoints="1"/>
            </p:cNvSpPr>
            <p:nvPr userDrawn="1"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9" name="Freeform 14"/>
            <p:cNvSpPr>
              <a:spLocks noEditPoints="1"/>
            </p:cNvSpPr>
            <p:nvPr userDrawn="1"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0" name="Freeform 15"/>
            <p:cNvSpPr>
              <a:spLocks noEditPoints="1"/>
            </p:cNvSpPr>
            <p:nvPr userDrawn="1"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1" name="Freeform 16"/>
            <p:cNvSpPr>
              <a:spLocks noEditPoints="1"/>
            </p:cNvSpPr>
            <p:nvPr userDrawn="1"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2" name="Freeform 17"/>
            <p:cNvSpPr>
              <a:spLocks noEditPoints="1"/>
            </p:cNvSpPr>
            <p:nvPr userDrawn="1"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" name="Freeform 18"/>
            <p:cNvSpPr>
              <a:spLocks noEditPoints="1"/>
            </p:cNvSpPr>
            <p:nvPr userDrawn="1"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24" name="TextBox 23"/>
          <p:cNvSpPr txBox="1"/>
          <p:nvPr userDrawn="1"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610728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39462" y="2126170"/>
            <a:ext cx="2250207" cy="3451538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6097262" y="2126170"/>
            <a:ext cx="2250207" cy="3451538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10" name="Oval 9"/>
          <p:cNvSpPr/>
          <p:nvPr userDrawn="1"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11" name="Group 4"/>
          <p:cNvGrpSpPr>
            <a:grpSpLocks noChangeAspect="1"/>
          </p:cNvGrpSpPr>
          <p:nvPr userDrawn="1"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12" name="Freeform 11"/>
            <p:cNvSpPr>
              <a:spLocks noEditPoints="1"/>
            </p:cNvSpPr>
            <p:nvPr userDrawn="1"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" name="Freeform 6"/>
            <p:cNvSpPr>
              <a:spLocks noEditPoints="1"/>
            </p:cNvSpPr>
            <p:nvPr userDrawn="1"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" name="Freeform 7"/>
            <p:cNvSpPr>
              <a:spLocks noEditPoints="1"/>
            </p:cNvSpPr>
            <p:nvPr userDrawn="1"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" name="Freeform 8"/>
            <p:cNvSpPr>
              <a:spLocks noEditPoints="1"/>
            </p:cNvSpPr>
            <p:nvPr userDrawn="1"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" name="Freeform 9"/>
            <p:cNvSpPr>
              <a:spLocks noEditPoints="1"/>
            </p:cNvSpPr>
            <p:nvPr userDrawn="1"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" name="Freeform 10"/>
            <p:cNvSpPr>
              <a:spLocks noEditPoints="1"/>
            </p:cNvSpPr>
            <p:nvPr userDrawn="1"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" name="Freeform 11"/>
            <p:cNvSpPr>
              <a:spLocks noEditPoints="1"/>
            </p:cNvSpPr>
            <p:nvPr userDrawn="1"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9" name="Freeform 12"/>
            <p:cNvSpPr>
              <a:spLocks noEditPoints="1"/>
            </p:cNvSpPr>
            <p:nvPr userDrawn="1"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0" name="Freeform 13"/>
            <p:cNvSpPr>
              <a:spLocks noEditPoints="1"/>
            </p:cNvSpPr>
            <p:nvPr userDrawn="1"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1" name="Freeform 14"/>
            <p:cNvSpPr>
              <a:spLocks noEditPoints="1"/>
            </p:cNvSpPr>
            <p:nvPr userDrawn="1"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2" name="Freeform 15"/>
            <p:cNvSpPr>
              <a:spLocks noEditPoints="1"/>
            </p:cNvSpPr>
            <p:nvPr userDrawn="1"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" name="Freeform 16"/>
            <p:cNvSpPr>
              <a:spLocks noEditPoints="1"/>
            </p:cNvSpPr>
            <p:nvPr userDrawn="1"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" name="Freeform 17"/>
            <p:cNvSpPr>
              <a:spLocks noEditPoints="1"/>
            </p:cNvSpPr>
            <p:nvPr userDrawn="1"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5" name="Freeform 18"/>
            <p:cNvSpPr>
              <a:spLocks noEditPoints="1"/>
            </p:cNvSpPr>
            <p:nvPr userDrawn="1"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26" name="TextBox 25"/>
          <p:cNvSpPr txBox="1"/>
          <p:nvPr userDrawn="1"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075847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857398" y="1849082"/>
            <a:ext cx="2222495" cy="2231329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610077" y="1849082"/>
            <a:ext cx="2222495" cy="2231329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9112111" y="1849082"/>
            <a:ext cx="2222495" cy="2231329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362756" y="1849082"/>
            <a:ext cx="2222495" cy="2231329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14" name="Oval 13"/>
          <p:cNvSpPr/>
          <p:nvPr userDrawn="1"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15" name="Group 4"/>
          <p:cNvGrpSpPr>
            <a:grpSpLocks noChangeAspect="1"/>
          </p:cNvGrpSpPr>
          <p:nvPr userDrawn="1"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16" name="Freeform 15"/>
            <p:cNvSpPr>
              <a:spLocks noEditPoints="1"/>
            </p:cNvSpPr>
            <p:nvPr userDrawn="1"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" name="Freeform 6"/>
            <p:cNvSpPr>
              <a:spLocks noEditPoints="1"/>
            </p:cNvSpPr>
            <p:nvPr userDrawn="1"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" name="Freeform 7"/>
            <p:cNvSpPr>
              <a:spLocks noEditPoints="1"/>
            </p:cNvSpPr>
            <p:nvPr userDrawn="1"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9" name="Freeform 8"/>
            <p:cNvSpPr>
              <a:spLocks noEditPoints="1"/>
            </p:cNvSpPr>
            <p:nvPr userDrawn="1"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0" name="Freeform 9"/>
            <p:cNvSpPr>
              <a:spLocks noEditPoints="1"/>
            </p:cNvSpPr>
            <p:nvPr userDrawn="1"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1" name="Freeform 10"/>
            <p:cNvSpPr>
              <a:spLocks noEditPoints="1"/>
            </p:cNvSpPr>
            <p:nvPr userDrawn="1"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2" name="Freeform 11"/>
            <p:cNvSpPr>
              <a:spLocks noEditPoints="1"/>
            </p:cNvSpPr>
            <p:nvPr userDrawn="1"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" name="Freeform 12"/>
            <p:cNvSpPr>
              <a:spLocks noEditPoints="1"/>
            </p:cNvSpPr>
            <p:nvPr userDrawn="1"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" name="Freeform 13"/>
            <p:cNvSpPr>
              <a:spLocks noEditPoints="1"/>
            </p:cNvSpPr>
            <p:nvPr userDrawn="1"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5" name="Freeform 14"/>
            <p:cNvSpPr>
              <a:spLocks noEditPoints="1"/>
            </p:cNvSpPr>
            <p:nvPr userDrawn="1"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6" name="Freeform 15"/>
            <p:cNvSpPr>
              <a:spLocks noEditPoints="1"/>
            </p:cNvSpPr>
            <p:nvPr userDrawn="1"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7" name="Freeform 16"/>
            <p:cNvSpPr>
              <a:spLocks noEditPoints="1"/>
            </p:cNvSpPr>
            <p:nvPr userDrawn="1"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8" name="Freeform 17"/>
            <p:cNvSpPr>
              <a:spLocks noEditPoints="1"/>
            </p:cNvSpPr>
            <p:nvPr userDrawn="1"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9" name="Freeform 18"/>
            <p:cNvSpPr>
              <a:spLocks noEditPoints="1"/>
            </p:cNvSpPr>
            <p:nvPr userDrawn="1"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30" name="TextBox 29"/>
          <p:cNvSpPr txBox="1"/>
          <p:nvPr userDrawn="1"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0369092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839480" y="1777941"/>
            <a:ext cx="7418109" cy="4144876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727618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 userDrawn="1"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7" name="Group 4"/>
          <p:cNvGrpSpPr>
            <a:grpSpLocks noChangeAspect="1"/>
          </p:cNvGrpSpPr>
          <p:nvPr userDrawn="1"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8" name="Freeform 7"/>
            <p:cNvSpPr>
              <a:spLocks noEditPoints="1"/>
            </p:cNvSpPr>
            <p:nvPr userDrawn="1"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9" name="Freeform 6"/>
            <p:cNvSpPr>
              <a:spLocks noEditPoints="1"/>
            </p:cNvSpPr>
            <p:nvPr userDrawn="1"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0" name="Freeform 7"/>
            <p:cNvSpPr>
              <a:spLocks noEditPoints="1"/>
            </p:cNvSpPr>
            <p:nvPr userDrawn="1"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" name="Freeform 8"/>
            <p:cNvSpPr>
              <a:spLocks noEditPoints="1"/>
            </p:cNvSpPr>
            <p:nvPr userDrawn="1"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" name="Freeform 9"/>
            <p:cNvSpPr>
              <a:spLocks noEditPoints="1"/>
            </p:cNvSpPr>
            <p:nvPr userDrawn="1"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" name="Freeform 10"/>
            <p:cNvSpPr>
              <a:spLocks noEditPoints="1"/>
            </p:cNvSpPr>
            <p:nvPr userDrawn="1"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" name="Freeform 11"/>
            <p:cNvSpPr>
              <a:spLocks noEditPoints="1"/>
            </p:cNvSpPr>
            <p:nvPr userDrawn="1"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" name="Freeform 12"/>
            <p:cNvSpPr>
              <a:spLocks noEditPoints="1"/>
            </p:cNvSpPr>
            <p:nvPr userDrawn="1"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" name="Freeform 13"/>
            <p:cNvSpPr>
              <a:spLocks noEditPoints="1"/>
            </p:cNvSpPr>
            <p:nvPr userDrawn="1"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" name="Freeform 14"/>
            <p:cNvSpPr>
              <a:spLocks noEditPoints="1"/>
            </p:cNvSpPr>
            <p:nvPr userDrawn="1"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" name="Freeform 15"/>
            <p:cNvSpPr>
              <a:spLocks noEditPoints="1"/>
            </p:cNvSpPr>
            <p:nvPr userDrawn="1"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9" name="Freeform 16"/>
            <p:cNvSpPr>
              <a:spLocks noEditPoints="1"/>
            </p:cNvSpPr>
            <p:nvPr userDrawn="1"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0" name="Freeform 17"/>
            <p:cNvSpPr>
              <a:spLocks noEditPoints="1"/>
            </p:cNvSpPr>
            <p:nvPr userDrawn="1"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1" name="Freeform 18"/>
            <p:cNvSpPr>
              <a:spLocks noEditPoints="1"/>
            </p:cNvSpPr>
            <p:nvPr userDrawn="1"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22" name="TextBox 21"/>
          <p:cNvSpPr txBox="1"/>
          <p:nvPr userDrawn="1"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24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1186928" y="1680881"/>
            <a:ext cx="5257031" cy="445201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4083669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1377095" y="1948482"/>
            <a:ext cx="3145536" cy="202082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32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571619" y="1948482"/>
            <a:ext cx="3145536" cy="202082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7766144" y="1948482"/>
            <a:ext cx="3145536" cy="202082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34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377095" y="4015011"/>
            <a:ext cx="3145536" cy="202082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4571619" y="4015011"/>
            <a:ext cx="3145536" cy="202082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36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7766144" y="4015011"/>
            <a:ext cx="3145536" cy="202082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37" name="Oval 36"/>
          <p:cNvSpPr/>
          <p:nvPr userDrawn="1"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38" name="Group 4"/>
          <p:cNvGrpSpPr>
            <a:grpSpLocks noChangeAspect="1"/>
          </p:cNvGrpSpPr>
          <p:nvPr userDrawn="1"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39" name="Freeform 38"/>
            <p:cNvSpPr>
              <a:spLocks noEditPoints="1"/>
            </p:cNvSpPr>
            <p:nvPr userDrawn="1"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0" name="Freeform 6"/>
            <p:cNvSpPr>
              <a:spLocks noEditPoints="1"/>
            </p:cNvSpPr>
            <p:nvPr userDrawn="1"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1" name="Freeform 7"/>
            <p:cNvSpPr>
              <a:spLocks noEditPoints="1"/>
            </p:cNvSpPr>
            <p:nvPr userDrawn="1"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2" name="Freeform 8"/>
            <p:cNvSpPr>
              <a:spLocks noEditPoints="1"/>
            </p:cNvSpPr>
            <p:nvPr userDrawn="1"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3" name="Freeform 9"/>
            <p:cNvSpPr>
              <a:spLocks noEditPoints="1"/>
            </p:cNvSpPr>
            <p:nvPr userDrawn="1"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4" name="Freeform 10"/>
            <p:cNvSpPr>
              <a:spLocks noEditPoints="1"/>
            </p:cNvSpPr>
            <p:nvPr userDrawn="1"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5" name="Freeform 11"/>
            <p:cNvSpPr>
              <a:spLocks noEditPoints="1"/>
            </p:cNvSpPr>
            <p:nvPr userDrawn="1"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6" name="Freeform 12"/>
            <p:cNvSpPr>
              <a:spLocks noEditPoints="1"/>
            </p:cNvSpPr>
            <p:nvPr userDrawn="1"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7" name="Freeform 13"/>
            <p:cNvSpPr>
              <a:spLocks noEditPoints="1"/>
            </p:cNvSpPr>
            <p:nvPr userDrawn="1"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8" name="Freeform 14"/>
            <p:cNvSpPr>
              <a:spLocks noEditPoints="1"/>
            </p:cNvSpPr>
            <p:nvPr userDrawn="1"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9" name="Freeform 15"/>
            <p:cNvSpPr>
              <a:spLocks noEditPoints="1"/>
            </p:cNvSpPr>
            <p:nvPr userDrawn="1"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50" name="Freeform 16"/>
            <p:cNvSpPr>
              <a:spLocks noEditPoints="1"/>
            </p:cNvSpPr>
            <p:nvPr userDrawn="1"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51" name="Freeform 17"/>
            <p:cNvSpPr>
              <a:spLocks noEditPoints="1"/>
            </p:cNvSpPr>
            <p:nvPr userDrawn="1"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52" name="Freeform 18"/>
            <p:cNvSpPr>
              <a:spLocks noEditPoints="1"/>
            </p:cNvSpPr>
            <p:nvPr userDrawn="1"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53" name="TextBox 52"/>
          <p:cNvSpPr txBox="1"/>
          <p:nvPr userDrawn="1"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726198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 userDrawn="1">
            <p:ph type="pic" sz="quarter" idx="18"/>
          </p:nvPr>
        </p:nvSpPr>
        <p:spPr>
          <a:xfrm>
            <a:off x="804204" y="827532"/>
            <a:ext cx="2560320" cy="5202936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8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483031" y="827532"/>
            <a:ext cx="2560320" cy="5202936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6156857" y="827532"/>
            <a:ext cx="2560320" cy="5202936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835684" y="827532"/>
            <a:ext cx="2560320" cy="5202936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11" name="Oval 10"/>
          <p:cNvSpPr/>
          <p:nvPr userDrawn="1"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12" name="Group 4"/>
          <p:cNvGrpSpPr>
            <a:grpSpLocks noChangeAspect="1"/>
          </p:cNvGrpSpPr>
          <p:nvPr userDrawn="1"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13" name="Freeform 12"/>
            <p:cNvSpPr>
              <a:spLocks noEditPoints="1"/>
            </p:cNvSpPr>
            <p:nvPr userDrawn="1"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 noEditPoints="1"/>
            </p:cNvSpPr>
            <p:nvPr userDrawn="1"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" name="Freeform 7"/>
            <p:cNvSpPr>
              <a:spLocks noEditPoints="1"/>
            </p:cNvSpPr>
            <p:nvPr userDrawn="1"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 noEditPoints="1"/>
            </p:cNvSpPr>
            <p:nvPr userDrawn="1"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" name="Freeform 9"/>
            <p:cNvSpPr>
              <a:spLocks noEditPoints="1"/>
            </p:cNvSpPr>
            <p:nvPr userDrawn="1"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" name="Freeform 10"/>
            <p:cNvSpPr>
              <a:spLocks noEditPoints="1"/>
            </p:cNvSpPr>
            <p:nvPr userDrawn="1"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9" name="Freeform 11"/>
            <p:cNvSpPr>
              <a:spLocks noEditPoints="1"/>
            </p:cNvSpPr>
            <p:nvPr userDrawn="1"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0" name="Freeform 12"/>
            <p:cNvSpPr>
              <a:spLocks noEditPoints="1"/>
            </p:cNvSpPr>
            <p:nvPr userDrawn="1"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1" name="Freeform 13"/>
            <p:cNvSpPr>
              <a:spLocks noEditPoints="1"/>
            </p:cNvSpPr>
            <p:nvPr userDrawn="1"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2" name="Freeform 14"/>
            <p:cNvSpPr>
              <a:spLocks noEditPoints="1"/>
            </p:cNvSpPr>
            <p:nvPr userDrawn="1"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" name="Freeform 15"/>
            <p:cNvSpPr>
              <a:spLocks noEditPoints="1"/>
            </p:cNvSpPr>
            <p:nvPr userDrawn="1"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" name="Freeform 16"/>
            <p:cNvSpPr>
              <a:spLocks noEditPoints="1"/>
            </p:cNvSpPr>
            <p:nvPr userDrawn="1"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5" name="Freeform 17"/>
            <p:cNvSpPr>
              <a:spLocks noEditPoints="1"/>
            </p:cNvSpPr>
            <p:nvPr userDrawn="1"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6" name="Freeform 18"/>
            <p:cNvSpPr>
              <a:spLocks noEditPoints="1"/>
            </p:cNvSpPr>
            <p:nvPr userDrawn="1"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27" name="TextBox 26"/>
          <p:cNvSpPr txBox="1"/>
          <p:nvPr userDrawn="1"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189458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3960974" y="2085231"/>
            <a:ext cx="1900508" cy="1900508"/>
          </a:xfrm>
          <a:prstGeom prst="ellipse">
            <a:avLst/>
          </a:prstGeo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22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330101" y="2085231"/>
            <a:ext cx="1900508" cy="1900508"/>
          </a:xfrm>
          <a:prstGeom prst="ellipse">
            <a:avLst/>
          </a:prstGeo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23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8699229" y="2085231"/>
            <a:ext cx="1900508" cy="1900508"/>
          </a:xfrm>
          <a:prstGeom prst="ellipse">
            <a:avLst/>
          </a:prstGeo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24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591847" y="2085231"/>
            <a:ext cx="1900508" cy="1900508"/>
          </a:xfrm>
          <a:prstGeom prst="ellipse">
            <a:avLst/>
          </a:prstGeo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25" name="Oval 24"/>
          <p:cNvSpPr/>
          <p:nvPr userDrawn="1"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26" name="Group 4"/>
          <p:cNvGrpSpPr>
            <a:grpSpLocks noChangeAspect="1"/>
          </p:cNvGrpSpPr>
          <p:nvPr userDrawn="1"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27" name="Freeform 26"/>
            <p:cNvSpPr>
              <a:spLocks noEditPoints="1"/>
            </p:cNvSpPr>
            <p:nvPr userDrawn="1"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8" name="Freeform 6"/>
            <p:cNvSpPr>
              <a:spLocks noEditPoints="1"/>
            </p:cNvSpPr>
            <p:nvPr userDrawn="1"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9" name="Freeform 7"/>
            <p:cNvSpPr>
              <a:spLocks noEditPoints="1"/>
            </p:cNvSpPr>
            <p:nvPr userDrawn="1"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0" name="Freeform 8"/>
            <p:cNvSpPr>
              <a:spLocks noEditPoints="1"/>
            </p:cNvSpPr>
            <p:nvPr userDrawn="1"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1" name="Freeform 9"/>
            <p:cNvSpPr>
              <a:spLocks noEditPoints="1"/>
            </p:cNvSpPr>
            <p:nvPr userDrawn="1"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2" name="Freeform 10"/>
            <p:cNvSpPr>
              <a:spLocks noEditPoints="1"/>
            </p:cNvSpPr>
            <p:nvPr userDrawn="1"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3" name="Freeform 11"/>
            <p:cNvSpPr>
              <a:spLocks noEditPoints="1"/>
            </p:cNvSpPr>
            <p:nvPr userDrawn="1"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4" name="Freeform 12"/>
            <p:cNvSpPr>
              <a:spLocks noEditPoints="1"/>
            </p:cNvSpPr>
            <p:nvPr userDrawn="1"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5" name="Freeform 13"/>
            <p:cNvSpPr>
              <a:spLocks noEditPoints="1"/>
            </p:cNvSpPr>
            <p:nvPr userDrawn="1"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6" name="Freeform 14"/>
            <p:cNvSpPr>
              <a:spLocks noEditPoints="1"/>
            </p:cNvSpPr>
            <p:nvPr userDrawn="1"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7" name="Freeform 15"/>
            <p:cNvSpPr>
              <a:spLocks noEditPoints="1"/>
            </p:cNvSpPr>
            <p:nvPr userDrawn="1"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8" name="Freeform 16"/>
            <p:cNvSpPr>
              <a:spLocks noEditPoints="1"/>
            </p:cNvSpPr>
            <p:nvPr userDrawn="1"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9" name="Freeform 17"/>
            <p:cNvSpPr>
              <a:spLocks noEditPoints="1"/>
            </p:cNvSpPr>
            <p:nvPr userDrawn="1"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0" name="Freeform 18"/>
            <p:cNvSpPr>
              <a:spLocks noEditPoints="1"/>
            </p:cNvSpPr>
            <p:nvPr userDrawn="1"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41" name="TextBox 40"/>
          <p:cNvSpPr txBox="1"/>
          <p:nvPr userDrawn="1"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006944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-8588" y="2549791"/>
            <a:ext cx="2446993" cy="430821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863913" y="2549791"/>
            <a:ext cx="2446993" cy="430821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9745008" y="2549791"/>
            <a:ext cx="2446993" cy="430821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43867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 userDrawn="1"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9" name="Group 4"/>
          <p:cNvGrpSpPr>
            <a:grpSpLocks noChangeAspect="1"/>
          </p:cNvGrpSpPr>
          <p:nvPr userDrawn="1"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10" name="Freeform 9"/>
            <p:cNvSpPr>
              <a:spLocks noEditPoints="1"/>
            </p:cNvSpPr>
            <p:nvPr userDrawn="1"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" name="Freeform 6"/>
            <p:cNvSpPr>
              <a:spLocks noEditPoints="1"/>
            </p:cNvSpPr>
            <p:nvPr userDrawn="1"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" name="Freeform 7"/>
            <p:cNvSpPr>
              <a:spLocks noEditPoints="1"/>
            </p:cNvSpPr>
            <p:nvPr userDrawn="1"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" name="Freeform 8"/>
            <p:cNvSpPr>
              <a:spLocks noEditPoints="1"/>
            </p:cNvSpPr>
            <p:nvPr userDrawn="1"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" name="Freeform 9"/>
            <p:cNvSpPr>
              <a:spLocks noEditPoints="1"/>
            </p:cNvSpPr>
            <p:nvPr userDrawn="1"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" name="Freeform 10"/>
            <p:cNvSpPr>
              <a:spLocks noEditPoints="1"/>
            </p:cNvSpPr>
            <p:nvPr userDrawn="1"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" name="Freeform 11"/>
            <p:cNvSpPr>
              <a:spLocks noEditPoints="1"/>
            </p:cNvSpPr>
            <p:nvPr userDrawn="1"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" name="Freeform 12"/>
            <p:cNvSpPr>
              <a:spLocks noEditPoints="1"/>
            </p:cNvSpPr>
            <p:nvPr userDrawn="1"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" name="Freeform 13"/>
            <p:cNvSpPr>
              <a:spLocks noEditPoints="1"/>
            </p:cNvSpPr>
            <p:nvPr userDrawn="1"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9" name="Freeform 14"/>
            <p:cNvSpPr>
              <a:spLocks noEditPoints="1"/>
            </p:cNvSpPr>
            <p:nvPr userDrawn="1"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0" name="Freeform 15"/>
            <p:cNvSpPr>
              <a:spLocks noEditPoints="1"/>
            </p:cNvSpPr>
            <p:nvPr userDrawn="1"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1" name="Freeform 16"/>
            <p:cNvSpPr>
              <a:spLocks noEditPoints="1"/>
            </p:cNvSpPr>
            <p:nvPr userDrawn="1"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2" name="Freeform 17"/>
            <p:cNvSpPr>
              <a:spLocks noEditPoints="1"/>
            </p:cNvSpPr>
            <p:nvPr userDrawn="1"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" name="Freeform 18"/>
            <p:cNvSpPr>
              <a:spLocks noEditPoints="1"/>
            </p:cNvSpPr>
            <p:nvPr userDrawn="1"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24" name="TextBox 23"/>
          <p:cNvSpPr txBox="1"/>
          <p:nvPr userDrawn="1"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25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-2437" y="0"/>
            <a:ext cx="3047998" cy="609600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26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045562" y="3047999"/>
            <a:ext cx="6100877" cy="304800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3045562" y="1"/>
            <a:ext cx="3052877" cy="304716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28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087466" y="1"/>
            <a:ext cx="3052877" cy="304716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9139121" y="1"/>
            <a:ext cx="3052877" cy="304716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30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139121" y="3048419"/>
            <a:ext cx="3052877" cy="304716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3350460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1" y="0"/>
            <a:ext cx="12191999" cy="685800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8893012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What we 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2"/>
          <p:cNvSpPr>
            <a:spLocks noGrp="1" noChangeAspect="1"/>
          </p:cNvSpPr>
          <p:nvPr>
            <p:ph type="pic" sz="quarter" idx="23"/>
          </p:nvPr>
        </p:nvSpPr>
        <p:spPr>
          <a:xfrm>
            <a:off x="479155" y="1978874"/>
            <a:ext cx="4557549" cy="4155281"/>
          </a:xfrm>
        </p:spPr>
        <p:txBody>
          <a:bodyPr anchor="t"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Drag picture to placeholder or click icon to add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73128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xmlns:p14="http://schemas.microsoft.com/office/powerpoint/2010/main" spd="slow" advClick="0" advTm="3000"/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ig Imag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3"/>
          <p:cNvSpPr>
            <a:spLocks noGrp="1" noChangeAspect="1"/>
          </p:cNvSpPr>
          <p:nvPr>
            <p:ph type="pic" sz="quarter" idx="13"/>
          </p:nvPr>
        </p:nvSpPr>
        <p:spPr>
          <a:xfrm>
            <a:off x="-1587" y="0"/>
            <a:ext cx="12192001" cy="6858000"/>
          </a:xfrm>
          <a:effectLst/>
        </p:spPr>
        <p:txBody>
          <a:bodyPr>
            <a:normAutofit/>
          </a:bodyPr>
          <a:lstStyle>
            <a:lvl1pPr marL="0" indent="0">
              <a:buNone/>
              <a:defRPr sz="21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4808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14:reveal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ig_Picture_place-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2"/>
          <p:cNvSpPr>
            <a:spLocks noGrp="1" noChangeAspect="1"/>
          </p:cNvSpPr>
          <p:nvPr>
            <p:ph type="pic" sz="quarter" idx="13"/>
          </p:nvPr>
        </p:nvSpPr>
        <p:spPr>
          <a:xfrm>
            <a:off x="0" y="-1"/>
            <a:ext cx="12203143" cy="685800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latin typeface="Raleway Light"/>
                <a:cs typeface="Raleway Light"/>
              </a:defRPr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84406300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ur team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5350933" y="0"/>
            <a:ext cx="5283201" cy="68580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308906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Big_Picture_team-skill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2"/>
          <p:cNvSpPr>
            <a:spLocks noGrp="1"/>
          </p:cNvSpPr>
          <p:nvPr>
            <p:ph type="pic" sz="quarter" idx="13"/>
          </p:nvPr>
        </p:nvSpPr>
        <p:spPr>
          <a:xfrm>
            <a:off x="0" y="-1"/>
            <a:ext cx="12203143" cy="685800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latin typeface="Lato Light"/>
                <a:cs typeface="Lato Light"/>
              </a:defRPr>
            </a:lvl1pPr>
          </a:lstStyle>
          <a:p>
            <a:endParaRPr lang="id-ID" dirty="0"/>
          </a:p>
        </p:txBody>
      </p:sp>
      <p:sp>
        <p:nvSpPr>
          <p:cNvPr id="5" name="Picture Placeholder 22"/>
          <p:cNvSpPr>
            <a:spLocks noGrp="1"/>
          </p:cNvSpPr>
          <p:nvPr>
            <p:ph type="pic" sz="quarter" idx="14"/>
          </p:nvPr>
        </p:nvSpPr>
        <p:spPr>
          <a:xfrm>
            <a:off x="1573820" y="2261401"/>
            <a:ext cx="1641347" cy="177511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  <a:latin typeface="Lato Regular"/>
                <a:cs typeface="Lato Regular"/>
              </a:defRPr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22919922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048002" y="1"/>
            <a:ext cx="3047999" cy="656216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9402737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3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/>
          </p:cNvSpPr>
          <p:nvPr>
            <p:ph type="pic" sz="quarter" idx="10"/>
          </p:nvPr>
        </p:nvSpPr>
        <p:spPr bwMode="auto">
          <a:xfrm>
            <a:off x="1" y="0"/>
            <a:ext cx="6625914" cy="6858000"/>
          </a:xfrm>
          <a:custGeom>
            <a:avLst/>
            <a:gdLst>
              <a:gd name="connsiteX0" fmla="*/ 2240871 w 9938870"/>
              <a:gd name="connsiteY0" fmla="*/ 8456992 h 10288587"/>
              <a:gd name="connsiteX1" fmla="*/ 2755778 w 9938870"/>
              <a:gd name="connsiteY1" fmla="*/ 10288587 h 10288587"/>
              <a:gd name="connsiteX2" fmla="*/ 1728004 w 9938870"/>
              <a:gd name="connsiteY2" fmla="*/ 10288587 h 10288587"/>
              <a:gd name="connsiteX3" fmla="*/ 0 w 9938870"/>
              <a:gd name="connsiteY3" fmla="*/ 497470 h 10288587"/>
              <a:gd name="connsiteX4" fmla="*/ 2078128 w 9938870"/>
              <a:gd name="connsiteY4" fmla="*/ 7879621 h 10288587"/>
              <a:gd name="connsiteX5" fmla="*/ 1400121 w 9938870"/>
              <a:gd name="connsiteY5" fmla="*/ 10288587 h 10288587"/>
              <a:gd name="connsiteX6" fmla="*/ 887256 w 9938870"/>
              <a:gd name="connsiteY6" fmla="*/ 10288587 h 10288587"/>
              <a:gd name="connsiteX7" fmla="*/ 350800 w 9938870"/>
              <a:gd name="connsiteY7" fmla="*/ 10288587 h 10288587"/>
              <a:gd name="connsiteX8" fmla="*/ 0 w 9938870"/>
              <a:gd name="connsiteY8" fmla="*/ 10288587 h 10288587"/>
              <a:gd name="connsiteX9" fmla="*/ 4625711 w 9938870"/>
              <a:gd name="connsiteY9" fmla="*/ 0 h 10288587"/>
              <a:gd name="connsiteX10" fmla="*/ 8434894 w 9938870"/>
              <a:gd name="connsiteY10" fmla="*/ 0 h 10288587"/>
              <a:gd name="connsiteX11" fmla="*/ 9938870 w 9938870"/>
              <a:gd name="connsiteY11" fmla="*/ 0 h 10288587"/>
              <a:gd name="connsiteX12" fmla="*/ 6998628 w 9938870"/>
              <a:gd name="connsiteY12" fmla="*/ 10288587 h 10288587"/>
              <a:gd name="connsiteX13" fmla="*/ 5495678 w 9938870"/>
              <a:gd name="connsiteY13" fmla="*/ 10288587 h 10288587"/>
              <a:gd name="connsiteX14" fmla="*/ 3082752 w 9938870"/>
              <a:gd name="connsiteY14" fmla="*/ 10288587 h 10288587"/>
              <a:gd name="connsiteX15" fmla="*/ 2405654 w 9938870"/>
              <a:gd name="connsiteY15" fmla="*/ 7880861 h 10288587"/>
              <a:gd name="connsiteX16" fmla="*/ 180706 w 9938870"/>
              <a:gd name="connsiteY16" fmla="*/ 0 h 10288587"/>
              <a:gd name="connsiteX17" fmla="*/ 352172 w 9938870"/>
              <a:gd name="connsiteY17" fmla="*/ 0 h 10288587"/>
              <a:gd name="connsiteX18" fmla="*/ 2973449 w 9938870"/>
              <a:gd name="connsiteY18" fmla="*/ 0 h 10288587"/>
              <a:gd name="connsiteX19" fmla="*/ 4059744 w 9938870"/>
              <a:gd name="connsiteY19" fmla="*/ 0 h 10288587"/>
              <a:gd name="connsiteX20" fmla="*/ 4303082 w 9938870"/>
              <a:gd name="connsiteY20" fmla="*/ 0 h 10288587"/>
              <a:gd name="connsiteX21" fmla="*/ 2241380 w 9938870"/>
              <a:gd name="connsiteY21" fmla="*/ 7315076 h 10288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9938870" h="10288587">
                <a:moveTo>
                  <a:pt x="2240871" y="8456992"/>
                </a:moveTo>
                <a:lnTo>
                  <a:pt x="2755778" y="10288587"/>
                </a:lnTo>
                <a:lnTo>
                  <a:pt x="1728004" y="10288587"/>
                </a:lnTo>
                <a:close/>
                <a:moveTo>
                  <a:pt x="0" y="497470"/>
                </a:moveTo>
                <a:lnTo>
                  <a:pt x="2078128" y="7879621"/>
                </a:lnTo>
                <a:lnTo>
                  <a:pt x="1400121" y="10288587"/>
                </a:lnTo>
                <a:lnTo>
                  <a:pt x="887256" y="10288587"/>
                </a:lnTo>
                <a:lnTo>
                  <a:pt x="350800" y="10288587"/>
                </a:lnTo>
                <a:lnTo>
                  <a:pt x="0" y="10288587"/>
                </a:lnTo>
                <a:close/>
                <a:moveTo>
                  <a:pt x="4625711" y="0"/>
                </a:moveTo>
                <a:lnTo>
                  <a:pt x="8434894" y="0"/>
                </a:lnTo>
                <a:lnTo>
                  <a:pt x="9938870" y="0"/>
                </a:lnTo>
                <a:lnTo>
                  <a:pt x="6998628" y="10288587"/>
                </a:lnTo>
                <a:lnTo>
                  <a:pt x="5495678" y="10288587"/>
                </a:lnTo>
                <a:lnTo>
                  <a:pt x="3082752" y="10288587"/>
                </a:lnTo>
                <a:lnTo>
                  <a:pt x="2405654" y="7880861"/>
                </a:lnTo>
                <a:close/>
                <a:moveTo>
                  <a:pt x="180706" y="0"/>
                </a:moveTo>
                <a:lnTo>
                  <a:pt x="352172" y="0"/>
                </a:lnTo>
                <a:lnTo>
                  <a:pt x="2973449" y="0"/>
                </a:lnTo>
                <a:lnTo>
                  <a:pt x="4059744" y="0"/>
                </a:lnTo>
                <a:lnTo>
                  <a:pt x="4303082" y="0"/>
                </a:lnTo>
                <a:lnTo>
                  <a:pt x="2241380" y="7315076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014956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0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 userDrawn="1"/>
        </p:nvSpPr>
        <p:spPr>
          <a:xfrm>
            <a:off x="0" y="0"/>
            <a:ext cx="12192000" cy="6553200"/>
          </a:xfrm>
          <a:prstGeom prst="rect">
            <a:avLst/>
          </a:prstGeom>
          <a:solidFill>
            <a:srgbClr val="232B3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/>
          </a:p>
        </p:txBody>
      </p:sp>
      <p:sp>
        <p:nvSpPr>
          <p:cNvPr id="3" name="Рисунок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5003800" cy="6553200"/>
          </a:xfrm>
          <a:custGeom>
            <a:avLst/>
            <a:gdLst>
              <a:gd name="connsiteX0" fmla="*/ 0 w 7505700"/>
              <a:gd name="connsiteY0" fmla="*/ 0 h 10288588"/>
              <a:gd name="connsiteX1" fmla="*/ 7505700 w 7505700"/>
              <a:gd name="connsiteY1" fmla="*/ 4818043 h 10288588"/>
              <a:gd name="connsiteX2" fmla="*/ 0 w 7505700"/>
              <a:gd name="connsiteY2" fmla="*/ 10288588 h 10288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05700" h="10288588">
                <a:moveTo>
                  <a:pt x="0" y="0"/>
                </a:moveTo>
                <a:lnTo>
                  <a:pt x="7505700" y="4818043"/>
                </a:lnTo>
                <a:lnTo>
                  <a:pt x="0" y="10288588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>
                <a:solidFill>
                  <a:schemeClr val="tx1"/>
                </a:solidFill>
              </a:defRPr>
            </a:lvl1pPr>
          </a:lstStyle>
          <a:p>
            <a:pPr lvl="0"/>
            <a:endParaRPr lang="en-US" dirty="0"/>
          </a:p>
        </p:txBody>
      </p:sp>
      <p:sp>
        <p:nvSpPr>
          <p:cNvPr id="6" name="Рисунок 2"/>
          <p:cNvSpPr>
            <a:spLocks noGrp="1"/>
          </p:cNvSpPr>
          <p:nvPr>
            <p:ph type="pic" sz="quarter" idx="11"/>
          </p:nvPr>
        </p:nvSpPr>
        <p:spPr>
          <a:xfrm>
            <a:off x="7188201" y="0"/>
            <a:ext cx="5003800" cy="6553200"/>
          </a:xfrm>
          <a:custGeom>
            <a:avLst/>
            <a:gdLst>
              <a:gd name="connsiteX0" fmla="*/ 7505700 w 7505700"/>
              <a:gd name="connsiteY0" fmla="*/ 0 h 10288588"/>
              <a:gd name="connsiteX1" fmla="*/ 7505700 w 7505700"/>
              <a:gd name="connsiteY1" fmla="*/ 10288588 h 10288588"/>
              <a:gd name="connsiteX2" fmla="*/ 0 w 7505700"/>
              <a:gd name="connsiteY2" fmla="*/ 5470545 h 10288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05700" h="10288588">
                <a:moveTo>
                  <a:pt x="7505700" y="0"/>
                </a:moveTo>
                <a:lnTo>
                  <a:pt x="7505700" y="10288588"/>
                </a:lnTo>
                <a:lnTo>
                  <a:pt x="0" y="5470545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>
                <a:solidFill>
                  <a:schemeClr val="tx1"/>
                </a:solidFill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973556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0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3100148" cy="68580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3201793" y="0"/>
            <a:ext cx="3100148" cy="68580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306190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0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2337575"/>
            <a:ext cx="2172168" cy="4520425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2172168" y="3428471"/>
            <a:ext cx="2172168" cy="3429529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4341404" y="4519366"/>
            <a:ext cx="2172168" cy="2338634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123247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77080" y="3760745"/>
            <a:ext cx="2440875" cy="2409659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3477718" y="792264"/>
            <a:ext cx="8714282" cy="2555993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488455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6775144" cy="6858000"/>
          </a:xfrm>
          <a:custGeom>
            <a:avLst/>
            <a:gdLst>
              <a:gd name="connsiteX0" fmla="*/ 8003724 w 9756408"/>
              <a:gd name="connsiteY0" fmla="*/ 3391610 h 10288588"/>
              <a:gd name="connsiteX1" fmla="*/ 9756408 w 9756408"/>
              <a:gd name="connsiteY1" fmla="*/ 5144294 h 10288588"/>
              <a:gd name="connsiteX2" fmla="*/ 8003724 w 9756408"/>
              <a:gd name="connsiteY2" fmla="*/ 6896978 h 10288588"/>
              <a:gd name="connsiteX3" fmla="*/ 7997615 w 9756408"/>
              <a:gd name="connsiteY3" fmla="*/ 6896670 h 10288588"/>
              <a:gd name="connsiteX4" fmla="*/ 7997615 w 9756408"/>
              <a:gd name="connsiteY4" fmla="*/ 3391919 h 10288588"/>
              <a:gd name="connsiteX5" fmla="*/ 0 w 9756408"/>
              <a:gd name="connsiteY5" fmla="*/ 0 h 10288588"/>
              <a:gd name="connsiteX6" fmla="*/ 7997614 w 9756408"/>
              <a:gd name="connsiteY6" fmla="*/ 0 h 10288588"/>
              <a:gd name="connsiteX7" fmla="*/ 7997614 w 9756408"/>
              <a:gd name="connsiteY7" fmla="*/ 3391918 h 10288588"/>
              <a:gd name="connsiteX8" fmla="*/ 7991505 w 9756408"/>
              <a:gd name="connsiteY8" fmla="*/ 3391610 h 10288588"/>
              <a:gd name="connsiteX9" fmla="*/ 6238821 w 9756408"/>
              <a:gd name="connsiteY9" fmla="*/ 5144294 h 10288588"/>
              <a:gd name="connsiteX10" fmla="*/ 7991505 w 9756408"/>
              <a:gd name="connsiteY10" fmla="*/ 6896978 h 10288588"/>
              <a:gd name="connsiteX11" fmla="*/ 7997614 w 9756408"/>
              <a:gd name="connsiteY11" fmla="*/ 6896669 h 10288588"/>
              <a:gd name="connsiteX12" fmla="*/ 7997614 w 9756408"/>
              <a:gd name="connsiteY12" fmla="*/ 10288588 h 10288588"/>
              <a:gd name="connsiteX13" fmla="*/ 0 w 9756408"/>
              <a:gd name="connsiteY13" fmla="*/ 10288588 h 10288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9756408" h="10288588">
                <a:moveTo>
                  <a:pt x="8003724" y="3391610"/>
                </a:moveTo>
                <a:cubicBezTo>
                  <a:pt x="8971705" y="3391610"/>
                  <a:pt x="9756408" y="4176313"/>
                  <a:pt x="9756408" y="5144294"/>
                </a:cubicBezTo>
                <a:cubicBezTo>
                  <a:pt x="9756408" y="6112275"/>
                  <a:pt x="8971705" y="6896978"/>
                  <a:pt x="8003724" y="6896978"/>
                </a:cubicBezTo>
                <a:lnTo>
                  <a:pt x="7997615" y="6896670"/>
                </a:lnTo>
                <a:lnTo>
                  <a:pt x="7997615" y="3391919"/>
                </a:lnTo>
                <a:close/>
                <a:moveTo>
                  <a:pt x="0" y="0"/>
                </a:moveTo>
                <a:lnTo>
                  <a:pt x="7997614" y="0"/>
                </a:lnTo>
                <a:lnTo>
                  <a:pt x="7997614" y="3391918"/>
                </a:lnTo>
                <a:lnTo>
                  <a:pt x="7991505" y="3391610"/>
                </a:lnTo>
                <a:cubicBezTo>
                  <a:pt x="7023524" y="3391610"/>
                  <a:pt x="6238821" y="4176313"/>
                  <a:pt x="6238821" y="5144294"/>
                </a:cubicBezTo>
                <a:cubicBezTo>
                  <a:pt x="6238821" y="6112275"/>
                  <a:pt x="7023524" y="6896978"/>
                  <a:pt x="7991505" y="6896978"/>
                </a:cubicBezTo>
                <a:lnTo>
                  <a:pt x="7997614" y="6896669"/>
                </a:lnTo>
                <a:lnTo>
                  <a:pt x="7997614" y="10288588"/>
                </a:lnTo>
                <a:lnTo>
                  <a:pt x="0" y="10288588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>
                <a:solidFill>
                  <a:schemeClr val="tx1"/>
                </a:solidFill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363533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исунок 54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6592836" cy="6858000"/>
          </a:xfrm>
          <a:custGeom>
            <a:avLst/>
            <a:gdLst>
              <a:gd name="connsiteX0" fmla="*/ 6671494 w 9889254"/>
              <a:gd name="connsiteY0" fmla="*/ 1 h 10293057"/>
              <a:gd name="connsiteX1" fmla="*/ 9889254 w 9889254"/>
              <a:gd name="connsiteY1" fmla="*/ 1 h 10293057"/>
              <a:gd name="connsiteX2" fmla="*/ 9889254 w 9889254"/>
              <a:gd name="connsiteY2" fmla="*/ 798896 h 10293057"/>
              <a:gd name="connsiteX3" fmla="*/ 8280374 w 9889254"/>
              <a:gd name="connsiteY3" fmla="*/ 2407776 h 10293057"/>
              <a:gd name="connsiteX4" fmla="*/ 9889254 w 9889254"/>
              <a:gd name="connsiteY4" fmla="*/ 4016656 h 10293057"/>
              <a:gd name="connsiteX5" fmla="*/ 9889254 w 9889254"/>
              <a:gd name="connsiteY5" fmla="*/ 10293057 h 10293057"/>
              <a:gd name="connsiteX6" fmla="*/ 6671494 w 9889254"/>
              <a:gd name="connsiteY6" fmla="*/ 10293057 h 10293057"/>
              <a:gd name="connsiteX7" fmla="*/ 6671495 w 9889254"/>
              <a:gd name="connsiteY7" fmla="*/ 4016655 h 10293057"/>
              <a:gd name="connsiteX8" fmla="*/ 7956130 w 9889254"/>
              <a:gd name="connsiteY8" fmla="*/ 2440462 h 10293057"/>
              <a:gd name="connsiteX9" fmla="*/ 8280370 w 9889254"/>
              <a:gd name="connsiteY9" fmla="*/ 2407775 h 10293057"/>
              <a:gd name="connsiteX10" fmla="*/ 7956129 w 9889254"/>
              <a:gd name="connsiteY10" fmla="*/ 2375089 h 10293057"/>
              <a:gd name="connsiteX11" fmla="*/ 6671494 w 9889254"/>
              <a:gd name="connsiteY11" fmla="*/ 798896 h 10293057"/>
              <a:gd name="connsiteX12" fmla="*/ 3335748 w 9889254"/>
              <a:gd name="connsiteY12" fmla="*/ 0 h 10293057"/>
              <a:gd name="connsiteX13" fmla="*/ 6553507 w 9889254"/>
              <a:gd name="connsiteY13" fmla="*/ 0 h 10293057"/>
              <a:gd name="connsiteX14" fmla="*/ 6553507 w 9889254"/>
              <a:gd name="connsiteY14" fmla="*/ 5390084 h 10293057"/>
              <a:gd name="connsiteX15" fmla="*/ 4944627 w 9889254"/>
              <a:gd name="connsiteY15" fmla="*/ 6998964 h 10293057"/>
              <a:gd name="connsiteX16" fmla="*/ 4944626 w 9889254"/>
              <a:gd name="connsiteY16" fmla="*/ 6998964 h 10293057"/>
              <a:gd name="connsiteX17" fmla="*/ 6553506 w 9889254"/>
              <a:gd name="connsiteY17" fmla="*/ 8607844 h 10293057"/>
              <a:gd name="connsiteX18" fmla="*/ 6553506 w 9889254"/>
              <a:gd name="connsiteY18" fmla="*/ 10293057 h 10293057"/>
              <a:gd name="connsiteX19" fmla="*/ 3335747 w 9889254"/>
              <a:gd name="connsiteY19" fmla="*/ 10293057 h 10293057"/>
              <a:gd name="connsiteX20" fmla="*/ 3335747 w 9889254"/>
              <a:gd name="connsiteY20" fmla="*/ 8607843 h 10293057"/>
              <a:gd name="connsiteX21" fmla="*/ 4780129 w 9889254"/>
              <a:gd name="connsiteY21" fmla="*/ 7007269 h 10293057"/>
              <a:gd name="connsiteX22" fmla="*/ 4944618 w 9889254"/>
              <a:gd name="connsiteY22" fmla="*/ 6998963 h 10293057"/>
              <a:gd name="connsiteX23" fmla="*/ 4780129 w 9889254"/>
              <a:gd name="connsiteY23" fmla="*/ 6990657 h 10293057"/>
              <a:gd name="connsiteX24" fmla="*/ 3335747 w 9889254"/>
              <a:gd name="connsiteY24" fmla="*/ 5390084 h 10293057"/>
              <a:gd name="connsiteX25" fmla="*/ 0 w 9889254"/>
              <a:gd name="connsiteY25" fmla="*/ 0 h 10293057"/>
              <a:gd name="connsiteX26" fmla="*/ 3217759 w 9889254"/>
              <a:gd name="connsiteY26" fmla="*/ 0 h 10293057"/>
              <a:gd name="connsiteX27" fmla="*/ 3217759 w 9889254"/>
              <a:gd name="connsiteY27" fmla="*/ 2113013 h 10293057"/>
              <a:gd name="connsiteX28" fmla="*/ 1773378 w 9889254"/>
              <a:gd name="connsiteY28" fmla="*/ 3713587 h 10293057"/>
              <a:gd name="connsiteX29" fmla="*/ 1608879 w 9889254"/>
              <a:gd name="connsiteY29" fmla="*/ 3721893 h 10293057"/>
              <a:gd name="connsiteX30" fmla="*/ 3217759 w 9889254"/>
              <a:gd name="connsiteY30" fmla="*/ 5330773 h 10293057"/>
              <a:gd name="connsiteX31" fmla="*/ 3217759 w 9889254"/>
              <a:gd name="connsiteY31" fmla="*/ 10293057 h 10293057"/>
              <a:gd name="connsiteX32" fmla="*/ 0 w 9889254"/>
              <a:gd name="connsiteY32" fmla="*/ 10293057 h 10293057"/>
              <a:gd name="connsiteX33" fmla="*/ 0 w 9889254"/>
              <a:gd name="connsiteY33" fmla="*/ 5330772 h 10293057"/>
              <a:gd name="connsiteX34" fmla="*/ 1444382 w 9889254"/>
              <a:gd name="connsiteY34" fmla="*/ 3730199 h 10293057"/>
              <a:gd name="connsiteX35" fmla="*/ 1608872 w 9889254"/>
              <a:gd name="connsiteY35" fmla="*/ 3721893 h 10293057"/>
              <a:gd name="connsiteX36" fmla="*/ 1444381 w 9889254"/>
              <a:gd name="connsiteY36" fmla="*/ 3713587 h 10293057"/>
              <a:gd name="connsiteX37" fmla="*/ 0 w 9889254"/>
              <a:gd name="connsiteY37" fmla="*/ 2113013 h 102930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9889254" h="10293057">
                <a:moveTo>
                  <a:pt x="6671494" y="1"/>
                </a:moveTo>
                <a:lnTo>
                  <a:pt x="9889254" y="1"/>
                </a:lnTo>
                <a:lnTo>
                  <a:pt x="9889254" y="798896"/>
                </a:lnTo>
                <a:cubicBezTo>
                  <a:pt x="9889254" y="1687456"/>
                  <a:pt x="9168934" y="2407776"/>
                  <a:pt x="8280374" y="2407776"/>
                </a:cubicBezTo>
                <a:cubicBezTo>
                  <a:pt x="9168934" y="2407776"/>
                  <a:pt x="9889254" y="3128096"/>
                  <a:pt x="9889254" y="4016656"/>
                </a:cubicBezTo>
                <a:lnTo>
                  <a:pt x="9889254" y="10293057"/>
                </a:lnTo>
                <a:lnTo>
                  <a:pt x="6671494" y="10293057"/>
                </a:lnTo>
                <a:lnTo>
                  <a:pt x="6671495" y="4016655"/>
                </a:lnTo>
                <a:cubicBezTo>
                  <a:pt x="6671495" y="3239165"/>
                  <a:pt x="7222990" y="2590483"/>
                  <a:pt x="7956130" y="2440462"/>
                </a:cubicBezTo>
                <a:lnTo>
                  <a:pt x="8280370" y="2407775"/>
                </a:lnTo>
                <a:lnTo>
                  <a:pt x="7956129" y="2375089"/>
                </a:lnTo>
                <a:cubicBezTo>
                  <a:pt x="7222989" y="2225066"/>
                  <a:pt x="6671494" y="1576386"/>
                  <a:pt x="6671494" y="798896"/>
                </a:cubicBezTo>
                <a:close/>
                <a:moveTo>
                  <a:pt x="3335748" y="0"/>
                </a:moveTo>
                <a:lnTo>
                  <a:pt x="6553507" y="0"/>
                </a:lnTo>
                <a:lnTo>
                  <a:pt x="6553507" y="5390084"/>
                </a:lnTo>
                <a:cubicBezTo>
                  <a:pt x="6553507" y="6278644"/>
                  <a:pt x="5833187" y="6998964"/>
                  <a:pt x="4944627" y="6998964"/>
                </a:cubicBezTo>
                <a:lnTo>
                  <a:pt x="4944626" y="6998964"/>
                </a:lnTo>
                <a:cubicBezTo>
                  <a:pt x="5833186" y="6998964"/>
                  <a:pt x="6553506" y="7719284"/>
                  <a:pt x="6553506" y="8607844"/>
                </a:cubicBezTo>
                <a:lnTo>
                  <a:pt x="6553506" y="10293057"/>
                </a:lnTo>
                <a:lnTo>
                  <a:pt x="3335747" y="10293057"/>
                </a:lnTo>
                <a:lnTo>
                  <a:pt x="3335747" y="8607843"/>
                </a:lnTo>
                <a:cubicBezTo>
                  <a:pt x="3335747" y="7774818"/>
                  <a:pt x="3968841" y="7089660"/>
                  <a:pt x="4780129" y="7007269"/>
                </a:cubicBezTo>
                <a:lnTo>
                  <a:pt x="4944618" y="6998963"/>
                </a:lnTo>
                <a:lnTo>
                  <a:pt x="4780129" y="6990657"/>
                </a:lnTo>
                <a:cubicBezTo>
                  <a:pt x="3968841" y="6908267"/>
                  <a:pt x="3335747" y="6223109"/>
                  <a:pt x="3335747" y="5390084"/>
                </a:cubicBezTo>
                <a:close/>
                <a:moveTo>
                  <a:pt x="0" y="0"/>
                </a:moveTo>
                <a:lnTo>
                  <a:pt x="3217759" y="0"/>
                </a:lnTo>
                <a:lnTo>
                  <a:pt x="3217759" y="2113013"/>
                </a:lnTo>
                <a:cubicBezTo>
                  <a:pt x="3217759" y="2946038"/>
                  <a:pt x="2584666" y="3631196"/>
                  <a:pt x="1773378" y="3713587"/>
                </a:cubicBezTo>
                <a:lnTo>
                  <a:pt x="1608879" y="3721893"/>
                </a:lnTo>
                <a:cubicBezTo>
                  <a:pt x="2497439" y="3721893"/>
                  <a:pt x="3217759" y="4442213"/>
                  <a:pt x="3217759" y="5330773"/>
                </a:cubicBezTo>
                <a:lnTo>
                  <a:pt x="3217759" y="10293057"/>
                </a:lnTo>
                <a:lnTo>
                  <a:pt x="0" y="10293057"/>
                </a:lnTo>
                <a:lnTo>
                  <a:pt x="0" y="5330772"/>
                </a:lnTo>
                <a:cubicBezTo>
                  <a:pt x="0" y="4497747"/>
                  <a:pt x="633094" y="3812589"/>
                  <a:pt x="1444382" y="3730199"/>
                </a:cubicBezTo>
                <a:lnTo>
                  <a:pt x="1608872" y="3721893"/>
                </a:lnTo>
                <a:lnTo>
                  <a:pt x="1444381" y="3713587"/>
                </a:lnTo>
                <a:cubicBezTo>
                  <a:pt x="633094" y="3631196"/>
                  <a:pt x="0" y="2946038"/>
                  <a:pt x="0" y="2113013"/>
                </a:cubicBez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>
                <a:solidFill>
                  <a:schemeClr val="tx1"/>
                </a:solidFill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880668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7"/>
          <p:cNvSpPr>
            <a:spLocks noGrp="1"/>
          </p:cNvSpPr>
          <p:nvPr>
            <p:ph type="pic" sz="quarter" idx="10"/>
          </p:nvPr>
        </p:nvSpPr>
        <p:spPr bwMode="auto">
          <a:xfrm>
            <a:off x="0" y="13855"/>
            <a:ext cx="12192000" cy="6553200"/>
          </a:xfrm>
          <a:custGeom>
            <a:avLst/>
            <a:gdLst>
              <a:gd name="T0" fmla="*/ 22261 w 23014"/>
              <a:gd name="T1" fmla="*/ 8720 h 12936"/>
              <a:gd name="T2" fmla="*/ 21908 w 23014"/>
              <a:gd name="T3" fmla="*/ 9259 h 12936"/>
              <a:gd name="T4" fmla="*/ 21527 w 23014"/>
              <a:gd name="T5" fmla="*/ 9772 h 12936"/>
              <a:gd name="T6" fmla="*/ 21120 w 23014"/>
              <a:gd name="T7" fmla="*/ 10256 h 12936"/>
              <a:gd name="T8" fmla="*/ 20690 w 23014"/>
              <a:gd name="T9" fmla="*/ 10712 h 12936"/>
              <a:gd name="T10" fmla="*/ 20236 w 23014"/>
              <a:gd name="T11" fmla="*/ 11141 h 12936"/>
              <a:gd name="T12" fmla="*/ 19763 w 23014"/>
              <a:gd name="T13" fmla="*/ 11541 h 12936"/>
              <a:gd name="T14" fmla="*/ 19267 w 23014"/>
              <a:gd name="T15" fmla="*/ 11912 h 12936"/>
              <a:gd name="T16" fmla="*/ 18755 w 23014"/>
              <a:gd name="T17" fmla="*/ 12255 h 12936"/>
              <a:gd name="T18" fmla="*/ 18225 w 23014"/>
              <a:gd name="T19" fmla="*/ 12567 h 12936"/>
              <a:gd name="T20" fmla="*/ 17679 w 23014"/>
              <a:gd name="T21" fmla="*/ 12850 h 12936"/>
              <a:gd name="T22" fmla="*/ 7911 w 23014"/>
              <a:gd name="T23" fmla="*/ 12890 h 12936"/>
              <a:gd name="T24" fmla="*/ 7613 w 23014"/>
              <a:gd name="T25" fmla="*/ 12741 h 12936"/>
              <a:gd name="T26" fmla="*/ 7318 w 23014"/>
              <a:gd name="T27" fmla="*/ 12584 h 12936"/>
              <a:gd name="T28" fmla="*/ 1735 w 23014"/>
              <a:gd name="T29" fmla="*/ 9412 h 12936"/>
              <a:gd name="T30" fmla="*/ 1364 w 23014"/>
              <a:gd name="T31" fmla="*/ 9185 h 12936"/>
              <a:gd name="T32" fmla="*/ 1004 w 23014"/>
              <a:gd name="T33" fmla="*/ 8944 h 12936"/>
              <a:gd name="T34" fmla="*/ 657 w 23014"/>
              <a:gd name="T35" fmla="*/ 8693 h 12936"/>
              <a:gd name="T36" fmla="*/ 321 w 23014"/>
              <a:gd name="T37" fmla="*/ 8430 h 12936"/>
              <a:gd name="T38" fmla="*/ 0 w 23014"/>
              <a:gd name="T39" fmla="*/ 8155 h 12936"/>
              <a:gd name="T40" fmla="*/ 3256 w 23014"/>
              <a:gd name="T41" fmla="*/ 178 h 12936"/>
              <a:gd name="T42" fmla="*/ 3339 w 23014"/>
              <a:gd name="T43" fmla="*/ 707 h 12936"/>
              <a:gd name="T44" fmla="*/ 3470 w 23014"/>
              <a:gd name="T45" fmla="*/ 1227 h 12936"/>
              <a:gd name="T46" fmla="*/ 3646 w 23014"/>
              <a:gd name="T47" fmla="*/ 1734 h 12936"/>
              <a:gd name="T48" fmla="*/ 3868 w 23014"/>
              <a:gd name="T49" fmla="*/ 2224 h 12936"/>
              <a:gd name="T50" fmla="*/ 4134 w 23014"/>
              <a:gd name="T51" fmla="*/ 2694 h 12936"/>
              <a:gd name="T52" fmla="*/ 4444 w 23014"/>
              <a:gd name="T53" fmla="*/ 3142 h 12936"/>
              <a:gd name="T54" fmla="*/ 4795 w 23014"/>
              <a:gd name="T55" fmla="*/ 3563 h 12936"/>
              <a:gd name="T56" fmla="*/ 5188 w 23014"/>
              <a:gd name="T57" fmla="*/ 3952 h 12936"/>
              <a:gd name="T58" fmla="*/ 5622 w 23014"/>
              <a:gd name="T59" fmla="*/ 4309 h 12936"/>
              <a:gd name="T60" fmla="*/ 6095 w 23014"/>
              <a:gd name="T61" fmla="*/ 4629 h 12936"/>
              <a:gd name="T62" fmla="*/ 9482 w 23014"/>
              <a:gd name="T63" fmla="*/ 6547 h 12936"/>
              <a:gd name="T64" fmla="*/ 10331 w 23014"/>
              <a:gd name="T65" fmla="*/ 6897 h 12936"/>
              <a:gd name="T66" fmla="*/ 11205 w 23014"/>
              <a:gd name="T67" fmla="*/ 7113 h 12936"/>
              <a:gd name="T68" fmla="*/ 12089 w 23014"/>
              <a:gd name="T69" fmla="*/ 7198 h 12936"/>
              <a:gd name="T70" fmla="*/ 12969 w 23014"/>
              <a:gd name="T71" fmla="*/ 7156 h 12936"/>
              <a:gd name="T72" fmla="*/ 13833 w 23014"/>
              <a:gd name="T73" fmla="*/ 6994 h 12936"/>
              <a:gd name="T74" fmla="*/ 14662 w 23014"/>
              <a:gd name="T75" fmla="*/ 6710 h 12936"/>
              <a:gd name="T76" fmla="*/ 15447 w 23014"/>
              <a:gd name="T77" fmla="*/ 6312 h 12936"/>
              <a:gd name="T78" fmla="*/ 16170 w 23014"/>
              <a:gd name="T79" fmla="*/ 5804 h 12936"/>
              <a:gd name="T80" fmla="*/ 16816 w 23014"/>
              <a:gd name="T81" fmla="*/ 5187 h 12936"/>
              <a:gd name="T82" fmla="*/ 17374 w 23014"/>
              <a:gd name="T83" fmla="*/ 4468 h 12936"/>
              <a:gd name="T84" fmla="*/ 19282 w 23014"/>
              <a:gd name="T85" fmla="*/ 1229 h 12936"/>
              <a:gd name="T86" fmla="*/ 19411 w 23014"/>
              <a:gd name="T87" fmla="*/ 989 h 12936"/>
              <a:gd name="T88" fmla="*/ 19528 w 23014"/>
              <a:gd name="T89" fmla="*/ 746 h 12936"/>
              <a:gd name="T90" fmla="*/ 19631 w 23014"/>
              <a:gd name="T91" fmla="*/ 500 h 12936"/>
              <a:gd name="T92" fmla="*/ 19725 w 23014"/>
              <a:gd name="T93" fmla="*/ 250 h 12936"/>
              <a:gd name="T94" fmla="*/ 19806 w 23014"/>
              <a:gd name="T95" fmla="*/ 0 h 129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3014" h="12936">
                <a:moveTo>
                  <a:pt x="23014" y="7440"/>
                </a:moveTo>
                <a:lnTo>
                  <a:pt x="22372" y="8535"/>
                </a:lnTo>
                <a:lnTo>
                  <a:pt x="22261" y="8720"/>
                </a:lnTo>
                <a:lnTo>
                  <a:pt x="22146" y="8903"/>
                </a:lnTo>
                <a:lnTo>
                  <a:pt x="22029" y="9083"/>
                </a:lnTo>
                <a:lnTo>
                  <a:pt x="21908" y="9259"/>
                </a:lnTo>
                <a:lnTo>
                  <a:pt x="21784" y="9433"/>
                </a:lnTo>
                <a:lnTo>
                  <a:pt x="21658" y="9603"/>
                </a:lnTo>
                <a:lnTo>
                  <a:pt x="21527" y="9772"/>
                </a:lnTo>
                <a:lnTo>
                  <a:pt x="21394" y="9936"/>
                </a:lnTo>
                <a:lnTo>
                  <a:pt x="21259" y="10097"/>
                </a:lnTo>
                <a:lnTo>
                  <a:pt x="21120" y="10256"/>
                </a:lnTo>
                <a:lnTo>
                  <a:pt x="20979" y="10410"/>
                </a:lnTo>
                <a:lnTo>
                  <a:pt x="20837" y="10563"/>
                </a:lnTo>
                <a:lnTo>
                  <a:pt x="20690" y="10712"/>
                </a:lnTo>
                <a:lnTo>
                  <a:pt x="20542" y="10858"/>
                </a:lnTo>
                <a:lnTo>
                  <a:pt x="20390" y="11001"/>
                </a:lnTo>
                <a:lnTo>
                  <a:pt x="20236" y="11141"/>
                </a:lnTo>
                <a:lnTo>
                  <a:pt x="20081" y="11277"/>
                </a:lnTo>
                <a:lnTo>
                  <a:pt x="19922" y="11411"/>
                </a:lnTo>
                <a:lnTo>
                  <a:pt x="19763" y="11541"/>
                </a:lnTo>
                <a:lnTo>
                  <a:pt x="19600" y="11668"/>
                </a:lnTo>
                <a:lnTo>
                  <a:pt x="19434" y="11792"/>
                </a:lnTo>
                <a:lnTo>
                  <a:pt x="19267" y="11912"/>
                </a:lnTo>
                <a:lnTo>
                  <a:pt x="19099" y="12030"/>
                </a:lnTo>
                <a:lnTo>
                  <a:pt x="18927" y="12144"/>
                </a:lnTo>
                <a:lnTo>
                  <a:pt x="18755" y="12255"/>
                </a:lnTo>
                <a:lnTo>
                  <a:pt x="18579" y="12363"/>
                </a:lnTo>
                <a:lnTo>
                  <a:pt x="18403" y="12466"/>
                </a:lnTo>
                <a:lnTo>
                  <a:pt x="18225" y="12567"/>
                </a:lnTo>
                <a:lnTo>
                  <a:pt x="18045" y="12664"/>
                </a:lnTo>
                <a:lnTo>
                  <a:pt x="17862" y="12759"/>
                </a:lnTo>
                <a:lnTo>
                  <a:pt x="17679" y="12850"/>
                </a:lnTo>
                <a:lnTo>
                  <a:pt x="17495" y="12936"/>
                </a:lnTo>
                <a:lnTo>
                  <a:pt x="8011" y="12936"/>
                </a:lnTo>
                <a:lnTo>
                  <a:pt x="7911" y="12890"/>
                </a:lnTo>
                <a:lnTo>
                  <a:pt x="7812" y="12841"/>
                </a:lnTo>
                <a:lnTo>
                  <a:pt x="7713" y="12792"/>
                </a:lnTo>
                <a:lnTo>
                  <a:pt x="7613" y="12741"/>
                </a:lnTo>
                <a:lnTo>
                  <a:pt x="7514" y="12690"/>
                </a:lnTo>
                <a:lnTo>
                  <a:pt x="7416" y="12637"/>
                </a:lnTo>
                <a:lnTo>
                  <a:pt x="7318" y="12584"/>
                </a:lnTo>
                <a:lnTo>
                  <a:pt x="7220" y="12528"/>
                </a:lnTo>
                <a:lnTo>
                  <a:pt x="1862" y="9485"/>
                </a:lnTo>
                <a:lnTo>
                  <a:pt x="1735" y="9412"/>
                </a:lnTo>
                <a:lnTo>
                  <a:pt x="1610" y="9338"/>
                </a:lnTo>
                <a:lnTo>
                  <a:pt x="1486" y="9262"/>
                </a:lnTo>
                <a:lnTo>
                  <a:pt x="1364" y="9185"/>
                </a:lnTo>
                <a:lnTo>
                  <a:pt x="1241" y="9106"/>
                </a:lnTo>
                <a:lnTo>
                  <a:pt x="1122" y="9026"/>
                </a:lnTo>
                <a:lnTo>
                  <a:pt x="1004" y="8944"/>
                </a:lnTo>
                <a:lnTo>
                  <a:pt x="887" y="8862"/>
                </a:lnTo>
                <a:lnTo>
                  <a:pt x="770" y="8778"/>
                </a:lnTo>
                <a:lnTo>
                  <a:pt x="657" y="8693"/>
                </a:lnTo>
                <a:lnTo>
                  <a:pt x="543" y="8607"/>
                </a:lnTo>
                <a:lnTo>
                  <a:pt x="432" y="8519"/>
                </a:lnTo>
                <a:lnTo>
                  <a:pt x="321" y="8430"/>
                </a:lnTo>
                <a:lnTo>
                  <a:pt x="213" y="8339"/>
                </a:lnTo>
                <a:lnTo>
                  <a:pt x="105" y="8249"/>
                </a:lnTo>
                <a:lnTo>
                  <a:pt x="0" y="8155"/>
                </a:lnTo>
                <a:lnTo>
                  <a:pt x="0" y="0"/>
                </a:lnTo>
                <a:lnTo>
                  <a:pt x="3239" y="0"/>
                </a:lnTo>
                <a:lnTo>
                  <a:pt x="3256" y="178"/>
                </a:lnTo>
                <a:lnTo>
                  <a:pt x="3279" y="355"/>
                </a:lnTo>
                <a:lnTo>
                  <a:pt x="3306" y="531"/>
                </a:lnTo>
                <a:lnTo>
                  <a:pt x="3339" y="707"/>
                </a:lnTo>
                <a:lnTo>
                  <a:pt x="3378" y="882"/>
                </a:lnTo>
                <a:lnTo>
                  <a:pt x="3421" y="1055"/>
                </a:lnTo>
                <a:lnTo>
                  <a:pt x="3470" y="1227"/>
                </a:lnTo>
                <a:lnTo>
                  <a:pt x="3524" y="1398"/>
                </a:lnTo>
                <a:lnTo>
                  <a:pt x="3583" y="1567"/>
                </a:lnTo>
                <a:lnTo>
                  <a:pt x="3646" y="1734"/>
                </a:lnTo>
                <a:lnTo>
                  <a:pt x="3715" y="1899"/>
                </a:lnTo>
                <a:lnTo>
                  <a:pt x="3790" y="2062"/>
                </a:lnTo>
                <a:lnTo>
                  <a:pt x="3868" y="2224"/>
                </a:lnTo>
                <a:lnTo>
                  <a:pt x="3951" y="2384"/>
                </a:lnTo>
                <a:lnTo>
                  <a:pt x="4041" y="2540"/>
                </a:lnTo>
                <a:lnTo>
                  <a:pt x="4134" y="2694"/>
                </a:lnTo>
                <a:lnTo>
                  <a:pt x="4232" y="2846"/>
                </a:lnTo>
                <a:lnTo>
                  <a:pt x="4336" y="2996"/>
                </a:lnTo>
                <a:lnTo>
                  <a:pt x="4444" y="3142"/>
                </a:lnTo>
                <a:lnTo>
                  <a:pt x="4556" y="3285"/>
                </a:lnTo>
                <a:lnTo>
                  <a:pt x="4673" y="3425"/>
                </a:lnTo>
                <a:lnTo>
                  <a:pt x="4795" y="3563"/>
                </a:lnTo>
                <a:lnTo>
                  <a:pt x="4922" y="3696"/>
                </a:lnTo>
                <a:lnTo>
                  <a:pt x="5053" y="3826"/>
                </a:lnTo>
                <a:lnTo>
                  <a:pt x="5188" y="3952"/>
                </a:lnTo>
                <a:lnTo>
                  <a:pt x="5328" y="4075"/>
                </a:lnTo>
                <a:lnTo>
                  <a:pt x="5473" y="4194"/>
                </a:lnTo>
                <a:lnTo>
                  <a:pt x="5622" y="4309"/>
                </a:lnTo>
                <a:lnTo>
                  <a:pt x="5776" y="4421"/>
                </a:lnTo>
                <a:lnTo>
                  <a:pt x="5934" y="4527"/>
                </a:lnTo>
                <a:lnTo>
                  <a:pt x="6095" y="4629"/>
                </a:lnTo>
                <a:lnTo>
                  <a:pt x="6263" y="4728"/>
                </a:lnTo>
                <a:lnTo>
                  <a:pt x="9207" y="6400"/>
                </a:lnTo>
                <a:lnTo>
                  <a:pt x="9482" y="6547"/>
                </a:lnTo>
                <a:lnTo>
                  <a:pt x="9762" y="6679"/>
                </a:lnTo>
                <a:lnTo>
                  <a:pt x="10044" y="6795"/>
                </a:lnTo>
                <a:lnTo>
                  <a:pt x="10331" y="6897"/>
                </a:lnTo>
                <a:lnTo>
                  <a:pt x="10620" y="6984"/>
                </a:lnTo>
                <a:lnTo>
                  <a:pt x="10911" y="7056"/>
                </a:lnTo>
                <a:lnTo>
                  <a:pt x="11205" y="7113"/>
                </a:lnTo>
                <a:lnTo>
                  <a:pt x="11498" y="7155"/>
                </a:lnTo>
                <a:lnTo>
                  <a:pt x="11794" y="7183"/>
                </a:lnTo>
                <a:lnTo>
                  <a:pt x="12089" y="7198"/>
                </a:lnTo>
                <a:lnTo>
                  <a:pt x="12383" y="7198"/>
                </a:lnTo>
                <a:lnTo>
                  <a:pt x="12676" y="7185"/>
                </a:lnTo>
                <a:lnTo>
                  <a:pt x="12969" y="7156"/>
                </a:lnTo>
                <a:lnTo>
                  <a:pt x="13259" y="7115"/>
                </a:lnTo>
                <a:lnTo>
                  <a:pt x="13547" y="7062"/>
                </a:lnTo>
                <a:lnTo>
                  <a:pt x="13833" y="6994"/>
                </a:lnTo>
                <a:lnTo>
                  <a:pt x="14113" y="6911"/>
                </a:lnTo>
                <a:lnTo>
                  <a:pt x="14390" y="6818"/>
                </a:lnTo>
                <a:lnTo>
                  <a:pt x="14662" y="6710"/>
                </a:lnTo>
                <a:lnTo>
                  <a:pt x="14930" y="6590"/>
                </a:lnTo>
                <a:lnTo>
                  <a:pt x="15191" y="6458"/>
                </a:lnTo>
                <a:lnTo>
                  <a:pt x="15447" y="6312"/>
                </a:lnTo>
                <a:lnTo>
                  <a:pt x="15695" y="6155"/>
                </a:lnTo>
                <a:lnTo>
                  <a:pt x="15936" y="5985"/>
                </a:lnTo>
                <a:lnTo>
                  <a:pt x="16170" y="5804"/>
                </a:lnTo>
                <a:lnTo>
                  <a:pt x="16394" y="5610"/>
                </a:lnTo>
                <a:lnTo>
                  <a:pt x="16609" y="5404"/>
                </a:lnTo>
                <a:lnTo>
                  <a:pt x="16816" y="5187"/>
                </a:lnTo>
                <a:lnTo>
                  <a:pt x="17012" y="4959"/>
                </a:lnTo>
                <a:lnTo>
                  <a:pt x="17198" y="4718"/>
                </a:lnTo>
                <a:lnTo>
                  <a:pt x="17374" y="4468"/>
                </a:lnTo>
                <a:lnTo>
                  <a:pt x="17536" y="4206"/>
                </a:lnTo>
                <a:lnTo>
                  <a:pt x="19237" y="1309"/>
                </a:lnTo>
                <a:lnTo>
                  <a:pt x="19282" y="1229"/>
                </a:lnTo>
                <a:lnTo>
                  <a:pt x="19326" y="1149"/>
                </a:lnTo>
                <a:lnTo>
                  <a:pt x="19369" y="1069"/>
                </a:lnTo>
                <a:lnTo>
                  <a:pt x="19411" y="989"/>
                </a:lnTo>
                <a:lnTo>
                  <a:pt x="19451" y="908"/>
                </a:lnTo>
                <a:lnTo>
                  <a:pt x="19490" y="827"/>
                </a:lnTo>
                <a:lnTo>
                  <a:pt x="19528" y="746"/>
                </a:lnTo>
                <a:lnTo>
                  <a:pt x="19564" y="664"/>
                </a:lnTo>
                <a:lnTo>
                  <a:pt x="19598" y="582"/>
                </a:lnTo>
                <a:lnTo>
                  <a:pt x="19631" y="500"/>
                </a:lnTo>
                <a:lnTo>
                  <a:pt x="19665" y="416"/>
                </a:lnTo>
                <a:lnTo>
                  <a:pt x="19695" y="334"/>
                </a:lnTo>
                <a:lnTo>
                  <a:pt x="19725" y="250"/>
                </a:lnTo>
                <a:lnTo>
                  <a:pt x="19752" y="167"/>
                </a:lnTo>
                <a:lnTo>
                  <a:pt x="19780" y="83"/>
                </a:lnTo>
                <a:lnTo>
                  <a:pt x="19806" y="0"/>
                </a:lnTo>
                <a:lnTo>
                  <a:pt x="23014" y="0"/>
                </a:lnTo>
                <a:lnTo>
                  <a:pt x="23014" y="7440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061208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2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2"/>
          <p:cNvSpPr>
            <a:spLocks noGrp="1"/>
          </p:cNvSpPr>
          <p:nvPr>
            <p:ph type="pic" sz="quarter" idx="10"/>
          </p:nvPr>
        </p:nvSpPr>
        <p:spPr bwMode="auto">
          <a:xfrm>
            <a:off x="5566600" y="0"/>
            <a:ext cx="6625401" cy="6858000"/>
          </a:xfrm>
          <a:custGeom>
            <a:avLst/>
            <a:gdLst>
              <a:gd name="T0" fmla="*/ 4397 w 4397"/>
              <a:gd name="T1" fmla="*/ 4552 h 4552"/>
              <a:gd name="T2" fmla="*/ 4302 w 4397"/>
              <a:gd name="T3" fmla="*/ 4552 h 4552"/>
              <a:gd name="T4" fmla="*/ 0 w 4397"/>
              <a:gd name="T5" fmla="*/ 0 h 4552"/>
              <a:gd name="T6" fmla="*/ 4397 w 4397"/>
              <a:gd name="T7" fmla="*/ 0 h 4552"/>
              <a:gd name="T8" fmla="*/ 4397 w 4397"/>
              <a:gd name="T9" fmla="*/ 4552 h 4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97" h="4552">
                <a:moveTo>
                  <a:pt x="4397" y="4552"/>
                </a:moveTo>
                <a:lnTo>
                  <a:pt x="4302" y="4552"/>
                </a:lnTo>
                <a:lnTo>
                  <a:pt x="0" y="0"/>
                </a:lnTo>
                <a:lnTo>
                  <a:pt x="4397" y="0"/>
                </a:lnTo>
                <a:lnTo>
                  <a:pt x="4397" y="4552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5" name="Freeform 9"/>
          <p:cNvSpPr>
            <a:spLocks noGrp="1"/>
          </p:cNvSpPr>
          <p:nvPr>
            <p:ph type="pic" sz="quarter" idx="11"/>
          </p:nvPr>
        </p:nvSpPr>
        <p:spPr bwMode="auto">
          <a:xfrm>
            <a:off x="5539400" y="1982038"/>
            <a:ext cx="6263605" cy="4875965"/>
          </a:xfrm>
          <a:custGeom>
            <a:avLst/>
            <a:gdLst>
              <a:gd name="T0" fmla="*/ 4154 w 4154"/>
              <a:gd name="T1" fmla="*/ 3234 h 3234"/>
              <a:gd name="T2" fmla="*/ 0 w 4154"/>
              <a:gd name="T3" fmla="*/ 3234 h 3234"/>
              <a:gd name="T4" fmla="*/ 1117 w 4154"/>
              <a:gd name="T5" fmla="*/ 0 h 3234"/>
              <a:gd name="T6" fmla="*/ 4154 w 4154"/>
              <a:gd name="T7" fmla="*/ 3234 h 3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54" h="3234">
                <a:moveTo>
                  <a:pt x="4154" y="3234"/>
                </a:moveTo>
                <a:lnTo>
                  <a:pt x="0" y="3234"/>
                </a:lnTo>
                <a:lnTo>
                  <a:pt x="1117" y="0"/>
                </a:lnTo>
                <a:lnTo>
                  <a:pt x="4154" y="3234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252162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pening (30-03-21)-3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/>
          </p:cNvSpPr>
          <p:nvPr>
            <p:ph type="pic" sz="quarter" idx="10"/>
          </p:nvPr>
        </p:nvSpPr>
        <p:spPr bwMode="auto">
          <a:xfrm>
            <a:off x="1059309" y="-1"/>
            <a:ext cx="11132692" cy="6598005"/>
          </a:xfrm>
          <a:custGeom>
            <a:avLst/>
            <a:gdLst>
              <a:gd name="connsiteX0" fmla="*/ 8707354 w 16699038"/>
              <a:gd name="connsiteY0" fmla="*/ 0 h 10288589"/>
              <a:gd name="connsiteX1" fmla="*/ 15798416 w 16699038"/>
              <a:gd name="connsiteY1" fmla="*/ 0 h 10288589"/>
              <a:gd name="connsiteX2" fmla="*/ 14075717 w 16699038"/>
              <a:gd name="connsiteY2" fmla="*/ 2281074 h 10288589"/>
              <a:gd name="connsiteX3" fmla="*/ 16699038 w 16699038"/>
              <a:gd name="connsiteY3" fmla="*/ 6090547 h 10288589"/>
              <a:gd name="connsiteX4" fmla="*/ 16699038 w 16699038"/>
              <a:gd name="connsiteY4" fmla="*/ 10288589 h 10288589"/>
              <a:gd name="connsiteX5" fmla="*/ 11164496 w 16699038"/>
              <a:gd name="connsiteY5" fmla="*/ 10288589 h 10288589"/>
              <a:gd name="connsiteX6" fmla="*/ 10410805 w 16699038"/>
              <a:gd name="connsiteY6" fmla="*/ 7132975 h 10288589"/>
              <a:gd name="connsiteX7" fmla="*/ 8028131 w 16699038"/>
              <a:gd name="connsiteY7" fmla="*/ 10288589 h 10288589"/>
              <a:gd name="connsiteX8" fmla="*/ 0 w 16699038"/>
              <a:gd name="connsiteY8" fmla="*/ 10288589 h 10288589"/>
              <a:gd name="connsiteX9" fmla="*/ 9226090 w 16699038"/>
              <a:gd name="connsiteY9" fmla="*/ 2169715 h 102885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699038" h="10288589">
                <a:moveTo>
                  <a:pt x="8707354" y="0"/>
                </a:moveTo>
                <a:lnTo>
                  <a:pt x="15798416" y="0"/>
                </a:lnTo>
                <a:lnTo>
                  <a:pt x="14075717" y="2281074"/>
                </a:lnTo>
                <a:lnTo>
                  <a:pt x="16699038" y="6090547"/>
                </a:lnTo>
                <a:lnTo>
                  <a:pt x="16699038" y="10288589"/>
                </a:lnTo>
                <a:lnTo>
                  <a:pt x="11164496" y="10288589"/>
                </a:lnTo>
                <a:lnTo>
                  <a:pt x="10410805" y="7132975"/>
                </a:lnTo>
                <a:lnTo>
                  <a:pt x="8028131" y="10288589"/>
                </a:lnTo>
                <a:lnTo>
                  <a:pt x="0" y="10288589"/>
                </a:lnTo>
                <a:lnTo>
                  <a:pt x="9226090" y="2169715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828736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ur team 3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исунок 2">
            <a:extLst>
              <a:ext uri="{FF2B5EF4-FFF2-40B4-BE49-F238E27FC236}">
                <a16:creationId xmlns:a16="http://schemas.microsoft.com/office/drawing/2014/main" id="{26D85FFB-B009-4A03-B0B1-4ACD3E45176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363394" y="1127360"/>
            <a:ext cx="4603993" cy="4603281"/>
          </a:xfrm>
          <a:prstGeom prst="ellipse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>
            <a:outerShdw blurRad="736600" dist="50800" dir="3660000" sx="90000" sy="90000" algn="tl" rotWithShape="0">
              <a:prstClr val="black">
                <a:alpha val="54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622386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ur team 3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исунок 2"/>
          <p:cNvSpPr>
            <a:spLocks noGrp="1"/>
          </p:cNvSpPr>
          <p:nvPr>
            <p:ph type="pic" sz="quarter" idx="12"/>
          </p:nvPr>
        </p:nvSpPr>
        <p:spPr>
          <a:xfrm>
            <a:off x="4227227" y="991213"/>
            <a:ext cx="4876328" cy="4875574"/>
          </a:xfrm>
          <a:custGeom>
            <a:avLst/>
            <a:gdLst>
              <a:gd name="connsiteX0" fmla="*/ 4234 w 5219"/>
              <a:gd name="connsiteY0" fmla="*/ 4234 w 5219"/>
              <a:gd name="connsiteX1" fmla="*/ 4234 w 5219"/>
              <a:gd name="connsiteY1" fmla="*/ 4234 w 5219"/>
              <a:gd name="connsiteX2" fmla="*/ 4234 w 5219"/>
              <a:gd name="connsiteY2" fmla="*/ 4234 w 5219"/>
              <a:gd name="connsiteX3" fmla="*/ 4234 w 5219"/>
              <a:gd name="connsiteY3" fmla="*/ 4234 w 5219"/>
              <a:gd name="connsiteX4" fmla="*/ 4234 w 5219"/>
              <a:gd name="connsiteY4" fmla="*/ 4234 w 5219"/>
              <a:gd name="connsiteX5" fmla="*/ 4234 w 5219"/>
              <a:gd name="connsiteY5" fmla="*/ 4234 w 5219"/>
              <a:gd name="connsiteX6" fmla="*/ 4234 w 5219"/>
              <a:gd name="connsiteY6" fmla="*/ 4234 w 5219"/>
              <a:gd name="connsiteX7" fmla="*/ 4234 w 5219"/>
              <a:gd name="connsiteY7" fmla="*/ 4234 w 5219"/>
              <a:gd name="connsiteX8" fmla="*/ 4234 w 5219"/>
              <a:gd name="connsiteY8" fmla="*/ 4234 w 5219"/>
              <a:gd name="connsiteX9" fmla="*/ 4234 w 5219"/>
              <a:gd name="connsiteY9" fmla="*/ 4234 w 5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289702" h="7289702">
                <a:moveTo>
                  <a:pt x="3637074" y="0"/>
                </a:moveTo>
                <a:cubicBezTo>
                  <a:pt x="4057596" y="0"/>
                  <a:pt x="4478118" y="160423"/>
                  <a:pt x="4798965" y="481271"/>
                </a:cubicBezTo>
                <a:lnTo>
                  <a:pt x="6808431" y="2490737"/>
                </a:lnTo>
                <a:cubicBezTo>
                  <a:pt x="7450126" y="3132432"/>
                  <a:pt x="7450126" y="4172825"/>
                  <a:pt x="6808431" y="4814520"/>
                </a:cubicBezTo>
                <a:lnTo>
                  <a:pt x="4814520" y="6808431"/>
                </a:lnTo>
                <a:cubicBezTo>
                  <a:pt x="4172825" y="7450126"/>
                  <a:pt x="3132432" y="7450126"/>
                  <a:pt x="2490737" y="6808431"/>
                </a:cubicBezTo>
                <a:lnTo>
                  <a:pt x="481271" y="4798965"/>
                </a:lnTo>
                <a:cubicBezTo>
                  <a:pt x="-160424" y="4157270"/>
                  <a:pt x="-160424" y="3116877"/>
                  <a:pt x="481271" y="2475182"/>
                </a:cubicBezTo>
                <a:lnTo>
                  <a:pt x="2475182" y="481271"/>
                </a:lnTo>
                <a:cubicBezTo>
                  <a:pt x="2796029" y="160423"/>
                  <a:pt x="3216552" y="0"/>
                  <a:pt x="3637074" y="0"/>
                </a:cubicBez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>
            <a:outerShdw blurRad="736600" dist="50800" dir="3660000" sx="90000" sy="90000" algn="tl" rotWithShape="0">
              <a:prstClr val="black">
                <a:alpha val="54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136923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ur services 0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2057086"/>
            <a:ext cx="12192000" cy="2810469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2893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rtfolio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1" y="2031686"/>
            <a:ext cx="4004015" cy="1765028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4093993" y="2031686"/>
            <a:ext cx="4004015" cy="1765028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8187985" y="2031686"/>
            <a:ext cx="4004015" cy="1765028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9218547" y="3885600"/>
            <a:ext cx="2973454" cy="2120573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6145699" y="3885600"/>
            <a:ext cx="2973454" cy="2120573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17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3072850" y="3885600"/>
            <a:ext cx="2973454" cy="2120573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20"/>
          </p:nvPr>
        </p:nvSpPr>
        <p:spPr>
          <a:xfrm>
            <a:off x="1" y="3885600"/>
            <a:ext cx="2973454" cy="2120573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571660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rtfolio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1" y="3"/>
            <a:ext cx="4010829" cy="2217422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40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" y="2308862"/>
            <a:ext cx="4010829" cy="2240276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41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" y="4640581"/>
            <a:ext cx="4010829" cy="2217422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42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4101970" y="3"/>
            <a:ext cx="3988062" cy="2217422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44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4101970" y="4640581"/>
            <a:ext cx="3988062" cy="2217422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45" name="Picture Placeholder 2"/>
          <p:cNvSpPr>
            <a:spLocks noGrp="1"/>
          </p:cNvSpPr>
          <p:nvPr>
            <p:ph type="pic" sz="quarter" idx="20"/>
          </p:nvPr>
        </p:nvSpPr>
        <p:spPr>
          <a:xfrm>
            <a:off x="8181171" y="3"/>
            <a:ext cx="4010829" cy="2217422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46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8181171" y="2308862"/>
            <a:ext cx="4010829" cy="2240276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47" name="Picture Placeholder 2"/>
          <p:cNvSpPr>
            <a:spLocks noGrp="1"/>
          </p:cNvSpPr>
          <p:nvPr>
            <p:ph type="pic" sz="quarter" idx="22"/>
          </p:nvPr>
        </p:nvSpPr>
        <p:spPr>
          <a:xfrm>
            <a:off x="8181171" y="4640581"/>
            <a:ext cx="4010829" cy="2217422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143913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t of brush strok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7"/>
          <p:cNvSpPr>
            <a:spLocks noGrp="1" noEditPoints="1"/>
          </p:cNvSpPr>
          <p:nvPr>
            <p:ph type="pic" sz="quarter" idx="10"/>
          </p:nvPr>
        </p:nvSpPr>
        <p:spPr bwMode="auto">
          <a:xfrm>
            <a:off x="0" y="1447577"/>
            <a:ext cx="12192000" cy="5410423"/>
          </a:xfrm>
          <a:custGeom>
            <a:avLst/>
            <a:gdLst>
              <a:gd name="T0" fmla="*/ 4234 w 5219"/>
              <a:gd name="T1" fmla="*/ 4234 w 5219"/>
              <a:gd name="T2" fmla="*/ 4234 w 5219"/>
              <a:gd name="T3" fmla="*/ 4234 w 5219"/>
              <a:gd name="T4" fmla="*/ 4234 w 5219"/>
              <a:gd name="T5" fmla="*/ 4234 w 5219"/>
              <a:gd name="T6" fmla="*/ 4234 w 5219"/>
              <a:gd name="T7" fmla="*/ 4234 w 5219"/>
              <a:gd name="T8" fmla="*/ 4234 w 5219"/>
              <a:gd name="T9" fmla="*/ 4234 w 5219"/>
              <a:gd name="T10" fmla="*/ 4234 w 5219"/>
              <a:gd name="T11" fmla="*/ 4234 w 5219"/>
              <a:gd name="T12" fmla="*/ 4234 w 5219"/>
              <a:gd name="T13" fmla="*/ 4234 w 5219"/>
              <a:gd name="T14" fmla="*/ 4234 w 5219"/>
              <a:gd name="T15" fmla="*/ 4234 w 5219"/>
              <a:gd name="T16" fmla="*/ 4234 w 5219"/>
              <a:gd name="T17" fmla="*/ 4234 w 5219"/>
              <a:gd name="T18" fmla="*/ 4234 w 5219"/>
              <a:gd name="T19" fmla="*/ 4234 w 5219"/>
              <a:gd name="T20" fmla="*/ 4234 w 5219"/>
              <a:gd name="T21" fmla="*/ 4234 w 5219"/>
              <a:gd name="T22" fmla="*/ 4234 w 5219"/>
              <a:gd name="T23" fmla="*/ 4234 w 5219"/>
              <a:gd name="T24" fmla="*/ 4234 w 5219"/>
              <a:gd name="T25" fmla="*/ 4234 w 5219"/>
              <a:gd name="T26" fmla="*/ 4234 w 5219"/>
              <a:gd name="T27" fmla="*/ 4234 w 5219"/>
              <a:gd name="T28" fmla="*/ 4234 w 5219"/>
              <a:gd name="T29" fmla="*/ 4234 w 5219"/>
              <a:gd name="T30" fmla="*/ 4234 w 5219"/>
              <a:gd name="T31" fmla="*/ 4234 w 5219"/>
              <a:gd name="T32" fmla="*/ 4234 w 5219"/>
              <a:gd name="T33" fmla="*/ 4234 w 5219"/>
              <a:gd name="T34" fmla="*/ 4234 w 5219"/>
              <a:gd name="T35" fmla="*/ 4234 w 5219"/>
              <a:gd name="T36" fmla="*/ 4234 w 5219"/>
              <a:gd name="T37" fmla="*/ 4234 w 5219"/>
              <a:gd name="T38" fmla="*/ 4234 w 5219"/>
              <a:gd name="T39" fmla="*/ 4234 w 5219"/>
              <a:gd name="T40" fmla="*/ 4234 w 5219"/>
              <a:gd name="T41" fmla="*/ 4234 w 5219"/>
              <a:gd name="T42" fmla="*/ 4234 w 5219"/>
              <a:gd name="T43" fmla="*/ 4234 w 5219"/>
              <a:gd name="T44" fmla="*/ 4234 w 5219"/>
              <a:gd name="T45" fmla="*/ 4234 w 5219"/>
              <a:gd name="T46" fmla="*/ 4234 w 5219"/>
              <a:gd name="T47" fmla="*/ 4234 w 5219"/>
              <a:gd name="T48" fmla="*/ 4234 w 5219"/>
              <a:gd name="T49" fmla="*/ 4234 w 5219"/>
              <a:gd name="T50" fmla="*/ 4234 w 5219"/>
              <a:gd name="T51" fmla="*/ 4234 w 5219"/>
              <a:gd name="T52" fmla="*/ 4234 w 5219"/>
              <a:gd name="T53" fmla="*/ 4234 w 5219"/>
              <a:gd name="T54" fmla="*/ 4234 w 5219"/>
              <a:gd name="T55" fmla="*/ 4234 w 5219"/>
              <a:gd name="T56" fmla="*/ 4234 w 5219"/>
              <a:gd name="T57" fmla="*/ 4234 w 5219"/>
              <a:gd name="T58" fmla="*/ 4234 w 5219"/>
              <a:gd name="T59" fmla="*/ 4234 w 5219"/>
              <a:gd name="T60" fmla="*/ 4234 w 5219"/>
              <a:gd name="T61" fmla="*/ 4234 w 5219"/>
              <a:gd name="T62" fmla="*/ 4234 w 5219"/>
              <a:gd name="T63" fmla="*/ 4234 w 5219"/>
              <a:gd name="T64" fmla="*/ 4234 w 5219"/>
              <a:gd name="T65" fmla="*/ 4234 w 5219"/>
              <a:gd name="T66" fmla="*/ 4234 w 5219"/>
              <a:gd name="T67" fmla="*/ 4234 w 5219"/>
              <a:gd name="T68" fmla="*/ 4234 w 5219"/>
              <a:gd name="T69" fmla="*/ 4234 w 5219"/>
              <a:gd name="T70" fmla="*/ 4234 w 5219"/>
              <a:gd name="T71" fmla="*/ 4234 w 5219"/>
              <a:gd name="T72" fmla="*/ 4234 w 5219"/>
              <a:gd name="T73" fmla="*/ 4234 w 5219"/>
              <a:gd name="T74" fmla="*/ 4234 w 5219"/>
              <a:gd name="T75" fmla="*/ 4234 w 5219"/>
              <a:gd name="T76" fmla="*/ 4234 w 5219"/>
              <a:gd name="T77" fmla="*/ 4234 w 5219"/>
              <a:gd name="T78" fmla="*/ 4234 w 5219"/>
              <a:gd name="T79" fmla="*/ 4234 w 5219"/>
              <a:gd name="T80" fmla="*/ 4234 w 5219"/>
              <a:gd name="T81" fmla="*/ 4234 w 5219"/>
              <a:gd name="T82" fmla="*/ 4234 w 5219"/>
              <a:gd name="T83" fmla="*/ 4234 w 5219"/>
              <a:gd name="T84" fmla="*/ 4234 w 5219"/>
              <a:gd name="T85" fmla="*/ 4234 w 5219"/>
              <a:gd name="T86" fmla="*/ 4234 w 5219"/>
              <a:gd name="T87" fmla="*/ 4234 w 5219"/>
              <a:gd name="T88" fmla="*/ 4234 w 5219"/>
              <a:gd name="T89" fmla="*/ 4234 w 5219"/>
              <a:gd name="T90" fmla="*/ 4234 w 5219"/>
              <a:gd name="T91" fmla="*/ 4234 w 5219"/>
              <a:gd name="T92" fmla="*/ 4234 w 5219"/>
              <a:gd name="T93" fmla="*/ 4234 w 5219"/>
              <a:gd name="T94" fmla="*/ 4234 w 5219"/>
              <a:gd name="T95" fmla="*/ 4234 w 5219"/>
              <a:gd name="T96" fmla="*/ 4234 w 5219"/>
              <a:gd name="T97" fmla="*/ 4234 w 5219"/>
              <a:gd name="T98" fmla="*/ 4234 w 5219"/>
              <a:gd name="T99" fmla="*/ 4234 w 5219"/>
              <a:gd name="T100" fmla="*/ 4234 w 5219"/>
              <a:gd name="T101" fmla="*/ 4234 w 5219"/>
              <a:gd name="T102" fmla="*/ 4234 w 5219"/>
              <a:gd name="T103" fmla="*/ 4234 w 5219"/>
              <a:gd name="T104" fmla="*/ 4234 w 5219"/>
              <a:gd name="T105" fmla="*/ 4234 w 5219"/>
              <a:gd name="T106" fmla="*/ 4234 w 5219"/>
              <a:gd name="T107" fmla="*/ 4234 w 5219"/>
              <a:gd name="T108" fmla="*/ 4234 w 5219"/>
              <a:gd name="T109" fmla="*/ 4234 w 5219"/>
              <a:gd name="T110" fmla="*/ 4234 w 5219"/>
              <a:gd name="T111" fmla="*/ 4234 w 5219"/>
              <a:gd name="T112" fmla="*/ 4234 w 5219"/>
              <a:gd name="T113" fmla="*/ 4234 w 5219"/>
              <a:gd name="T114" fmla="*/ 4234 w 5219"/>
              <a:gd name="T115" fmla="*/ 4234 w 5219"/>
              <a:gd name="T116" fmla="*/ 4234 w 5219"/>
              <a:gd name="T117" fmla="*/ 4234 w 5219"/>
              <a:gd name="T118" fmla="*/ 4234 w 5219"/>
              <a:gd name="T119" fmla="*/ 4234 w 5219"/>
              <a:gd name="T120" fmla="*/ 4234 w 5219"/>
              <a:gd name="T121" fmla="*/ 4234 w 5219"/>
              <a:gd name="T122" fmla="*/ 4234 w 5219"/>
              <a:gd name="T123" fmla="*/ 4234 w 5219"/>
              <a:gd name="T124" fmla="*/ 4234 w 5219"/>
              <a:gd name="T125" fmla="*/ 4234 w 5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4312" h="6877">
                <a:moveTo>
                  <a:pt x="14312" y="3615"/>
                </a:moveTo>
                <a:lnTo>
                  <a:pt x="14312" y="3777"/>
                </a:lnTo>
                <a:lnTo>
                  <a:pt x="14290" y="3765"/>
                </a:lnTo>
                <a:lnTo>
                  <a:pt x="14268" y="3751"/>
                </a:lnTo>
                <a:lnTo>
                  <a:pt x="14246" y="3738"/>
                </a:lnTo>
                <a:lnTo>
                  <a:pt x="14224" y="3725"/>
                </a:lnTo>
                <a:lnTo>
                  <a:pt x="14202" y="3712"/>
                </a:lnTo>
                <a:lnTo>
                  <a:pt x="14179" y="3698"/>
                </a:lnTo>
                <a:lnTo>
                  <a:pt x="14158" y="3685"/>
                </a:lnTo>
                <a:lnTo>
                  <a:pt x="14135" y="3673"/>
                </a:lnTo>
                <a:lnTo>
                  <a:pt x="14114" y="3656"/>
                </a:lnTo>
                <a:lnTo>
                  <a:pt x="14091" y="3639"/>
                </a:lnTo>
                <a:lnTo>
                  <a:pt x="14070" y="3623"/>
                </a:lnTo>
                <a:lnTo>
                  <a:pt x="14047" y="3606"/>
                </a:lnTo>
                <a:lnTo>
                  <a:pt x="14026" y="3590"/>
                </a:lnTo>
                <a:lnTo>
                  <a:pt x="14004" y="3573"/>
                </a:lnTo>
                <a:lnTo>
                  <a:pt x="13983" y="3557"/>
                </a:lnTo>
                <a:lnTo>
                  <a:pt x="13961" y="3540"/>
                </a:lnTo>
                <a:lnTo>
                  <a:pt x="13971" y="3540"/>
                </a:lnTo>
                <a:lnTo>
                  <a:pt x="13979" y="3539"/>
                </a:lnTo>
                <a:lnTo>
                  <a:pt x="13985" y="3537"/>
                </a:lnTo>
                <a:lnTo>
                  <a:pt x="13989" y="3534"/>
                </a:lnTo>
                <a:lnTo>
                  <a:pt x="13991" y="3531"/>
                </a:lnTo>
                <a:lnTo>
                  <a:pt x="13992" y="3528"/>
                </a:lnTo>
                <a:lnTo>
                  <a:pt x="13992" y="3525"/>
                </a:lnTo>
                <a:lnTo>
                  <a:pt x="13992" y="3520"/>
                </a:lnTo>
                <a:lnTo>
                  <a:pt x="13991" y="3512"/>
                </a:lnTo>
                <a:lnTo>
                  <a:pt x="13991" y="3504"/>
                </a:lnTo>
                <a:lnTo>
                  <a:pt x="13992" y="3501"/>
                </a:lnTo>
                <a:lnTo>
                  <a:pt x="13996" y="3499"/>
                </a:lnTo>
                <a:lnTo>
                  <a:pt x="14000" y="3497"/>
                </a:lnTo>
                <a:lnTo>
                  <a:pt x="14006" y="3495"/>
                </a:lnTo>
                <a:lnTo>
                  <a:pt x="14029" y="3494"/>
                </a:lnTo>
                <a:lnTo>
                  <a:pt x="14050" y="3494"/>
                </a:lnTo>
                <a:lnTo>
                  <a:pt x="14071" y="3495"/>
                </a:lnTo>
                <a:lnTo>
                  <a:pt x="14090" y="3498"/>
                </a:lnTo>
                <a:lnTo>
                  <a:pt x="14108" y="3501"/>
                </a:lnTo>
                <a:lnTo>
                  <a:pt x="14126" y="3505"/>
                </a:lnTo>
                <a:lnTo>
                  <a:pt x="14143" y="3512"/>
                </a:lnTo>
                <a:lnTo>
                  <a:pt x="14158" y="3517"/>
                </a:lnTo>
                <a:lnTo>
                  <a:pt x="14173" y="3525"/>
                </a:lnTo>
                <a:lnTo>
                  <a:pt x="14188" y="3532"/>
                </a:lnTo>
                <a:lnTo>
                  <a:pt x="14201" y="3540"/>
                </a:lnTo>
                <a:lnTo>
                  <a:pt x="14215" y="3548"/>
                </a:lnTo>
                <a:lnTo>
                  <a:pt x="14240" y="3565"/>
                </a:lnTo>
                <a:lnTo>
                  <a:pt x="14265" y="3583"/>
                </a:lnTo>
                <a:lnTo>
                  <a:pt x="14312" y="3615"/>
                </a:lnTo>
                <a:close/>
                <a:moveTo>
                  <a:pt x="14312" y="3790"/>
                </a:moveTo>
                <a:lnTo>
                  <a:pt x="14312" y="4504"/>
                </a:lnTo>
                <a:lnTo>
                  <a:pt x="14304" y="4500"/>
                </a:lnTo>
                <a:lnTo>
                  <a:pt x="14295" y="4496"/>
                </a:lnTo>
                <a:lnTo>
                  <a:pt x="14235" y="4469"/>
                </a:lnTo>
                <a:lnTo>
                  <a:pt x="14176" y="4443"/>
                </a:lnTo>
                <a:lnTo>
                  <a:pt x="14148" y="4429"/>
                </a:lnTo>
                <a:lnTo>
                  <a:pt x="14121" y="4416"/>
                </a:lnTo>
                <a:lnTo>
                  <a:pt x="14097" y="4403"/>
                </a:lnTo>
                <a:lnTo>
                  <a:pt x="14075" y="4390"/>
                </a:lnTo>
                <a:lnTo>
                  <a:pt x="14057" y="4378"/>
                </a:lnTo>
                <a:lnTo>
                  <a:pt x="14042" y="4365"/>
                </a:lnTo>
                <a:lnTo>
                  <a:pt x="14036" y="4360"/>
                </a:lnTo>
                <a:lnTo>
                  <a:pt x="14031" y="4354"/>
                </a:lnTo>
                <a:lnTo>
                  <a:pt x="14028" y="4348"/>
                </a:lnTo>
                <a:lnTo>
                  <a:pt x="14026" y="4343"/>
                </a:lnTo>
                <a:lnTo>
                  <a:pt x="14025" y="4337"/>
                </a:lnTo>
                <a:lnTo>
                  <a:pt x="14025" y="4331"/>
                </a:lnTo>
                <a:lnTo>
                  <a:pt x="14027" y="4326"/>
                </a:lnTo>
                <a:lnTo>
                  <a:pt x="14030" y="4320"/>
                </a:lnTo>
                <a:lnTo>
                  <a:pt x="14034" y="4316"/>
                </a:lnTo>
                <a:lnTo>
                  <a:pt x="14041" y="4311"/>
                </a:lnTo>
                <a:lnTo>
                  <a:pt x="14049" y="4305"/>
                </a:lnTo>
                <a:lnTo>
                  <a:pt x="14059" y="4301"/>
                </a:lnTo>
                <a:lnTo>
                  <a:pt x="14063" y="4299"/>
                </a:lnTo>
                <a:lnTo>
                  <a:pt x="14066" y="4297"/>
                </a:lnTo>
                <a:lnTo>
                  <a:pt x="14069" y="4295"/>
                </a:lnTo>
                <a:lnTo>
                  <a:pt x="14070" y="4293"/>
                </a:lnTo>
                <a:lnTo>
                  <a:pt x="14071" y="4289"/>
                </a:lnTo>
                <a:lnTo>
                  <a:pt x="14071" y="4286"/>
                </a:lnTo>
                <a:lnTo>
                  <a:pt x="14070" y="4284"/>
                </a:lnTo>
                <a:lnTo>
                  <a:pt x="14069" y="4281"/>
                </a:lnTo>
                <a:lnTo>
                  <a:pt x="14064" y="4273"/>
                </a:lnTo>
                <a:lnTo>
                  <a:pt x="14058" y="4267"/>
                </a:lnTo>
                <a:lnTo>
                  <a:pt x="14049" y="4258"/>
                </a:lnTo>
                <a:lnTo>
                  <a:pt x="14039" y="4251"/>
                </a:lnTo>
                <a:lnTo>
                  <a:pt x="14026" y="4243"/>
                </a:lnTo>
                <a:lnTo>
                  <a:pt x="14012" y="4235"/>
                </a:lnTo>
                <a:lnTo>
                  <a:pt x="13997" y="4226"/>
                </a:lnTo>
                <a:lnTo>
                  <a:pt x="13979" y="4219"/>
                </a:lnTo>
                <a:lnTo>
                  <a:pt x="13944" y="4203"/>
                </a:lnTo>
                <a:lnTo>
                  <a:pt x="13906" y="4189"/>
                </a:lnTo>
                <a:lnTo>
                  <a:pt x="13875" y="4177"/>
                </a:lnTo>
                <a:lnTo>
                  <a:pt x="13846" y="4165"/>
                </a:lnTo>
                <a:lnTo>
                  <a:pt x="13819" y="4153"/>
                </a:lnTo>
                <a:lnTo>
                  <a:pt x="13792" y="4141"/>
                </a:lnTo>
                <a:lnTo>
                  <a:pt x="13767" y="4129"/>
                </a:lnTo>
                <a:lnTo>
                  <a:pt x="13741" y="4117"/>
                </a:lnTo>
                <a:lnTo>
                  <a:pt x="13713" y="4105"/>
                </a:lnTo>
                <a:lnTo>
                  <a:pt x="13684" y="4094"/>
                </a:lnTo>
                <a:lnTo>
                  <a:pt x="13657" y="4073"/>
                </a:lnTo>
                <a:lnTo>
                  <a:pt x="13629" y="4052"/>
                </a:lnTo>
                <a:lnTo>
                  <a:pt x="13602" y="4030"/>
                </a:lnTo>
                <a:lnTo>
                  <a:pt x="13574" y="4009"/>
                </a:lnTo>
                <a:lnTo>
                  <a:pt x="13570" y="3999"/>
                </a:lnTo>
                <a:lnTo>
                  <a:pt x="13564" y="3988"/>
                </a:lnTo>
                <a:lnTo>
                  <a:pt x="13556" y="3979"/>
                </a:lnTo>
                <a:lnTo>
                  <a:pt x="13545" y="3969"/>
                </a:lnTo>
                <a:lnTo>
                  <a:pt x="13531" y="3958"/>
                </a:lnTo>
                <a:lnTo>
                  <a:pt x="13513" y="3948"/>
                </a:lnTo>
                <a:lnTo>
                  <a:pt x="13490" y="3936"/>
                </a:lnTo>
                <a:lnTo>
                  <a:pt x="13460" y="3924"/>
                </a:lnTo>
                <a:lnTo>
                  <a:pt x="13457" y="3927"/>
                </a:lnTo>
                <a:lnTo>
                  <a:pt x="13455" y="3931"/>
                </a:lnTo>
                <a:lnTo>
                  <a:pt x="13454" y="3934"/>
                </a:lnTo>
                <a:lnTo>
                  <a:pt x="13454" y="3937"/>
                </a:lnTo>
                <a:lnTo>
                  <a:pt x="13454" y="3941"/>
                </a:lnTo>
                <a:lnTo>
                  <a:pt x="13455" y="3945"/>
                </a:lnTo>
                <a:lnTo>
                  <a:pt x="13458" y="3949"/>
                </a:lnTo>
                <a:lnTo>
                  <a:pt x="13460" y="3953"/>
                </a:lnTo>
                <a:lnTo>
                  <a:pt x="13468" y="3962"/>
                </a:lnTo>
                <a:lnTo>
                  <a:pt x="13478" y="3970"/>
                </a:lnTo>
                <a:lnTo>
                  <a:pt x="13488" y="3980"/>
                </a:lnTo>
                <a:lnTo>
                  <a:pt x="13501" y="3990"/>
                </a:lnTo>
                <a:lnTo>
                  <a:pt x="13530" y="4017"/>
                </a:lnTo>
                <a:lnTo>
                  <a:pt x="13560" y="4044"/>
                </a:lnTo>
                <a:lnTo>
                  <a:pt x="13589" y="4071"/>
                </a:lnTo>
                <a:lnTo>
                  <a:pt x="13618" y="4099"/>
                </a:lnTo>
                <a:lnTo>
                  <a:pt x="13640" y="4113"/>
                </a:lnTo>
                <a:lnTo>
                  <a:pt x="13655" y="4126"/>
                </a:lnTo>
                <a:lnTo>
                  <a:pt x="13660" y="4131"/>
                </a:lnTo>
                <a:lnTo>
                  <a:pt x="13664" y="4136"/>
                </a:lnTo>
                <a:lnTo>
                  <a:pt x="13666" y="4141"/>
                </a:lnTo>
                <a:lnTo>
                  <a:pt x="13667" y="4146"/>
                </a:lnTo>
                <a:lnTo>
                  <a:pt x="13667" y="4149"/>
                </a:lnTo>
                <a:lnTo>
                  <a:pt x="13665" y="4153"/>
                </a:lnTo>
                <a:lnTo>
                  <a:pt x="13660" y="4157"/>
                </a:lnTo>
                <a:lnTo>
                  <a:pt x="13655" y="4159"/>
                </a:lnTo>
                <a:lnTo>
                  <a:pt x="13649" y="4161"/>
                </a:lnTo>
                <a:lnTo>
                  <a:pt x="13640" y="4163"/>
                </a:lnTo>
                <a:lnTo>
                  <a:pt x="13630" y="4164"/>
                </a:lnTo>
                <a:lnTo>
                  <a:pt x="13618" y="4165"/>
                </a:lnTo>
                <a:lnTo>
                  <a:pt x="13600" y="4161"/>
                </a:lnTo>
                <a:lnTo>
                  <a:pt x="13586" y="4156"/>
                </a:lnTo>
                <a:lnTo>
                  <a:pt x="13578" y="4150"/>
                </a:lnTo>
                <a:lnTo>
                  <a:pt x="13570" y="4145"/>
                </a:lnTo>
                <a:lnTo>
                  <a:pt x="13565" y="4139"/>
                </a:lnTo>
                <a:lnTo>
                  <a:pt x="13558" y="4134"/>
                </a:lnTo>
                <a:lnTo>
                  <a:pt x="13552" y="4128"/>
                </a:lnTo>
                <a:lnTo>
                  <a:pt x="13541" y="4122"/>
                </a:lnTo>
                <a:lnTo>
                  <a:pt x="13490" y="4088"/>
                </a:lnTo>
                <a:lnTo>
                  <a:pt x="13437" y="4055"/>
                </a:lnTo>
                <a:lnTo>
                  <a:pt x="13384" y="4021"/>
                </a:lnTo>
                <a:lnTo>
                  <a:pt x="13333" y="3986"/>
                </a:lnTo>
                <a:lnTo>
                  <a:pt x="13280" y="3953"/>
                </a:lnTo>
                <a:lnTo>
                  <a:pt x="13228" y="3919"/>
                </a:lnTo>
                <a:lnTo>
                  <a:pt x="13176" y="3885"/>
                </a:lnTo>
                <a:lnTo>
                  <a:pt x="13123" y="3850"/>
                </a:lnTo>
                <a:lnTo>
                  <a:pt x="13072" y="3817"/>
                </a:lnTo>
                <a:lnTo>
                  <a:pt x="13019" y="3783"/>
                </a:lnTo>
                <a:lnTo>
                  <a:pt x="12967" y="3749"/>
                </a:lnTo>
                <a:lnTo>
                  <a:pt x="12915" y="3714"/>
                </a:lnTo>
                <a:lnTo>
                  <a:pt x="12863" y="3681"/>
                </a:lnTo>
                <a:lnTo>
                  <a:pt x="12810" y="3647"/>
                </a:lnTo>
                <a:lnTo>
                  <a:pt x="12758" y="3613"/>
                </a:lnTo>
                <a:lnTo>
                  <a:pt x="12706" y="3578"/>
                </a:lnTo>
                <a:lnTo>
                  <a:pt x="12732" y="3589"/>
                </a:lnTo>
                <a:lnTo>
                  <a:pt x="12759" y="3600"/>
                </a:lnTo>
                <a:lnTo>
                  <a:pt x="12787" y="3609"/>
                </a:lnTo>
                <a:lnTo>
                  <a:pt x="12815" y="3620"/>
                </a:lnTo>
                <a:lnTo>
                  <a:pt x="12841" y="3631"/>
                </a:lnTo>
                <a:lnTo>
                  <a:pt x="12864" y="3640"/>
                </a:lnTo>
                <a:lnTo>
                  <a:pt x="12885" y="3650"/>
                </a:lnTo>
                <a:lnTo>
                  <a:pt x="12900" y="3661"/>
                </a:lnTo>
                <a:lnTo>
                  <a:pt x="12933" y="3683"/>
                </a:lnTo>
                <a:lnTo>
                  <a:pt x="12966" y="3704"/>
                </a:lnTo>
                <a:lnTo>
                  <a:pt x="12999" y="3722"/>
                </a:lnTo>
                <a:lnTo>
                  <a:pt x="13032" y="3738"/>
                </a:lnTo>
                <a:lnTo>
                  <a:pt x="13065" y="3753"/>
                </a:lnTo>
                <a:lnTo>
                  <a:pt x="13097" y="3765"/>
                </a:lnTo>
                <a:lnTo>
                  <a:pt x="13131" y="3776"/>
                </a:lnTo>
                <a:lnTo>
                  <a:pt x="13164" y="3785"/>
                </a:lnTo>
                <a:lnTo>
                  <a:pt x="13197" y="3794"/>
                </a:lnTo>
                <a:lnTo>
                  <a:pt x="13231" y="3800"/>
                </a:lnTo>
                <a:lnTo>
                  <a:pt x="13264" y="3804"/>
                </a:lnTo>
                <a:lnTo>
                  <a:pt x="13297" y="3809"/>
                </a:lnTo>
                <a:lnTo>
                  <a:pt x="13332" y="3811"/>
                </a:lnTo>
                <a:lnTo>
                  <a:pt x="13365" y="3812"/>
                </a:lnTo>
                <a:lnTo>
                  <a:pt x="13399" y="3812"/>
                </a:lnTo>
                <a:lnTo>
                  <a:pt x="13435" y="3811"/>
                </a:lnTo>
                <a:lnTo>
                  <a:pt x="13425" y="3818"/>
                </a:lnTo>
                <a:lnTo>
                  <a:pt x="13416" y="3827"/>
                </a:lnTo>
                <a:lnTo>
                  <a:pt x="13415" y="3830"/>
                </a:lnTo>
                <a:lnTo>
                  <a:pt x="13414" y="3832"/>
                </a:lnTo>
                <a:lnTo>
                  <a:pt x="13414" y="3834"/>
                </a:lnTo>
                <a:lnTo>
                  <a:pt x="13415" y="3837"/>
                </a:lnTo>
                <a:lnTo>
                  <a:pt x="13416" y="3841"/>
                </a:lnTo>
                <a:lnTo>
                  <a:pt x="13420" y="3844"/>
                </a:lnTo>
                <a:lnTo>
                  <a:pt x="13424" y="3848"/>
                </a:lnTo>
                <a:lnTo>
                  <a:pt x="13429" y="3852"/>
                </a:lnTo>
                <a:lnTo>
                  <a:pt x="13436" y="3856"/>
                </a:lnTo>
                <a:lnTo>
                  <a:pt x="13442" y="3860"/>
                </a:lnTo>
                <a:lnTo>
                  <a:pt x="13450" y="3862"/>
                </a:lnTo>
                <a:lnTo>
                  <a:pt x="13457" y="3864"/>
                </a:lnTo>
                <a:lnTo>
                  <a:pt x="13465" y="3866"/>
                </a:lnTo>
                <a:lnTo>
                  <a:pt x="13472" y="3866"/>
                </a:lnTo>
                <a:lnTo>
                  <a:pt x="13480" y="3866"/>
                </a:lnTo>
                <a:lnTo>
                  <a:pt x="13486" y="3865"/>
                </a:lnTo>
                <a:lnTo>
                  <a:pt x="13496" y="3862"/>
                </a:lnTo>
                <a:lnTo>
                  <a:pt x="13503" y="3858"/>
                </a:lnTo>
                <a:lnTo>
                  <a:pt x="13507" y="3856"/>
                </a:lnTo>
                <a:lnTo>
                  <a:pt x="13509" y="3854"/>
                </a:lnTo>
                <a:lnTo>
                  <a:pt x="13511" y="3851"/>
                </a:lnTo>
                <a:lnTo>
                  <a:pt x="13512" y="3848"/>
                </a:lnTo>
                <a:lnTo>
                  <a:pt x="13512" y="3845"/>
                </a:lnTo>
                <a:lnTo>
                  <a:pt x="13511" y="3842"/>
                </a:lnTo>
                <a:lnTo>
                  <a:pt x="13509" y="3839"/>
                </a:lnTo>
                <a:lnTo>
                  <a:pt x="13506" y="3834"/>
                </a:lnTo>
                <a:lnTo>
                  <a:pt x="13495" y="3826"/>
                </a:lnTo>
                <a:lnTo>
                  <a:pt x="13479" y="3815"/>
                </a:lnTo>
                <a:lnTo>
                  <a:pt x="13477" y="3813"/>
                </a:lnTo>
                <a:lnTo>
                  <a:pt x="13476" y="3811"/>
                </a:lnTo>
                <a:lnTo>
                  <a:pt x="13476" y="3809"/>
                </a:lnTo>
                <a:lnTo>
                  <a:pt x="13477" y="3807"/>
                </a:lnTo>
                <a:lnTo>
                  <a:pt x="13482" y="3806"/>
                </a:lnTo>
                <a:lnTo>
                  <a:pt x="13492" y="3806"/>
                </a:lnTo>
                <a:lnTo>
                  <a:pt x="13517" y="3809"/>
                </a:lnTo>
                <a:lnTo>
                  <a:pt x="13545" y="3812"/>
                </a:lnTo>
                <a:lnTo>
                  <a:pt x="13558" y="3814"/>
                </a:lnTo>
                <a:lnTo>
                  <a:pt x="13568" y="3814"/>
                </a:lnTo>
                <a:lnTo>
                  <a:pt x="13572" y="3814"/>
                </a:lnTo>
                <a:lnTo>
                  <a:pt x="13575" y="3813"/>
                </a:lnTo>
                <a:lnTo>
                  <a:pt x="13578" y="3812"/>
                </a:lnTo>
                <a:lnTo>
                  <a:pt x="13580" y="3811"/>
                </a:lnTo>
                <a:lnTo>
                  <a:pt x="13579" y="3809"/>
                </a:lnTo>
                <a:lnTo>
                  <a:pt x="13578" y="3806"/>
                </a:lnTo>
                <a:lnTo>
                  <a:pt x="13574" y="3803"/>
                </a:lnTo>
                <a:lnTo>
                  <a:pt x="13570" y="3799"/>
                </a:lnTo>
                <a:lnTo>
                  <a:pt x="13556" y="3790"/>
                </a:lnTo>
                <a:lnTo>
                  <a:pt x="13535" y="3777"/>
                </a:lnTo>
                <a:lnTo>
                  <a:pt x="13503" y="3762"/>
                </a:lnTo>
                <a:lnTo>
                  <a:pt x="13470" y="3749"/>
                </a:lnTo>
                <a:lnTo>
                  <a:pt x="13438" y="3736"/>
                </a:lnTo>
                <a:lnTo>
                  <a:pt x="13407" y="3726"/>
                </a:lnTo>
                <a:lnTo>
                  <a:pt x="13392" y="3722"/>
                </a:lnTo>
                <a:lnTo>
                  <a:pt x="13379" y="3719"/>
                </a:lnTo>
                <a:lnTo>
                  <a:pt x="13365" y="3716"/>
                </a:lnTo>
                <a:lnTo>
                  <a:pt x="13353" y="3715"/>
                </a:lnTo>
                <a:lnTo>
                  <a:pt x="13343" y="3714"/>
                </a:lnTo>
                <a:lnTo>
                  <a:pt x="13334" y="3714"/>
                </a:lnTo>
                <a:lnTo>
                  <a:pt x="13326" y="3716"/>
                </a:lnTo>
                <a:lnTo>
                  <a:pt x="13321" y="3719"/>
                </a:lnTo>
                <a:lnTo>
                  <a:pt x="13310" y="3724"/>
                </a:lnTo>
                <a:lnTo>
                  <a:pt x="13300" y="3729"/>
                </a:lnTo>
                <a:lnTo>
                  <a:pt x="13291" y="3734"/>
                </a:lnTo>
                <a:lnTo>
                  <a:pt x="13280" y="3737"/>
                </a:lnTo>
                <a:lnTo>
                  <a:pt x="13269" y="3739"/>
                </a:lnTo>
                <a:lnTo>
                  <a:pt x="13260" y="3740"/>
                </a:lnTo>
                <a:lnTo>
                  <a:pt x="13249" y="3741"/>
                </a:lnTo>
                <a:lnTo>
                  <a:pt x="13238" y="3741"/>
                </a:lnTo>
                <a:lnTo>
                  <a:pt x="13228" y="3741"/>
                </a:lnTo>
                <a:lnTo>
                  <a:pt x="13218" y="3740"/>
                </a:lnTo>
                <a:lnTo>
                  <a:pt x="13207" y="3738"/>
                </a:lnTo>
                <a:lnTo>
                  <a:pt x="13196" y="3736"/>
                </a:lnTo>
                <a:lnTo>
                  <a:pt x="13175" y="3729"/>
                </a:lnTo>
                <a:lnTo>
                  <a:pt x="13153" y="3722"/>
                </a:lnTo>
                <a:lnTo>
                  <a:pt x="13132" y="3712"/>
                </a:lnTo>
                <a:lnTo>
                  <a:pt x="13110" y="3703"/>
                </a:lnTo>
                <a:lnTo>
                  <a:pt x="13089" y="3691"/>
                </a:lnTo>
                <a:lnTo>
                  <a:pt x="13066" y="3679"/>
                </a:lnTo>
                <a:lnTo>
                  <a:pt x="13023" y="3655"/>
                </a:lnTo>
                <a:lnTo>
                  <a:pt x="12979" y="3633"/>
                </a:lnTo>
                <a:lnTo>
                  <a:pt x="12944" y="3613"/>
                </a:lnTo>
                <a:lnTo>
                  <a:pt x="12909" y="3591"/>
                </a:lnTo>
                <a:lnTo>
                  <a:pt x="12874" y="3571"/>
                </a:lnTo>
                <a:lnTo>
                  <a:pt x="12839" y="3549"/>
                </a:lnTo>
                <a:lnTo>
                  <a:pt x="12816" y="3531"/>
                </a:lnTo>
                <a:lnTo>
                  <a:pt x="12793" y="3516"/>
                </a:lnTo>
                <a:lnTo>
                  <a:pt x="12772" y="3503"/>
                </a:lnTo>
                <a:lnTo>
                  <a:pt x="12750" y="3494"/>
                </a:lnTo>
                <a:lnTo>
                  <a:pt x="12730" y="3486"/>
                </a:lnTo>
                <a:lnTo>
                  <a:pt x="12709" y="3481"/>
                </a:lnTo>
                <a:lnTo>
                  <a:pt x="12690" y="3477"/>
                </a:lnTo>
                <a:lnTo>
                  <a:pt x="12672" y="3474"/>
                </a:lnTo>
                <a:lnTo>
                  <a:pt x="12654" y="3473"/>
                </a:lnTo>
                <a:lnTo>
                  <a:pt x="12635" y="3473"/>
                </a:lnTo>
                <a:lnTo>
                  <a:pt x="12617" y="3473"/>
                </a:lnTo>
                <a:lnTo>
                  <a:pt x="12599" y="3474"/>
                </a:lnTo>
                <a:lnTo>
                  <a:pt x="12563" y="3475"/>
                </a:lnTo>
                <a:lnTo>
                  <a:pt x="12527" y="3475"/>
                </a:lnTo>
                <a:lnTo>
                  <a:pt x="12505" y="3465"/>
                </a:lnTo>
                <a:lnTo>
                  <a:pt x="12494" y="3455"/>
                </a:lnTo>
                <a:lnTo>
                  <a:pt x="12485" y="3449"/>
                </a:lnTo>
                <a:lnTo>
                  <a:pt x="12479" y="3443"/>
                </a:lnTo>
                <a:lnTo>
                  <a:pt x="12473" y="3438"/>
                </a:lnTo>
                <a:lnTo>
                  <a:pt x="12469" y="3433"/>
                </a:lnTo>
                <a:lnTo>
                  <a:pt x="12465" y="3428"/>
                </a:lnTo>
                <a:lnTo>
                  <a:pt x="12462" y="3423"/>
                </a:lnTo>
                <a:lnTo>
                  <a:pt x="12460" y="3419"/>
                </a:lnTo>
                <a:lnTo>
                  <a:pt x="12459" y="3414"/>
                </a:lnTo>
                <a:lnTo>
                  <a:pt x="12459" y="3410"/>
                </a:lnTo>
                <a:lnTo>
                  <a:pt x="12459" y="3407"/>
                </a:lnTo>
                <a:lnTo>
                  <a:pt x="12460" y="3403"/>
                </a:lnTo>
                <a:lnTo>
                  <a:pt x="12461" y="3399"/>
                </a:lnTo>
                <a:lnTo>
                  <a:pt x="12466" y="3392"/>
                </a:lnTo>
                <a:lnTo>
                  <a:pt x="12470" y="3385"/>
                </a:lnTo>
                <a:lnTo>
                  <a:pt x="12475" y="3378"/>
                </a:lnTo>
                <a:lnTo>
                  <a:pt x="12480" y="3372"/>
                </a:lnTo>
                <a:lnTo>
                  <a:pt x="12483" y="3364"/>
                </a:lnTo>
                <a:lnTo>
                  <a:pt x="12486" y="3356"/>
                </a:lnTo>
                <a:lnTo>
                  <a:pt x="12486" y="3352"/>
                </a:lnTo>
                <a:lnTo>
                  <a:pt x="12486" y="3348"/>
                </a:lnTo>
                <a:lnTo>
                  <a:pt x="12485" y="3343"/>
                </a:lnTo>
                <a:lnTo>
                  <a:pt x="12484" y="3338"/>
                </a:lnTo>
                <a:lnTo>
                  <a:pt x="12481" y="3333"/>
                </a:lnTo>
                <a:lnTo>
                  <a:pt x="12477" y="3328"/>
                </a:lnTo>
                <a:lnTo>
                  <a:pt x="12473" y="3322"/>
                </a:lnTo>
                <a:lnTo>
                  <a:pt x="12468" y="3317"/>
                </a:lnTo>
                <a:lnTo>
                  <a:pt x="12446" y="3297"/>
                </a:lnTo>
                <a:lnTo>
                  <a:pt x="12423" y="3276"/>
                </a:lnTo>
                <a:lnTo>
                  <a:pt x="12396" y="3257"/>
                </a:lnTo>
                <a:lnTo>
                  <a:pt x="12366" y="3237"/>
                </a:lnTo>
                <a:lnTo>
                  <a:pt x="12335" y="3217"/>
                </a:lnTo>
                <a:lnTo>
                  <a:pt x="12302" y="3198"/>
                </a:lnTo>
                <a:lnTo>
                  <a:pt x="12269" y="3179"/>
                </a:lnTo>
                <a:lnTo>
                  <a:pt x="12235" y="3160"/>
                </a:lnTo>
                <a:lnTo>
                  <a:pt x="12167" y="3121"/>
                </a:lnTo>
                <a:lnTo>
                  <a:pt x="12100" y="3082"/>
                </a:lnTo>
                <a:lnTo>
                  <a:pt x="12069" y="3063"/>
                </a:lnTo>
                <a:lnTo>
                  <a:pt x="12040" y="3044"/>
                </a:lnTo>
                <a:lnTo>
                  <a:pt x="12013" y="3025"/>
                </a:lnTo>
                <a:lnTo>
                  <a:pt x="11989" y="3005"/>
                </a:lnTo>
                <a:lnTo>
                  <a:pt x="11953" y="2984"/>
                </a:lnTo>
                <a:lnTo>
                  <a:pt x="11918" y="2964"/>
                </a:lnTo>
                <a:lnTo>
                  <a:pt x="11882" y="2944"/>
                </a:lnTo>
                <a:lnTo>
                  <a:pt x="11847" y="2924"/>
                </a:lnTo>
                <a:lnTo>
                  <a:pt x="11813" y="2910"/>
                </a:lnTo>
                <a:lnTo>
                  <a:pt x="11783" y="2895"/>
                </a:lnTo>
                <a:lnTo>
                  <a:pt x="11755" y="2881"/>
                </a:lnTo>
                <a:lnTo>
                  <a:pt x="11731" y="2866"/>
                </a:lnTo>
                <a:lnTo>
                  <a:pt x="11707" y="2852"/>
                </a:lnTo>
                <a:lnTo>
                  <a:pt x="11686" y="2837"/>
                </a:lnTo>
                <a:lnTo>
                  <a:pt x="11665" y="2823"/>
                </a:lnTo>
                <a:lnTo>
                  <a:pt x="11646" y="2808"/>
                </a:lnTo>
                <a:lnTo>
                  <a:pt x="11609" y="2779"/>
                </a:lnTo>
                <a:lnTo>
                  <a:pt x="11573" y="2750"/>
                </a:lnTo>
                <a:lnTo>
                  <a:pt x="11555" y="2735"/>
                </a:lnTo>
                <a:lnTo>
                  <a:pt x="11534" y="2720"/>
                </a:lnTo>
                <a:lnTo>
                  <a:pt x="11514" y="2706"/>
                </a:lnTo>
                <a:lnTo>
                  <a:pt x="11491" y="2691"/>
                </a:lnTo>
                <a:lnTo>
                  <a:pt x="11460" y="2674"/>
                </a:lnTo>
                <a:lnTo>
                  <a:pt x="11431" y="2658"/>
                </a:lnTo>
                <a:lnTo>
                  <a:pt x="11403" y="2641"/>
                </a:lnTo>
                <a:lnTo>
                  <a:pt x="11377" y="2624"/>
                </a:lnTo>
                <a:lnTo>
                  <a:pt x="11329" y="2590"/>
                </a:lnTo>
                <a:lnTo>
                  <a:pt x="11281" y="2555"/>
                </a:lnTo>
                <a:lnTo>
                  <a:pt x="11233" y="2521"/>
                </a:lnTo>
                <a:lnTo>
                  <a:pt x="11182" y="2487"/>
                </a:lnTo>
                <a:lnTo>
                  <a:pt x="11154" y="2470"/>
                </a:lnTo>
                <a:lnTo>
                  <a:pt x="11125" y="2454"/>
                </a:lnTo>
                <a:lnTo>
                  <a:pt x="11093" y="2437"/>
                </a:lnTo>
                <a:lnTo>
                  <a:pt x="11059" y="2419"/>
                </a:lnTo>
                <a:lnTo>
                  <a:pt x="11027" y="2400"/>
                </a:lnTo>
                <a:lnTo>
                  <a:pt x="10994" y="2380"/>
                </a:lnTo>
                <a:lnTo>
                  <a:pt x="10961" y="2359"/>
                </a:lnTo>
                <a:lnTo>
                  <a:pt x="10929" y="2340"/>
                </a:lnTo>
                <a:lnTo>
                  <a:pt x="10897" y="2320"/>
                </a:lnTo>
                <a:lnTo>
                  <a:pt x="10864" y="2299"/>
                </a:lnTo>
                <a:lnTo>
                  <a:pt x="10831" y="2280"/>
                </a:lnTo>
                <a:lnTo>
                  <a:pt x="10799" y="2260"/>
                </a:lnTo>
                <a:lnTo>
                  <a:pt x="10767" y="2236"/>
                </a:lnTo>
                <a:lnTo>
                  <a:pt x="10733" y="2213"/>
                </a:lnTo>
                <a:lnTo>
                  <a:pt x="10697" y="2188"/>
                </a:lnTo>
                <a:lnTo>
                  <a:pt x="10661" y="2165"/>
                </a:lnTo>
                <a:lnTo>
                  <a:pt x="10587" y="2117"/>
                </a:lnTo>
                <a:lnTo>
                  <a:pt x="10509" y="2071"/>
                </a:lnTo>
                <a:lnTo>
                  <a:pt x="10430" y="2024"/>
                </a:lnTo>
                <a:lnTo>
                  <a:pt x="10350" y="1978"/>
                </a:lnTo>
                <a:lnTo>
                  <a:pt x="10271" y="1931"/>
                </a:lnTo>
                <a:lnTo>
                  <a:pt x="10191" y="1885"/>
                </a:lnTo>
                <a:lnTo>
                  <a:pt x="10158" y="1865"/>
                </a:lnTo>
                <a:lnTo>
                  <a:pt x="10123" y="1844"/>
                </a:lnTo>
                <a:lnTo>
                  <a:pt x="10090" y="1824"/>
                </a:lnTo>
                <a:lnTo>
                  <a:pt x="10057" y="1804"/>
                </a:lnTo>
                <a:lnTo>
                  <a:pt x="10067" y="1803"/>
                </a:lnTo>
                <a:lnTo>
                  <a:pt x="10078" y="1801"/>
                </a:lnTo>
                <a:lnTo>
                  <a:pt x="10089" y="1801"/>
                </a:lnTo>
                <a:lnTo>
                  <a:pt x="10102" y="1803"/>
                </a:lnTo>
                <a:lnTo>
                  <a:pt x="10115" y="1805"/>
                </a:lnTo>
                <a:lnTo>
                  <a:pt x="10128" y="1809"/>
                </a:lnTo>
                <a:lnTo>
                  <a:pt x="10142" y="1813"/>
                </a:lnTo>
                <a:lnTo>
                  <a:pt x="10155" y="1821"/>
                </a:lnTo>
                <a:lnTo>
                  <a:pt x="10220" y="1855"/>
                </a:lnTo>
                <a:lnTo>
                  <a:pt x="10284" y="1890"/>
                </a:lnTo>
                <a:lnTo>
                  <a:pt x="10348" y="1925"/>
                </a:lnTo>
                <a:lnTo>
                  <a:pt x="10412" y="1960"/>
                </a:lnTo>
                <a:lnTo>
                  <a:pt x="10476" y="1994"/>
                </a:lnTo>
                <a:lnTo>
                  <a:pt x="10539" y="2030"/>
                </a:lnTo>
                <a:lnTo>
                  <a:pt x="10604" y="2064"/>
                </a:lnTo>
                <a:lnTo>
                  <a:pt x="10667" y="2099"/>
                </a:lnTo>
                <a:lnTo>
                  <a:pt x="10654" y="2083"/>
                </a:lnTo>
                <a:lnTo>
                  <a:pt x="10639" y="2067"/>
                </a:lnTo>
                <a:lnTo>
                  <a:pt x="10652" y="2076"/>
                </a:lnTo>
                <a:lnTo>
                  <a:pt x="10662" y="2084"/>
                </a:lnTo>
                <a:lnTo>
                  <a:pt x="10665" y="2087"/>
                </a:lnTo>
                <a:lnTo>
                  <a:pt x="10667" y="2092"/>
                </a:lnTo>
                <a:lnTo>
                  <a:pt x="10668" y="2096"/>
                </a:lnTo>
                <a:lnTo>
                  <a:pt x="10667" y="2099"/>
                </a:lnTo>
                <a:lnTo>
                  <a:pt x="10749" y="2147"/>
                </a:lnTo>
                <a:lnTo>
                  <a:pt x="10830" y="2195"/>
                </a:lnTo>
                <a:lnTo>
                  <a:pt x="10912" y="2242"/>
                </a:lnTo>
                <a:lnTo>
                  <a:pt x="10995" y="2290"/>
                </a:lnTo>
                <a:lnTo>
                  <a:pt x="11078" y="2337"/>
                </a:lnTo>
                <a:lnTo>
                  <a:pt x="11159" y="2385"/>
                </a:lnTo>
                <a:lnTo>
                  <a:pt x="11240" y="2432"/>
                </a:lnTo>
                <a:lnTo>
                  <a:pt x="11319" y="2480"/>
                </a:lnTo>
                <a:lnTo>
                  <a:pt x="11390" y="2523"/>
                </a:lnTo>
                <a:lnTo>
                  <a:pt x="11465" y="2567"/>
                </a:lnTo>
                <a:lnTo>
                  <a:pt x="11543" y="2610"/>
                </a:lnTo>
                <a:lnTo>
                  <a:pt x="11621" y="2653"/>
                </a:lnTo>
                <a:lnTo>
                  <a:pt x="11702" y="2696"/>
                </a:lnTo>
                <a:lnTo>
                  <a:pt x="11782" y="2739"/>
                </a:lnTo>
                <a:lnTo>
                  <a:pt x="11863" y="2781"/>
                </a:lnTo>
                <a:lnTo>
                  <a:pt x="11942" y="2824"/>
                </a:lnTo>
                <a:lnTo>
                  <a:pt x="12001" y="2857"/>
                </a:lnTo>
                <a:lnTo>
                  <a:pt x="12062" y="2891"/>
                </a:lnTo>
                <a:lnTo>
                  <a:pt x="12121" y="2924"/>
                </a:lnTo>
                <a:lnTo>
                  <a:pt x="12181" y="2957"/>
                </a:lnTo>
                <a:lnTo>
                  <a:pt x="12240" y="2990"/>
                </a:lnTo>
                <a:lnTo>
                  <a:pt x="12300" y="3023"/>
                </a:lnTo>
                <a:lnTo>
                  <a:pt x="12359" y="3058"/>
                </a:lnTo>
                <a:lnTo>
                  <a:pt x="12417" y="3091"/>
                </a:lnTo>
                <a:lnTo>
                  <a:pt x="12476" y="3124"/>
                </a:lnTo>
                <a:lnTo>
                  <a:pt x="12534" y="3157"/>
                </a:lnTo>
                <a:lnTo>
                  <a:pt x="12591" y="3192"/>
                </a:lnTo>
                <a:lnTo>
                  <a:pt x="12648" y="3225"/>
                </a:lnTo>
                <a:lnTo>
                  <a:pt x="12704" y="3259"/>
                </a:lnTo>
                <a:lnTo>
                  <a:pt x="12759" y="3292"/>
                </a:lnTo>
                <a:lnTo>
                  <a:pt x="12814" y="3327"/>
                </a:lnTo>
                <a:lnTo>
                  <a:pt x="12866" y="3360"/>
                </a:lnTo>
                <a:lnTo>
                  <a:pt x="12896" y="3379"/>
                </a:lnTo>
                <a:lnTo>
                  <a:pt x="12927" y="3397"/>
                </a:lnTo>
                <a:lnTo>
                  <a:pt x="12959" y="3415"/>
                </a:lnTo>
                <a:lnTo>
                  <a:pt x="12992" y="3434"/>
                </a:lnTo>
                <a:lnTo>
                  <a:pt x="13026" y="3451"/>
                </a:lnTo>
                <a:lnTo>
                  <a:pt x="13063" y="3469"/>
                </a:lnTo>
                <a:lnTo>
                  <a:pt x="13099" y="3486"/>
                </a:lnTo>
                <a:lnTo>
                  <a:pt x="13137" y="3504"/>
                </a:lnTo>
                <a:lnTo>
                  <a:pt x="13170" y="3530"/>
                </a:lnTo>
                <a:lnTo>
                  <a:pt x="13206" y="3555"/>
                </a:lnTo>
                <a:lnTo>
                  <a:pt x="13243" y="3580"/>
                </a:lnTo>
                <a:lnTo>
                  <a:pt x="13283" y="3606"/>
                </a:lnTo>
                <a:lnTo>
                  <a:pt x="13366" y="3658"/>
                </a:lnTo>
                <a:lnTo>
                  <a:pt x="13453" y="3708"/>
                </a:lnTo>
                <a:lnTo>
                  <a:pt x="13542" y="3759"/>
                </a:lnTo>
                <a:lnTo>
                  <a:pt x="13630" y="3811"/>
                </a:lnTo>
                <a:lnTo>
                  <a:pt x="13674" y="3835"/>
                </a:lnTo>
                <a:lnTo>
                  <a:pt x="13717" y="3861"/>
                </a:lnTo>
                <a:lnTo>
                  <a:pt x="13758" y="3887"/>
                </a:lnTo>
                <a:lnTo>
                  <a:pt x="13798" y="3912"/>
                </a:lnTo>
                <a:lnTo>
                  <a:pt x="13800" y="3918"/>
                </a:lnTo>
                <a:lnTo>
                  <a:pt x="13802" y="3922"/>
                </a:lnTo>
                <a:lnTo>
                  <a:pt x="13805" y="3927"/>
                </a:lnTo>
                <a:lnTo>
                  <a:pt x="13809" y="3932"/>
                </a:lnTo>
                <a:lnTo>
                  <a:pt x="13818" y="3942"/>
                </a:lnTo>
                <a:lnTo>
                  <a:pt x="13830" y="3952"/>
                </a:lnTo>
                <a:lnTo>
                  <a:pt x="13844" y="3963"/>
                </a:lnTo>
                <a:lnTo>
                  <a:pt x="13860" y="3972"/>
                </a:lnTo>
                <a:lnTo>
                  <a:pt x="13877" y="3983"/>
                </a:lnTo>
                <a:lnTo>
                  <a:pt x="13897" y="3994"/>
                </a:lnTo>
                <a:lnTo>
                  <a:pt x="13938" y="4015"/>
                </a:lnTo>
                <a:lnTo>
                  <a:pt x="13982" y="4039"/>
                </a:lnTo>
                <a:lnTo>
                  <a:pt x="14026" y="4065"/>
                </a:lnTo>
                <a:lnTo>
                  <a:pt x="14071" y="4091"/>
                </a:lnTo>
                <a:lnTo>
                  <a:pt x="14071" y="4086"/>
                </a:lnTo>
                <a:lnTo>
                  <a:pt x="14070" y="4079"/>
                </a:lnTo>
                <a:lnTo>
                  <a:pt x="14068" y="4074"/>
                </a:lnTo>
                <a:lnTo>
                  <a:pt x="14065" y="4068"/>
                </a:lnTo>
                <a:lnTo>
                  <a:pt x="14059" y="4057"/>
                </a:lnTo>
                <a:lnTo>
                  <a:pt x="14049" y="4045"/>
                </a:lnTo>
                <a:lnTo>
                  <a:pt x="14037" y="4035"/>
                </a:lnTo>
                <a:lnTo>
                  <a:pt x="14025" y="4025"/>
                </a:lnTo>
                <a:lnTo>
                  <a:pt x="14010" y="4014"/>
                </a:lnTo>
                <a:lnTo>
                  <a:pt x="13994" y="4005"/>
                </a:lnTo>
                <a:lnTo>
                  <a:pt x="13960" y="3985"/>
                </a:lnTo>
                <a:lnTo>
                  <a:pt x="13926" y="3966"/>
                </a:lnTo>
                <a:lnTo>
                  <a:pt x="13893" y="3949"/>
                </a:lnTo>
                <a:lnTo>
                  <a:pt x="13867" y="3931"/>
                </a:lnTo>
                <a:lnTo>
                  <a:pt x="13876" y="3933"/>
                </a:lnTo>
                <a:lnTo>
                  <a:pt x="13883" y="3926"/>
                </a:lnTo>
                <a:lnTo>
                  <a:pt x="13889" y="3920"/>
                </a:lnTo>
                <a:lnTo>
                  <a:pt x="13898" y="3913"/>
                </a:lnTo>
                <a:lnTo>
                  <a:pt x="13906" y="3909"/>
                </a:lnTo>
                <a:lnTo>
                  <a:pt x="13916" y="3905"/>
                </a:lnTo>
                <a:lnTo>
                  <a:pt x="13928" y="3903"/>
                </a:lnTo>
                <a:lnTo>
                  <a:pt x="13941" y="3901"/>
                </a:lnTo>
                <a:lnTo>
                  <a:pt x="13957" y="3901"/>
                </a:lnTo>
                <a:lnTo>
                  <a:pt x="13974" y="3903"/>
                </a:lnTo>
                <a:lnTo>
                  <a:pt x="13993" y="3907"/>
                </a:lnTo>
                <a:lnTo>
                  <a:pt x="14016" y="3912"/>
                </a:lnTo>
                <a:lnTo>
                  <a:pt x="14042" y="3921"/>
                </a:lnTo>
                <a:lnTo>
                  <a:pt x="14070" y="3932"/>
                </a:lnTo>
                <a:lnTo>
                  <a:pt x="14102" y="3945"/>
                </a:lnTo>
                <a:lnTo>
                  <a:pt x="14136" y="3961"/>
                </a:lnTo>
                <a:lnTo>
                  <a:pt x="14176" y="3980"/>
                </a:lnTo>
                <a:lnTo>
                  <a:pt x="14158" y="3953"/>
                </a:lnTo>
                <a:lnTo>
                  <a:pt x="14143" y="3928"/>
                </a:lnTo>
                <a:lnTo>
                  <a:pt x="14128" y="3906"/>
                </a:lnTo>
                <a:lnTo>
                  <a:pt x="14110" y="3884"/>
                </a:lnTo>
                <a:lnTo>
                  <a:pt x="14101" y="3872"/>
                </a:lnTo>
                <a:lnTo>
                  <a:pt x="14090" y="3861"/>
                </a:lnTo>
                <a:lnTo>
                  <a:pt x="14077" y="3850"/>
                </a:lnTo>
                <a:lnTo>
                  <a:pt x="14063" y="3839"/>
                </a:lnTo>
                <a:lnTo>
                  <a:pt x="14047" y="3828"/>
                </a:lnTo>
                <a:lnTo>
                  <a:pt x="14030" y="3816"/>
                </a:lnTo>
                <a:lnTo>
                  <a:pt x="14010" y="3804"/>
                </a:lnTo>
                <a:lnTo>
                  <a:pt x="13986" y="3791"/>
                </a:lnTo>
                <a:lnTo>
                  <a:pt x="13978" y="3791"/>
                </a:lnTo>
                <a:lnTo>
                  <a:pt x="13974" y="3794"/>
                </a:lnTo>
                <a:lnTo>
                  <a:pt x="13971" y="3797"/>
                </a:lnTo>
                <a:lnTo>
                  <a:pt x="13969" y="3800"/>
                </a:lnTo>
                <a:lnTo>
                  <a:pt x="13969" y="3810"/>
                </a:lnTo>
                <a:lnTo>
                  <a:pt x="13967" y="3818"/>
                </a:lnTo>
                <a:lnTo>
                  <a:pt x="13964" y="3821"/>
                </a:lnTo>
                <a:lnTo>
                  <a:pt x="13960" y="3824"/>
                </a:lnTo>
                <a:lnTo>
                  <a:pt x="13954" y="3825"/>
                </a:lnTo>
                <a:lnTo>
                  <a:pt x="13944" y="3822"/>
                </a:lnTo>
                <a:lnTo>
                  <a:pt x="13931" y="3819"/>
                </a:lnTo>
                <a:lnTo>
                  <a:pt x="13914" y="3814"/>
                </a:lnTo>
                <a:lnTo>
                  <a:pt x="13892" y="3804"/>
                </a:lnTo>
                <a:lnTo>
                  <a:pt x="13866" y="3792"/>
                </a:lnTo>
                <a:lnTo>
                  <a:pt x="13841" y="3786"/>
                </a:lnTo>
                <a:lnTo>
                  <a:pt x="13819" y="3779"/>
                </a:lnTo>
                <a:lnTo>
                  <a:pt x="13801" y="3771"/>
                </a:lnTo>
                <a:lnTo>
                  <a:pt x="13785" y="3764"/>
                </a:lnTo>
                <a:lnTo>
                  <a:pt x="13772" y="3756"/>
                </a:lnTo>
                <a:lnTo>
                  <a:pt x="13760" y="3749"/>
                </a:lnTo>
                <a:lnTo>
                  <a:pt x="13751" y="3741"/>
                </a:lnTo>
                <a:lnTo>
                  <a:pt x="13742" y="3734"/>
                </a:lnTo>
                <a:lnTo>
                  <a:pt x="13726" y="3717"/>
                </a:lnTo>
                <a:lnTo>
                  <a:pt x="13709" y="3703"/>
                </a:lnTo>
                <a:lnTo>
                  <a:pt x="13700" y="3694"/>
                </a:lnTo>
                <a:lnTo>
                  <a:pt x="13689" y="3686"/>
                </a:lnTo>
                <a:lnTo>
                  <a:pt x="13676" y="3679"/>
                </a:lnTo>
                <a:lnTo>
                  <a:pt x="13661" y="3671"/>
                </a:lnTo>
                <a:lnTo>
                  <a:pt x="13661" y="3668"/>
                </a:lnTo>
                <a:lnTo>
                  <a:pt x="13661" y="3664"/>
                </a:lnTo>
                <a:lnTo>
                  <a:pt x="13662" y="3662"/>
                </a:lnTo>
                <a:lnTo>
                  <a:pt x="13665" y="3659"/>
                </a:lnTo>
                <a:lnTo>
                  <a:pt x="13668" y="3656"/>
                </a:lnTo>
                <a:lnTo>
                  <a:pt x="13671" y="3654"/>
                </a:lnTo>
                <a:lnTo>
                  <a:pt x="13676" y="3653"/>
                </a:lnTo>
                <a:lnTo>
                  <a:pt x="13681" y="3651"/>
                </a:lnTo>
                <a:lnTo>
                  <a:pt x="13693" y="3649"/>
                </a:lnTo>
                <a:lnTo>
                  <a:pt x="13707" y="3648"/>
                </a:lnTo>
                <a:lnTo>
                  <a:pt x="13722" y="3648"/>
                </a:lnTo>
                <a:lnTo>
                  <a:pt x="13737" y="3648"/>
                </a:lnTo>
                <a:lnTo>
                  <a:pt x="13769" y="3650"/>
                </a:lnTo>
                <a:lnTo>
                  <a:pt x="13798" y="3653"/>
                </a:lnTo>
                <a:lnTo>
                  <a:pt x="13819" y="3656"/>
                </a:lnTo>
                <a:lnTo>
                  <a:pt x="13831" y="3659"/>
                </a:lnTo>
                <a:lnTo>
                  <a:pt x="13877" y="3670"/>
                </a:lnTo>
                <a:lnTo>
                  <a:pt x="13912" y="3677"/>
                </a:lnTo>
                <a:lnTo>
                  <a:pt x="13935" y="3681"/>
                </a:lnTo>
                <a:lnTo>
                  <a:pt x="13949" y="3682"/>
                </a:lnTo>
                <a:lnTo>
                  <a:pt x="13954" y="3682"/>
                </a:lnTo>
                <a:lnTo>
                  <a:pt x="13956" y="3681"/>
                </a:lnTo>
                <a:lnTo>
                  <a:pt x="13956" y="3680"/>
                </a:lnTo>
                <a:lnTo>
                  <a:pt x="13955" y="3678"/>
                </a:lnTo>
                <a:lnTo>
                  <a:pt x="13948" y="3673"/>
                </a:lnTo>
                <a:lnTo>
                  <a:pt x="13938" y="3667"/>
                </a:lnTo>
                <a:lnTo>
                  <a:pt x="13909" y="3652"/>
                </a:lnTo>
                <a:lnTo>
                  <a:pt x="13877" y="3637"/>
                </a:lnTo>
                <a:lnTo>
                  <a:pt x="13863" y="3630"/>
                </a:lnTo>
                <a:lnTo>
                  <a:pt x="13854" y="3624"/>
                </a:lnTo>
                <a:lnTo>
                  <a:pt x="13850" y="3622"/>
                </a:lnTo>
                <a:lnTo>
                  <a:pt x="13848" y="3620"/>
                </a:lnTo>
                <a:lnTo>
                  <a:pt x="13848" y="3618"/>
                </a:lnTo>
                <a:lnTo>
                  <a:pt x="13849" y="3618"/>
                </a:lnTo>
                <a:lnTo>
                  <a:pt x="13846" y="3614"/>
                </a:lnTo>
                <a:lnTo>
                  <a:pt x="13844" y="3610"/>
                </a:lnTo>
                <a:lnTo>
                  <a:pt x="13842" y="3607"/>
                </a:lnTo>
                <a:lnTo>
                  <a:pt x="13842" y="3605"/>
                </a:lnTo>
                <a:lnTo>
                  <a:pt x="13842" y="3603"/>
                </a:lnTo>
                <a:lnTo>
                  <a:pt x="13843" y="3601"/>
                </a:lnTo>
                <a:lnTo>
                  <a:pt x="13845" y="3599"/>
                </a:lnTo>
                <a:lnTo>
                  <a:pt x="13848" y="3596"/>
                </a:lnTo>
                <a:lnTo>
                  <a:pt x="13855" y="3594"/>
                </a:lnTo>
                <a:lnTo>
                  <a:pt x="13863" y="3592"/>
                </a:lnTo>
                <a:lnTo>
                  <a:pt x="13874" y="3591"/>
                </a:lnTo>
                <a:lnTo>
                  <a:pt x="13885" y="3590"/>
                </a:lnTo>
                <a:lnTo>
                  <a:pt x="13901" y="3590"/>
                </a:lnTo>
                <a:lnTo>
                  <a:pt x="13918" y="3589"/>
                </a:lnTo>
                <a:lnTo>
                  <a:pt x="13934" y="3588"/>
                </a:lnTo>
                <a:lnTo>
                  <a:pt x="13951" y="3587"/>
                </a:lnTo>
                <a:lnTo>
                  <a:pt x="13991" y="3608"/>
                </a:lnTo>
                <a:lnTo>
                  <a:pt x="14030" y="3631"/>
                </a:lnTo>
                <a:lnTo>
                  <a:pt x="14070" y="3652"/>
                </a:lnTo>
                <a:lnTo>
                  <a:pt x="14109" y="3674"/>
                </a:lnTo>
                <a:lnTo>
                  <a:pt x="14134" y="3689"/>
                </a:lnTo>
                <a:lnTo>
                  <a:pt x="14160" y="3703"/>
                </a:lnTo>
                <a:lnTo>
                  <a:pt x="14186" y="3717"/>
                </a:lnTo>
                <a:lnTo>
                  <a:pt x="14210" y="3732"/>
                </a:lnTo>
                <a:lnTo>
                  <a:pt x="14236" y="3746"/>
                </a:lnTo>
                <a:lnTo>
                  <a:pt x="14262" y="3761"/>
                </a:lnTo>
                <a:lnTo>
                  <a:pt x="14287" y="3776"/>
                </a:lnTo>
                <a:lnTo>
                  <a:pt x="14312" y="3790"/>
                </a:lnTo>
                <a:close/>
                <a:moveTo>
                  <a:pt x="14312" y="4587"/>
                </a:moveTo>
                <a:lnTo>
                  <a:pt x="14312" y="6877"/>
                </a:lnTo>
                <a:lnTo>
                  <a:pt x="3154" y="6877"/>
                </a:lnTo>
                <a:lnTo>
                  <a:pt x="3139" y="6869"/>
                </a:lnTo>
                <a:lnTo>
                  <a:pt x="3123" y="6862"/>
                </a:lnTo>
                <a:lnTo>
                  <a:pt x="3108" y="6853"/>
                </a:lnTo>
                <a:lnTo>
                  <a:pt x="3094" y="6846"/>
                </a:lnTo>
                <a:lnTo>
                  <a:pt x="3066" y="6835"/>
                </a:lnTo>
                <a:lnTo>
                  <a:pt x="3038" y="6824"/>
                </a:lnTo>
                <a:lnTo>
                  <a:pt x="3010" y="6813"/>
                </a:lnTo>
                <a:lnTo>
                  <a:pt x="2982" y="6802"/>
                </a:lnTo>
                <a:lnTo>
                  <a:pt x="2957" y="6781"/>
                </a:lnTo>
                <a:lnTo>
                  <a:pt x="2930" y="6759"/>
                </a:lnTo>
                <a:lnTo>
                  <a:pt x="2901" y="6738"/>
                </a:lnTo>
                <a:lnTo>
                  <a:pt x="2870" y="6716"/>
                </a:lnTo>
                <a:lnTo>
                  <a:pt x="2837" y="6695"/>
                </a:lnTo>
                <a:lnTo>
                  <a:pt x="2803" y="6673"/>
                </a:lnTo>
                <a:lnTo>
                  <a:pt x="2766" y="6652"/>
                </a:lnTo>
                <a:lnTo>
                  <a:pt x="2730" y="6631"/>
                </a:lnTo>
                <a:lnTo>
                  <a:pt x="2652" y="6588"/>
                </a:lnTo>
                <a:lnTo>
                  <a:pt x="2573" y="6545"/>
                </a:lnTo>
                <a:lnTo>
                  <a:pt x="2492" y="6502"/>
                </a:lnTo>
                <a:lnTo>
                  <a:pt x="2413" y="6459"/>
                </a:lnTo>
                <a:lnTo>
                  <a:pt x="2389" y="6443"/>
                </a:lnTo>
                <a:lnTo>
                  <a:pt x="2369" y="6427"/>
                </a:lnTo>
                <a:lnTo>
                  <a:pt x="2348" y="6411"/>
                </a:lnTo>
                <a:lnTo>
                  <a:pt x="2326" y="6394"/>
                </a:lnTo>
                <a:lnTo>
                  <a:pt x="2312" y="6384"/>
                </a:lnTo>
                <a:lnTo>
                  <a:pt x="2297" y="6376"/>
                </a:lnTo>
                <a:lnTo>
                  <a:pt x="2279" y="6367"/>
                </a:lnTo>
                <a:lnTo>
                  <a:pt x="2260" y="6358"/>
                </a:lnTo>
                <a:lnTo>
                  <a:pt x="2237" y="6348"/>
                </a:lnTo>
                <a:lnTo>
                  <a:pt x="2213" y="6338"/>
                </a:lnTo>
                <a:lnTo>
                  <a:pt x="2184" y="6329"/>
                </a:lnTo>
                <a:lnTo>
                  <a:pt x="2152" y="6318"/>
                </a:lnTo>
                <a:lnTo>
                  <a:pt x="2162" y="6329"/>
                </a:lnTo>
                <a:lnTo>
                  <a:pt x="2173" y="6338"/>
                </a:lnTo>
                <a:lnTo>
                  <a:pt x="2185" y="6348"/>
                </a:lnTo>
                <a:lnTo>
                  <a:pt x="2198" y="6358"/>
                </a:lnTo>
                <a:lnTo>
                  <a:pt x="2226" y="6376"/>
                </a:lnTo>
                <a:lnTo>
                  <a:pt x="2255" y="6394"/>
                </a:lnTo>
                <a:lnTo>
                  <a:pt x="2286" y="6411"/>
                </a:lnTo>
                <a:lnTo>
                  <a:pt x="2317" y="6428"/>
                </a:lnTo>
                <a:lnTo>
                  <a:pt x="2348" y="6445"/>
                </a:lnTo>
                <a:lnTo>
                  <a:pt x="2379" y="6461"/>
                </a:lnTo>
                <a:lnTo>
                  <a:pt x="2428" y="6489"/>
                </a:lnTo>
                <a:lnTo>
                  <a:pt x="2476" y="6517"/>
                </a:lnTo>
                <a:lnTo>
                  <a:pt x="2524" y="6545"/>
                </a:lnTo>
                <a:lnTo>
                  <a:pt x="2573" y="6573"/>
                </a:lnTo>
                <a:lnTo>
                  <a:pt x="2621" y="6601"/>
                </a:lnTo>
                <a:lnTo>
                  <a:pt x="2669" y="6627"/>
                </a:lnTo>
                <a:lnTo>
                  <a:pt x="2717" y="6655"/>
                </a:lnTo>
                <a:lnTo>
                  <a:pt x="2765" y="6683"/>
                </a:lnTo>
                <a:lnTo>
                  <a:pt x="2759" y="6687"/>
                </a:lnTo>
                <a:lnTo>
                  <a:pt x="2753" y="6692"/>
                </a:lnTo>
                <a:lnTo>
                  <a:pt x="2750" y="6696"/>
                </a:lnTo>
                <a:lnTo>
                  <a:pt x="2748" y="6700"/>
                </a:lnTo>
                <a:lnTo>
                  <a:pt x="2746" y="6706"/>
                </a:lnTo>
                <a:lnTo>
                  <a:pt x="2746" y="6710"/>
                </a:lnTo>
                <a:lnTo>
                  <a:pt x="2747" y="6715"/>
                </a:lnTo>
                <a:lnTo>
                  <a:pt x="2748" y="6721"/>
                </a:lnTo>
                <a:lnTo>
                  <a:pt x="2751" y="6727"/>
                </a:lnTo>
                <a:lnTo>
                  <a:pt x="2754" y="6732"/>
                </a:lnTo>
                <a:lnTo>
                  <a:pt x="2759" y="6738"/>
                </a:lnTo>
                <a:lnTo>
                  <a:pt x="2763" y="6744"/>
                </a:lnTo>
                <a:lnTo>
                  <a:pt x="2775" y="6756"/>
                </a:lnTo>
                <a:lnTo>
                  <a:pt x="2789" y="6769"/>
                </a:lnTo>
                <a:lnTo>
                  <a:pt x="2821" y="6794"/>
                </a:lnTo>
                <a:lnTo>
                  <a:pt x="2856" y="6821"/>
                </a:lnTo>
                <a:lnTo>
                  <a:pt x="2874" y="6835"/>
                </a:lnTo>
                <a:lnTo>
                  <a:pt x="2891" y="6848"/>
                </a:lnTo>
                <a:lnTo>
                  <a:pt x="2907" y="6861"/>
                </a:lnTo>
                <a:lnTo>
                  <a:pt x="2921" y="6874"/>
                </a:lnTo>
                <a:lnTo>
                  <a:pt x="2921" y="6876"/>
                </a:lnTo>
                <a:lnTo>
                  <a:pt x="2922" y="6877"/>
                </a:lnTo>
                <a:lnTo>
                  <a:pt x="1627" y="6877"/>
                </a:lnTo>
                <a:lnTo>
                  <a:pt x="1621" y="6873"/>
                </a:lnTo>
                <a:lnTo>
                  <a:pt x="1603" y="6851"/>
                </a:lnTo>
                <a:lnTo>
                  <a:pt x="1585" y="6829"/>
                </a:lnTo>
                <a:lnTo>
                  <a:pt x="1577" y="6819"/>
                </a:lnTo>
                <a:lnTo>
                  <a:pt x="1567" y="6808"/>
                </a:lnTo>
                <a:lnTo>
                  <a:pt x="1556" y="6797"/>
                </a:lnTo>
                <a:lnTo>
                  <a:pt x="1543" y="6786"/>
                </a:lnTo>
                <a:lnTo>
                  <a:pt x="1528" y="6774"/>
                </a:lnTo>
                <a:lnTo>
                  <a:pt x="1511" y="6762"/>
                </a:lnTo>
                <a:lnTo>
                  <a:pt x="1491" y="6751"/>
                </a:lnTo>
                <a:lnTo>
                  <a:pt x="1467" y="6738"/>
                </a:lnTo>
                <a:lnTo>
                  <a:pt x="1440" y="6724"/>
                </a:lnTo>
                <a:lnTo>
                  <a:pt x="1409" y="6709"/>
                </a:lnTo>
                <a:lnTo>
                  <a:pt x="1374" y="6694"/>
                </a:lnTo>
                <a:lnTo>
                  <a:pt x="1333" y="6678"/>
                </a:lnTo>
                <a:lnTo>
                  <a:pt x="1293" y="6661"/>
                </a:lnTo>
                <a:lnTo>
                  <a:pt x="1255" y="6643"/>
                </a:lnTo>
                <a:lnTo>
                  <a:pt x="1221" y="6626"/>
                </a:lnTo>
                <a:lnTo>
                  <a:pt x="1189" y="6608"/>
                </a:lnTo>
                <a:lnTo>
                  <a:pt x="1160" y="6589"/>
                </a:lnTo>
                <a:lnTo>
                  <a:pt x="1134" y="6571"/>
                </a:lnTo>
                <a:lnTo>
                  <a:pt x="1110" y="6551"/>
                </a:lnTo>
                <a:lnTo>
                  <a:pt x="1091" y="6533"/>
                </a:lnTo>
                <a:lnTo>
                  <a:pt x="1081" y="6524"/>
                </a:lnTo>
                <a:lnTo>
                  <a:pt x="1074" y="6515"/>
                </a:lnTo>
                <a:lnTo>
                  <a:pt x="1066" y="6505"/>
                </a:lnTo>
                <a:lnTo>
                  <a:pt x="1060" y="6497"/>
                </a:lnTo>
                <a:lnTo>
                  <a:pt x="1055" y="6487"/>
                </a:lnTo>
                <a:lnTo>
                  <a:pt x="1049" y="6479"/>
                </a:lnTo>
                <a:lnTo>
                  <a:pt x="1046" y="6470"/>
                </a:lnTo>
                <a:lnTo>
                  <a:pt x="1043" y="6461"/>
                </a:lnTo>
                <a:lnTo>
                  <a:pt x="1041" y="6453"/>
                </a:lnTo>
                <a:lnTo>
                  <a:pt x="1040" y="6444"/>
                </a:lnTo>
                <a:lnTo>
                  <a:pt x="1038" y="6437"/>
                </a:lnTo>
                <a:lnTo>
                  <a:pt x="1040" y="6428"/>
                </a:lnTo>
                <a:lnTo>
                  <a:pt x="1041" y="6421"/>
                </a:lnTo>
                <a:lnTo>
                  <a:pt x="1043" y="6413"/>
                </a:lnTo>
                <a:lnTo>
                  <a:pt x="1046" y="6406"/>
                </a:lnTo>
                <a:lnTo>
                  <a:pt x="1050" y="6399"/>
                </a:lnTo>
                <a:lnTo>
                  <a:pt x="1057" y="6393"/>
                </a:lnTo>
                <a:lnTo>
                  <a:pt x="1065" y="6386"/>
                </a:lnTo>
                <a:lnTo>
                  <a:pt x="1075" y="6381"/>
                </a:lnTo>
                <a:lnTo>
                  <a:pt x="1085" y="6375"/>
                </a:lnTo>
                <a:lnTo>
                  <a:pt x="1089" y="6371"/>
                </a:lnTo>
                <a:lnTo>
                  <a:pt x="1091" y="6368"/>
                </a:lnTo>
                <a:lnTo>
                  <a:pt x="1093" y="6364"/>
                </a:lnTo>
                <a:lnTo>
                  <a:pt x="1094" y="6360"/>
                </a:lnTo>
                <a:lnTo>
                  <a:pt x="1094" y="6354"/>
                </a:lnTo>
                <a:lnTo>
                  <a:pt x="1092" y="6349"/>
                </a:lnTo>
                <a:lnTo>
                  <a:pt x="1089" y="6343"/>
                </a:lnTo>
                <a:lnTo>
                  <a:pt x="1084" y="6336"/>
                </a:lnTo>
                <a:lnTo>
                  <a:pt x="1046" y="6330"/>
                </a:lnTo>
                <a:lnTo>
                  <a:pt x="1007" y="6323"/>
                </a:lnTo>
                <a:lnTo>
                  <a:pt x="969" y="6317"/>
                </a:lnTo>
                <a:lnTo>
                  <a:pt x="930" y="6310"/>
                </a:lnTo>
                <a:lnTo>
                  <a:pt x="891" y="6304"/>
                </a:lnTo>
                <a:lnTo>
                  <a:pt x="853" y="6296"/>
                </a:lnTo>
                <a:lnTo>
                  <a:pt x="814" y="6290"/>
                </a:lnTo>
                <a:lnTo>
                  <a:pt x="774" y="6283"/>
                </a:lnTo>
                <a:lnTo>
                  <a:pt x="747" y="6263"/>
                </a:lnTo>
                <a:lnTo>
                  <a:pt x="720" y="6243"/>
                </a:lnTo>
                <a:lnTo>
                  <a:pt x="694" y="6221"/>
                </a:lnTo>
                <a:lnTo>
                  <a:pt x="667" y="6201"/>
                </a:lnTo>
                <a:lnTo>
                  <a:pt x="657" y="6196"/>
                </a:lnTo>
                <a:lnTo>
                  <a:pt x="646" y="6190"/>
                </a:lnTo>
                <a:lnTo>
                  <a:pt x="637" y="6186"/>
                </a:lnTo>
                <a:lnTo>
                  <a:pt x="627" y="6181"/>
                </a:lnTo>
                <a:lnTo>
                  <a:pt x="594" y="6159"/>
                </a:lnTo>
                <a:lnTo>
                  <a:pt x="561" y="6138"/>
                </a:lnTo>
                <a:lnTo>
                  <a:pt x="528" y="6117"/>
                </a:lnTo>
                <a:lnTo>
                  <a:pt x="496" y="6095"/>
                </a:lnTo>
                <a:lnTo>
                  <a:pt x="463" y="6075"/>
                </a:lnTo>
                <a:lnTo>
                  <a:pt x="430" y="6053"/>
                </a:lnTo>
                <a:lnTo>
                  <a:pt x="398" y="6033"/>
                </a:lnTo>
                <a:lnTo>
                  <a:pt x="366" y="6012"/>
                </a:lnTo>
                <a:lnTo>
                  <a:pt x="349" y="6001"/>
                </a:lnTo>
                <a:lnTo>
                  <a:pt x="330" y="5990"/>
                </a:lnTo>
                <a:lnTo>
                  <a:pt x="313" y="5978"/>
                </a:lnTo>
                <a:lnTo>
                  <a:pt x="295" y="5968"/>
                </a:lnTo>
                <a:lnTo>
                  <a:pt x="273" y="5956"/>
                </a:lnTo>
                <a:lnTo>
                  <a:pt x="250" y="5945"/>
                </a:lnTo>
                <a:lnTo>
                  <a:pt x="223" y="5934"/>
                </a:lnTo>
                <a:lnTo>
                  <a:pt x="192" y="5923"/>
                </a:lnTo>
                <a:lnTo>
                  <a:pt x="195" y="5928"/>
                </a:lnTo>
                <a:lnTo>
                  <a:pt x="199" y="5934"/>
                </a:lnTo>
                <a:lnTo>
                  <a:pt x="205" y="5940"/>
                </a:lnTo>
                <a:lnTo>
                  <a:pt x="211" y="5945"/>
                </a:lnTo>
                <a:lnTo>
                  <a:pt x="227" y="5956"/>
                </a:lnTo>
                <a:lnTo>
                  <a:pt x="246" y="5968"/>
                </a:lnTo>
                <a:lnTo>
                  <a:pt x="287" y="5990"/>
                </a:lnTo>
                <a:lnTo>
                  <a:pt x="332" y="6013"/>
                </a:lnTo>
                <a:lnTo>
                  <a:pt x="328" y="6023"/>
                </a:lnTo>
                <a:lnTo>
                  <a:pt x="326" y="6034"/>
                </a:lnTo>
                <a:lnTo>
                  <a:pt x="310" y="6034"/>
                </a:lnTo>
                <a:lnTo>
                  <a:pt x="294" y="6034"/>
                </a:lnTo>
                <a:lnTo>
                  <a:pt x="282" y="6030"/>
                </a:lnTo>
                <a:lnTo>
                  <a:pt x="271" y="6026"/>
                </a:lnTo>
                <a:lnTo>
                  <a:pt x="261" y="6021"/>
                </a:lnTo>
                <a:lnTo>
                  <a:pt x="251" y="6016"/>
                </a:lnTo>
                <a:lnTo>
                  <a:pt x="233" y="6003"/>
                </a:lnTo>
                <a:lnTo>
                  <a:pt x="218" y="5989"/>
                </a:lnTo>
                <a:lnTo>
                  <a:pt x="203" y="5976"/>
                </a:lnTo>
                <a:lnTo>
                  <a:pt x="188" y="5963"/>
                </a:lnTo>
                <a:lnTo>
                  <a:pt x="170" y="5949"/>
                </a:lnTo>
                <a:lnTo>
                  <a:pt x="149" y="5936"/>
                </a:lnTo>
                <a:lnTo>
                  <a:pt x="135" y="5928"/>
                </a:lnTo>
                <a:lnTo>
                  <a:pt x="120" y="5921"/>
                </a:lnTo>
                <a:lnTo>
                  <a:pt x="103" y="5912"/>
                </a:lnTo>
                <a:lnTo>
                  <a:pt x="83" y="5903"/>
                </a:lnTo>
                <a:lnTo>
                  <a:pt x="80" y="5910"/>
                </a:lnTo>
                <a:lnTo>
                  <a:pt x="80" y="5916"/>
                </a:lnTo>
                <a:lnTo>
                  <a:pt x="81" y="5923"/>
                </a:lnTo>
                <a:lnTo>
                  <a:pt x="84" y="5929"/>
                </a:lnTo>
                <a:lnTo>
                  <a:pt x="89" y="5936"/>
                </a:lnTo>
                <a:lnTo>
                  <a:pt x="95" y="5942"/>
                </a:lnTo>
                <a:lnTo>
                  <a:pt x="104" y="5949"/>
                </a:lnTo>
                <a:lnTo>
                  <a:pt x="113" y="5956"/>
                </a:lnTo>
                <a:lnTo>
                  <a:pt x="135" y="5971"/>
                </a:lnTo>
                <a:lnTo>
                  <a:pt x="162" y="5986"/>
                </a:lnTo>
                <a:lnTo>
                  <a:pt x="191" y="6001"/>
                </a:lnTo>
                <a:lnTo>
                  <a:pt x="222" y="6017"/>
                </a:lnTo>
                <a:lnTo>
                  <a:pt x="254" y="6036"/>
                </a:lnTo>
                <a:lnTo>
                  <a:pt x="286" y="6055"/>
                </a:lnTo>
                <a:lnTo>
                  <a:pt x="319" y="6075"/>
                </a:lnTo>
                <a:lnTo>
                  <a:pt x="352" y="6095"/>
                </a:lnTo>
                <a:lnTo>
                  <a:pt x="351" y="6099"/>
                </a:lnTo>
                <a:lnTo>
                  <a:pt x="352" y="6104"/>
                </a:lnTo>
                <a:lnTo>
                  <a:pt x="355" y="6109"/>
                </a:lnTo>
                <a:lnTo>
                  <a:pt x="359" y="6114"/>
                </a:lnTo>
                <a:lnTo>
                  <a:pt x="372" y="6125"/>
                </a:lnTo>
                <a:lnTo>
                  <a:pt x="390" y="6136"/>
                </a:lnTo>
                <a:lnTo>
                  <a:pt x="428" y="6158"/>
                </a:lnTo>
                <a:lnTo>
                  <a:pt x="465" y="6181"/>
                </a:lnTo>
                <a:lnTo>
                  <a:pt x="463" y="6183"/>
                </a:lnTo>
                <a:lnTo>
                  <a:pt x="463" y="6185"/>
                </a:lnTo>
                <a:lnTo>
                  <a:pt x="462" y="6187"/>
                </a:lnTo>
                <a:lnTo>
                  <a:pt x="463" y="6189"/>
                </a:lnTo>
                <a:lnTo>
                  <a:pt x="465" y="6195"/>
                </a:lnTo>
                <a:lnTo>
                  <a:pt x="470" y="6200"/>
                </a:lnTo>
                <a:lnTo>
                  <a:pt x="477" y="6205"/>
                </a:lnTo>
                <a:lnTo>
                  <a:pt x="485" y="6212"/>
                </a:lnTo>
                <a:lnTo>
                  <a:pt x="497" y="6218"/>
                </a:lnTo>
                <a:lnTo>
                  <a:pt x="510" y="6225"/>
                </a:lnTo>
                <a:lnTo>
                  <a:pt x="535" y="6243"/>
                </a:lnTo>
                <a:lnTo>
                  <a:pt x="558" y="6261"/>
                </a:lnTo>
                <a:lnTo>
                  <a:pt x="581" y="6278"/>
                </a:lnTo>
                <a:lnTo>
                  <a:pt x="604" y="6296"/>
                </a:lnTo>
                <a:lnTo>
                  <a:pt x="629" y="6315"/>
                </a:lnTo>
                <a:lnTo>
                  <a:pt x="657" y="6333"/>
                </a:lnTo>
                <a:lnTo>
                  <a:pt x="688" y="6351"/>
                </a:lnTo>
                <a:lnTo>
                  <a:pt x="724" y="6370"/>
                </a:lnTo>
                <a:lnTo>
                  <a:pt x="724" y="6374"/>
                </a:lnTo>
                <a:lnTo>
                  <a:pt x="724" y="6376"/>
                </a:lnTo>
                <a:lnTo>
                  <a:pt x="724" y="6379"/>
                </a:lnTo>
                <a:lnTo>
                  <a:pt x="725" y="6382"/>
                </a:lnTo>
                <a:lnTo>
                  <a:pt x="729" y="6389"/>
                </a:lnTo>
                <a:lnTo>
                  <a:pt x="734" y="6395"/>
                </a:lnTo>
                <a:lnTo>
                  <a:pt x="742" y="6401"/>
                </a:lnTo>
                <a:lnTo>
                  <a:pt x="751" y="6408"/>
                </a:lnTo>
                <a:lnTo>
                  <a:pt x="760" y="6415"/>
                </a:lnTo>
                <a:lnTo>
                  <a:pt x="772" y="6422"/>
                </a:lnTo>
                <a:lnTo>
                  <a:pt x="797" y="6436"/>
                </a:lnTo>
                <a:lnTo>
                  <a:pt x="824" y="6450"/>
                </a:lnTo>
                <a:lnTo>
                  <a:pt x="852" y="6464"/>
                </a:lnTo>
                <a:lnTo>
                  <a:pt x="879" y="6476"/>
                </a:lnTo>
                <a:lnTo>
                  <a:pt x="919" y="6505"/>
                </a:lnTo>
                <a:lnTo>
                  <a:pt x="957" y="6533"/>
                </a:lnTo>
                <a:lnTo>
                  <a:pt x="972" y="6547"/>
                </a:lnTo>
                <a:lnTo>
                  <a:pt x="984" y="6560"/>
                </a:lnTo>
                <a:lnTo>
                  <a:pt x="987" y="6566"/>
                </a:lnTo>
                <a:lnTo>
                  <a:pt x="990" y="6572"/>
                </a:lnTo>
                <a:lnTo>
                  <a:pt x="991" y="6578"/>
                </a:lnTo>
                <a:lnTo>
                  <a:pt x="991" y="6583"/>
                </a:lnTo>
                <a:lnTo>
                  <a:pt x="991" y="6583"/>
                </a:lnTo>
                <a:lnTo>
                  <a:pt x="991" y="6585"/>
                </a:lnTo>
                <a:lnTo>
                  <a:pt x="968" y="6585"/>
                </a:lnTo>
                <a:lnTo>
                  <a:pt x="946" y="6585"/>
                </a:lnTo>
                <a:lnTo>
                  <a:pt x="943" y="6586"/>
                </a:lnTo>
                <a:lnTo>
                  <a:pt x="940" y="6587"/>
                </a:lnTo>
                <a:lnTo>
                  <a:pt x="939" y="6588"/>
                </a:lnTo>
                <a:lnTo>
                  <a:pt x="939" y="6590"/>
                </a:lnTo>
                <a:lnTo>
                  <a:pt x="939" y="6592"/>
                </a:lnTo>
                <a:lnTo>
                  <a:pt x="942" y="6594"/>
                </a:lnTo>
                <a:lnTo>
                  <a:pt x="946" y="6598"/>
                </a:lnTo>
                <a:lnTo>
                  <a:pt x="951" y="6602"/>
                </a:lnTo>
                <a:lnTo>
                  <a:pt x="965" y="6609"/>
                </a:lnTo>
                <a:lnTo>
                  <a:pt x="982" y="6617"/>
                </a:lnTo>
                <a:lnTo>
                  <a:pt x="998" y="6623"/>
                </a:lnTo>
                <a:lnTo>
                  <a:pt x="1016" y="6628"/>
                </a:lnTo>
                <a:lnTo>
                  <a:pt x="1034" y="6634"/>
                </a:lnTo>
                <a:lnTo>
                  <a:pt x="1053" y="6638"/>
                </a:lnTo>
                <a:lnTo>
                  <a:pt x="1073" y="6642"/>
                </a:lnTo>
                <a:lnTo>
                  <a:pt x="1092" y="6646"/>
                </a:lnTo>
                <a:lnTo>
                  <a:pt x="1122" y="6661"/>
                </a:lnTo>
                <a:lnTo>
                  <a:pt x="1150" y="6676"/>
                </a:lnTo>
                <a:lnTo>
                  <a:pt x="1174" y="6691"/>
                </a:lnTo>
                <a:lnTo>
                  <a:pt x="1194" y="6705"/>
                </a:lnTo>
                <a:lnTo>
                  <a:pt x="1213" y="6718"/>
                </a:lnTo>
                <a:lnTo>
                  <a:pt x="1230" y="6733"/>
                </a:lnTo>
                <a:lnTo>
                  <a:pt x="1245" y="6747"/>
                </a:lnTo>
                <a:lnTo>
                  <a:pt x="1260" y="6761"/>
                </a:lnTo>
                <a:lnTo>
                  <a:pt x="1289" y="6789"/>
                </a:lnTo>
                <a:lnTo>
                  <a:pt x="1320" y="6817"/>
                </a:lnTo>
                <a:lnTo>
                  <a:pt x="1338" y="6832"/>
                </a:lnTo>
                <a:lnTo>
                  <a:pt x="1359" y="6846"/>
                </a:lnTo>
                <a:lnTo>
                  <a:pt x="1382" y="6861"/>
                </a:lnTo>
                <a:lnTo>
                  <a:pt x="1408" y="6876"/>
                </a:lnTo>
                <a:lnTo>
                  <a:pt x="1409" y="6877"/>
                </a:lnTo>
                <a:lnTo>
                  <a:pt x="1312" y="6877"/>
                </a:lnTo>
                <a:lnTo>
                  <a:pt x="1243" y="6841"/>
                </a:lnTo>
                <a:lnTo>
                  <a:pt x="1174" y="6804"/>
                </a:lnTo>
                <a:lnTo>
                  <a:pt x="1108" y="6768"/>
                </a:lnTo>
                <a:lnTo>
                  <a:pt x="1045" y="6731"/>
                </a:lnTo>
                <a:lnTo>
                  <a:pt x="985" y="6694"/>
                </a:lnTo>
                <a:lnTo>
                  <a:pt x="928" y="6657"/>
                </a:lnTo>
                <a:lnTo>
                  <a:pt x="900" y="6639"/>
                </a:lnTo>
                <a:lnTo>
                  <a:pt x="874" y="6621"/>
                </a:lnTo>
                <a:lnTo>
                  <a:pt x="848" y="6603"/>
                </a:lnTo>
                <a:lnTo>
                  <a:pt x="825" y="6583"/>
                </a:lnTo>
                <a:lnTo>
                  <a:pt x="825" y="6577"/>
                </a:lnTo>
                <a:lnTo>
                  <a:pt x="825" y="6570"/>
                </a:lnTo>
                <a:lnTo>
                  <a:pt x="824" y="6566"/>
                </a:lnTo>
                <a:lnTo>
                  <a:pt x="821" y="6562"/>
                </a:lnTo>
                <a:lnTo>
                  <a:pt x="819" y="6559"/>
                </a:lnTo>
                <a:lnTo>
                  <a:pt x="816" y="6555"/>
                </a:lnTo>
                <a:lnTo>
                  <a:pt x="812" y="6550"/>
                </a:lnTo>
                <a:lnTo>
                  <a:pt x="806" y="6546"/>
                </a:lnTo>
                <a:lnTo>
                  <a:pt x="800" y="6542"/>
                </a:lnTo>
                <a:lnTo>
                  <a:pt x="792" y="6537"/>
                </a:lnTo>
                <a:lnTo>
                  <a:pt x="773" y="6528"/>
                </a:lnTo>
                <a:lnTo>
                  <a:pt x="747" y="6518"/>
                </a:lnTo>
                <a:lnTo>
                  <a:pt x="725" y="6505"/>
                </a:lnTo>
                <a:lnTo>
                  <a:pt x="701" y="6492"/>
                </a:lnTo>
                <a:lnTo>
                  <a:pt x="677" y="6479"/>
                </a:lnTo>
                <a:lnTo>
                  <a:pt x="653" y="6466"/>
                </a:lnTo>
                <a:lnTo>
                  <a:pt x="627" y="6451"/>
                </a:lnTo>
                <a:lnTo>
                  <a:pt x="600" y="6436"/>
                </a:lnTo>
                <a:lnTo>
                  <a:pt x="570" y="6420"/>
                </a:lnTo>
                <a:lnTo>
                  <a:pt x="540" y="6401"/>
                </a:lnTo>
                <a:lnTo>
                  <a:pt x="542" y="6410"/>
                </a:lnTo>
                <a:lnTo>
                  <a:pt x="544" y="6419"/>
                </a:lnTo>
                <a:lnTo>
                  <a:pt x="549" y="6426"/>
                </a:lnTo>
                <a:lnTo>
                  <a:pt x="553" y="6434"/>
                </a:lnTo>
                <a:lnTo>
                  <a:pt x="558" y="6441"/>
                </a:lnTo>
                <a:lnTo>
                  <a:pt x="565" y="6449"/>
                </a:lnTo>
                <a:lnTo>
                  <a:pt x="571" y="6456"/>
                </a:lnTo>
                <a:lnTo>
                  <a:pt x="579" y="6464"/>
                </a:lnTo>
                <a:lnTo>
                  <a:pt x="587" y="6471"/>
                </a:lnTo>
                <a:lnTo>
                  <a:pt x="597" y="6479"/>
                </a:lnTo>
                <a:lnTo>
                  <a:pt x="608" y="6486"/>
                </a:lnTo>
                <a:lnTo>
                  <a:pt x="619" y="6492"/>
                </a:lnTo>
                <a:lnTo>
                  <a:pt x="644" y="6507"/>
                </a:lnTo>
                <a:lnTo>
                  <a:pt x="673" y="6522"/>
                </a:lnTo>
                <a:lnTo>
                  <a:pt x="692" y="6533"/>
                </a:lnTo>
                <a:lnTo>
                  <a:pt x="712" y="6543"/>
                </a:lnTo>
                <a:lnTo>
                  <a:pt x="731" y="6554"/>
                </a:lnTo>
                <a:lnTo>
                  <a:pt x="751" y="6564"/>
                </a:lnTo>
                <a:lnTo>
                  <a:pt x="754" y="6571"/>
                </a:lnTo>
                <a:lnTo>
                  <a:pt x="759" y="6577"/>
                </a:lnTo>
                <a:lnTo>
                  <a:pt x="766" y="6583"/>
                </a:lnTo>
                <a:lnTo>
                  <a:pt x="774" y="6590"/>
                </a:lnTo>
                <a:lnTo>
                  <a:pt x="792" y="6604"/>
                </a:lnTo>
                <a:lnTo>
                  <a:pt x="812" y="6618"/>
                </a:lnTo>
                <a:lnTo>
                  <a:pt x="820" y="6624"/>
                </a:lnTo>
                <a:lnTo>
                  <a:pt x="829" y="6631"/>
                </a:lnTo>
                <a:lnTo>
                  <a:pt x="836" y="6638"/>
                </a:lnTo>
                <a:lnTo>
                  <a:pt x="843" y="6643"/>
                </a:lnTo>
                <a:lnTo>
                  <a:pt x="847" y="6650"/>
                </a:lnTo>
                <a:lnTo>
                  <a:pt x="849" y="6656"/>
                </a:lnTo>
                <a:lnTo>
                  <a:pt x="849" y="6658"/>
                </a:lnTo>
                <a:lnTo>
                  <a:pt x="849" y="6662"/>
                </a:lnTo>
                <a:lnTo>
                  <a:pt x="848" y="6664"/>
                </a:lnTo>
                <a:lnTo>
                  <a:pt x="846" y="6666"/>
                </a:lnTo>
                <a:lnTo>
                  <a:pt x="819" y="6651"/>
                </a:lnTo>
                <a:lnTo>
                  <a:pt x="791" y="6634"/>
                </a:lnTo>
                <a:lnTo>
                  <a:pt x="776" y="6626"/>
                </a:lnTo>
                <a:lnTo>
                  <a:pt x="760" y="6620"/>
                </a:lnTo>
                <a:lnTo>
                  <a:pt x="743" y="6615"/>
                </a:lnTo>
                <a:lnTo>
                  <a:pt x="723" y="6611"/>
                </a:lnTo>
                <a:lnTo>
                  <a:pt x="710" y="6610"/>
                </a:lnTo>
                <a:lnTo>
                  <a:pt x="700" y="6610"/>
                </a:lnTo>
                <a:lnTo>
                  <a:pt x="694" y="6611"/>
                </a:lnTo>
                <a:lnTo>
                  <a:pt x="689" y="6612"/>
                </a:lnTo>
                <a:lnTo>
                  <a:pt x="687" y="6615"/>
                </a:lnTo>
                <a:lnTo>
                  <a:pt x="687" y="6617"/>
                </a:lnTo>
                <a:lnTo>
                  <a:pt x="689" y="6619"/>
                </a:lnTo>
                <a:lnTo>
                  <a:pt x="692" y="6622"/>
                </a:lnTo>
                <a:lnTo>
                  <a:pt x="702" y="6630"/>
                </a:lnTo>
                <a:lnTo>
                  <a:pt x="714" y="6638"/>
                </a:lnTo>
                <a:lnTo>
                  <a:pt x="728" y="6646"/>
                </a:lnTo>
                <a:lnTo>
                  <a:pt x="740" y="6653"/>
                </a:lnTo>
                <a:lnTo>
                  <a:pt x="770" y="6672"/>
                </a:lnTo>
                <a:lnTo>
                  <a:pt x="803" y="6691"/>
                </a:lnTo>
                <a:lnTo>
                  <a:pt x="840" y="6709"/>
                </a:lnTo>
                <a:lnTo>
                  <a:pt x="877" y="6726"/>
                </a:lnTo>
                <a:lnTo>
                  <a:pt x="918" y="6744"/>
                </a:lnTo>
                <a:lnTo>
                  <a:pt x="959" y="6761"/>
                </a:lnTo>
                <a:lnTo>
                  <a:pt x="1001" y="6779"/>
                </a:lnTo>
                <a:lnTo>
                  <a:pt x="1044" y="6797"/>
                </a:lnTo>
                <a:lnTo>
                  <a:pt x="1066" y="6817"/>
                </a:lnTo>
                <a:lnTo>
                  <a:pt x="1092" y="6836"/>
                </a:lnTo>
                <a:lnTo>
                  <a:pt x="1119" y="6857"/>
                </a:lnTo>
                <a:lnTo>
                  <a:pt x="1148" y="6877"/>
                </a:lnTo>
                <a:lnTo>
                  <a:pt x="980" y="6877"/>
                </a:lnTo>
                <a:lnTo>
                  <a:pt x="964" y="6867"/>
                </a:lnTo>
                <a:lnTo>
                  <a:pt x="949" y="6858"/>
                </a:lnTo>
                <a:lnTo>
                  <a:pt x="932" y="6849"/>
                </a:lnTo>
                <a:lnTo>
                  <a:pt x="914" y="6841"/>
                </a:lnTo>
                <a:lnTo>
                  <a:pt x="894" y="6833"/>
                </a:lnTo>
                <a:lnTo>
                  <a:pt x="874" y="6826"/>
                </a:lnTo>
                <a:lnTo>
                  <a:pt x="850" y="6819"/>
                </a:lnTo>
                <a:lnTo>
                  <a:pt x="825" y="6813"/>
                </a:lnTo>
                <a:lnTo>
                  <a:pt x="807" y="6811"/>
                </a:lnTo>
                <a:lnTo>
                  <a:pt x="795" y="6809"/>
                </a:lnTo>
                <a:lnTo>
                  <a:pt x="785" y="6809"/>
                </a:lnTo>
                <a:lnTo>
                  <a:pt x="778" y="6812"/>
                </a:lnTo>
                <a:lnTo>
                  <a:pt x="776" y="6813"/>
                </a:lnTo>
                <a:lnTo>
                  <a:pt x="775" y="6814"/>
                </a:lnTo>
                <a:lnTo>
                  <a:pt x="775" y="6816"/>
                </a:lnTo>
                <a:lnTo>
                  <a:pt x="774" y="6818"/>
                </a:lnTo>
                <a:lnTo>
                  <a:pt x="775" y="6822"/>
                </a:lnTo>
                <a:lnTo>
                  <a:pt x="778" y="6828"/>
                </a:lnTo>
                <a:lnTo>
                  <a:pt x="785" y="6838"/>
                </a:lnTo>
                <a:lnTo>
                  <a:pt x="791" y="6850"/>
                </a:lnTo>
                <a:lnTo>
                  <a:pt x="793" y="6856"/>
                </a:lnTo>
                <a:lnTo>
                  <a:pt x="793" y="6860"/>
                </a:lnTo>
                <a:lnTo>
                  <a:pt x="792" y="6862"/>
                </a:lnTo>
                <a:lnTo>
                  <a:pt x="791" y="6864"/>
                </a:lnTo>
                <a:lnTo>
                  <a:pt x="790" y="6865"/>
                </a:lnTo>
                <a:lnTo>
                  <a:pt x="787" y="6867"/>
                </a:lnTo>
                <a:lnTo>
                  <a:pt x="738" y="6853"/>
                </a:lnTo>
                <a:lnTo>
                  <a:pt x="699" y="6845"/>
                </a:lnTo>
                <a:lnTo>
                  <a:pt x="684" y="6843"/>
                </a:lnTo>
                <a:lnTo>
                  <a:pt x="671" y="6842"/>
                </a:lnTo>
                <a:lnTo>
                  <a:pt x="660" y="6841"/>
                </a:lnTo>
                <a:lnTo>
                  <a:pt x="653" y="6842"/>
                </a:lnTo>
                <a:lnTo>
                  <a:pt x="647" y="6843"/>
                </a:lnTo>
                <a:lnTo>
                  <a:pt x="644" y="6845"/>
                </a:lnTo>
                <a:lnTo>
                  <a:pt x="643" y="6847"/>
                </a:lnTo>
                <a:lnTo>
                  <a:pt x="643" y="6849"/>
                </a:lnTo>
                <a:lnTo>
                  <a:pt x="643" y="6850"/>
                </a:lnTo>
                <a:lnTo>
                  <a:pt x="644" y="6852"/>
                </a:lnTo>
                <a:lnTo>
                  <a:pt x="647" y="6858"/>
                </a:lnTo>
                <a:lnTo>
                  <a:pt x="653" y="6864"/>
                </a:lnTo>
                <a:lnTo>
                  <a:pt x="660" y="6871"/>
                </a:lnTo>
                <a:lnTo>
                  <a:pt x="670" y="6877"/>
                </a:lnTo>
                <a:lnTo>
                  <a:pt x="0" y="6877"/>
                </a:lnTo>
                <a:lnTo>
                  <a:pt x="0" y="266"/>
                </a:lnTo>
                <a:lnTo>
                  <a:pt x="51" y="296"/>
                </a:lnTo>
                <a:lnTo>
                  <a:pt x="103" y="326"/>
                </a:lnTo>
                <a:lnTo>
                  <a:pt x="153" y="356"/>
                </a:lnTo>
                <a:lnTo>
                  <a:pt x="205" y="385"/>
                </a:lnTo>
                <a:lnTo>
                  <a:pt x="256" y="415"/>
                </a:lnTo>
                <a:lnTo>
                  <a:pt x="307" y="445"/>
                </a:lnTo>
                <a:lnTo>
                  <a:pt x="358" y="475"/>
                </a:lnTo>
                <a:lnTo>
                  <a:pt x="409" y="504"/>
                </a:lnTo>
                <a:lnTo>
                  <a:pt x="460" y="533"/>
                </a:lnTo>
                <a:lnTo>
                  <a:pt x="511" y="563"/>
                </a:lnTo>
                <a:lnTo>
                  <a:pt x="561" y="593"/>
                </a:lnTo>
                <a:lnTo>
                  <a:pt x="612" y="623"/>
                </a:lnTo>
                <a:lnTo>
                  <a:pt x="662" y="653"/>
                </a:lnTo>
                <a:lnTo>
                  <a:pt x="714" y="683"/>
                </a:lnTo>
                <a:lnTo>
                  <a:pt x="763" y="713"/>
                </a:lnTo>
                <a:lnTo>
                  <a:pt x="814" y="743"/>
                </a:lnTo>
                <a:lnTo>
                  <a:pt x="900" y="794"/>
                </a:lnTo>
                <a:lnTo>
                  <a:pt x="987" y="845"/>
                </a:lnTo>
                <a:lnTo>
                  <a:pt x="1075" y="896"/>
                </a:lnTo>
                <a:lnTo>
                  <a:pt x="1162" y="947"/>
                </a:lnTo>
                <a:lnTo>
                  <a:pt x="1251" y="998"/>
                </a:lnTo>
                <a:lnTo>
                  <a:pt x="1339" y="1049"/>
                </a:lnTo>
                <a:lnTo>
                  <a:pt x="1428" y="1100"/>
                </a:lnTo>
                <a:lnTo>
                  <a:pt x="1517" y="1150"/>
                </a:lnTo>
                <a:lnTo>
                  <a:pt x="1605" y="1202"/>
                </a:lnTo>
                <a:lnTo>
                  <a:pt x="1694" y="1253"/>
                </a:lnTo>
                <a:lnTo>
                  <a:pt x="1781" y="1305"/>
                </a:lnTo>
                <a:lnTo>
                  <a:pt x="1869" y="1355"/>
                </a:lnTo>
                <a:lnTo>
                  <a:pt x="1955" y="1406"/>
                </a:lnTo>
                <a:lnTo>
                  <a:pt x="2041" y="1459"/>
                </a:lnTo>
                <a:lnTo>
                  <a:pt x="2126" y="1510"/>
                </a:lnTo>
                <a:lnTo>
                  <a:pt x="2211" y="1563"/>
                </a:lnTo>
                <a:lnTo>
                  <a:pt x="2203" y="1563"/>
                </a:lnTo>
                <a:lnTo>
                  <a:pt x="2220" y="1578"/>
                </a:lnTo>
                <a:lnTo>
                  <a:pt x="2239" y="1593"/>
                </a:lnTo>
                <a:lnTo>
                  <a:pt x="2256" y="1608"/>
                </a:lnTo>
                <a:lnTo>
                  <a:pt x="2276" y="1622"/>
                </a:lnTo>
                <a:lnTo>
                  <a:pt x="2287" y="1628"/>
                </a:lnTo>
                <a:lnTo>
                  <a:pt x="2300" y="1634"/>
                </a:lnTo>
                <a:lnTo>
                  <a:pt x="2313" y="1641"/>
                </a:lnTo>
                <a:lnTo>
                  <a:pt x="2327" y="1646"/>
                </a:lnTo>
                <a:lnTo>
                  <a:pt x="2343" y="1652"/>
                </a:lnTo>
                <a:lnTo>
                  <a:pt x="2359" y="1656"/>
                </a:lnTo>
                <a:lnTo>
                  <a:pt x="2378" y="1660"/>
                </a:lnTo>
                <a:lnTo>
                  <a:pt x="2399" y="1664"/>
                </a:lnTo>
                <a:lnTo>
                  <a:pt x="2419" y="1676"/>
                </a:lnTo>
                <a:lnTo>
                  <a:pt x="2439" y="1688"/>
                </a:lnTo>
                <a:lnTo>
                  <a:pt x="2460" y="1700"/>
                </a:lnTo>
                <a:lnTo>
                  <a:pt x="2480" y="1712"/>
                </a:lnTo>
                <a:lnTo>
                  <a:pt x="2501" y="1723"/>
                </a:lnTo>
                <a:lnTo>
                  <a:pt x="2522" y="1736"/>
                </a:lnTo>
                <a:lnTo>
                  <a:pt x="2543" y="1748"/>
                </a:lnTo>
                <a:lnTo>
                  <a:pt x="2564" y="1760"/>
                </a:lnTo>
                <a:lnTo>
                  <a:pt x="2558" y="1752"/>
                </a:lnTo>
                <a:lnTo>
                  <a:pt x="2549" y="1745"/>
                </a:lnTo>
                <a:lnTo>
                  <a:pt x="2540" y="1737"/>
                </a:lnTo>
                <a:lnTo>
                  <a:pt x="2531" y="1730"/>
                </a:lnTo>
                <a:lnTo>
                  <a:pt x="2509" y="1715"/>
                </a:lnTo>
                <a:lnTo>
                  <a:pt x="2486" y="1700"/>
                </a:lnTo>
                <a:lnTo>
                  <a:pt x="2463" y="1685"/>
                </a:lnTo>
                <a:lnTo>
                  <a:pt x="2443" y="1670"/>
                </a:lnTo>
                <a:lnTo>
                  <a:pt x="2433" y="1662"/>
                </a:lnTo>
                <a:lnTo>
                  <a:pt x="2424" y="1655"/>
                </a:lnTo>
                <a:lnTo>
                  <a:pt x="2418" y="1647"/>
                </a:lnTo>
                <a:lnTo>
                  <a:pt x="2413" y="1641"/>
                </a:lnTo>
                <a:lnTo>
                  <a:pt x="2398" y="1631"/>
                </a:lnTo>
                <a:lnTo>
                  <a:pt x="2384" y="1623"/>
                </a:lnTo>
                <a:lnTo>
                  <a:pt x="2369" y="1613"/>
                </a:lnTo>
                <a:lnTo>
                  <a:pt x="2355" y="1604"/>
                </a:lnTo>
                <a:lnTo>
                  <a:pt x="2326" y="1586"/>
                </a:lnTo>
                <a:lnTo>
                  <a:pt x="2294" y="1568"/>
                </a:lnTo>
                <a:lnTo>
                  <a:pt x="2280" y="1559"/>
                </a:lnTo>
                <a:lnTo>
                  <a:pt x="2271" y="1551"/>
                </a:lnTo>
                <a:lnTo>
                  <a:pt x="2266" y="1547"/>
                </a:lnTo>
                <a:lnTo>
                  <a:pt x="2265" y="1542"/>
                </a:lnTo>
                <a:lnTo>
                  <a:pt x="2265" y="1538"/>
                </a:lnTo>
                <a:lnTo>
                  <a:pt x="2266" y="1535"/>
                </a:lnTo>
                <a:lnTo>
                  <a:pt x="2274" y="1533"/>
                </a:lnTo>
                <a:lnTo>
                  <a:pt x="2277" y="1532"/>
                </a:lnTo>
                <a:lnTo>
                  <a:pt x="2278" y="1529"/>
                </a:lnTo>
                <a:lnTo>
                  <a:pt x="2279" y="1528"/>
                </a:lnTo>
                <a:lnTo>
                  <a:pt x="2278" y="1527"/>
                </a:lnTo>
                <a:lnTo>
                  <a:pt x="2278" y="1525"/>
                </a:lnTo>
                <a:lnTo>
                  <a:pt x="2271" y="1518"/>
                </a:lnTo>
                <a:lnTo>
                  <a:pt x="2259" y="1509"/>
                </a:lnTo>
                <a:lnTo>
                  <a:pt x="2246" y="1501"/>
                </a:lnTo>
                <a:lnTo>
                  <a:pt x="2234" y="1492"/>
                </a:lnTo>
                <a:lnTo>
                  <a:pt x="2230" y="1488"/>
                </a:lnTo>
                <a:lnTo>
                  <a:pt x="2227" y="1484"/>
                </a:lnTo>
                <a:lnTo>
                  <a:pt x="2227" y="1482"/>
                </a:lnTo>
                <a:lnTo>
                  <a:pt x="2226" y="1481"/>
                </a:lnTo>
                <a:lnTo>
                  <a:pt x="2227" y="1480"/>
                </a:lnTo>
                <a:lnTo>
                  <a:pt x="2228" y="1478"/>
                </a:lnTo>
                <a:lnTo>
                  <a:pt x="2246" y="1482"/>
                </a:lnTo>
                <a:lnTo>
                  <a:pt x="2265" y="1487"/>
                </a:lnTo>
                <a:lnTo>
                  <a:pt x="2280" y="1490"/>
                </a:lnTo>
                <a:lnTo>
                  <a:pt x="2286" y="1490"/>
                </a:lnTo>
                <a:lnTo>
                  <a:pt x="2285" y="1487"/>
                </a:lnTo>
                <a:lnTo>
                  <a:pt x="2282" y="1483"/>
                </a:lnTo>
                <a:lnTo>
                  <a:pt x="2278" y="1480"/>
                </a:lnTo>
                <a:lnTo>
                  <a:pt x="2275" y="1477"/>
                </a:lnTo>
                <a:lnTo>
                  <a:pt x="2265" y="1471"/>
                </a:lnTo>
                <a:lnTo>
                  <a:pt x="2255" y="1463"/>
                </a:lnTo>
                <a:lnTo>
                  <a:pt x="2230" y="1450"/>
                </a:lnTo>
                <a:lnTo>
                  <a:pt x="2205" y="1436"/>
                </a:lnTo>
                <a:lnTo>
                  <a:pt x="2173" y="1416"/>
                </a:lnTo>
                <a:lnTo>
                  <a:pt x="2139" y="1396"/>
                </a:lnTo>
                <a:lnTo>
                  <a:pt x="2123" y="1386"/>
                </a:lnTo>
                <a:lnTo>
                  <a:pt x="2110" y="1375"/>
                </a:lnTo>
                <a:lnTo>
                  <a:pt x="2104" y="1371"/>
                </a:lnTo>
                <a:lnTo>
                  <a:pt x="2101" y="1366"/>
                </a:lnTo>
                <a:lnTo>
                  <a:pt x="2098" y="1360"/>
                </a:lnTo>
                <a:lnTo>
                  <a:pt x="2096" y="1355"/>
                </a:lnTo>
                <a:lnTo>
                  <a:pt x="2132" y="1375"/>
                </a:lnTo>
                <a:lnTo>
                  <a:pt x="2169" y="1396"/>
                </a:lnTo>
                <a:lnTo>
                  <a:pt x="2205" y="1416"/>
                </a:lnTo>
                <a:lnTo>
                  <a:pt x="2242" y="1436"/>
                </a:lnTo>
                <a:lnTo>
                  <a:pt x="2248" y="1435"/>
                </a:lnTo>
                <a:lnTo>
                  <a:pt x="2255" y="1433"/>
                </a:lnTo>
                <a:lnTo>
                  <a:pt x="2218" y="1412"/>
                </a:lnTo>
                <a:lnTo>
                  <a:pt x="2183" y="1390"/>
                </a:lnTo>
                <a:lnTo>
                  <a:pt x="2146" y="1369"/>
                </a:lnTo>
                <a:lnTo>
                  <a:pt x="2111" y="1346"/>
                </a:lnTo>
                <a:lnTo>
                  <a:pt x="2078" y="1326"/>
                </a:lnTo>
                <a:lnTo>
                  <a:pt x="2045" y="1306"/>
                </a:lnTo>
                <a:lnTo>
                  <a:pt x="2013" y="1284"/>
                </a:lnTo>
                <a:lnTo>
                  <a:pt x="1980" y="1264"/>
                </a:lnTo>
                <a:lnTo>
                  <a:pt x="1984" y="1252"/>
                </a:lnTo>
                <a:lnTo>
                  <a:pt x="1987" y="1241"/>
                </a:lnTo>
                <a:lnTo>
                  <a:pt x="2016" y="1257"/>
                </a:lnTo>
                <a:lnTo>
                  <a:pt x="2044" y="1273"/>
                </a:lnTo>
                <a:lnTo>
                  <a:pt x="2072" y="1291"/>
                </a:lnTo>
                <a:lnTo>
                  <a:pt x="2100" y="1307"/>
                </a:lnTo>
                <a:lnTo>
                  <a:pt x="2128" y="1323"/>
                </a:lnTo>
                <a:lnTo>
                  <a:pt x="2156" y="1339"/>
                </a:lnTo>
                <a:lnTo>
                  <a:pt x="2184" y="1355"/>
                </a:lnTo>
                <a:lnTo>
                  <a:pt x="2212" y="1371"/>
                </a:lnTo>
                <a:lnTo>
                  <a:pt x="2235" y="1388"/>
                </a:lnTo>
                <a:lnTo>
                  <a:pt x="2260" y="1404"/>
                </a:lnTo>
                <a:lnTo>
                  <a:pt x="2286" y="1420"/>
                </a:lnTo>
                <a:lnTo>
                  <a:pt x="2312" y="1436"/>
                </a:lnTo>
                <a:lnTo>
                  <a:pt x="2366" y="1468"/>
                </a:lnTo>
                <a:lnTo>
                  <a:pt x="2423" y="1499"/>
                </a:lnTo>
                <a:lnTo>
                  <a:pt x="2481" y="1532"/>
                </a:lnTo>
                <a:lnTo>
                  <a:pt x="2540" y="1563"/>
                </a:lnTo>
                <a:lnTo>
                  <a:pt x="2598" y="1594"/>
                </a:lnTo>
                <a:lnTo>
                  <a:pt x="2655" y="1626"/>
                </a:lnTo>
                <a:lnTo>
                  <a:pt x="2670" y="1635"/>
                </a:lnTo>
                <a:lnTo>
                  <a:pt x="2684" y="1644"/>
                </a:lnTo>
                <a:lnTo>
                  <a:pt x="2720" y="1665"/>
                </a:lnTo>
                <a:lnTo>
                  <a:pt x="2755" y="1687"/>
                </a:lnTo>
                <a:lnTo>
                  <a:pt x="2790" y="1708"/>
                </a:lnTo>
                <a:lnTo>
                  <a:pt x="2824" y="1729"/>
                </a:lnTo>
                <a:lnTo>
                  <a:pt x="2853" y="1742"/>
                </a:lnTo>
                <a:lnTo>
                  <a:pt x="2881" y="1754"/>
                </a:lnTo>
                <a:lnTo>
                  <a:pt x="2909" y="1767"/>
                </a:lnTo>
                <a:lnTo>
                  <a:pt x="2937" y="1780"/>
                </a:lnTo>
                <a:lnTo>
                  <a:pt x="2963" y="1795"/>
                </a:lnTo>
                <a:lnTo>
                  <a:pt x="2986" y="1810"/>
                </a:lnTo>
                <a:lnTo>
                  <a:pt x="3010" y="1826"/>
                </a:lnTo>
                <a:lnTo>
                  <a:pt x="3034" y="1841"/>
                </a:lnTo>
                <a:lnTo>
                  <a:pt x="3058" y="1857"/>
                </a:lnTo>
                <a:lnTo>
                  <a:pt x="3087" y="1871"/>
                </a:lnTo>
                <a:lnTo>
                  <a:pt x="3102" y="1878"/>
                </a:lnTo>
                <a:lnTo>
                  <a:pt x="3120" y="1884"/>
                </a:lnTo>
                <a:lnTo>
                  <a:pt x="3137" y="1890"/>
                </a:lnTo>
                <a:lnTo>
                  <a:pt x="3156" y="1896"/>
                </a:lnTo>
                <a:lnTo>
                  <a:pt x="3156" y="1888"/>
                </a:lnTo>
                <a:lnTo>
                  <a:pt x="3154" y="1880"/>
                </a:lnTo>
                <a:lnTo>
                  <a:pt x="3150" y="1872"/>
                </a:lnTo>
                <a:lnTo>
                  <a:pt x="3144" y="1865"/>
                </a:lnTo>
                <a:lnTo>
                  <a:pt x="3137" y="1857"/>
                </a:lnTo>
                <a:lnTo>
                  <a:pt x="3129" y="1849"/>
                </a:lnTo>
                <a:lnTo>
                  <a:pt x="3118" y="1841"/>
                </a:lnTo>
                <a:lnTo>
                  <a:pt x="3108" y="1834"/>
                </a:lnTo>
                <a:lnTo>
                  <a:pt x="3095" y="1826"/>
                </a:lnTo>
                <a:lnTo>
                  <a:pt x="3082" y="1818"/>
                </a:lnTo>
                <a:lnTo>
                  <a:pt x="3067" y="1810"/>
                </a:lnTo>
                <a:lnTo>
                  <a:pt x="3051" y="1803"/>
                </a:lnTo>
                <a:lnTo>
                  <a:pt x="3015" y="1788"/>
                </a:lnTo>
                <a:lnTo>
                  <a:pt x="2977" y="1771"/>
                </a:lnTo>
                <a:lnTo>
                  <a:pt x="2954" y="1752"/>
                </a:lnTo>
                <a:lnTo>
                  <a:pt x="2930" y="1733"/>
                </a:lnTo>
                <a:lnTo>
                  <a:pt x="2908" y="1715"/>
                </a:lnTo>
                <a:lnTo>
                  <a:pt x="2885" y="1698"/>
                </a:lnTo>
                <a:lnTo>
                  <a:pt x="2862" y="1683"/>
                </a:lnTo>
                <a:lnTo>
                  <a:pt x="2839" y="1668"/>
                </a:lnTo>
                <a:lnTo>
                  <a:pt x="2815" y="1654"/>
                </a:lnTo>
                <a:lnTo>
                  <a:pt x="2793" y="1641"/>
                </a:lnTo>
                <a:lnTo>
                  <a:pt x="2769" y="1629"/>
                </a:lnTo>
                <a:lnTo>
                  <a:pt x="2746" y="1618"/>
                </a:lnTo>
                <a:lnTo>
                  <a:pt x="2721" y="1609"/>
                </a:lnTo>
                <a:lnTo>
                  <a:pt x="2697" y="1599"/>
                </a:lnTo>
                <a:lnTo>
                  <a:pt x="2673" y="1592"/>
                </a:lnTo>
                <a:lnTo>
                  <a:pt x="2647" y="1584"/>
                </a:lnTo>
                <a:lnTo>
                  <a:pt x="2622" y="1578"/>
                </a:lnTo>
                <a:lnTo>
                  <a:pt x="2595" y="1572"/>
                </a:lnTo>
                <a:lnTo>
                  <a:pt x="2536" y="1539"/>
                </a:lnTo>
                <a:lnTo>
                  <a:pt x="2478" y="1505"/>
                </a:lnTo>
                <a:lnTo>
                  <a:pt x="2423" y="1471"/>
                </a:lnTo>
                <a:lnTo>
                  <a:pt x="2367" y="1435"/>
                </a:lnTo>
                <a:lnTo>
                  <a:pt x="2311" y="1401"/>
                </a:lnTo>
                <a:lnTo>
                  <a:pt x="2251" y="1368"/>
                </a:lnTo>
                <a:lnTo>
                  <a:pt x="2221" y="1351"/>
                </a:lnTo>
                <a:lnTo>
                  <a:pt x="2189" y="1335"/>
                </a:lnTo>
                <a:lnTo>
                  <a:pt x="2156" y="1318"/>
                </a:lnTo>
                <a:lnTo>
                  <a:pt x="2121" y="1302"/>
                </a:lnTo>
                <a:lnTo>
                  <a:pt x="2083" y="1280"/>
                </a:lnTo>
                <a:lnTo>
                  <a:pt x="2044" y="1256"/>
                </a:lnTo>
                <a:lnTo>
                  <a:pt x="2005" y="1234"/>
                </a:lnTo>
                <a:lnTo>
                  <a:pt x="1967" y="1211"/>
                </a:lnTo>
                <a:lnTo>
                  <a:pt x="1928" y="1188"/>
                </a:lnTo>
                <a:lnTo>
                  <a:pt x="1889" y="1165"/>
                </a:lnTo>
                <a:lnTo>
                  <a:pt x="1851" y="1142"/>
                </a:lnTo>
                <a:lnTo>
                  <a:pt x="1812" y="1119"/>
                </a:lnTo>
                <a:lnTo>
                  <a:pt x="1787" y="1105"/>
                </a:lnTo>
                <a:lnTo>
                  <a:pt x="1764" y="1090"/>
                </a:lnTo>
                <a:lnTo>
                  <a:pt x="1739" y="1075"/>
                </a:lnTo>
                <a:lnTo>
                  <a:pt x="1715" y="1061"/>
                </a:lnTo>
                <a:lnTo>
                  <a:pt x="1691" y="1046"/>
                </a:lnTo>
                <a:lnTo>
                  <a:pt x="1667" y="1033"/>
                </a:lnTo>
                <a:lnTo>
                  <a:pt x="1643" y="1018"/>
                </a:lnTo>
                <a:lnTo>
                  <a:pt x="1620" y="1004"/>
                </a:lnTo>
                <a:lnTo>
                  <a:pt x="1578" y="976"/>
                </a:lnTo>
                <a:lnTo>
                  <a:pt x="1538" y="948"/>
                </a:lnTo>
                <a:lnTo>
                  <a:pt x="1521" y="934"/>
                </a:lnTo>
                <a:lnTo>
                  <a:pt x="1506" y="921"/>
                </a:lnTo>
                <a:lnTo>
                  <a:pt x="1500" y="914"/>
                </a:lnTo>
                <a:lnTo>
                  <a:pt x="1495" y="907"/>
                </a:lnTo>
                <a:lnTo>
                  <a:pt x="1492" y="901"/>
                </a:lnTo>
                <a:lnTo>
                  <a:pt x="1490" y="894"/>
                </a:lnTo>
                <a:lnTo>
                  <a:pt x="1525" y="916"/>
                </a:lnTo>
                <a:lnTo>
                  <a:pt x="1562" y="936"/>
                </a:lnTo>
                <a:lnTo>
                  <a:pt x="1597" y="958"/>
                </a:lnTo>
                <a:lnTo>
                  <a:pt x="1633" y="978"/>
                </a:lnTo>
                <a:lnTo>
                  <a:pt x="1640" y="985"/>
                </a:lnTo>
                <a:lnTo>
                  <a:pt x="1649" y="992"/>
                </a:lnTo>
                <a:lnTo>
                  <a:pt x="1656" y="997"/>
                </a:lnTo>
                <a:lnTo>
                  <a:pt x="1665" y="1003"/>
                </a:lnTo>
                <a:lnTo>
                  <a:pt x="1674" y="1006"/>
                </a:lnTo>
                <a:lnTo>
                  <a:pt x="1685" y="1008"/>
                </a:lnTo>
                <a:lnTo>
                  <a:pt x="1696" y="1009"/>
                </a:lnTo>
                <a:lnTo>
                  <a:pt x="1709" y="1008"/>
                </a:lnTo>
                <a:lnTo>
                  <a:pt x="1709" y="1006"/>
                </a:lnTo>
                <a:lnTo>
                  <a:pt x="1702" y="995"/>
                </a:lnTo>
                <a:lnTo>
                  <a:pt x="1694" y="984"/>
                </a:lnTo>
                <a:lnTo>
                  <a:pt x="1682" y="974"/>
                </a:lnTo>
                <a:lnTo>
                  <a:pt x="1667" y="962"/>
                </a:lnTo>
                <a:lnTo>
                  <a:pt x="1651" y="951"/>
                </a:lnTo>
                <a:lnTo>
                  <a:pt x="1632" y="940"/>
                </a:lnTo>
                <a:lnTo>
                  <a:pt x="1610" y="930"/>
                </a:lnTo>
                <a:lnTo>
                  <a:pt x="1586" y="919"/>
                </a:lnTo>
                <a:lnTo>
                  <a:pt x="1571" y="910"/>
                </a:lnTo>
                <a:lnTo>
                  <a:pt x="1557" y="901"/>
                </a:lnTo>
                <a:lnTo>
                  <a:pt x="1543" y="892"/>
                </a:lnTo>
                <a:lnTo>
                  <a:pt x="1529" y="884"/>
                </a:lnTo>
                <a:lnTo>
                  <a:pt x="1496" y="865"/>
                </a:lnTo>
                <a:lnTo>
                  <a:pt x="1463" y="846"/>
                </a:lnTo>
                <a:lnTo>
                  <a:pt x="1430" y="826"/>
                </a:lnTo>
                <a:lnTo>
                  <a:pt x="1397" y="807"/>
                </a:lnTo>
                <a:lnTo>
                  <a:pt x="1363" y="796"/>
                </a:lnTo>
                <a:lnTo>
                  <a:pt x="1329" y="785"/>
                </a:lnTo>
                <a:lnTo>
                  <a:pt x="1294" y="775"/>
                </a:lnTo>
                <a:lnTo>
                  <a:pt x="1261" y="765"/>
                </a:lnTo>
                <a:lnTo>
                  <a:pt x="1254" y="751"/>
                </a:lnTo>
                <a:lnTo>
                  <a:pt x="1249" y="737"/>
                </a:lnTo>
                <a:lnTo>
                  <a:pt x="1246" y="730"/>
                </a:lnTo>
                <a:lnTo>
                  <a:pt x="1243" y="723"/>
                </a:lnTo>
                <a:lnTo>
                  <a:pt x="1237" y="715"/>
                </a:lnTo>
                <a:lnTo>
                  <a:pt x="1232" y="708"/>
                </a:lnTo>
                <a:lnTo>
                  <a:pt x="1217" y="692"/>
                </a:lnTo>
                <a:lnTo>
                  <a:pt x="1201" y="677"/>
                </a:lnTo>
                <a:lnTo>
                  <a:pt x="1192" y="669"/>
                </a:lnTo>
                <a:lnTo>
                  <a:pt x="1182" y="662"/>
                </a:lnTo>
                <a:lnTo>
                  <a:pt x="1173" y="656"/>
                </a:lnTo>
                <a:lnTo>
                  <a:pt x="1162" y="649"/>
                </a:lnTo>
                <a:lnTo>
                  <a:pt x="1150" y="644"/>
                </a:lnTo>
                <a:lnTo>
                  <a:pt x="1138" y="638"/>
                </a:lnTo>
                <a:lnTo>
                  <a:pt x="1125" y="634"/>
                </a:lnTo>
                <a:lnTo>
                  <a:pt x="1112" y="630"/>
                </a:lnTo>
                <a:lnTo>
                  <a:pt x="1096" y="627"/>
                </a:lnTo>
                <a:lnTo>
                  <a:pt x="1080" y="624"/>
                </a:lnTo>
                <a:lnTo>
                  <a:pt x="1063" y="622"/>
                </a:lnTo>
                <a:lnTo>
                  <a:pt x="1045" y="622"/>
                </a:lnTo>
                <a:lnTo>
                  <a:pt x="1018" y="603"/>
                </a:lnTo>
                <a:lnTo>
                  <a:pt x="993" y="584"/>
                </a:lnTo>
                <a:lnTo>
                  <a:pt x="970" y="564"/>
                </a:lnTo>
                <a:lnTo>
                  <a:pt x="946" y="545"/>
                </a:lnTo>
                <a:lnTo>
                  <a:pt x="920" y="526"/>
                </a:lnTo>
                <a:lnTo>
                  <a:pt x="892" y="507"/>
                </a:lnTo>
                <a:lnTo>
                  <a:pt x="877" y="498"/>
                </a:lnTo>
                <a:lnTo>
                  <a:pt x="860" y="488"/>
                </a:lnTo>
                <a:lnTo>
                  <a:pt x="842" y="480"/>
                </a:lnTo>
                <a:lnTo>
                  <a:pt x="822" y="470"/>
                </a:lnTo>
                <a:lnTo>
                  <a:pt x="828" y="465"/>
                </a:lnTo>
                <a:lnTo>
                  <a:pt x="834" y="460"/>
                </a:lnTo>
                <a:lnTo>
                  <a:pt x="839" y="457"/>
                </a:lnTo>
                <a:lnTo>
                  <a:pt x="843" y="455"/>
                </a:lnTo>
                <a:lnTo>
                  <a:pt x="847" y="453"/>
                </a:lnTo>
                <a:lnTo>
                  <a:pt x="854" y="452"/>
                </a:lnTo>
                <a:lnTo>
                  <a:pt x="860" y="451"/>
                </a:lnTo>
                <a:lnTo>
                  <a:pt x="868" y="451"/>
                </a:lnTo>
                <a:lnTo>
                  <a:pt x="876" y="451"/>
                </a:lnTo>
                <a:lnTo>
                  <a:pt x="886" y="452"/>
                </a:lnTo>
                <a:lnTo>
                  <a:pt x="908" y="456"/>
                </a:lnTo>
                <a:lnTo>
                  <a:pt x="937" y="464"/>
                </a:lnTo>
                <a:lnTo>
                  <a:pt x="894" y="436"/>
                </a:lnTo>
                <a:lnTo>
                  <a:pt x="855" y="411"/>
                </a:lnTo>
                <a:lnTo>
                  <a:pt x="818" y="388"/>
                </a:lnTo>
                <a:lnTo>
                  <a:pt x="783" y="365"/>
                </a:lnTo>
                <a:lnTo>
                  <a:pt x="788" y="364"/>
                </a:lnTo>
                <a:lnTo>
                  <a:pt x="795" y="363"/>
                </a:lnTo>
                <a:lnTo>
                  <a:pt x="858" y="396"/>
                </a:lnTo>
                <a:lnTo>
                  <a:pt x="920" y="430"/>
                </a:lnTo>
                <a:lnTo>
                  <a:pt x="983" y="464"/>
                </a:lnTo>
                <a:lnTo>
                  <a:pt x="1046" y="497"/>
                </a:lnTo>
                <a:lnTo>
                  <a:pt x="1108" y="530"/>
                </a:lnTo>
                <a:lnTo>
                  <a:pt x="1171" y="564"/>
                </a:lnTo>
                <a:lnTo>
                  <a:pt x="1232" y="598"/>
                </a:lnTo>
                <a:lnTo>
                  <a:pt x="1294" y="632"/>
                </a:lnTo>
                <a:lnTo>
                  <a:pt x="1356" y="665"/>
                </a:lnTo>
                <a:lnTo>
                  <a:pt x="1418" y="699"/>
                </a:lnTo>
                <a:lnTo>
                  <a:pt x="1479" y="734"/>
                </a:lnTo>
                <a:lnTo>
                  <a:pt x="1540" y="768"/>
                </a:lnTo>
                <a:lnTo>
                  <a:pt x="1600" y="802"/>
                </a:lnTo>
                <a:lnTo>
                  <a:pt x="1662" y="837"/>
                </a:lnTo>
                <a:lnTo>
                  <a:pt x="1722" y="871"/>
                </a:lnTo>
                <a:lnTo>
                  <a:pt x="1782" y="906"/>
                </a:lnTo>
                <a:lnTo>
                  <a:pt x="1800" y="915"/>
                </a:lnTo>
                <a:lnTo>
                  <a:pt x="1821" y="924"/>
                </a:lnTo>
                <a:lnTo>
                  <a:pt x="1842" y="933"/>
                </a:lnTo>
                <a:lnTo>
                  <a:pt x="1864" y="941"/>
                </a:lnTo>
                <a:lnTo>
                  <a:pt x="1902" y="964"/>
                </a:lnTo>
                <a:lnTo>
                  <a:pt x="1941" y="988"/>
                </a:lnTo>
                <a:lnTo>
                  <a:pt x="1980" y="1010"/>
                </a:lnTo>
                <a:lnTo>
                  <a:pt x="2019" y="1034"/>
                </a:lnTo>
                <a:lnTo>
                  <a:pt x="2058" y="1056"/>
                </a:lnTo>
                <a:lnTo>
                  <a:pt x="2097" y="1080"/>
                </a:lnTo>
                <a:lnTo>
                  <a:pt x="2136" y="1103"/>
                </a:lnTo>
                <a:lnTo>
                  <a:pt x="2175" y="1127"/>
                </a:lnTo>
                <a:lnTo>
                  <a:pt x="2197" y="1139"/>
                </a:lnTo>
                <a:lnTo>
                  <a:pt x="2217" y="1148"/>
                </a:lnTo>
                <a:lnTo>
                  <a:pt x="2227" y="1150"/>
                </a:lnTo>
                <a:lnTo>
                  <a:pt x="2234" y="1151"/>
                </a:lnTo>
                <a:lnTo>
                  <a:pt x="2237" y="1150"/>
                </a:lnTo>
                <a:lnTo>
                  <a:pt x="2241" y="1148"/>
                </a:lnTo>
                <a:lnTo>
                  <a:pt x="2243" y="1146"/>
                </a:lnTo>
                <a:lnTo>
                  <a:pt x="2245" y="1142"/>
                </a:lnTo>
                <a:lnTo>
                  <a:pt x="2265" y="1149"/>
                </a:lnTo>
                <a:lnTo>
                  <a:pt x="2285" y="1156"/>
                </a:lnTo>
                <a:lnTo>
                  <a:pt x="2305" y="1163"/>
                </a:lnTo>
                <a:lnTo>
                  <a:pt x="2324" y="1170"/>
                </a:lnTo>
                <a:lnTo>
                  <a:pt x="2403" y="1217"/>
                </a:lnTo>
                <a:lnTo>
                  <a:pt x="2480" y="1264"/>
                </a:lnTo>
                <a:lnTo>
                  <a:pt x="2557" y="1311"/>
                </a:lnTo>
                <a:lnTo>
                  <a:pt x="2633" y="1359"/>
                </a:lnTo>
                <a:lnTo>
                  <a:pt x="2709" y="1406"/>
                </a:lnTo>
                <a:lnTo>
                  <a:pt x="2784" y="1454"/>
                </a:lnTo>
                <a:lnTo>
                  <a:pt x="2860" y="1502"/>
                </a:lnTo>
                <a:lnTo>
                  <a:pt x="2935" y="1550"/>
                </a:lnTo>
                <a:lnTo>
                  <a:pt x="3010" y="1598"/>
                </a:lnTo>
                <a:lnTo>
                  <a:pt x="3086" y="1645"/>
                </a:lnTo>
                <a:lnTo>
                  <a:pt x="3163" y="1693"/>
                </a:lnTo>
                <a:lnTo>
                  <a:pt x="3239" y="1740"/>
                </a:lnTo>
                <a:lnTo>
                  <a:pt x="3317" y="1789"/>
                </a:lnTo>
                <a:lnTo>
                  <a:pt x="3396" y="1836"/>
                </a:lnTo>
                <a:lnTo>
                  <a:pt x="3475" y="1883"/>
                </a:lnTo>
                <a:lnTo>
                  <a:pt x="3557" y="1930"/>
                </a:lnTo>
                <a:lnTo>
                  <a:pt x="3570" y="1943"/>
                </a:lnTo>
                <a:lnTo>
                  <a:pt x="3585" y="1957"/>
                </a:lnTo>
                <a:lnTo>
                  <a:pt x="3602" y="1970"/>
                </a:lnTo>
                <a:lnTo>
                  <a:pt x="3620" y="1982"/>
                </a:lnTo>
                <a:lnTo>
                  <a:pt x="3662" y="2008"/>
                </a:lnTo>
                <a:lnTo>
                  <a:pt x="3706" y="2033"/>
                </a:lnTo>
                <a:lnTo>
                  <a:pt x="3729" y="2056"/>
                </a:lnTo>
                <a:lnTo>
                  <a:pt x="3753" y="2079"/>
                </a:lnTo>
                <a:lnTo>
                  <a:pt x="3762" y="2084"/>
                </a:lnTo>
                <a:lnTo>
                  <a:pt x="3771" y="2089"/>
                </a:lnTo>
                <a:lnTo>
                  <a:pt x="3780" y="2093"/>
                </a:lnTo>
                <a:lnTo>
                  <a:pt x="3792" y="2097"/>
                </a:lnTo>
                <a:lnTo>
                  <a:pt x="3805" y="2100"/>
                </a:lnTo>
                <a:lnTo>
                  <a:pt x="3820" y="2104"/>
                </a:lnTo>
                <a:lnTo>
                  <a:pt x="3837" y="2106"/>
                </a:lnTo>
                <a:lnTo>
                  <a:pt x="3857" y="2108"/>
                </a:lnTo>
                <a:lnTo>
                  <a:pt x="3869" y="2110"/>
                </a:lnTo>
                <a:lnTo>
                  <a:pt x="3884" y="2115"/>
                </a:lnTo>
                <a:lnTo>
                  <a:pt x="3903" y="2122"/>
                </a:lnTo>
                <a:lnTo>
                  <a:pt x="3923" y="2130"/>
                </a:lnTo>
                <a:lnTo>
                  <a:pt x="3965" y="2151"/>
                </a:lnTo>
                <a:lnTo>
                  <a:pt x="4006" y="2169"/>
                </a:lnTo>
                <a:lnTo>
                  <a:pt x="4060" y="2199"/>
                </a:lnTo>
                <a:lnTo>
                  <a:pt x="4111" y="2229"/>
                </a:lnTo>
                <a:lnTo>
                  <a:pt x="4163" y="2261"/>
                </a:lnTo>
                <a:lnTo>
                  <a:pt x="4214" y="2293"/>
                </a:lnTo>
                <a:lnTo>
                  <a:pt x="4270" y="2325"/>
                </a:lnTo>
                <a:lnTo>
                  <a:pt x="4329" y="2358"/>
                </a:lnTo>
                <a:lnTo>
                  <a:pt x="4362" y="2374"/>
                </a:lnTo>
                <a:lnTo>
                  <a:pt x="4395" y="2392"/>
                </a:lnTo>
                <a:lnTo>
                  <a:pt x="4430" y="2408"/>
                </a:lnTo>
                <a:lnTo>
                  <a:pt x="4468" y="2425"/>
                </a:lnTo>
                <a:lnTo>
                  <a:pt x="4455" y="2413"/>
                </a:lnTo>
                <a:lnTo>
                  <a:pt x="4441" y="2402"/>
                </a:lnTo>
                <a:lnTo>
                  <a:pt x="4426" y="2391"/>
                </a:lnTo>
                <a:lnTo>
                  <a:pt x="4411" y="2380"/>
                </a:lnTo>
                <a:lnTo>
                  <a:pt x="4379" y="2359"/>
                </a:lnTo>
                <a:lnTo>
                  <a:pt x="4348" y="2339"/>
                </a:lnTo>
                <a:lnTo>
                  <a:pt x="4334" y="2328"/>
                </a:lnTo>
                <a:lnTo>
                  <a:pt x="4320" y="2319"/>
                </a:lnTo>
                <a:lnTo>
                  <a:pt x="4308" y="2310"/>
                </a:lnTo>
                <a:lnTo>
                  <a:pt x="4297" y="2301"/>
                </a:lnTo>
                <a:lnTo>
                  <a:pt x="4288" y="2291"/>
                </a:lnTo>
                <a:lnTo>
                  <a:pt x="4282" y="2282"/>
                </a:lnTo>
                <a:lnTo>
                  <a:pt x="4280" y="2277"/>
                </a:lnTo>
                <a:lnTo>
                  <a:pt x="4278" y="2273"/>
                </a:lnTo>
                <a:lnTo>
                  <a:pt x="4277" y="2268"/>
                </a:lnTo>
                <a:lnTo>
                  <a:pt x="4277" y="2264"/>
                </a:lnTo>
                <a:lnTo>
                  <a:pt x="4335" y="2295"/>
                </a:lnTo>
                <a:lnTo>
                  <a:pt x="4393" y="2326"/>
                </a:lnTo>
                <a:lnTo>
                  <a:pt x="4451" y="2358"/>
                </a:lnTo>
                <a:lnTo>
                  <a:pt x="4508" y="2389"/>
                </a:lnTo>
                <a:lnTo>
                  <a:pt x="4564" y="2421"/>
                </a:lnTo>
                <a:lnTo>
                  <a:pt x="4619" y="2452"/>
                </a:lnTo>
                <a:lnTo>
                  <a:pt x="4675" y="2483"/>
                </a:lnTo>
                <a:lnTo>
                  <a:pt x="4730" y="2515"/>
                </a:lnTo>
                <a:lnTo>
                  <a:pt x="4785" y="2546"/>
                </a:lnTo>
                <a:lnTo>
                  <a:pt x="4840" y="2577"/>
                </a:lnTo>
                <a:lnTo>
                  <a:pt x="4893" y="2608"/>
                </a:lnTo>
                <a:lnTo>
                  <a:pt x="4947" y="2640"/>
                </a:lnTo>
                <a:lnTo>
                  <a:pt x="5001" y="2671"/>
                </a:lnTo>
                <a:lnTo>
                  <a:pt x="5055" y="2702"/>
                </a:lnTo>
                <a:lnTo>
                  <a:pt x="5107" y="2733"/>
                </a:lnTo>
                <a:lnTo>
                  <a:pt x="5161" y="2765"/>
                </a:lnTo>
                <a:lnTo>
                  <a:pt x="5169" y="2774"/>
                </a:lnTo>
                <a:lnTo>
                  <a:pt x="5179" y="2784"/>
                </a:lnTo>
                <a:lnTo>
                  <a:pt x="5189" y="2793"/>
                </a:lnTo>
                <a:lnTo>
                  <a:pt x="5201" y="2802"/>
                </a:lnTo>
                <a:lnTo>
                  <a:pt x="5225" y="2820"/>
                </a:lnTo>
                <a:lnTo>
                  <a:pt x="5253" y="2837"/>
                </a:lnTo>
                <a:lnTo>
                  <a:pt x="5284" y="2855"/>
                </a:lnTo>
                <a:lnTo>
                  <a:pt x="5319" y="2872"/>
                </a:lnTo>
                <a:lnTo>
                  <a:pt x="5355" y="2890"/>
                </a:lnTo>
                <a:lnTo>
                  <a:pt x="5396" y="2906"/>
                </a:lnTo>
                <a:lnTo>
                  <a:pt x="5410" y="2914"/>
                </a:lnTo>
                <a:lnTo>
                  <a:pt x="5424" y="2923"/>
                </a:lnTo>
                <a:lnTo>
                  <a:pt x="5438" y="2931"/>
                </a:lnTo>
                <a:lnTo>
                  <a:pt x="5452" y="2940"/>
                </a:lnTo>
                <a:lnTo>
                  <a:pt x="5463" y="2953"/>
                </a:lnTo>
                <a:lnTo>
                  <a:pt x="5477" y="2965"/>
                </a:lnTo>
                <a:lnTo>
                  <a:pt x="5493" y="2977"/>
                </a:lnTo>
                <a:lnTo>
                  <a:pt x="5509" y="2989"/>
                </a:lnTo>
                <a:lnTo>
                  <a:pt x="5548" y="3015"/>
                </a:lnTo>
                <a:lnTo>
                  <a:pt x="5588" y="3040"/>
                </a:lnTo>
                <a:lnTo>
                  <a:pt x="5630" y="3064"/>
                </a:lnTo>
                <a:lnTo>
                  <a:pt x="5673" y="3089"/>
                </a:lnTo>
                <a:lnTo>
                  <a:pt x="5694" y="3101"/>
                </a:lnTo>
                <a:lnTo>
                  <a:pt x="5713" y="3113"/>
                </a:lnTo>
                <a:lnTo>
                  <a:pt x="5731" y="3125"/>
                </a:lnTo>
                <a:lnTo>
                  <a:pt x="5749" y="3138"/>
                </a:lnTo>
                <a:lnTo>
                  <a:pt x="5757" y="3137"/>
                </a:lnTo>
                <a:lnTo>
                  <a:pt x="5761" y="3140"/>
                </a:lnTo>
                <a:lnTo>
                  <a:pt x="5767" y="3142"/>
                </a:lnTo>
                <a:lnTo>
                  <a:pt x="5758" y="3140"/>
                </a:lnTo>
                <a:lnTo>
                  <a:pt x="5749" y="3138"/>
                </a:lnTo>
                <a:lnTo>
                  <a:pt x="5766" y="3153"/>
                </a:lnTo>
                <a:lnTo>
                  <a:pt x="5785" y="3169"/>
                </a:lnTo>
                <a:lnTo>
                  <a:pt x="5805" y="3184"/>
                </a:lnTo>
                <a:lnTo>
                  <a:pt x="5827" y="3199"/>
                </a:lnTo>
                <a:lnTo>
                  <a:pt x="5874" y="3230"/>
                </a:lnTo>
                <a:lnTo>
                  <a:pt x="5926" y="3260"/>
                </a:lnTo>
                <a:lnTo>
                  <a:pt x="5978" y="3291"/>
                </a:lnTo>
                <a:lnTo>
                  <a:pt x="6031" y="3321"/>
                </a:lnTo>
                <a:lnTo>
                  <a:pt x="6083" y="3351"/>
                </a:lnTo>
                <a:lnTo>
                  <a:pt x="6132" y="3382"/>
                </a:lnTo>
                <a:lnTo>
                  <a:pt x="6192" y="3422"/>
                </a:lnTo>
                <a:lnTo>
                  <a:pt x="6250" y="3462"/>
                </a:lnTo>
                <a:lnTo>
                  <a:pt x="6306" y="3501"/>
                </a:lnTo>
                <a:lnTo>
                  <a:pt x="6360" y="3540"/>
                </a:lnTo>
                <a:lnTo>
                  <a:pt x="6409" y="3578"/>
                </a:lnTo>
                <a:lnTo>
                  <a:pt x="6457" y="3617"/>
                </a:lnTo>
                <a:lnTo>
                  <a:pt x="6478" y="3636"/>
                </a:lnTo>
                <a:lnTo>
                  <a:pt x="6498" y="3655"/>
                </a:lnTo>
                <a:lnTo>
                  <a:pt x="6519" y="3674"/>
                </a:lnTo>
                <a:lnTo>
                  <a:pt x="6538" y="3693"/>
                </a:lnTo>
                <a:lnTo>
                  <a:pt x="6552" y="3701"/>
                </a:lnTo>
                <a:lnTo>
                  <a:pt x="6566" y="3710"/>
                </a:lnTo>
                <a:lnTo>
                  <a:pt x="6581" y="3720"/>
                </a:lnTo>
                <a:lnTo>
                  <a:pt x="6596" y="3728"/>
                </a:lnTo>
                <a:lnTo>
                  <a:pt x="6618" y="3745"/>
                </a:lnTo>
                <a:lnTo>
                  <a:pt x="6641" y="3762"/>
                </a:lnTo>
                <a:lnTo>
                  <a:pt x="6667" y="3780"/>
                </a:lnTo>
                <a:lnTo>
                  <a:pt x="6695" y="3797"/>
                </a:lnTo>
                <a:lnTo>
                  <a:pt x="6753" y="3832"/>
                </a:lnTo>
                <a:lnTo>
                  <a:pt x="6814" y="3866"/>
                </a:lnTo>
                <a:lnTo>
                  <a:pt x="6877" y="3901"/>
                </a:lnTo>
                <a:lnTo>
                  <a:pt x="6936" y="3935"/>
                </a:lnTo>
                <a:lnTo>
                  <a:pt x="6964" y="3952"/>
                </a:lnTo>
                <a:lnTo>
                  <a:pt x="6989" y="3970"/>
                </a:lnTo>
                <a:lnTo>
                  <a:pt x="7014" y="3987"/>
                </a:lnTo>
                <a:lnTo>
                  <a:pt x="7037" y="4005"/>
                </a:lnTo>
                <a:lnTo>
                  <a:pt x="7051" y="4015"/>
                </a:lnTo>
                <a:lnTo>
                  <a:pt x="7070" y="4027"/>
                </a:lnTo>
                <a:lnTo>
                  <a:pt x="7093" y="4040"/>
                </a:lnTo>
                <a:lnTo>
                  <a:pt x="7119" y="4052"/>
                </a:lnTo>
                <a:lnTo>
                  <a:pt x="7133" y="4058"/>
                </a:lnTo>
                <a:lnTo>
                  <a:pt x="7148" y="4063"/>
                </a:lnTo>
                <a:lnTo>
                  <a:pt x="7164" y="4068"/>
                </a:lnTo>
                <a:lnTo>
                  <a:pt x="7180" y="4073"/>
                </a:lnTo>
                <a:lnTo>
                  <a:pt x="7195" y="4076"/>
                </a:lnTo>
                <a:lnTo>
                  <a:pt x="7211" y="4079"/>
                </a:lnTo>
                <a:lnTo>
                  <a:pt x="7227" y="4082"/>
                </a:lnTo>
                <a:lnTo>
                  <a:pt x="7242" y="4083"/>
                </a:lnTo>
                <a:lnTo>
                  <a:pt x="7271" y="4100"/>
                </a:lnTo>
                <a:lnTo>
                  <a:pt x="7301" y="4118"/>
                </a:lnTo>
                <a:lnTo>
                  <a:pt x="7330" y="4135"/>
                </a:lnTo>
                <a:lnTo>
                  <a:pt x="7360" y="4153"/>
                </a:lnTo>
                <a:lnTo>
                  <a:pt x="7372" y="4152"/>
                </a:lnTo>
                <a:lnTo>
                  <a:pt x="7384" y="4152"/>
                </a:lnTo>
                <a:lnTo>
                  <a:pt x="7397" y="4152"/>
                </a:lnTo>
                <a:lnTo>
                  <a:pt x="7410" y="4151"/>
                </a:lnTo>
                <a:lnTo>
                  <a:pt x="7411" y="4152"/>
                </a:lnTo>
                <a:lnTo>
                  <a:pt x="7413" y="4153"/>
                </a:lnTo>
                <a:lnTo>
                  <a:pt x="7393" y="4135"/>
                </a:lnTo>
                <a:lnTo>
                  <a:pt x="7372" y="4118"/>
                </a:lnTo>
                <a:lnTo>
                  <a:pt x="7349" y="4101"/>
                </a:lnTo>
                <a:lnTo>
                  <a:pt x="7326" y="4083"/>
                </a:lnTo>
                <a:lnTo>
                  <a:pt x="7275" y="4047"/>
                </a:lnTo>
                <a:lnTo>
                  <a:pt x="7222" y="4012"/>
                </a:lnTo>
                <a:lnTo>
                  <a:pt x="7166" y="3978"/>
                </a:lnTo>
                <a:lnTo>
                  <a:pt x="7108" y="3942"/>
                </a:lnTo>
                <a:lnTo>
                  <a:pt x="7049" y="3908"/>
                </a:lnTo>
                <a:lnTo>
                  <a:pt x="6989" y="3875"/>
                </a:lnTo>
                <a:lnTo>
                  <a:pt x="6960" y="3860"/>
                </a:lnTo>
                <a:lnTo>
                  <a:pt x="6930" y="3845"/>
                </a:lnTo>
                <a:lnTo>
                  <a:pt x="6901" y="3831"/>
                </a:lnTo>
                <a:lnTo>
                  <a:pt x="6873" y="3817"/>
                </a:lnTo>
                <a:lnTo>
                  <a:pt x="6861" y="3811"/>
                </a:lnTo>
                <a:lnTo>
                  <a:pt x="6849" y="3804"/>
                </a:lnTo>
                <a:lnTo>
                  <a:pt x="6838" y="3797"/>
                </a:lnTo>
                <a:lnTo>
                  <a:pt x="6828" y="3790"/>
                </a:lnTo>
                <a:lnTo>
                  <a:pt x="6821" y="3783"/>
                </a:lnTo>
                <a:lnTo>
                  <a:pt x="6815" y="3775"/>
                </a:lnTo>
                <a:lnTo>
                  <a:pt x="6811" y="3768"/>
                </a:lnTo>
                <a:lnTo>
                  <a:pt x="6809" y="3760"/>
                </a:lnTo>
                <a:lnTo>
                  <a:pt x="6771" y="3751"/>
                </a:lnTo>
                <a:lnTo>
                  <a:pt x="6741" y="3740"/>
                </a:lnTo>
                <a:lnTo>
                  <a:pt x="6729" y="3736"/>
                </a:lnTo>
                <a:lnTo>
                  <a:pt x="6719" y="3730"/>
                </a:lnTo>
                <a:lnTo>
                  <a:pt x="6710" y="3726"/>
                </a:lnTo>
                <a:lnTo>
                  <a:pt x="6703" y="3721"/>
                </a:lnTo>
                <a:lnTo>
                  <a:pt x="6696" y="3716"/>
                </a:lnTo>
                <a:lnTo>
                  <a:pt x="6691" y="3712"/>
                </a:lnTo>
                <a:lnTo>
                  <a:pt x="6688" y="3707"/>
                </a:lnTo>
                <a:lnTo>
                  <a:pt x="6684" y="3703"/>
                </a:lnTo>
                <a:lnTo>
                  <a:pt x="6680" y="3694"/>
                </a:lnTo>
                <a:lnTo>
                  <a:pt x="6677" y="3685"/>
                </a:lnTo>
                <a:lnTo>
                  <a:pt x="6676" y="3676"/>
                </a:lnTo>
                <a:lnTo>
                  <a:pt x="6674" y="3667"/>
                </a:lnTo>
                <a:lnTo>
                  <a:pt x="6670" y="3659"/>
                </a:lnTo>
                <a:lnTo>
                  <a:pt x="6665" y="3649"/>
                </a:lnTo>
                <a:lnTo>
                  <a:pt x="6661" y="3645"/>
                </a:lnTo>
                <a:lnTo>
                  <a:pt x="6655" y="3640"/>
                </a:lnTo>
                <a:lnTo>
                  <a:pt x="6649" y="3635"/>
                </a:lnTo>
                <a:lnTo>
                  <a:pt x="6641" y="3631"/>
                </a:lnTo>
                <a:lnTo>
                  <a:pt x="6633" y="3625"/>
                </a:lnTo>
                <a:lnTo>
                  <a:pt x="6622" y="3621"/>
                </a:lnTo>
                <a:lnTo>
                  <a:pt x="6609" y="3616"/>
                </a:lnTo>
                <a:lnTo>
                  <a:pt x="6595" y="3611"/>
                </a:lnTo>
                <a:lnTo>
                  <a:pt x="6582" y="3603"/>
                </a:lnTo>
                <a:lnTo>
                  <a:pt x="6572" y="3595"/>
                </a:lnTo>
                <a:lnTo>
                  <a:pt x="6567" y="3584"/>
                </a:lnTo>
                <a:lnTo>
                  <a:pt x="6563" y="3572"/>
                </a:lnTo>
                <a:lnTo>
                  <a:pt x="6555" y="3560"/>
                </a:lnTo>
                <a:lnTo>
                  <a:pt x="6547" y="3548"/>
                </a:lnTo>
                <a:lnTo>
                  <a:pt x="6534" y="3535"/>
                </a:lnTo>
                <a:lnTo>
                  <a:pt x="6518" y="3522"/>
                </a:lnTo>
                <a:lnTo>
                  <a:pt x="6495" y="3505"/>
                </a:lnTo>
                <a:lnTo>
                  <a:pt x="6468" y="3488"/>
                </a:lnTo>
                <a:lnTo>
                  <a:pt x="6429" y="3465"/>
                </a:lnTo>
                <a:lnTo>
                  <a:pt x="6387" y="3441"/>
                </a:lnTo>
                <a:lnTo>
                  <a:pt x="6345" y="3419"/>
                </a:lnTo>
                <a:lnTo>
                  <a:pt x="6303" y="3395"/>
                </a:lnTo>
                <a:lnTo>
                  <a:pt x="6263" y="3372"/>
                </a:lnTo>
                <a:lnTo>
                  <a:pt x="6226" y="3348"/>
                </a:lnTo>
                <a:lnTo>
                  <a:pt x="6208" y="3336"/>
                </a:lnTo>
                <a:lnTo>
                  <a:pt x="6191" y="3323"/>
                </a:lnTo>
                <a:lnTo>
                  <a:pt x="6176" y="3312"/>
                </a:lnTo>
                <a:lnTo>
                  <a:pt x="6162" y="3300"/>
                </a:lnTo>
                <a:lnTo>
                  <a:pt x="6151" y="3290"/>
                </a:lnTo>
                <a:lnTo>
                  <a:pt x="6141" y="3283"/>
                </a:lnTo>
                <a:lnTo>
                  <a:pt x="6131" y="3276"/>
                </a:lnTo>
                <a:lnTo>
                  <a:pt x="6120" y="3270"/>
                </a:lnTo>
                <a:lnTo>
                  <a:pt x="6111" y="3266"/>
                </a:lnTo>
                <a:lnTo>
                  <a:pt x="6101" y="3261"/>
                </a:lnTo>
                <a:lnTo>
                  <a:pt x="6091" y="3259"/>
                </a:lnTo>
                <a:lnTo>
                  <a:pt x="6082" y="3257"/>
                </a:lnTo>
                <a:lnTo>
                  <a:pt x="6062" y="3255"/>
                </a:lnTo>
                <a:lnTo>
                  <a:pt x="6045" y="3254"/>
                </a:lnTo>
                <a:lnTo>
                  <a:pt x="6027" y="3255"/>
                </a:lnTo>
                <a:lnTo>
                  <a:pt x="6010" y="3256"/>
                </a:lnTo>
                <a:lnTo>
                  <a:pt x="6014" y="3241"/>
                </a:lnTo>
                <a:lnTo>
                  <a:pt x="6019" y="3227"/>
                </a:lnTo>
                <a:lnTo>
                  <a:pt x="6019" y="3223"/>
                </a:lnTo>
                <a:lnTo>
                  <a:pt x="6018" y="3218"/>
                </a:lnTo>
                <a:lnTo>
                  <a:pt x="6015" y="3213"/>
                </a:lnTo>
                <a:lnTo>
                  <a:pt x="6010" y="3208"/>
                </a:lnTo>
                <a:lnTo>
                  <a:pt x="6003" y="3202"/>
                </a:lnTo>
                <a:lnTo>
                  <a:pt x="5994" y="3196"/>
                </a:lnTo>
                <a:lnTo>
                  <a:pt x="5982" y="3189"/>
                </a:lnTo>
                <a:lnTo>
                  <a:pt x="5967" y="3182"/>
                </a:lnTo>
                <a:lnTo>
                  <a:pt x="5962" y="3176"/>
                </a:lnTo>
                <a:lnTo>
                  <a:pt x="5957" y="3168"/>
                </a:lnTo>
                <a:lnTo>
                  <a:pt x="5949" y="3162"/>
                </a:lnTo>
                <a:lnTo>
                  <a:pt x="5941" y="3155"/>
                </a:lnTo>
                <a:lnTo>
                  <a:pt x="5920" y="3140"/>
                </a:lnTo>
                <a:lnTo>
                  <a:pt x="5899" y="3126"/>
                </a:lnTo>
                <a:lnTo>
                  <a:pt x="5877" y="3111"/>
                </a:lnTo>
                <a:lnTo>
                  <a:pt x="5859" y="3097"/>
                </a:lnTo>
                <a:lnTo>
                  <a:pt x="5852" y="3091"/>
                </a:lnTo>
                <a:lnTo>
                  <a:pt x="5845" y="3085"/>
                </a:lnTo>
                <a:lnTo>
                  <a:pt x="5841" y="3078"/>
                </a:lnTo>
                <a:lnTo>
                  <a:pt x="5840" y="3072"/>
                </a:lnTo>
                <a:lnTo>
                  <a:pt x="5852" y="3070"/>
                </a:lnTo>
                <a:lnTo>
                  <a:pt x="5864" y="3068"/>
                </a:lnTo>
                <a:lnTo>
                  <a:pt x="5875" y="3071"/>
                </a:lnTo>
                <a:lnTo>
                  <a:pt x="5885" y="3073"/>
                </a:lnTo>
                <a:lnTo>
                  <a:pt x="5894" y="3074"/>
                </a:lnTo>
                <a:lnTo>
                  <a:pt x="5900" y="3074"/>
                </a:lnTo>
                <a:lnTo>
                  <a:pt x="5904" y="3074"/>
                </a:lnTo>
                <a:lnTo>
                  <a:pt x="5908" y="3073"/>
                </a:lnTo>
                <a:lnTo>
                  <a:pt x="5909" y="3071"/>
                </a:lnTo>
                <a:lnTo>
                  <a:pt x="5910" y="3068"/>
                </a:lnTo>
                <a:lnTo>
                  <a:pt x="5908" y="3058"/>
                </a:lnTo>
                <a:lnTo>
                  <a:pt x="5905" y="3046"/>
                </a:lnTo>
                <a:lnTo>
                  <a:pt x="5931" y="3051"/>
                </a:lnTo>
                <a:lnTo>
                  <a:pt x="5955" y="3057"/>
                </a:lnTo>
                <a:lnTo>
                  <a:pt x="5977" y="3064"/>
                </a:lnTo>
                <a:lnTo>
                  <a:pt x="5998" y="3072"/>
                </a:lnTo>
                <a:lnTo>
                  <a:pt x="6017" y="3080"/>
                </a:lnTo>
                <a:lnTo>
                  <a:pt x="6035" y="3089"/>
                </a:lnTo>
                <a:lnTo>
                  <a:pt x="6052" y="3097"/>
                </a:lnTo>
                <a:lnTo>
                  <a:pt x="6067" y="3107"/>
                </a:lnTo>
                <a:lnTo>
                  <a:pt x="6079" y="3116"/>
                </a:lnTo>
                <a:lnTo>
                  <a:pt x="6091" y="3124"/>
                </a:lnTo>
                <a:lnTo>
                  <a:pt x="6101" y="3133"/>
                </a:lnTo>
                <a:lnTo>
                  <a:pt x="6110" y="3140"/>
                </a:lnTo>
                <a:lnTo>
                  <a:pt x="6116" y="3147"/>
                </a:lnTo>
                <a:lnTo>
                  <a:pt x="6120" y="3153"/>
                </a:lnTo>
                <a:lnTo>
                  <a:pt x="6124" y="3157"/>
                </a:lnTo>
                <a:lnTo>
                  <a:pt x="6126" y="3162"/>
                </a:lnTo>
                <a:lnTo>
                  <a:pt x="6128" y="3171"/>
                </a:lnTo>
                <a:lnTo>
                  <a:pt x="6131" y="3180"/>
                </a:lnTo>
                <a:lnTo>
                  <a:pt x="6136" y="3188"/>
                </a:lnTo>
                <a:lnTo>
                  <a:pt x="6142" y="3196"/>
                </a:lnTo>
                <a:lnTo>
                  <a:pt x="6149" y="3204"/>
                </a:lnTo>
                <a:lnTo>
                  <a:pt x="6158" y="3212"/>
                </a:lnTo>
                <a:lnTo>
                  <a:pt x="6168" y="3218"/>
                </a:lnTo>
                <a:lnTo>
                  <a:pt x="6178" y="3226"/>
                </a:lnTo>
                <a:lnTo>
                  <a:pt x="6191" y="3233"/>
                </a:lnTo>
                <a:lnTo>
                  <a:pt x="6205" y="3240"/>
                </a:lnTo>
                <a:lnTo>
                  <a:pt x="6221" y="3247"/>
                </a:lnTo>
                <a:lnTo>
                  <a:pt x="6238" y="3254"/>
                </a:lnTo>
                <a:lnTo>
                  <a:pt x="6278" y="3269"/>
                </a:lnTo>
                <a:lnTo>
                  <a:pt x="6324" y="3284"/>
                </a:lnTo>
                <a:lnTo>
                  <a:pt x="6347" y="3292"/>
                </a:lnTo>
                <a:lnTo>
                  <a:pt x="6370" y="3302"/>
                </a:lnTo>
                <a:lnTo>
                  <a:pt x="6391" y="3314"/>
                </a:lnTo>
                <a:lnTo>
                  <a:pt x="6413" y="3326"/>
                </a:lnTo>
                <a:lnTo>
                  <a:pt x="6433" y="3338"/>
                </a:lnTo>
                <a:lnTo>
                  <a:pt x="6452" y="3351"/>
                </a:lnTo>
                <a:lnTo>
                  <a:pt x="6472" y="3364"/>
                </a:lnTo>
                <a:lnTo>
                  <a:pt x="6490" y="3377"/>
                </a:lnTo>
                <a:lnTo>
                  <a:pt x="6506" y="3389"/>
                </a:lnTo>
                <a:lnTo>
                  <a:pt x="6523" y="3400"/>
                </a:lnTo>
                <a:lnTo>
                  <a:pt x="6541" y="3412"/>
                </a:lnTo>
                <a:lnTo>
                  <a:pt x="6562" y="3424"/>
                </a:lnTo>
                <a:lnTo>
                  <a:pt x="6573" y="3429"/>
                </a:lnTo>
                <a:lnTo>
                  <a:pt x="6583" y="3434"/>
                </a:lnTo>
                <a:lnTo>
                  <a:pt x="6595" y="3438"/>
                </a:lnTo>
                <a:lnTo>
                  <a:pt x="6608" y="3442"/>
                </a:lnTo>
                <a:lnTo>
                  <a:pt x="6621" y="3445"/>
                </a:lnTo>
                <a:lnTo>
                  <a:pt x="6635" y="3449"/>
                </a:lnTo>
                <a:lnTo>
                  <a:pt x="6650" y="3450"/>
                </a:lnTo>
                <a:lnTo>
                  <a:pt x="6665" y="3451"/>
                </a:lnTo>
                <a:lnTo>
                  <a:pt x="6666" y="3456"/>
                </a:lnTo>
                <a:lnTo>
                  <a:pt x="6667" y="3462"/>
                </a:lnTo>
                <a:lnTo>
                  <a:pt x="6667" y="3465"/>
                </a:lnTo>
                <a:lnTo>
                  <a:pt x="6668" y="3467"/>
                </a:lnTo>
                <a:lnTo>
                  <a:pt x="6671" y="3470"/>
                </a:lnTo>
                <a:lnTo>
                  <a:pt x="6675" y="3472"/>
                </a:lnTo>
                <a:lnTo>
                  <a:pt x="6719" y="3497"/>
                </a:lnTo>
                <a:lnTo>
                  <a:pt x="6763" y="3522"/>
                </a:lnTo>
                <a:lnTo>
                  <a:pt x="6808" y="3545"/>
                </a:lnTo>
                <a:lnTo>
                  <a:pt x="6852" y="3570"/>
                </a:lnTo>
                <a:lnTo>
                  <a:pt x="6897" y="3594"/>
                </a:lnTo>
                <a:lnTo>
                  <a:pt x="6942" y="3619"/>
                </a:lnTo>
                <a:lnTo>
                  <a:pt x="6987" y="3644"/>
                </a:lnTo>
                <a:lnTo>
                  <a:pt x="7032" y="3668"/>
                </a:lnTo>
                <a:lnTo>
                  <a:pt x="7039" y="3669"/>
                </a:lnTo>
                <a:lnTo>
                  <a:pt x="7044" y="3669"/>
                </a:lnTo>
                <a:lnTo>
                  <a:pt x="7049" y="3668"/>
                </a:lnTo>
                <a:lnTo>
                  <a:pt x="7052" y="3667"/>
                </a:lnTo>
                <a:lnTo>
                  <a:pt x="7052" y="3667"/>
                </a:lnTo>
                <a:lnTo>
                  <a:pt x="7053" y="3667"/>
                </a:lnTo>
                <a:lnTo>
                  <a:pt x="7043" y="3668"/>
                </a:lnTo>
                <a:lnTo>
                  <a:pt x="7032" y="3668"/>
                </a:lnTo>
                <a:lnTo>
                  <a:pt x="7064" y="3685"/>
                </a:lnTo>
                <a:lnTo>
                  <a:pt x="7096" y="3703"/>
                </a:lnTo>
                <a:lnTo>
                  <a:pt x="7128" y="3720"/>
                </a:lnTo>
                <a:lnTo>
                  <a:pt x="7159" y="3737"/>
                </a:lnTo>
                <a:lnTo>
                  <a:pt x="7191" y="3754"/>
                </a:lnTo>
                <a:lnTo>
                  <a:pt x="7223" y="3771"/>
                </a:lnTo>
                <a:lnTo>
                  <a:pt x="7255" y="3788"/>
                </a:lnTo>
                <a:lnTo>
                  <a:pt x="7286" y="3805"/>
                </a:lnTo>
                <a:lnTo>
                  <a:pt x="7327" y="3827"/>
                </a:lnTo>
                <a:lnTo>
                  <a:pt x="7369" y="3849"/>
                </a:lnTo>
                <a:lnTo>
                  <a:pt x="7411" y="3871"/>
                </a:lnTo>
                <a:lnTo>
                  <a:pt x="7454" y="3893"/>
                </a:lnTo>
                <a:lnTo>
                  <a:pt x="7498" y="3917"/>
                </a:lnTo>
                <a:lnTo>
                  <a:pt x="7543" y="3940"/>
                </a:lnTo>
                <a:lnTo>
                  <a:pt x="7590" y="3965"/>
                </a:lnTo>
                <a:lnTo>
                  <a:pt x="7639" y="3991"/>
                </a:lnTo>
                <a:lnTo>
                  <a:pt x="7636" y="3983"/>
                </a:lnTo>
                <a:lnTo>
                  <a:pt x="7631" y="3975"/>
                </a:lnTo>
                <a:lnTo>
                  <a:pt x="7623" y="3967"/>
                </a:lnTo>
                <a:lnTo>
                  <a:pt x="7615" y="3958"/>
                </a:lnTo>
                <a:lnTo>
                  <a:pt x="7605" y="3951"/>
                </a:lnTo>
                <a:lnTo>
                  <a:pt x="7594" y="3942"/>
                </a:lnTo>
                <a:lnTo>
                  <a:pt x="7583" y="3934"/>
                </a:lnTo>
                <a:lnTo>
                  <a:pt x="7570" y="3926"/>
                </a:lnTo>
                <a:lnTo>
                  <a:pt x="7542" y="3909"/>
                </a:lnTo>
                <a:lnTo>
                  <a:pt x="7512" y="3893"/>
                </a:lnTo>
                <a:lnTo>
                  <a:pt x="7480" y="3877"/>
                </a:lnTo>
                <a:lnTo>
                  <a:pt x="7450" y="3861"/>
                </a:lnTo>
                <a:lnTo>
                  <a:pt x="7420" y="3845"/>
                </a:lnTo>
                <a:lnTo>
                  <a:pt x="7392" y="3830"/>
                </a:lnTo>
                <a:lnTo>
                  <a:pt x="7368" y="3815"/>
                </a:lnTo>
                <a:lnTo>
                  <a:pt x="7347" y="3800"/>
                </a:lnTo>
                <a:lnTo>
                  <a:pt x="7340" y="3794"/>
                </a:lnTo>
                <a:lnTo>
                  <a:pt x="7332" y="3786"/>
                </a:lnTo>
                <a:lnTo>
                  <a:pt x="7327" y="3780"/>
                </a:lnTo>
                <a:lnTo>
                  <a:pt x="7324" y="3772"/>
                </a:lnTo>
                <a:lnTo>
                  <a:pt x="7321" y="3766"/>
                </a:lnTo>
                <a:lnTo>
                  <a:pt x="7321" y="3759"/>
                </a:lnTo>
                <a:lnTo>
                  <a:pt x="7324" y="3754"/>
                </a:lnTo>
                <a:lnTo>
                  <a:pt x="7329" y="3747"/>
                </a:lnTo>
                <a:lnTo>
                  <a:pt x="7347" y="3749"/>
                </a:lnTo>
                <a:lnTo>
                  <a:pt x="7361" y="3746"/>
                </a:lnTo>
                <a:lnTo>
                  <a:pt x="7367" y="3745"/>
                </a:lnTo>
                <a:lnTo>
                  <a:pt x="7371" y="3743"/>
                </a:lnTo>
                <a:lnTo>
                  <a:pt x="7374" y="3741"/>
                </a:lnTo>
                <a:lnTo>
                  <a:pt x="7377" y="3739"/>
                </a:lnTo>
                <a:lnTo>
                  <a:pt x="7378" y="3736"/>
                </a:lnTo>
                <a:lnTo>
                  <a:pt x="7379" y="3732"/>
                </a:lnTo>
                <a:lnTo>
                  <a:pt x="7379" y="3729"/>
                </a:lnTo>
                <a:lnTo>
                  <a:pt x="7378" y="3725"/>
                </a:lnTo>
                <a:lnTo>
                  <a:pt x="7375" y="3716"/>
                </a:lnTo>
                <a:lnTo>
                  <a:pt x="7370" y="3708"/>
                </a:lnTo>
                <a:lnTo>
                  <a:pt x="7372" y="3706"/>
                </a:lnTo>
                <a:lnTo>
                  <a:pt x="7373" y="3705"/>
                </a:lnTo>
                <a:lnTo>
                  <a:pt x="7373" y="3703"/>
                </a:lnTo>
                <a:lnTo>
                  <a:pt x="7372" y="3700"/>
                </a:lnTo>
                <a:lnTo>
                  <a:pt x="7367" y="3696"/>
                </a:lnTo>
                <a:lnTo>
                  <a:pt x="7356" y="3690"/>
                </a:lnTo>
                <a:lnTo>
                  <a:pt x="7327" y="3679"/>
                </a:lnTo>
                <a:lnTo>
                  <a:pt x="7298" y="3668"/>
                </a:lnTo>
                <a:lnTo>
                  <a:pt x="7269" y="3656"/>
                </a:lnTo>
                <a:lnTo>
                  <a:pt x="7240" y="3646"/>
                </a:lnTo>
                <a:lnTo>
                  <a:pt x="7211" y="3635"/>
                </a:lnTo>
                <a:lnTo>
                  <a:pt x="7182" y="3623"/>
                </a:lnTo>
                <a:lnTo>
                  <a:pt x="7153" y="3611"/>
                </a:lnTo>
                <a:lnTo>
                  <a:pt x="7125" y="3600"/>
                </a:lnTo>
                <a:lnTo>
                  <a:pt x="7109" y="3589"/>
                </a:lnTo>
                <a:lnTo>
                  <a:pt x="7090" y="3579"/>
                </a:lnTo>
                <a:lnTo>
                  <a:pt x="7071" y="3572"/>
                </a:lnTo>
                <a:lnTo>
                  <a:pt x="7052" y="3564"/>
                </a:lnTo>
                <a:lnTo>
                  <a:pt x="7031" y="3551"/>
                </a:lnTo>
                <a:lnTo>
                  <a:pt x="7010" y="3539"/>
                </a:lnTo>
                <a:lnTo>
                  <a:pt x="6988" y="3526"/>
                </a:lnTo>
                <a:lnTo>
                  <a:pt x="6967" y="3512"/>
                </a:lnTo>
                <a:lnTo>
                  <a:pt x="6904" y="3470"/>
                </a:lnTo>
                <a:lnTo>
                  <a:pt x="6843" y="3428"/>
                </a:lnTo>
                <a:lnTo>
                  <a:pt x="6786" y="3388"/>
                </a:lnTo>
                <a:lnTo>
                  <a:pt x="6733" y="3346"/>
                </a:lnTo>
                <a:lnTo>
                  <a:pt x="6680" y="3304"/>
                </a:lnTo>
                <a:lnTo>
                  <a:pt x="6630" y="3263"/>
                </a:lnTo>
                <a:lnTo>
                  <a:pt x="6580" y="3222"/>
                </a:lnTo>
                <a:lnTo>
                  <a:pt x="6530" y="3181"/>
                </a:lnTo>
                <a:lnTo>
                  <a:pt x="6543" y="3184"/>
                </a:lnTo>
                <a:lnTo>
                  <a:pt x="6554" y="3187"/>
                </a:lnTo>
                <a:lnTo>
                  <a:pt x="6567" y="3192"/>
                </a:lnTo>
                <a:lnTo>
                  <a:pt x="6578" y="3197"/>
                </a:lnTo>
                <a:lnTo>
                  <a:pt x="6602" y="3208"/>
                </a:lnTo>
                <a:lnTo>
                  <a:pt x="6624" y="3218"/>
                </a:lnTo>
                <a:lnTo>
                  <a:pt x="6647" y="3230"/>
                </a:lnTo>
                <a:lnTo>
                  <a:pt x="6670" y="3240"/>
                </a:lnTo>
                <a:lnTo>
                  <a:pt x="6683" y="3244"/>
                </a:lnTo>
                <a:lnTo>
                  <a:pt x="6695" y="3247"/>
                </a:lnTo>
                <a:lnTo>
                  <a:pt x="6708" y="3251"/>
                </a:lnTo>
                <a:lnTo>
                  <a:pt x="6722" y="3253"/>
                </a:lnTo>
                <a:lnTo>
                  <a:pt x="6721" y="3249"/>
                </a:lnTo>
                <a:lnTo>
                  <a:pt x="6720" y="3245"/>
                </a:lnTo>
                <a:lnTo>
                  <a:pt x="6718" y="3242"/>
                </a:lnTo>
                <a:lnTo>
                  <a:pt x="6716" y="3239"/>
                </a:lnTo>
                <a:lnTo>
                  <a:pt x="6708" y="3232"/>
                </a:lnTo>
                <a:lnTo>
                  <a:pt x="6699" y="3226"/>
                </a:lnTo>
                <a:lnTo>
                  <a:pt x="6688" y="3221"/>
                </a:lnTo>
                <a:lnTo>
                  <a:pt x="6676" y="3215"/>
                </a:lnTo>
                <a:lnTo>
                  <a:pt x="6662" y="3210"/>
                </a:lnTo>
                <a:lnTo>
                  <a:pt x="6648" y="3204"/>
                </a:lnTo>
                <a:lnTo>
                  <a:pt x="6619" y="3194"/>
                </a:lnTo>
                <a:lnTo>
                  <a:pt x="6592" y="3184"/>
                </a:lnTo>
                <a:lnTo>
                  <a:pt x="6579" y="3179"/>
                </a:lnTo>
                <a:lnTo>
                  <a:pt x="6568" y="3172"/>
                </a:lnTo>
                <a:lnTo>
                  <a:pt x="6560" y="3167"/>
                </a:lnTo>
                <a:lnTo>
                  <a:pt x="6553" y="3160"/>
                </a:lnTo>
                <a:lnTo>
                  <a:pt x="6565" y="3149"/>
                </a:lnTo>
                <a:lnTo>
                  <a:pt x="6576" y="3137"/>
                </a:lnTo>
                <a:lnTo>
                  <a:pt x="6575" y="3137"/>
                </a:lnTo>
                <a:lnTo>
                  <a:pt x="6583" y="3134"/>
                </a:lnTo>
                <a:lnTo>
                  <a:pt x="6591" y="3128"/>
                </a:lnTo>
                <a:lnTo>
                  <a:pt x="6596" y="3128"/>
                </a:lnTo>
                <a:lnTo>
                  <a:pt x="6605" y="3130"/>
                </a:lnTo>
                <a:lnTo>
                  <a:pt x="6617" y="3135"/>
                </a:lnTo>
                <a:lnTo>
                  <a:pt x="6633" y="3145"/>
                </a:lnTo>
                <a:lnTo>
                  <a:pt x="6646" y="3152"/>
                </a:lnTo>
                <a:lnTo>
                  <a:pt x="6659" y="3158"/>
                </a:lnTo>
                <a:lnTo>
                  <a:pt x="6670" y="3164"/>
                </a:lnTo>
                <a:lnTo>
                  <a:pt x="6681" y="3167"/>
                </a:lnTo>
                <a:lnTo>
                  <a:pt x="6692" y="3171"/>
                </a:lnTo>
                <a:lnTo>
                  <a:pt x="6702" y="3173"/>
                </a:lnTo>
                <a:lnTo>
                  <a:pt x="6711" y="3176"/>
                </a:lnTo>
                <a:lnTo>
                  <a:pt x="6720" y="3177"/>
                </a:lnTo>
                <a:lnTo>
                  <a:pt x="6737" y="3177"/>
                </a:lnTo>
                <a:lnTo>
                  <a:pt x="6751" y="3177"/>
                </a:lnTo>
                <a:lnTo>
                  <a:pt x="6763" y="3175"/>
                </a:lnTo>
                <a:lnTo>
                  <a:pt x="6774" y="3173"/>
                </a:lnTo>
                <a:lnTo>
                  <a:pt x="6780" y="3173"/>
                </a:lnTo>
                <a:lnTo>
                  <a:pt x="6784" y="3172"/>
                </a:lnTo>
                <a:lnTo>
                  <a:pt x="6787" y="3170"/>
                </a:lnTo>
                <a:lnTo>
                  <a:pt x="6787" y="3167"/>
                </a:lnTo>
                <a:lnTo>
                  <a:pt x="6786" y="3165"/>
                </a:lnTo>
                <a:lnTo>
                  <a:pt x="6783" y="3162"/>
                </a:lnTo>
                <a:lnTo>
                  <a:pt x="6780" y="3157"/>
                </a:lnTo>
                <a:lnTo>
                  <a:pt x="6775" y="3154"/>
                </a:lnTo>
                <a:lnTo>
                  <a:pt x="6763" y="3146"/>
                </a:lnTo>
                <a:lnTo>
                  <a:pt x="6748" y="3138"/>
                </a:lnTo>
                <a:lnTo>
                  <a:pt x="6733" y="3130"/>
                </a:lnTo>
                <a:lnTo>
                  <a:pt x="6719" y="3123"/>
                </a:lnTo>
                <a:lnTo>
                  <a:pt x="6681" y="3104"/>
                </a:lnTo>
                <a:lnTo>
                  <a:pt x="6646" y="3085"/>
                </a:lnTo>
                <a:lnTo>
                  <a:pt x="6612" y="3066"/>
                </a:lnTo>
                <a:lnTo>
                  <a:pt x="6581" y="3047"/>
                </a:lnTo>
                <a:lnTo>
                  <a:pt x="6552" y="3028"/>
                </a:lnTo>
                <a:lnTo>
                  <a:pt x="6525" y="3010"/>
                </a:lnTo>
                <a:lnTo>
                  <a:pt x="6502" y="2991"/>
                </a:lnTo>
                <a:lnTo>
                  <a:pt x="6479" y="2974"/>
                </a:lnTo>
                <a:lnTo>
                  <a:pt x="6467" y="2964"/>
                </a:lnTo>
                <a:lnTo>
                  <a:pt x="6454" y="2955"/>
                </a:lnTo>
                <a:lnTo>
                  <a:pt x="6444" y="2947"/>
                </a:lnTo>
                <a:lnTo>
                  <a:pt x="6432" y="2941"/>
                </a:lnTo>
                <a:lnTo>
                  <a:pt x="6421" y="2936"/>
                </a:lnTo>
                <a:lnTo>
                  <a:pt x="6410" y="2930"/>
                </a:lnTo>
                <a:lnTo>
                  <a:pt x="6400" y="2927"/>
                </a:lnTo>
                <a:lnTo>
                  <a:pt x="6390" y="2924"/>
                </a:lnTo>
                <a:lnTo>
                  <a:pt x="6370" y="2920"/>
                </a:lnTo>
                <a:lnTo>
                  <a:pt x="6349" y="2916"/>
                </a:lnTo>
                <a:lnTo>
                  <a:pt x="6328" y="2914"/>
                </a:lnTo>
                <a:lnTo>
                  <a:pt x="6305" y="2911"/>
                </a:lnTo>
                <a:lnTo>
                  <a:pt x="6277" y="2894"/>
                </a:lnTo>
                <a:lnTo>
                  <a:pt x="6248" y="2876"/>
                </a:lnTo>
                <a:lnTo>
                  <a:pt x="6219" y="2857"/>
                </a:lnTo>
                <a:lnTo>
                  <a:pt x="6188" y="2838"/>
                </a:lnTo>
                <a:lnTo>
                  <a:pt x="6155" y="2817"/>
                </a:lnTo>
                <a:lnTo>
                  <a:pt x="6119" y="2794"/>
                </a:lnTo>
                <a:lnTo>
                  <a:pt x="6082" y="2771"/>
                </a:lnTo>
                <a:lnTo>
                  <a:pt x="6040" y="2744"/>
                </a:lnTo>
                <a:lnTo>
                  <a:pt x="6062" y="2771"/>
                </a:lnTo>
                <a:lnTo>
                  <a:pt x="6085" y="2794"/>
                </a:lnTo>
                <a:lnTo>
                  <a:pt x="6097" y="2806"/>
                </a:lnTo>
                <a:lnTo>
                  <a:pt x="6108" y="2817"/>
                </a:lnTo>
                <a:lnTo>
                  <a:pt x="6122" y="2827"/>
                </a:lnTo>
                <a:lnTo>
                  <a:pt x="6135" y="2838"/>
                </a:lnTo>
                <a:lnTo>
                  <a:pt x="6150" y="2848"/>
                </a:lnTo>
                <a:lnTo>
                  <a:pt x="6165" y="2857"/>
                </a:lnTo>
                <a:lnTo>
                  <a:pt x="6183" y="2866"/>
                </a:lnTo>
                <a:lnTo>
                  <a:pt x="6200" y="2876"/>
                </a:lnTo>
                <a:lnTo>
                  <a:pt x="6219" y="2884"/>
                </a:lnTo>
                <a:lnTo>
                  <a:pt x="6240" y="2894"/>
                </a:lnTo>
                <a:lnTo>
                  <a:pt x="6261" y="2902"/>
                </a:lnTo>
                <a:lnTo>
                  <a:pt x="6285" y="2911"/>
                </a:lnTo>
                <a:lnTo>
                  <a:pt x="6310" y="2928"/>
                </a:lnTo>
                <a:lnTo>
                  <a:pt x="6335" y="2945"/>
                </a:lnTo>
                <a:lnTo>
                  <a:pt x="6361" y="2962"/>
                </a:lnTo>
                <a:lnTo>
                  <a:pt x="6387" y="2980"/>
                </a:lnTo>
                <a:lnTo>
                  <a:pt x="6414" y="2997"/>
                </a:lnTo>
                <a:lnTo>
                  <a:pt x="6439" y="3014"/>
                </a:lnTo>
                <a:lnTo>
                  <a:pt x="6465" y="3031"/>
                </a:lnTo>
                <a:lnTo>
                  <a:pt x="6491" y="3048"/>
                </a:lnTo>
                <a:lnTo>
                  <a:pt x="6507" y="3061"/>
                </a:lnTo>
                <a:lnTo>
                  <a:pt x="6520" y="3072"/>
                </a:lnTo>
                <a:lnTo>
                  <a:pt x="6524" y="3077"/>
                </a:lnTo>
                <a:lnTo>
                  <a:pt x="6529" y="3081"/>
                </a:lnTo>
                <a:lnTo>
                  <a:pt x="6530" y="3086"/>
                </a:lnTo>
                <a:lnTo>
                  <a:pt x="6531" y="3089"/>
                </a:lnTo>
                <a:lnTo>
                  <a:pt x="6531" y="3092"/>
                </a:lnTo>
                <a:lnTo>
                  <a:pt x="6529" y="3095"/>
                </a:lnTo>
                <a:lnTo>
                  <a:pt x="6525" y="3097"/>
                </a:lnTo>
                <a:lnTo>
                  <a:pt x="6521" y="3100"/>
                </a:lnTo>
                <a:lnTo>
                  <a:pt x="6515" y="3102"/>
                </a:lnTo>
                <a:lnTo>
                  <a:pt x="6507" y="3102"/>
                </a:lnTo>
                <a:lnTo>
                  <a:pt x="6498" y="3103"/>
                </a:lnTo>
                <a:lnTo>
                  <a:pt x="6488" y="3103"/>
                </a:lnTo>
                <a:lnTo>
                  <a:pt x="6459" y="3087"/>
                </a:lnTo>
                <a:lnTo>
                  <a:pt x="6430" y="3071"/>
                </a:lnTo>
                <a:lnTo>
                  <a:pt x="6402" y="3057"/>
                </a:lnTo>
                <a:lnTo>
                  <a:pt x="6375" y="3045"/>
                </a:lnTo>
                <a:lnTo>
                  <a:pt x="6363" y="3041"/>
                </a:lnTo>
                <a:lnTo>
                  <a:pt x="6351" y="3037"/>
                </a:lnTo>
                <a:lnTo>
                  <a:pt x="6339" y="3036"/>
                </a:lnTo>
                <a:lnTo>
                  <a:pt x="6330" y="3036"/>
                </a:lnTo>
                <a:lnTo>
                  <a:pt x="6320" y="3037"/>
                </a:lnTo>
                <a:lnTo>
                  <a:pt x="6312" y="3042"/>
                </a:lnTo>
                <a:lnTo>
                  <a:pt x="6308" y="3044"/>
                </a:lnTo>
                <a:lnTo>
                  <a:pt x="6305" y="3047"/>
                </a:lnTo>
                <a:lnTo>
                  <a:pt x="6301" y="3051"/>
                </a:lnTo>
                <a:lnTo>
                  <a:pt x="6299" y="3056"/>
                </a:lnTo>
                <a:lnTo>
                  <a:pt x="6284" y="3046"/>
                </a:lnTo>
                <a:lnTo>
                  <a:pt x="6270" y="3037"/>
                </a:lnTo>
                <a:lnTo>
                  <a:pt x="6255" y="3029"/>
                </a:lnTo>
                <a:lnTo>
                  <a:pt x="6241" y="3021"/>
                </a:lnTo>
                <a:lnTo>
                  <a:pt x="6238" y="3015"/>
                </a:lnTo>
                <a:lnTo>
                  <a:pt x="6234" y="3010"/>
                </a:lnTo>
                <a:lnTo>
                  <a:pt x="6228" y="3004"/>
                </a:lnTo>
                <a:lnTo>
                  <a:pt x="6221" y="2998"/>
                </a:lnTo>
                <a:lnTo>
                  <a:pt x="6205" y="2986"/>
                </a:lnTo>
                <a:lnTo>
                  <a:pt x="6187" y="2975"/>
                </a:lnTo>
                <a:lnTo>
                  <a:pt x="6144" y="2952"/>
                </a:lnTo>
                <a:lnTo>
                  <a:pt x="6102" y="2928"/>
                </a:lnTo>
                <a:lnTo>
                  <a:pt x="6032" y="2883"/>
                </a:lnTo>
                <a:lnTo>
                  <a:pt x="5962" y="2838"/>
                </a:lnTo>
                <a:lnTo>
                  <a:pt x="5893" y="2792"/>
                </a:lnTo>
                <a:lnTo>
                  <a:pt x="5823" y="2747"/>
                </a:lnTo>
                <a:lnTo>
                  <a:pt x="5753" y="2701"/>
                </a:lnTo>
                <a:lnTo>
                  <a:pt x="5683" y="2656"/>
                </a:lnTo>
                <a:lnTo>
                  <a:pt x="5613" y="2611"/>
                </a:lnTo>
                <a:lnTo>
                  <a:pt x="5543" y="2566"/>
                </a:lnTo>
                <a:lnTo>
                  <a:pt x="5506" y="2539"/>
                </a:lnTo>
                <a:lnTo>
                  <a:pt x="5469" y="2512"/>
                </a:lnTo>
                <a:lnTo>
                  <a:pt x="5433" y="2485"/>
                </a:lnTo>
                <a:lnTo>
                  <a:pt x="5395" y="2458"/>
                </a:lnTo>
                <a:lnTo>
                  <a:pt x="5355" y="2432"/>
                </a:lnTo>
                <a:lnTo>
                  <a:pt x="5312" y="2406"/>
                </a:lnTo>
                <a:lnTo>
                  <a:pt x="5289" y="2393"/>
                </a:lnTo>
                <a:lnTo>
                  <a:pt x="5265" y="2380"/>
                </a:lnTo>
                <a:lnTo>
                  <a:pt x="5239" y="2367"/>
                </a:lnTo>
                <a:lnTo>
                  <a:pt x="5212" y="2354"/>
                </a:lnTo>
                <a:lnTo>
                  <a:pt x="5197" y="2339"/>
                </a:lnTo>
                <a:lnTo>
                  <a:pt x="5180" y="2324"/>
                </a:lnTo>
                <a:lnTo>
                  <a:pt x="5161" y="2309"/>
                </a:lnTo>
                <a:lnTo>
                  <a:pt x="5139" y="2294"/>
                </a:lnTo>
                <a:lnTo>
                  <a:pt x="5094" y="2263"/>
                </a:lnTo>
                <a:lnTo>
                  <a:pt x="5047" y="2233"/>
                </a:lnTo>
                <a:lnTo>
                  <a:pt x="5001" y="2202"/>
                </a:lnTo>
                <a:lnTo>
                  <a:pt x="4958" y="2172"/>
                </a:lnTo>
                <a:lnTo>
                  <a:pt x="4940" y="2157"/>
                </a:lnTo>
                <a:lnTo>
                  <a:pt x="4922" y="2142"/>
                </a:lnTo>
                <a:lnTo>
                  <a:pt x="4907" y="2128"/>
                </a:lnTo>
                <a:lnTo>
                  <a:pt x="4897" y="2113"/>
                </a:lnTo>
                <a:lnTo>
                  <a:pt x="4857" y="2086"/>
                </a:lnTo>
                <a:lnTo>
                  <a:pt x="4818" y="2059"/>
                </a:lnTo>
                <a:lnTo>
                  <a:pt x="4778" y="2032"/>
                </a:lnTo>
                <a:lnTo>
                  <a:pt x="4740" y="2004"/>
                </a:lnTo>
                <a:lnTo>
                  <a:pt x="4723" y="1989"/>
                </a:lnTo>
                <a:lnTo>
                  <a:pt x="4705" y="1975"/>
                </a:lnTo>
                <a:lnTo>
                  <a:pt x="4689" y="1961"/>
                </a:lnTo>
                <a:lnTo>
                  <a:pt x="4672" y="1947"/>
                </a:lnTo>
                <a:lnTo>
                  <a:pt x="4662" y="1932"/>
                </a:lnTo>
                <a:lnTo>
                  <a:pt x="4653" y="1917"/>
                </a:lnTo>
                <a:lnTo>
                  <a:pt x="4644" y="1902"/>
                </a:lnTo>
                <a:lnTo>
                  <a:pt x="4634" y="1887"/>
                </a:lnTo>
                <a:lnTo>
                  <a:pt x="4657" y="1901"/>
                </a:lnTo>
                <a:lnTo>
                  <a:pt x="4678" y="1914"/>
                </a:lnTo>
                <a:lnTo>
                  <a:pt x="4701" y="1928"/>
                </a:lnTo>
                <a:lnTo>
                  <a:pt x="4724" y="1941"/>
                </a:lnTo>
                <a:lnTo>
                  <a:pt x="4746" y="1954"/>
                </a:lnTo>
                <a:lnTo>
                  <a:pt x="4768" y="1967"/>
                </a:lnTo>
                <a:lnTo>
                  <a:pt x="4790" y="1980"/>
                </a:lnTo>
                <a:lnTo>
                  <a:pt x="4813" y="1993"/>
                </a:lnTo>
                <a:lnTo>
                  <a:pt x="4825" y="1997"/>
                </a:lnTo>
                <a:lnTo>
                  <a:pt x="4834" y="2002"/>
                </a:lnTo>
                <a:lnTo>
                  <a:pt x="4844" y="2006"/>
                </a:lnTo>
                <a:lnTo>
                  <a:pt x="4851" y="2010"/>
                </a:lnTo>
                <a:lnTo>
                  <a:pt x="4868" y="2020"/>
                </a:lnTo>
                <a:lnTo>
                  <a:pt x="4882" y="2031"/>
                </a:lnTo>
                <a:lnTo>
                  <a:pt x="4895" y="2040"/>
                </a:lnTo>
                <a:lnTo>
                  <a:pt x="4912" y="2050"/>
                </a:lnTo>
                <a:lnTo>
                  <a:pt x="4920" y="2054"/>
                </a:lnTo>
                <a:lnTo>
                  <a:pt x="4930" y="2059"/>
                </a:lnTo>
                <a:lnTo>
                  <a:pt x="4942" y="2062"/>
                </a:lnTo>
                <a:lnTo>
                  <a:pt x="4954" y="2065"/>
                </a:lnTo>
                <a:lnTo>
                  <a:pt x="4986" y="2082"/>
                </a:lnTo>
                <a:lnTo>
                  <a:pt x="5019" y="2100"/>
                </a:lnTo>
                <a:lnTo>
                  <a:pt x="5053" y="2120"/>
                </a:lnTo>
                <a:lnTo>
                  <a:pt x="5093" y="2142"/>
                </a:lnTo>
                <a:lnTo>
                  <a:pt x="5085" y="2130"/>
                </a:lnTo>
                <a:lnTo>
                  <a:pt x="5079" y="2121"/>
                </a:lnTo>
                <a:lnTo>
                  <a:pt x="5077" y="2116"/>
                </a:lnTo>
                <a:lnTo>
                  <a:pt x="5076" y="2111"/>
                </a:lnTo>
                <a:lnTo>
                  <a:pt x="5075" y="2108"/>
                </a:lnTo>
                <a:lnTo>
                  <a:pt x="5076" y="2104"/>
                </a:lnTo>
                <a:lnTo>
                  <a:pt x="5077" y="2100"/>
                </a:lnTo>
                <a:lnTo>
                  <a:pt x="5079" y="2098"/>
                </a:lnTo>
                <a:lnTo>
                  <a:pt x="5082" y="2095"/>
                </a:lnTo>
                <a:lnTo>
                  <a:pt x="5087" y="2093"/>
                </a:lnTo>
                <a:lnTo>
                  <a:pt x="5091" y="2092"/>
                </a:lnTo>
                <a:lnTo>
                  <a:pt x="5097" y="2091"/>
                </a:lnTo>
                <a:lnTo>
                  <a:pt x="5105" y="2090"/>
                </a:lnTo>
                <a:lnTo>
                  <a:pt x="5114" y="2090"/>
                </a:lnTo>
                <a:lnTo>
                  <a:pt x="5146" y="2112"/>
                </a:lnTo>
                <a:lnTo>
                  <a:pt x="5178" y="2136"/>
                </a:lnTo>
                <a:lnTo>
                  <a:pt x="5209" y="2159"/>
                </a:lnTo>
                <a:lnTo>
                  <a:pt x="5243" y="2182"/>
                </a:lnTo>
                <a:lnTo>
                  <a:pt x="5260" y="2193"/>
                </a:lnTo>
                <a:lnTo>
                  <a:pt x="5278" y="2204"/>
                </a:lnTo>
                <a:lnTo>
                  <a:pt x="5298" y="2215"/>
                </a:lnTo>
                <a:lnTo>
                  <a:pt x="5319" y="2227"/>
                </a:lnTo>
                <a:lnTo>
                  <a:pt x="5340" y="2237"/>
                </a:lnTo>
                <a:lnTo>
                  <a:pt x="5364" y="2248"/>
                </a:lnTo>
                <a:lnTo>
                  <a:pt x="5390" y="2259"/>
                </a:lnTo>
                <a:lnTo>
                  <a:pt x="5417" y="2268"/>
                </a:lnTo>
                <a:lnTo>
                  <a:pt x="5438" y="2282"/>
                </a:lnTo>
                <a:lnTo>
                  <a:pt x="5458" y="2295"/>
                </a:lnTo>
                <a:lnTo>
                  <a:pt x="5480" y="2309"/>
                </a:lnTo>
                <a:lnTo>
                  <a:pt x="5501" y="2322"/>
                </a:lnTo>
                <a:lnTo>
                  <a:pt x="5523" y="2336"/>
                </a:lnTo>
                <a:lnTo>
                  <a:pt x="5543" y="2349"/>
                </a:lnTo>
                <a:lnTo>
                  <a:pt x="5565" y="2363"/>
                </a:lnTo>
                <a:lnTo>
                  <a:pt x="5586" y="2377"/>
                </a:lnTo>
                <a:lnTo>
                  <a:pt x="5573" y="2381"/>
                </a:lnTo>
                <a:lnTo>
                  <a:pt x="5562" y="2386"/>
                </a:lnTo>
                <a:lnTo>
                  <a:pt x="5561" y="2388"/>
                </a:lnTo>
                <a:lnTo>
                  <a:pt x="5559" y="2389"/>
                </a:lnTo>
                <a:lnTo>
                  <a:pt x="5559" y="2392"/>
                </a:lnTo>
                <a:lnTo>
                  <a:pt x="5561" y="2395"/>
                </a:lnTo>
                <a:lnTo>
                  <a:pt x="5563" y="2397"/>
                </a:lnTo>
                <a:lnTo>
                  <a:pt x="5566" y="2400"/>
                </a:lnTo>
                <a:lnTo>
                  <a:pt x="5570" y="2403"/>
                </a:lnTo>
                <a:lnTo>
                  <a:pt x="5577" y="2407"/>
                </a:lnTo>
                <a:lnTo>
                  <a:pt x="5592" y="2413"/>
                </a:lnTo>
                <a:lnTo>
                  <a:pt x="5604" y="2417"/>
                </a:lnTo>
                <a:lnTo>
                  <a:pt x="5614" y="2418"/>
                </a:lnTo>
                <a:lnTo>
                  <a:pt x="5623" y="2418"/>
                </a:lnTo>
                <a:lnTo>
                  <a:pt x="5637" y="2414"/>
                </a:lnTo>
                <a:lnTo>
                  <a:pt x="5653" y="2412"/>
                </a:lnTo>
                <a:lnTo>
                  <a:pt x="5671" y="2421"/>
                </a:lnTo>
                <a:lnTo>
                  <a:pt x="5688" y="2430"/>
                </a:lnTo>
                <a:lnTo>
                  <a:pt x="5703" y="2441"/>
                </a:lnTo>
                <a:lnTo>
                  <a:pt x="5718" y="2451"/>
                </a:lnTo>
                <a:lnTo>
                  <a:pt x="5735" y="2460"/>
                </a:lnTo>
                <a:lnTo>
                  <a:pt x="5753" y="2470"/>
                </a:lnTo>
                <a:lnTo>
                  <a:pt x="5764" y="2474"/>
                </a:lnTo>
                <a:lnTo>
                  <a:pt x="5774" y="2478"/>
                </a:lnTo>
                <a:lnTo>
                  <a:pt x="5786" y="2482"/>
                </a:lnTo>
                <a:lnTo>
                  <a:pt x="5800" y="2486"/>
                </a:lnTo>
                <a:lnTo>
                  <a:pt x="5802" y="2487"/>
                </a:lnTo>
                <a:lnTo>
                  <a:pt x="5842" y="2519"/>
                </a:lnTo>
                <a:lnTo>
                  <a:pt x="5884" y="2551"/>
                </a:lnTo>
                <a:lnTo>
                  <a:pt x="5928" y="2583"/>
                </a:lnTo>
                <a:lnTo>
                  <a:pt x="5974" y="2615"/>
                </a:lnTo>
                <a:lnTo>
                  <a:pt x="6021" y="2648"/>
                </a:lnTo>
                <a:lnTo>
                  <a:pt x="6071" y="2679"/>
                </a:lnTo>
                <a:lnTo>
                  <a:pt x="6120" y="2711"/>
                </a:lnTo>
                <a:lnTo>
                  <a:pt x="6171" y="2743"/>
                </a:lnTo>
                <a:lnTo>
                  <a:pt x="6222" y="2775"/>
                </a:lnTo>
                <a:lnTo>
                  <a:pt x="6274" y="2806"/>
                </a:lnTo>
                <a:lnTo>
                  <a:pt x="6326" y="2838"/>
                </a:lnTo>
                <a:lnTo>
                  <a:pt x="6376" y="2870"/>
                </a:lnTo>
                <a:lnTo>
                  <a:pt x="6426" y="2901"/>
                </a:lnTo>
                <a:lnTo>
                  <a:pt x="6476" y="2934"/>
                </a:lnTo>
                <a:lnTo>
                  <a:pt x="6524" y="2966"/>
                </a:lnTo>
                <a:lnTo>
                  <a:pt x="6572" y="2998"/>
                </a:lnTo>
                <a:lnTo>
                  <a:pt x="6622" y="3031"/>
                </a:lnTo>
                <a:lnTo>
                  <a:pt x="6673" y="3065"/>
                </a:lnTo>
                <a:lnTo>
                  <a:pt x="6725" y="3100"/>
                </a:lnTo>
                <a:lnTo>
                  <a:pt x="6779" y="3134"/>
                </a:lnTo>
                <a:lnTo>
                  <a:pt x="6832" y="3167"/>
                </a:lnTo>
                <a:lnTo>
                  <a:pt x="6885" y="3201"/>
                </a:lnTo>
                <a:lnTo>
                  <a:pt x="6939" y="3234"/>
                </a:lnTo>
                <a:lnTo>
                  <a:pt x="6992" y="3269"/>
                </a:lnTo>
                <a:lnTo>
                  <a:pt x="7001" y="3279"/>
                </a:lnTo>
                <a:lnTo>
                  <a:pt x="7012" y="3289"/>
                </a:lnTo>
                <a:lnTo>
                  <a:pt x="7025" y="3300"/>
                </a:lnTo>
                <a:lnTo>
                  <a:pt x="7038" y="3311"/>
                </a:lnTo>
                <a:lnTo>
                  <a:pt x="7068" y="3331"/>
                </a:lnTo>
                <a:lnTo>
                  <a:pt x="7100" y="3352"/>
                </a:lnTo>
                <a:lnTo>
                  <a:pt x="7135" y="3373"/>
                </a:lnTo>
                <a:lnTo>
                  <a:pt x="7170" y="3394"/>
                </a:lnTo>
                <a:lnTo>
                  <a:pt x="7205" y="3414"/>
                </a:lnTo>
                <a:lnTo>
                  <a:pt x="7241" y="3436"/>
                </a:lnTo>
                <a:lnTo>
                  <a:pt x="7249" y="3448"/>
                </a:lnTo>
                <a:lnTo>
                  <a:pt x="7258" y="3459"/>
                </a:lnTo>
                <a:lnTo>
                  <a:pt x="7263" y="3465"/>
                </a:lnTo>
                <a:lnTo>
                  <a:pt x="7269" y="3470"/>
                </a:lnTo>
                <a:lnTo>
                  <a:pt x="7275" y="3475"/>
                </a:lnTo>
                <a:lnTo>
                  <a:pt x="7282" y="3481"/>
                </a:lnTo>
                <a:lnTo>
                  <a:pt x="7289" y="3485"/>
                </a:lnTo>
                <a:lnTo>
                  <a:pt x="7299" y="3490"/>
                </a:lnTo>
                <a:lnTo>
                  <a:pt x="7310" y="3494"/>
                </a:lnTo>
                <a:lnTo>
                  <a:pt x="7321" y="3498"/>
                </a:lnTo>
                <a:lnTo>
                  <a:pt x="7335" y="3501"/>
                </a:lnTo>
                <a:lnTo>
                  <a:pt x="7350" y="3503"/>
                </a:lnTo>
                <a:lnTo>
                  <a:pt x="7369" y="3505"/>
                </a:lnTo>
                <a:lnTo>
                  <a:pt x="7388" y="3507"/>
                </a:lnTo>
                <a:lnTo>
                  <a:pt x="7411" y="3512"/>
                </a:lnTo>
                <a:lnTo>
                  <a:pt x="7429" y="3515"/>
                </a:lnTo>
                <a:lnTo>
                  <a:pt x="7443" y="3517"/>
                </a:lnTo>
                <a:lnTo>
                  <a:pt x="7453" y="3517"/>
                </a:lnTo>
                <a:lnTo>
                  <a:pt x="7460" y="3516"/>
                </a:lnTo>
                <a:lnTo>
                  <a:pt x="7463" y="3514"/>
                </a:lnTo>
                <a:lnTo>
                  <a:pt x="7465" y="3511"/>
                </a:lnTo>
                <a:lnTo>
                  <a:pt x="7464" y="3508"/>
                </a:lnTo>
                <a:lnTo>
                  <a:pt x="7459" y="3498"/>
                </a:lnTo>
                <a:lnTo>
                  <a:pt x="7450" y="3486"/>
                </a:lnTo>
                <a:lnTo>
                  <a:pt x="7442" y="3475"/>
                </a:lnTo>
                <a:lnTo>
                  <a:pt x="7436" y="3465"/>
                </a:lnTo>
                <a:lnTo>
                  <a:pt x="7463" y="3480"/>
                </a:lnTo>
                <a:lnTo>
                  <a:pt x="7490" y="3496"/>
                </a:lnTo>
                <a:lnTo>
                  <a:pt x="7505" y="3502"/>
                </a:lnTo>
                <a:lnTo>
                  <a:pt x="7520" y="3509"/>
                </a:lnTo>
                <a:lnTo>
                  <a:pt x="7537" y="3514"/>
                </a:lnTo>
                <a:lnTo>
                  <a:pt x="7556" y="3519"/>
                </a:lnTo>
                <a:lnTo>
                  <a:pt x="7546" y="3508"/>
                </a:lnTo>
                <a:lnTo>
                  <a:pt x="7535" y="3496"/>
                </a:lnTo>
                <a:lnTo>
                  <a:pt x="7523" y="3485"/>
                </a:lnTo>
                <a:lnTo>
                  <a:pt x="7509" y="3473"/>
                </a:lnTo>
                <a:lnTo>
                  <a:pt x="7482" y="3450"/>
                </a:lnTo>
                <a:lnTo>
                  <a:pt x="7449" y="3426"/>
                </a:lnTo>
                <a:lnTo>
                  <a:pt x="7415" y="3403"/>
                </a:lnTo>
                <a:lnTo>
                  <a:pt x="7379" y="3379"/>
                </a:lnTo>
                <a:lnTo>
                  <a:pt x="7343" y="3354"/>
                </a:lnTo>
                <a:lnTo>
                  <a:pt x="7305" y="3331"/>
                </a:lnTo>
                <a:lnTo>
                  <a:pt x="7321" y="3330"/>
                </a:lnTo>
                <a:lnTo>
                  <a:pt x="7334" y="3328"/>
                </a:lnTo>
                <a:lnTo>
                  <a:pt x="7340" y="3326"/>
                </a:lnTo>
                <a:lnTo>
                  <a:pt x="7345" y="3324"/>
                </a:lnTo>
                <a:lnTo>
                  <a:pt x="7348" y="3322"/>
                </a:lnTo>
                <a:lnTo>
                  <a:pt x="7350" y="3319"/>
                </a:lnTo>
                <a:lnTo>
                  <a:pt x="7352" y="3317"/>
                </a:lnTo>
                <a:lnTo>
                  <a:pt x="7352" y="3314"/>
                </a:lnTo>
                <a:lnTo>
                  <a:pt x="7349" y="3309"/>
                </a:lnTo>
                <a:lnTo>
                  <a:pt x="7346" y="3305"/>
                </a:lnTo>
                <a:lnTo>
                  <a:pt x="7340" y="3301"/>
                </a:lnTo>
                <a:lnTo>
                  <a:pt x="7332" y="3296"/>
                </a:lnTo>
                <a:lnTo>
                  <a:pt x="7323" y="3290"/>
                </a:lnTo>
                <a:lnTo>
                  <a:pt x="7310" y="3284"/>
                </a:lnTo>
                <a:lnTo>
                  <a:pt x="7270" y="3264"/>
                </a:lnTo>
                <a:lnTo>
                  <a:pt x="7233" y="3245"/>
                </a:lnTo>
                <a:lnTo>
                  <a:pt x="7199" y="3226"/>
                </a:lnTo>
                <a:lnTo>
                  <a:pt x="7166" y="3206"/>
                </a:lnTo>
                <a:lnTo>
                  <a:pt x="7133" y="3186"/>
                </a:lnTo>
                <a:lnTo>
                  <a:pt x="7100" y="3166"/>
                </a:lnTo>
                <a:lnTo>
                  <a:pt x="7065" y="3147"/>
                </a:lnTo>
                <a:lnTo>
                  <a:pt x="7028" y="3127"/>
                </a:lnTo>
                <a:lnTo>
                  <a:pt x="7017" y="3124"/>
                </a:lnTo>
                <a:lnTo>
                  <a:pt x="7008" y="3122"/>
                </a:lnTo>
                <a:lnTo>
                  <a:pt x="7006" y="3121"/>
                </a:lnTo>
                <a:lnTo>
                  <a:pt x="7005" y="3121"/>
                </a:lnTo>
                <a:lnTo>
                  <a:pt x="7016" y="3124"/>
                </a:lnTo>
                <a:lnTo>
                  <a:pt x="7028" y="3127"/>
                </a:lnTo>
                <a:lnTo>
                  <a:pt x="7027" y="3123"/>
                </a:lnTo>
                <a:lnTo>
                  <a:pt x="7028" y="3120"/>
                </a:lnTo>
                <a:lnTo>
                  <a:pt x="7030" y="3117"/>
                </a:lnTo>
                <a:lnTo>
                  <a:pt x="7034" y="3112"/>
                </a:lnTo>
                <a:lnTo>
                  <a:pt x="7036" y="3109"/>
                </a:lnTo>
                <a:lnTo>
                  <a:pt x="7039" y="3106"/>
                </a:lnTo>
                <a:lnTo>
                  <a:pt x="7040" y="3102"/>
                </a:lnTo>
                <a:lnTo>
                  <a:pt x="7041" y="3098"/>
                </a:lnTo>
                <a:lnTo>
                  <a:pt x="7039" y="3094"/>
                </a:lnTo>
                <a:lnTo>
                  <a:pt x="7036" y="3090"/>
                </a:lnTo>
                <a:lnTo>
                  <a:pt x="7030" y="3085"/>
                </a:lnTo>
                <a:lnTo>
                  <a:pt x="7021" y="3079"/>
                </a:lnTo>
                <a:lnTo>
                  <a:pt x="7009" y="3073"/>
                </a:lnTo>
                <a:lnTo>
                  <a:pt x="6993" y="3066"/>
                </a:lnTo>
                <a:lnTo>
                  <a:pt x="6972" y="3060"/>
                </a:lnTo>
                <a:lnTo>
                  <a:pt x="6946" y="3051"/>
                </a:lnTo>
                <a:lnTo>
                  <a:pt x="6935" y="3047"/>
                </a:lnTo>
                <a:lnTo>
                  <a:pt x="6922" y="3040"/>
                </a:lnTo>
                <a:lnTo>
                  <a:pt x="6909" y="3030"/>
                </a:lnTo>
                <a:lnTo>
                  <a:pt x="6897" y="3020"/>
                </a:lnTo>
                <a:lnTo>
                  <a:pt x="6893" y="3015"/>
                </a:lnTo>
                <a:lnTo>
                  <a:pt x="6890" y="3011"/>
                </a:lnTo>
                <a:lnTo>
                  <a:pt x="6888" y="3005"/>
                </a:lnTo>
                <a:lnTo>
                  <a:pt x="6887" y="3001"/>
                </a:lnTo>
                <a:lnTo>
                  <a:pt x="6890" y="2998"/>
                </a:lnTo>
                <a:lnTo>
                  <a:pt x="6893" y="2995"/>
                </a:lnTo>
                <a:lnTo>
                  <a:pt x="6898" y="2991"/>
                </a:lnTo>
                <a:lnTo>
                  <a:pt x="6907" y="2990"/>
                </a:lnTo>
                <a:lnTo>
                  <a:pt x="6907" y="2987"/>
                </a:lnTo>
                <a:lnTo>
                  <a:pt x="6907" y="2984"/>
                </a:lnTo>
                <a:lnTo>
                  <a:pt x="6914" y="2988"/>
                </a:lnTo>
                <a:lnTo>
                  <a:pt x="6922" y="2992"/>
                </a:lnTo>
                <a:lnTo>
                  <a:pt x="6907" y="2989"/>
                </a:lnTo>
                <a:lnTo>
                  <a:pt x="6972" y="3027"/>
                </a:lnTo>
                <a:lnTo>
                  <a:pt x="7036" y="3063"/>
                </a:lnTo>
                <a:lnTo>
                  <a:pt x="7097" y="3101"/>
                </a:lnTo>
                <a:lnTo>
                  <a:pt x="7159" y="3138"/>
                </a:lnTo>
                <a:lnTo>
                  <a:pt x="7223" y="3175"/>
                </a:lnTo>
                <a:lnTo>
                  <a:pt x="7290" y="3211"/>
                </a:lnTo>
                <a:lnTo>
                  <a:pt x="7325" y="3229"/>
                </a:lnTo>
                <a:lnTo>
                  <a:pt x="7361" y="3247"/>
                </a:lnTo>
                <a:lnTo>
                  <a:pt x="7399" y="3266"/>
                </a:lnTo>
                <a:lnTo>
                  <a:pt x="7437" y="3283"/>
                </a:lnTo>
                <a:lnTo>
                  <a:pt x="7462" y="3302"/>
                </a:lnTo>
                <a:lnTo>
                  <a:pt x="7487" y="3321"/>
                </a:lnTo>
                <a:lnTo>
                  <a:pt x="7512" y="3342"/>
                </a:lnTo>
                <a:lnTo>
                  <a:pt x="7536" y="3362"/>
                </a:lnTo>
                <a:lnTo>
                  <a:pt x="7555" y="3362"/>
                </a:lnTo>
                <a:lnTo>
                  <a:pt x="7567" y="3362"/>
                </a:lnTo>
                <a:lnTo>
                  <a:pt x="7572" y="3361"/>
                </a:lnTo>
                <a:lnTo>
                  <a:pt x="7575" y="3360"/>
                </a:lnTo>
                <a:lnTo>
                  <a:pt x="7577" y="3359"/>
                </a:lnTo>
                <a:lnTo>
                  <a:pt x="7578" y="3358"/>
                </a:lnTo>
                <a:lnTo>
                  <a:pt x="7579" y="3356"/>
                </a:lnTo>
                <a:lnTo>
                  <a:pt x="7578" y="3353"/>
                </a:lnTo>
                <a:lnTo>
                  <a:pt x="7577" y="3351"/>
                </a:lnTo>
                <a:lnTo>
                  <a:pt x="7576" y="3349"/>
                </a:lnTo>
                <a:lnTo>
                  <a:pt x="7571" y="3345"/>
                </a:lnTo>
                <a:lnTo>
                  <a:pt x="7564" y="3338"/>
                </a:lnTo>
                <a:lnTo>
                  <a:pt x="7547" y="3327"/>
                </a:lnTo>
                <a:lnTo>
                  <a:pt x="7530" y="3315"/>
                </a:lnTo>
                <a:lnTo>
                  <a:pt x="7522" y="3309"/>
                </a:lnTo>
                <a:lnTo>
                  <a:pt x="7517" y="3305"/>
                </a:lnTo>
                <a:lnTo>
                  <a:pt x="7515" y="3302"/>
                </a:lnTo>
                <a:lnTo>
                  <a:pt x="7514" y="3300"/>
                </a:lnTo>
                <a:lnTo>
                  <a:pt x="7513" y="3299"/>
                </a:lnTo>
                <a:lnTo>
                  <a:pt x="7513" y="3297"/>
                </a:lnTo>
                <a:lnTo>
                  <a:pt x="7533" y="3294"/>
                </a:lnTo>
                <a:lnTo>
                  <a:pt x="7552" y="3293"/>
                </a:lnTo>
                <a:lnTo>
                  <a:pt x="7572" y="3291"/>
                </a:lnTo>
                <a:lnTo>
                  <a:pt x="7592" y="3289"/>
                </a:lnTo>
                <a:lnTo>
                  <a:pt x="7618" y="3299"/>
                </a:lnTo>
                <a:lnTo>
                  <a:pt x="7642" y="3308"/>
                </a:lnTo>
                <a:lnTo>
                  <a:pt x="7663" y="3319"/>
                </a:lnTo>
                <a:lnTo>
                  <a:pt x="7685" y="3329"/>
                </a:lnTo>
                <a:lnTo>
                  <a:pt x="7722" y="3350"/>
                </a:lnTo>
                <a:lnTo>
                  <a:pt x="7757" y="3370"/>
                </a:lnTo>
                <a:lnTo>
                  <a:pt x="7790" y="3393"/>
                </a:lnTo>
                <a:lnTo>
                  <a:pt x="7823" y="3414"/>
                </a:lnTo>
                <a:lnTo>
                  <a:pt x="7859" y="3436"/>
                </a:lnTo>
                <a:lnTo>
                  <a:pt x="7896" y="3456"/>
                </a:lnTo>
                <a:lnTo>
                  <a:pt x="7920" y="3473"/>
                </a:lnTo>
                <a:lnTo>
                  <a:pt x="7944" y="3493"/>
                </a:lnTo>
                <a:lnTo>
                  <a:pt x="7967" y="3512"/>
                </a:lnTo>
                <a:lnTo>
                  <a:pt x="7992" y="3531"/>
                </a:lnTo>
                <a:lnTo>
                  <a:pt x="8005" y="3540"/>
                </a:lnTo>
                <a:lnTo>
                  <a:pt x="8017" y="3548"/>
                </a:lnTo>
                <a:lnTo>
                  <a:pt x="8031" y="3556"/>
                </a:lnTo>
                <a:lnTo>
                  <a:pt x="8043" y="3562"/>
                </a:lnTo>
                <a:lnTo>
                  <a:pt x="8056" y="3568"/>
                </a:lnTo>
                <a:lnTo>
                  <a:pt x="8070" y="3572"/>
                </a:lnTo>
                <a:lnTo>
                  <a:pt x="8084" y="3575"/>
                </a:lnTo>
                <a:lnTo>
                  <a:pt x="8099" y="3576"/>
                </a:lnTo>
                <a:lnTo>
                  <a:pt x="8107" y="3576"/>
                </a:lnTo>
                <a:lnTo>
                  <a:pt x="8113" y="3576"/>
                </a:lnTo>
                <a:lnTo>
                  <a:pt x="8119" y="3575"/>
                </a:lnTo>
                <a:lnTo>
                  <a:pt x="8122" y="3574"/>
                </a:lnTo>
                <a:lnTo>
                  <a:pt x="8124" y="3573"/>
                </a:lnTo>
                <a:lnTo>
                  <a:pt x="8124" y="3571"/>
                </a:lnTo>
                <a:lnTo>
                  <a:pt x="8124" y="3569"/>
                </a:lnTo>
                <a:lnTo>
                  <a:pt x="8122" y="3566"/>
                </a:lnTo>
                <a:lnTo>
                  <a:pt x="8115" y="3560"/>
                </a:lnTo>
                <a:lnTo>
                  <a:pt x="8106" y="3554"/>
                </a:lnTo>
                <a:lnTo>
                  <a:pt x="8093" y="3546"/>
                </a:lnTo>
                <a:lnTo>
                  <a:pt x="8078" y="3538"/>
                </a:lnTo>
                <a:lnTo>
                  <a:pt x="8046" y="3520"/>
                </a:lnTo>
                <a:lnTo>
                  <a:pt x="8013" y="3502"/>
                </a:lnTo>
                <a:lnTo>
                  <a:pt x="7999" y="3494"/>
                </a:lnTo>
                <a:lnTo>
                  <a:pt x="7988" y="3485"/>
                </a:lnTo>
                <a:lnTo>
                  <a:pt x="7983" y="3482"/>
                </a:lnTo>
                <a:lnTo>
                  <a:pt x="7979" y="3478"/>
                </a:lnTo>
                <a:lnTo>
                  <a:pt x="7976" y="3474"/>
                </a:lnTo>
                <a:lnTo>
                  <a:pt x="7974" y="3471"/>
                </a:lnTo>
                <a:lnTo>
                  <a:pt x="7965" y="3462"/>
                </a:lnTo>
                <a:lnTo>
                  <a:pt x="7953" y="3453"/>
                </a:lnTo>
                <a:lnTo>
                  <a:pt x="7966" y="3453"/>
                </a:lnTo>
                <a:lnTo>
                  <a:pt x="7983" y="3452"/>
                </a:lnTo>
                <a:lnTo>
                  <a:pt x="8000" y="3451"/>
                </a:lnTo>
                <a:lnTo>
                  <a:pt x="8017" y="3450"/>
                </a:lnTo>
                <a:lnTo>
                  <a:pt x="8034" y="3448"/>
                </a:lnTo>
                <a:lnTo>
                  <a:pt x="8016" y="3436"/>
                </a:lnTo>
                <a:lnTo>
                  <a:pt x="7995" y="3425"/>
                </a:lnTo>
                <a:lnTo>
                  <a:pt x="7973" y="3413"/>
                </a:lnTo>
                <a:lnTo>
                  <a:pt x="7950" y="3403"/>
                </a:lnTo>
                <a:lnTo>
                  <a:pt x="7903" y="3380"/>
                </a:lnTo>
                <a:lnTo>
                  <a:pt x="7855" y="3358"/>
                </a:lnTo>
                <a:lnTo>
                  <a:pt x="7832" y="3347"/>
                </a:lnTo>
                <a:lnTo>
                  <a:pt x="7809" y="3336"/>
                </a:lnTo>
                <a:lnTo>
                  <a:pt x="7787" y="3324"/>
                </a:lnTo>
                <a:lnTo>
                  <a:pt x="7766" y="3313"/>
                </a:lnTo>
                <a:lnTo>
                  <a:pt x="7747" y="3301"/>
                </a:lnTo>
                <a:lnTo>
                  <a:pt x="7730" y="3289"/>
                </a:lnTo>
                <a:lnTo>
                  <a:pt x="7714" y="3277"/>
                </a:lnTo>
                <a:lnTo>
                  <a:pt x="7701" y="3264"/>
                </a:lnTo>
                <a:lnTo>
                  <a:pt x="7684" y="3251"/>
                </a:lnTo>
                <a:lnTo>
                  <a:pt x="7666" y="3236"/>
                </a:lnTo>
                <a:lnTo>
                  <a:pt x="7649" y="3221"/>
                </a:lnTo>
                <a:lnTo>
                  <a:pt x="7631" y="3207"/>
                </a:lnTo>
                <a:lnTo>
                  <a:pt x="7645" y="3206"/>
                </a:lnTo>
                <a:lnTo>
                  <a:pt x="7659" y="3204"/>
                </a:lnTo>
                <a:lnTo>
                  <a:pt x="7673" y="3203"/>
                </a:lnTo>
                <a:lnTo>
                  <a:pt x="7688" y="3203"/>
                </a:lnTo>
                <a:lnTo>
                  <a:pt x="7691" y="3199"/>
                </a:lnTo>
                <a:lnTo>
                  <a:pt x="7694" y="3195"/>
                </a:lnTo>
                <a:lnTo>
                  <a:pt x="7695" y="3191"/>
                </a:lnTo>
                <a:lnTo>
                  <a:pt x="7695" y="3185"/>
                </a:lnTo>
                <a:lnTo>
                  <a:pt x="7692" y="3180"/>
                </a:lnTo>
                <a:lnTo>
                  <a:pt x="7687" y="3175"/>
                </a:lnTo>
                <a:lnTo>
                  <a:pt x="7679" y="3167"/>
                </a:lnTo>
                <a:lnTo>
                  <a:pt x="7667" y="3160"/>
                </a:lnTo>
                <a:lnTo>
                  <a:pt x="7603" y="3120"/>
                </a:lnTo>
                <a:lnTo>
                  <a:pt x="7557" y="3090"/>
                </a:lnTo>
                <a:lnTo>
                  <a:pt x="7541" y="3077"/>
                </a:lnTo>
                <a:lnTo>
                  <a:pt x="7529" y="3066"/>
                </a:lnTo>
                <a:lnTo>
                  <a:pt x="7525" y="3062"/>
                </a:lnTo>
                <a:lnTo>
                  <a:pt x="7521" y="3058"/>
                </a:lnTo>
                <a:lnTo>
                  <a:pt x="7519" y="3053"/>
                </a:lnTo>
                <a:lnTo>
                  <a:pt x="7518" y="3050"/>
                </a:lnTo>
                <a:lnTo>
                  <a:pt x="7518" y="3047"/>
                </a:lnTo>
                <a:lnTo>
                  <a:pt x="7520" y="3044"/>
                </a:lnTo>
                <a:lnTo>
                  <a:pt x="7522" y="3041"/>
                </a:lnTo>
                <a:lnTo>
                  <a:pt x="7526" y="3038"/>
                </a:lnTo>
                <a:lnTo>
                  <a:pt x="7536" y="3034"/>
                </a:lnTo>
                <a:lnTo>
                  <a:pt x="7551" y="3030"/>
                </a:lnTo>
                <a:lnTo>
                  <a:pt x="7570" y="3027"/>
                </a:lnTo>
                <a:lnTo>
                  <a:pt x="7593" y="3023"/>
                </a:lnTo>
                <a:lnTo>
                  <a:pt x="7621" y="3021"/>
                </a:lnTo>
                <a:lnTo>
                  <a:pt x="7655" y="3018"/>
                </a:lnTo>
                <a:lnTo>
                  <a:pt x="7655" y="3018"/>
                </a:lnTo>
                <a:lnTo>
                  <a:pt x="7655" y="3018"/>
                </a:lnTo>
                <a:lnTo>
                  <a:pt x="7666" y="3021"/>
                </a:lnTo>
                <a:lnTo>
                  <a:pt x="7677" y="3026"/>
                </a:lnTo>
                <a:lnTo>
                  <a:pt x="7688" y="3030"/>
                </a:lnTo>
                <a:lnTo>
                  <a:pt x="7697" y="3035"/>
                </a:lnTo>
                <a:lnTo>
                  <a:pt x="7716" y="3047"/>
                </a:lnTo>
                <a:lnTo>
                  <a:pt x="7734" y="3059"/>
                </a:lnTo>
                <a:lnTo>
                  <a:pt x="7744" y="3065"/>
                </a:lnTo>
                <a:lnTo>
                  <a:pt x="7753" y="3071"/>
                </a:lnTo>
                <a:lnTo>
                  <a:pt x="7763" y="3076"/>
                </a:lnTo>
                <a:lnTo>
                  <a:pt x="7774" y="3080"/>
                </a:lnTo>
                <a:lnTo>
                  <a:pt x="7785" y="3083"/>
                </a:lnTo>
                <a:lnTo>
                  <a:pt x="7797" y="3086"/>
                </a:lnTo>
                <a:lnTo>
                  <a:pt x="7810" y="3087"/>
                </a:lnTo>
                <a:lnTo>
                  <a:pt x="7825" y="3088"/>
                </a:lnTo>
                <a:lnTo>
                  <a:pt x="7838" y="3087"/>
                </a:lnTo>
                <a:lnTo>
                  <a:pt x="7848" y="3085"/>
                </a:lnTo>
                <a:lnTo>
                  <a:pt x="7851" y="3083"/>
                </a:lnTo>
                <a:lnTo>
                  <a:pt x="7853" y="3082"/>
                </a:lnTo>
                <a:lnTo>
                  <a:pt x="7855" y="3080"/>
                </a:lnTo>
                <a:lnTo>
                  <a:pt x="7856" y="3079"/>
                </a:lnTo>
                <a:lnTo>
                  <a:pt x="7856" y="3075"/>
                </a:lnTo>
                <a:lnTo>
                  <a:pt x="7854" y="3071"/>
                </a:lnTo>
                <a:lnTo>
                  <a:pt x="7850" y="3066"/>
                </a:lnTo>
                <a:lnTo>
                  <a:pt x="7844" y="3061"/>
                </a:lnTo>
                <a:lnTo>
                  <a:pt x="7829" y="3049"/>
                </a:lnTo>
                <a:lnTo>
                  <a:pt x="7810" y="3038"/>
                </a:lnTo>
                <a:lnTo>
                  <a:pt x="7792" y="3027"/>
                </a:lnTo>
                <a:lnTo>
                  <a:pt x="7777" y="3015"/>
                </a:lnTo>
                <a:lnTo>
                  <a:pt x="7766" y="3005"/>
                </a:lnTo>
                <a:lnTo>
                  <a:pt x="7758" y="2996"/>
                </a:lnTo>
                <a:lnTo>
                  <a:pt x="7756" y="2991"/>
                </a:lnTo>
                <a:lnTo>
                  <a:pt x="7752" y="2987"/>
                </a:lnTo>
                <a:lnTo>
                  <a:pt x="7751" y="2983"/>
                </a:lnTo>
                <a:lnTo>
                  <a:pt x="7751" y="2980"/>
                </a:lnTo>
                <a:lnTo>
                  <a:pt x="7753" y="2977"/>
                </a:lnTo>
                <a:lnTo>
                  <a:pt x="7756" y="2975"/>
                </a:lnTo>
                <a:lnTo>
                  <a:pt x="7760" y="2974"/>
                </a:lnTo>
                <a:lnTo>
                  <a:pt x="7766" y="2974"/>
                </a:lnTo>
                <a:lnTo>
                  <a:pt x="7774" y="2976"/>
                </a:lnTo>
                <a:lnTo>
                  <a:pt x="7785" y="2979"/>
                </a:lnTo>
                <a:lnTo>
                  <a:pt x="7796" y="2983"/>
                </a:lnTo>
                <a:lnTo>
                  <a:pt x="7811" y="2988"/>
                </a:lnTo>
                <a:lnTo>
                  <a:pt x="7881" y="3014"/>
                </a:lnTo>
                <a:lnTo>
                  <a:pt x="7952" y="3040"/>
                </a:lnTo>
                <a:lnTo>
                  <a:pt x="8023" y="3066"/>
                </a:lnTo>
                <a:lnTo>
                  <a:pt x="8093" y="3093"/>
                </a:lnTo>
                <a:lnTo>
                  <a:pt x="8128" y="3107"/>
                </a:lnTo>
                <a:lnTo>
                  <a:pt x="8162" y="3121"/>
                </a:lnTo>
                <a:lnTo>
                  <a:pt x="8196" y="3135"/>
                </a:lnTo>
                <a:lnTo>
                  <a:pt x="8228" y="3150"/>
                </a:lnTo>
                <a:lnTo>
                  <a:pt x="8260" y="3166"/>
                </a:lnTo>
                <a:lnTo>
                  <a:pt x="8292" y="3182"/>
                </a:lnTo>
                <a:lnTo>
                  <a:pt x="8321" y="3199"/>
                </a:lnTo>
                <a:lnTo>
                  <a:pt x="8350" y="3216"/>
                </a:lnTo>
                <a:lnTo>
                  <a:pt x="8365" y="3226"/>
                </a:lnTo>
                <a:lnTo>
                  <a:pt x="8375" y="3236"/>
                </a:lnTo>
                <a:lnTo>
                  <a:pt x="8379" y="3239"/>
                </a:lnTo>
                <a:lnTo>
                  <a:pt x="8379" y="3242"/>
                </a:lnTo>
                <a:lnTo>
                  <a:pt x="8378" y="3243"/>
                </a:lnTo>
                <a:lnTo>
                  <a:pt x="8375" y="3244"/>
                </a:lnTo>
                <a:lnTo>
                  <a:pt x="8373" y="3245"/>
                </a:lnTo>
                <a:lnTo>
                  <a:pt x="8370" y="3246"/>
                </a:lnTo>
                <a:lnTo>
                  <a:pt x="8365" y="3246"/>
                </a:lnTo>
                <a:lnTo>
                  <a:pt x="8358" y="3245"/>
                </a:lnTo>
                <a:lnTo>
                  <a:pt x="8353" y="3244"/>
                </a:lnTo>
                <a:lnTo>
                  <a:pt x="8345" y="3242"/>
                </a:lnTo>
                <a:lnTo>
                  <a:pt x="8332" y="3236"/>
                </a:lnTo>
                <a:lnTo>
                  <a:pt x="8317" y="3229"/>
                </a:lnTo>
                <a:lnTo>
                  <a:pt x="8303" y="3223"/>
                </a:lnTo>
                <a:lnTo>
                  <a:pt x="8289" y="3218"/>
                </a:lnTo>
                <a:lnTo>
                  <a:pt x="8283" y="3216"/>
                </a:lnTo>
                <a:lnTo>
                  <a:pt x="8277" y="3215"/>
                </a:lnTo>
                <a:lnTo>
                  <a:pt x="8271" y="3215"/>
                </a:lnTo>
                <a:lnTo>
                  <a:pt x="8266" y="3216"/>
                </a:lnTo>
                <a:lnTo>
                  <a:pt x="8282" y="3228"/>
                </a:lnTo>
                <a:lnTo>
                  <a:pt x="8298" y="3240"/>
                </a:lnTo>
                <a:lnTo>
                  <a:pt x="8316" y="3251"/>
                </a:lnTo>
                <a:lnTo>
                  <a:pt x="8335" y="3262"/>
                </a:lnTo>
                <a:lnTo>
                  <a:pt x="8373" y="3284"/>
                </a:lnTo>
                <a:lnTo>
                  <a:pt x="8415" y="3305"/>
                </a:lnTo>
                <a:lnTo>
                  <a:pt x="8502" y="3347"/>
                </a:lnTo>
                <a:lnTo>
                  <a:pt x="8594" y="3389"/>
                </a:lnTo>
                <a:lnTo>
                  <a:pt x="8639" y="3409"/>
                </a:lnTo>
                <a:lnTo>
                  <a:pt x="8684" y="3430"/>
                </a:lnTo>
                <a:lnTo>
                  <a:pt x="8727" y="3451"/>
                </a:lnTo>
                <a:lnTo>
                  <a:pt x="8769" y="3472"/>
                </a:lnTo>
                <a:lnTo>
                  <a:pt x="8808" y="3494"/>
                </a:lnTo>
                <a:lnTo>
                  <a:pt x="8845" y="3516"/>
                </a:lnTo>
                <a:lnTo>
                  <a:pt x="8862" y="3528"/>
                </a:lnTo>
                <a:lnTo>
                  <a:pt x="8878" y="3539"/>
                </a:lnTo>
                <a:lnTo>
                  <a:pt x="8893" y="3550"/>
                </a:lnTo>
                <a:lnTo>
                  <a:pt x="8907" y="3562"/>
                </a:lnTo>
                <a:lnTo>
                  <a:pt x="8937" y="3586"/>
                </a:lnTo>
                <a:lnTo>
                  <a:pt x="8970" y="3610"/>
                </a:lnTo>
                <a:lnTo>
                  <a:pt x="9005" y="3634"/>
                </a:lnTo>
                <a:lnTo>
                  <a:pt x="9040" y="3658"/>
                </a:lnTo>
                <a:lnTo>
                  <a:pt x="9078" y="3682"/>
                </a:lnTo>
                <a:lnTo>
                  <a:pt x="9117" y="3706"/>
                </a:lnTo>
                <a:lnTo>
                  <a:pt x="9157" y="3730"/>
                </a:lnTo>
                <a:lnTo>
                  <a:pt x="9196" y="3754"/>
                </a:lnTo>
                <a:lnTo>
                  <a:pt x="9213" y="3765"/>
                </a:lnTo>
                <a:lnTo>
                  <a:pt x="9231" y="3773"/>
                </a:lnTo>
                <a:lnTo>
                  <a:pt x="9247" y="3782"/>
                </a:lnTo>
                <a:lnTo>
                  <a:pt x="9264" y="3788"/>
                </a:lnTo>
                <a:lnTo>
                  <a:pt x="9280" y="3792"/>
                </a:lnTo>
                <a:lnTo>
                  <a:pt x="9298" y="3797"/>
                </a:lnTo>
                <a:lnTo>
                  <a:pt x="9317" y="3799"/>
                </a:lnTo>
                <a:lnTo>
                  <a:pt x="9337" y="3800"/>
                </a:lnTo>
                <a:lnTo>
                  <a:pt x="9350" y="3800"/>
                </a:lnTo>
                <a:lnTo>
                  <a:pt x="9360" y="3800"/>
                </a:lnTo>
                <a:lnTo>
                  <a:pt x="9367" y="3799"/>
                </a:lnTo>
                <a:lnTo>
                  <a:pt x="9372" y="3797"/>
                </a:lnTo>
                <a:lnTo>
                  <a:pt x="9376" y="3796"/>
                </a:lnTo>
                <a:lnTo>
                  <a:pt x="9377" y="3792"/>
                </a:lnTo>
                <a:lnTo>
                  <a:pt x="9376" y="3790"/>
                </a:lnTo>
                <a:lnTo>
                  <a:pt x="9374" y="3787"/>
                </a:lnTo>
                <a:lnTo>
                  <a:pt x="9364" y="3780"/>
                </a:lnTo>
                <a:lnTo>
                  <a:pt x="9350" y="3771"/>
                </a:lnTo>
                <a:lnTo>
                  <a:pt x="9332" y="3762"/>
                </a:lnTo>
                <a:lnTo>
                  <a:pt x="9312" y="3753"/>
                </a:lnTo>
                <a:lnTo>
                  <a:pt x="9292" y="3742"/>
                </a:lnTo>
                <a:lnTo>
                  <a:pt x="9276" y="3734"/>
                </a:lnTo>
                <a:lnTo>
                  <a:pt x="9265" y="3726"/>
                </a:lnTo>
                <a:lnTo>
                  <a:pt x="9259" y="3720"/>
                </a:lnTo>
                <a:lnTo>
                  <a:pt x="9256" y="3716"/>
                </a:lnTo>
                <a:lnTo>
                  <a:pt x="9254" y="3714"/>
                </a:lnTo>
                <a:lnTo>
                  <a:pt x="9254" y="3711"/>
                </a:lnTo>
                <a:lnTo>
                  <a:pt x="9254" y="3710"/>
                </a:lnTo>
                <a:lnTo>
                  <a:pt x="9256" y="3706"/>
                </a:lnTo>
                <a:lnTo>
                  <a:pt x="9261" y="3703"/>
                </a:lnTo>
                <a:lnTo>
                  <a:pt x="9274" y="3698"/>
                </a:lnTo>
                <a:lnTo>
                  <a:pt x="9289" y="3694"/>
                </a:lnTo>
                <a:lnTo>
                  <a:pt x="9296" y="3692"/>
                </a:lnTo>
                <a:lnTo>
                  <a:pt x="9303" y="3690"/>
                </a:lnTo>
                <a:lnTo>
                  <a:pt x="9308" y="3686"/>
                </a:lnTo>
                <a:lnTo>
                  <a:pt x="9311" y="3683"/>
                </a:lnTo>
                <a:lnTo>
                  <a:pt x="9329" y="3689"/>
                </a:lnTo>
                <a:lnTo>
                  <a:pt x="9349" y="3694"/>
                </a:lnTo>
                <a:lnTo>
                  <a:pt x="9367" y="3698"/>
                </a:lnTo>
                <a:lnTo>
                  <a:pt x="9386" y="3704"/>
                </a:lnTo>
                <a:lnTo>
                  <a:pt x="9363" y="3688"/>
                </a:lnTo>
                <a:lnTo>
                  <a:pt x="9341" y="3670"/>
                </a:lnTo>
                <a:lnTo>
                  <a:pt x="9320" y="3654"/>
                </a:lnTo>
                <a:lnTo>
                  <a:pt x="9296" y="3638"/>
                </a:lnTo>
                <a:lnTo>
                  <a:pt x="9283" y="3631"/>
                </a:lnTo>
                <a:lnTo>
                  <a:pt x="9269" y="3623"/>
                </a:lnTo>
                <a:lnTo>
                  <a:pt x="9254" y="3616"/>
                </a:lnTo>
                <a:lnTo>
                  <a:pt x="9237" y="3609"/>
                </a:lnTo>
                <a:lnTo>
                  <a:pt x="9218" y="3604"/>
                </a:lnTo>
                <a:lnTo>
                  <a:pt x="9197" y="3599"/>
                </a:lnTo>
                <a:lnTo>
                  <a:pt x="9174" y="3594"/>
                </a:lnTo>
                <a:lnTo>
                  <a:pt x="9148" y="3591"/>
                </a:lnTo>
                <a:lnTo>
                  <a:pt x="9141" y="3593"/>
                </a:lnTo>
                <a:lnTo>
                  <a:pt x="9137" y="3595"/>
                </a:lnTo>
                <a:lnTo>
                  <a:pt x="9135" y="3599"/>
                </a:lnTo>
                <a:lnTo>
                  <a:pt x="9135" y="3602"/>
                </a:lnTo>
                <a:lnTo>
                  <a:pt x="9135" y="3606"/>
                </a:lnTo>
                <a:lnTo>
                  <a:pt x="9137" y="3609"/>
                </a:lnTo>
                <a:lnTo>
                  <a:pt x="9140" y="3615"/>
                </a:lnTo>
                <a:lnTo>
                  <a:pt x="9144" y="3619"/>
                </a:lnTo>
                <a:lnTo>
                  <a:pt x="9152" y="3629"/>
                </a:lnTo>
                <a:lnTo>
                  <a:pt x="9161" y="3637"/>
                </a:lnTo>
                <a:lnTo>
                  <a:pt x="9164" y="3643"/>
                </a:lnTo>
                <a:lnTo>
                  <a:pt x="9168" y="3647"/>
                </a:lnTo>
                <a:lnTo>
                  <a:pt x="9170" y="3651"/>
                </a:lnTo>
                <a:lnTo>
                  <a:pt x="9173" y="3655"/>
                </a:lnTo>
                <a:lnTo>
                  <a:pt x="9157" y="3650"/>
                </a:lnTo>
                <a:lnTo>
                  <a:pt x="9144" y="3644"/>
                </a:lnTo>
                <a:lnTo>
                  <a:pt x="9131" y="3637"/>
                </a:lnTo>
                <a:lnTo>
                  <a:pt x="9120" y="3631"/>
                </a:lnTo>
                <a:lnTo>
                  <a:pt x="9101" y="3618"/>
                </a:lnTo>
                <a:lnTo>
                  <a:pt x="9083" y="3605"/>
                </a:lnTo>
                <a:lnTo>
                  <a:pt x="9066" y="3593"/>
                </a:lnTo>
                <a:lnTo>
                  <a:pt x="9047" y="3580"/>
                </a:lnTo>
                <a:lnTo>
                  <a:pt x="9036" y="3575"/>
                </a:lnTo>
                <a:lnTo>
                  <a:pt x="9024" y="3569"/>
                </a:lnTo>
                <a:lnTo>
                  <a:pt x="9010" y="3563"/>
                </a:lnTo>
                <a:lnTo>
                  <a:pt x="8995" y="3558"/>
                </a:lnTo>
                <a:lnTo>
                  <a:pt x="8970" y="3545"/>
                </a:lnTo>
                <a:lnTo>
                  <a:pt x="8947" y="3531"/>
                </a:lnTo>
                <a:lnTo>
                  <a:pt x="8928" y="3518"/>
                </a:lnTo>
                <a:lnTo>
                  <a:pt x="8909" y="3505"/>
                </a:lnTo>
                <a:lnTo>
                  <a:pt x="8878" y="3479"/>
                </a:lnTo>
                <a:lnTo>
                  <a:pt x="8849" y="3453"/>
                </a:lnTo>
                <a:lnTo>
                  <a:pt x="8834" y="3439"/>
                </a:lnTo>
                <a:lnTo>
                  <a:pt x="8818" y="3426"/>
                </a:lnTo>
                <a:lnTo>
                  <a:pt x="8801" y="3413"/>
                </a:lnTo>
                <a:lnTo>
                  <a:pt x="8782" y="3400"/>
                </a:lnTo>
                <a:lnTo>
                  <a:pt x="8760" y="3387"/>
                </a:lnTo>
                <a:lnTo>
                  <a:pt x="8735" y="3374"/>
                </a:lnTo>
                <a:lnTo>
                  <a:pt x="8707" y="3361"/>
                </a:lnTo>
                <a:lnTo>
                  <a:pt x="8675" y="3348"/>
                </a:lnTo>
                <a:lnTo>
                  <a:pt x="8652" y="3333"/>
                </a:lnTo>
                <a:lnTo>
                  <a:pt x="8628" y="3319"/>
                </a:lnTo>
                <a:lnTo>
                  <a:pt x="8605" y="3305"/>
                </a:lnTo>
                <a:lnTo>
                  <a:pt x="8582" y="3290"/>
                </a:lnTo>
                <a:lnTo>
                  <a:pt x="8558" y="3276"/>
                </a:lnTo>
                <a:lnTo>
                  <a:pt x="8534" y="3262"/>
                </a:lnTo>
                <a:lnTo>
                  <a:pt x="8511" y="3247"/>
                </a:lnTo>
                <a:lnTo>
                  <a:pt x="8487" y="3233"/>
                </a:lnTo>
                <a:lnTo>
                  <a:pt x="8488" y="3224"/>
                </a:lnTo>
                <a:lnTo>
                  <a:pt x="8491" y="3214"/>
                </a:lnTo>
                <a:lnTo>
                  <a:pt x="8495" y="3206"/>
                </a:lnTo>
                <a:lnTo>
                  <a:pt x="8497" y="3197"/>
                </a:lnTo>
                <a:lnTo>
                  <a:pt x="8498" y="3192"/>
                </a:lnTo>
                <a:lnTo>
                  <a:pt x="8498" y="3186"/>
                </a:lnTo>
                <a:lnTo>
                  <a:pt x="8497" y="3181"/>
                </a:lnTo>
                <a:lnTo>
                  <a:pt x="8495" y="3176"/>
                </a:lnTo>
                <a:lnTo>
                  <a:pt x="8490" y="3170"/>
                </a:lnTo>
                <a:lnTo>
                  <a:pt x="8486" y="3164"/>
                </a:lnTo>
                <a:lnTo>
                  <a:pt x="8480" y="3157"/>
                </a:lnTo>
                <a:lnTo>
                  <a:pt x="8472" y="3150"/>
                </a:lnTo>
                <a:lnTo>
                  <a:pt x="8448" y="3136"/>
                </a:lnTo>
                <a:lnTo>
                  <a:pt x="8426" y="3122"/>
                </a:lnTo>
                <a:lnTo>
                  <a:pt x="8402" y="3109"/>
                </a:lnTo>
                <a:lnTo>
                  <a:pt x="8380" y="3095"/>
                </a:lnTo>
                <a:lnTo>
                  <a:pt x="8356" y="3081"/>
                </a:lnTo>
                <a:lnTo>
                  <a:pt x="8334" y="3067"/>
                </a:lnTo>
                <a:lnTo>
                  <a:pt x="8310" y="3053"/>
                </a:lnTo>
                <a:lnTo>
                  <a:pt x="8286" y="3040"/>
                </a:lnTo>
                <a:lnTo>
                  <a:pt x="8271" y="3041"/>
                </a:lnTo>
                <a:lnTo>
                  <a:pt x="8254" y="3042"/>
                </a:lnTo>
                <a:lnTo>
                  <a:pt x="8278" y="3056"/>
                </a:lnTo>
                <a:lnTo>
                  <a:pt x="8301" y="3070"/>
                </a:lnTo>
                <a:lnTo>
                  <a:pt x="8324" y="3083"/>
                </a:lnTo>
                <a:lnTo>
                  <a:pt x="8347" y="3097"/>
                </a:lnTo>
                <a:lnTo>
                  <a:pt x="8371" y="3111"/>
                </a:lnTo>
                <a:lnTo>
                  <a:pt x="8394" y="3124"/>
                </a:lnTo>
                <a:lnTo>
                  <a:pt x="8417" y="3138"/>
                </a:lnTo>
                <a:lnTo>
                  <a:pt x="8441" y="3152"/>
                </a:lnTo>
                <a:lnTo>
                  <a:pt x="8415" y="3147"/>
                </a:lnTo>
                <a:lnTo>
                  <a:pt x="8393" y="3141"/>
                </a:lnTo>
                <a:lnTo>
                  <a:pt x="8370" y="3135"/>
                </a:lnTo>
                <a:lnTo>
                  <a:pt x="8351" y="3127"/>
                </a:lnTo>
                <a:lnTo>
                  <a:pt x="8331" y="3120"/>
                </a:lnTo>
                <a:lnTo>
                  <a:pt x="8314" y="3112"/>
                </a:lnTo>
                <a:lnTo>
                  <a:pt x="8298" y="3104"/>
                </a:lnTo>
                <a:lnTo>
                  <a:pt x="8282" y="3095"/>
                </a:lnTo>
                <a:lnTo>
                  <a:pt x="8252" y="3077"/>
                </a:lnTo>
                <a:lnTo>
                  <a:pt x="8224" y="3059"/>
                </a:lnTo>
                <a:lnTo>
                  <a:pt x="8194" y="3041"/>
                </a:lnTo>
                <a:lnTo>
                  <a:pt x="8163" y="3023"/>
                </a:lnTo>
                <a:lnTo>
                  <a:pt x="8152" y="3011"/>
                </a:lnTo>
                <a:lnTo>
                  <a:pt x="8139" y="2997"/>
                </a:lnTo>
                <a:lnTo>
                  <a:pt x="8123" y="2984"/>
                </a:lnTo>
                <a:lnTo>
                  <a:pt x="8105" y="2971"/>
                </a:lnTo>
                <a:lnTo>
                  <a:pt x="8085" y="2957"/>
                </a:lnTo>
                <a:lnTo>
                  <a:pt x="8064" y="2944"/>
                </a:lnTo>
                <a:lnTo>
                  <a:pt x="8041" y="2931"/>
                </a:lnTo>
                <a:lnTo>
                  <a:pt x="8019" y="2919"/>
                </a:lnTo>
                <a:lnTo>
                  <a:pt x="7970" y="2892"/>
                </a:lnTo>
                <a:lnTo>
                  <a:pt x="7923" y="2866"/>
                </a:lnTo>
                <a:lnTo>
                  <a:pt x="7899" y="2852"/>
                </a:lnTo>
                <a:lnTo>
                  <a:pt x="7878" y="2839"/>
                </a:lnTo>
                <a:lnTo>
                  <a:pt x="7858" y="2826"/>
                </a:lnTo>
                <a:lnTo>
                  <a:pt x="7838" y="2813"/>
                </a:lnTo>
                <a:lnTo>
                  <a:pt x="7823" y="2804"/>
                </a:lnTo>
                <a:lnTo>
                  <a:pt x="7808" y="2794"/>
                </a:lnTo>
                <a:lnTo>
                  <a:pt x="7794" y="2786"/>
                </a:lnTo>
                <a:lnTo>
                  <a:pt x="7778" y="2776"/>
                </a:lnTo>
                <a:lnTo>
                  <a:pt x="7780" y="2776"/>
                </a:lnTo>
                <a:lnTo>
                  <a:pt x="7779" y="2776"/>
                </a:lnTo>
                <a:lnTo>
                  <a:pt x="7778" y="2775"/>
                </a:lnTo>
                <a:lnTo>
                  <a:pt x="7751" y="2765"/>
                </a:lnTo>
                <a:lnTo>
                  <a:pt x="7725" y="2756"/>
                </a:lnTo>
                <a:lnTo>
                  <a:pt x="7702" y="2745"/>
                </a:lnTo>
                <a:lnTo>
                  <a:pt x="7679" y="2733"/>
                </a:lnTo>
                <a:lnTo>
                  <a:pt x="7636" y="2711"/>
                </a:lnTo>
                <a:lnTo>
                  <a:pt x="7595" y="2687"/>
                </a:lnTo>
                <a:lnTo>
                  <a:pt x="7556" y="2664"/>
                </a:lnTo>
                <a:lnTo>
                  <a:pt x="7515" y="2640"/>
                </a:lnTo>
                <a:lnTo>
                  <a:pt x="7492" y="2629"/>
                </a:lnTo>
                <a:lnTo>
                  <a:pt x="7470" y="2619"/>
                </a:lnTo>
                <a:lnTo>
                  <a:pt x="7445" y="2608"/>
                </a:lnTo>
                <a:lnTo>
                  <a:pt x="7419" y="2597"/>
                </a:lnTo>
                <a:lnTo>
                  <a:pt x="7418" y="2597"/>
                </a:lnTo>
                <a:lnTo>
                  <a:pt x="7417" y="2597"/>
                </a:lnTo>
                <a:lnTo>
                  <a:pt x="7418" y="2597"/>
                </a:lnTo>
                <a:lnTo>
                  <a:pt x="7419" y="2597"/>
                </a:lnTo>
                <a:lnTo>
                  <a:pt x="7398" y="2582"/>
                </a:lnTo>
                <a:lnTo>
                  <a:pt x="7377" y="2568"/>
                </a:lnTo>
                <a:lnTo>
                  <a:pt x="7357" y="2553"/>
                </a:lnTo>
                <a:lnTo>
                  <a:pt x="7334" y="2539"/>
                </a:lnTo>
                <a:lnTo>
                  <a:pt x="7312" y="2525"/>
                </a:lnTo>
                <a:lnTo>
                  <a:pt x="7287" y="2510"/>
                </a:lnTo>
                <a:lnTo>
                  <a:pt x="7260" y="2497"/>
                </a:lnTo>
                <a:lnTo>
                  <a:pt x="7231" y="2484"/>
                </a:lnTo>
                <a:lnTo>
                  <a:pt x="7225" y="2474"/>
                </a:lnTo>
                <a:lnTo>
                  <a:pt x="7217" y="2466"/>
                </a:lnTo>
                <a:lnTo>
                  <a:pt x="7208" y="2457"/>
                </a:lnTo>
                <a:lnTo>
                  <a:pt x="7197" y="2448"/>
                </a:lnTo>
                <a:lnTo>
                  <a:pt x="7172" y="2431"/>
                </a:lnTo>
                <a:lnTo>
                  <a:pt x="7144" y="2414"/>
                </a:lnTo>
                <a:lnTo>
                  <a:pt x="7113" y="2397"/>
                </a:lnTo>
                <a:lnTo>
                  <a:pt x="7082" y="2380"/>
                </a:lnTo>
                <a:lnTo>
                  <a:pt x="7051" y="2363"/>
                </a:lnTo>
                <a:lnTo>
                  <a:pt x="7021" y="2346"/>
                </a:lnTo>
                <a:lnTo>
                  <a:pt x="6998" y="2332"/>
                </a:lnTo>
                <a:lnTo>
                  <a:pt x="6977" y="2318"/>
                </a:lnTo>
                <a:lnTo>
                  <a:pt x="6954" y="2305"/>
                </a:lnTo>
                <a:lnTo>
                  <a:pt x="6931" y="2291"/>
                </a:lnTo>
                <a:lnTo>
                  <a:pt x="6910" y="2277"/>
                </a:lnTo>
                <a:lnTo>
                  <a:pt x="6887" y="2263"/>
                </a:lnTo>
                <a:lnTo>
                  <a:pt x="6865" y="2249"/>
                </a:lnTo>
                <a:lnTo>
                  <a:pt x="6842" y="2235"/>
                </a:lnTo>
                <a:lnTo>
                  <a:pt x="6839" y="2226"/>
                </a:lnTo>
                <a:lnTo>
                  <a:pt x="6836" y="2215"/>
                </a:lnTo>
                <a:lnTo>
                  <a:pt x="6813" y="2199"/>
                </a:lnTo>
                <a:lnTo>
                  <a:pt x="6790" y="2183"/>
                </a:lnTo>
                <a:lnTo>
                  <a:pt x="6767" y="2166"/>
                </a:lnTo>
                <a:lnTo>
                  <a:pt x="6747" y="2150"/>
                </a:lnTo>
                <a:lnTo>
                  <a:pt x="6738" y="2142"/>
                </a:lnTo>
                <a:lnTo>
                  <a:pt x="6731" y="2135"/>
                </a:lnTo>
                <a:lnTo>
                  <a:pt x="6724" y="2127"/>
                </a:lnTo>
                <a:lnTo>
                  <a:pt x="6720" y="2120"/>
                </a:lnTo>
                <a:lnTo>
                  <a:pt x="6718" y="2113"/>
                </a:lnTo>
                <a:lnTo>
                  <a:pt x="6718" y="2107"/>
                </a:lnTo>
                <a:lnTo>
                  <a:pt x="6719" y="2104"/>
                </a:lnTo>
                <a:lnTo>
                  <a:pt x="6720" y="2100"/>
                </a:lnTo>
                <a:lnTo>
                  <a:pt x="6722" y="2097"/>
                </a:lnTo>
                <a:lnTo>
                  <a:pt x="6725" y="2095"/>
                </a:lnTo>
                <a:lnTo>
                  <a:pt x="6761" y="2113"/>
                </a:lnTo>
                <a:lnTo>
                  <a:pt x="6795" y="2132"/>
                </a:lnTo>
                <a:lnTo>
                  <a:pt x="6829" y="2151"/>
                </a:lnTo>
                <a:lnTo>
                  <a:pt x="6862" y="2170"/>
                </a:lnTo>
                <a:lnTo>
                  <a:pt x="6926" y="2208"/>
                </a:lnTo>
                <a:lnTo>
                  <a:pt x="6988" y="2247"/>
                </a:lnTo>
                <a:lnTo>
                  <a:pt x="7053" y="2286"/>
                </a:lnTo>
                <a:lnTo>
                  <a:pt x="7119" y="2324"/>
                </a:lnTo>
                <a:lnTo>
                  <a:pt x="7155" y="2343"/>
                </a:lnTo>
                <a:lnTo>
                  <a:pt x="7190" y="2362"/>
                </a:lnTo>
                <a:lnTo>
                  <a:pt x="7229" y="2380"/>
                </a:lnTo>
                <a:lnTo>
                  <a:pt x="7268" y="2398"/>
                </a:lnTo>
                <a:lnTo>
                  <a:pt x="7334" y="2438"/>
                </a:lnTo>
                <a:lnTo>
                  <a:pt x="7401" y="2476"/>
                </a:lnTo>
                <a:lnTo>
                  <a:pt x="7466" y="2516"/>
                </a:lnTo>
                <a:lnTo>
                  <a:pt x="7533" y="2555"/>
                </a:lnTo>
                <a:lnTo>
                  <a:pt x="7600" y="2594"/>
                </a:lnTo>
                <a:lnTo>
                  <a:pt x="7665" y="2634"/>
                </a:lnTo>
                <a:lnTo>
                  <a:pt x="7732" y="2672"/>
                </a:lnTo>
                <a:lnTo>
                  <a:pt x="7798" y="2712"/>
                </a:lnTo>
                <a:lnTo>
                  <a:pt x="7864" y="2751"/>
                </a:lnTo>
                <a:lnTo>
                  <a:pt x="7931" y="2791"/>
                </a:lnTo>
                <a:lnTo>
                  <a:pt x="7997" y="2830"/>
                </a:lnTo>
                <a:lnTo>
                  <a:pt x="8064" y="2869"/>
                </a:lnTo>
                <a:lnTo>
                  <a:pt x="8130" y="2909"/>
                </a:lnTo>
                <a:lnTo>
                  <a:pt x="8197" y="2949"/>
                </a:lnTo>
                <a:lnTo>
                  <a:pt x="8264" y="2988"/>
                </a:lnTo>
                <a:lnTo>
                  <a:pt x="8331" y="3028"/>
                </a:lnTo>
                <a:lnTo>
                  <a:pt x="8359" y="3043"/>
                </a:lnTo>
                <a:lnTo>
                  <a:pt x="8392" y="3059"/>
                </a:lnTo>
                <a:lnTo>
                  <a:pt x="8426" y="3074"/>
                </a:lnTo>
                <a:lnTo>
                  <a:pt x="8458" y="3090"/>
                </a:lnTo>
                <a:lnTo>
                  <a:pt x="8474" y="3098"/>
                </a:lnTo>
                <a:lnTo>
                  <a:pt x="8490" y="3107"/>
                </a:lnTo>
                <a:lnTo>
                  <a:pt x="8507" y="3117"/>
                </a:lnTo>
                <a:lnTo>
                  <a:pt x="8523" y="3125"/>
                </a:lnTo>
                <a:lnTo>
                  <a:pt x="8590" y="3166"/>
                </a:lnTo>
                <a:lnTo>
                  <a:pt x="8659" y="3206"/>
                </a:lnTo>
                <a:lnTo>
                  <a:pt x="8728" y="3246"/>
                </a:lnTo>
                <a:lnTo>
                  <a:pt x="8797" y="3287"/>
                </a:lnTo>
                <a:lnTo>
                  <a:pt x="8864" y="3328"/>
                </a:lnTo>
                <a:lnTo>
                  <a:pt x="8933" y="3367"/>
                </a:lnTo>
                <a:lnTo>
                  <a:pt x="9002" y="3408"/>
                </a:lnTo>
                <a:lnTo>
                  <a:pt x="9071" y="3449"/>
                </a:lnTo>
                <a:lnTo>
                  <a:pt x="9147" y="3494"/>
                </a:lnTo>
                <a:lnTo>
                  <a:pt x="9223" y="3540"/>
                </a:lnTo>
                <a:lnTo>
                  <a:pt x="9299" y="3585"/>
                </a:lnTo>
                <a:lnTo>
                  <a:pt x="9375" y="3631"/>
                </a:lnTo>
                <a:lnTo>
                  <a:pt x="9448" y="3677"/>
                </a:lnTo>
                <a:lnTo>
                  <a:pt x="9519" y="3722"/>
                </a:lnTo>
                <a:lnTo>
                  <a:pt x="9552" y="3745"/>
                </a:lnTo>
                <a:lnTo>
                  <a:pt x="9585" y="3768"/>
                </a:lnTo>
                <a:lnTo>
                  <a:pt x="9617" y="3791"/>
                </a:lnTo>
                <a:lnTo>
                  <a:pt x="9647" y="3814"/>
                </a:lnTo>
                <a:lnTo>
                  <a:pt x="9652" y="3821"/>
                </a:lnTo>
                <a:lnTo>
                  <a:pt x="9657" y="3830"/>
                </a:lnTo>
                <a:lnTo>
                  <a:pt x="9666" y="3839"/>
                </a:lnTo>
                <a:lnTo>
                  <a:pt x="9674" y="3846"/>
                </a:lnTo>
                <a:lnTo>
                  <a:pt x="9698" y="3863"/>
                </a:lnTo>
                <a:lnTo>
                  <a:pt x="9725" y="3880"/>
                </a:lnTo>
                <a:lnTo>
                  <a:pt x="9754" y="3897"/>
                </a:lnTo>
                <a:lnTo>
                  <a:pt x="9783" y="3915"/>
                </a:lnTo>
                <a:lnTo>
                  <a:pt x="9811" y="3932"/>
                </a:lnTo>
                <a:lnTo>
                  <a:pt x="9836" y="3948"/>
                </a:lnTo>
                <a:lnTo>
                  <a:pt x="9811" y="3941"/>
                </a:lnTo>
                <a:lnTo>
                  <a:pt x="9786" y="3935"/>
                </a:lnTo>
                <a:lnTo>
                  <a:pt x="9761" y="3928"/>
                </a:lnTo>
                <a:lnTo>
                  <a:pt x="9737" y="3922"/>
                </a:lnTo>
                <a:lnTo>
                  <a:pt x="9740" y="3926"/>
                </a:lnTo>
                <a:lnTo>
                  <a:pt x="9743" y="3931"/>
                </a:lnTo>
                <a:lnTo>
                  <a:pt x="9748" y="3935"/>
                </a:lnTo>
                <a:lnTo>
                  <a:pt x="9754" y="3940"/>
                </a:lnTo>
                <a:lnTo>
                  <a:pt x="9767" y="3949"/>
                </a:lnTo>
                <a:lnTo>
                  <a:pt x="9782" y="3957"/>
                </a:lnTo>
                <a:lnTo>
                  <a:pt x="9799" y="3966"/>
                </a:lnTo>
                <a:lnTo>
                  <a:pt x="9816" y="3973"/>
                </a:lnTo>
                <a:lnTo>
                  <a:pt x="9833" y="3981"/>
                </a:lnTo>
                <a:lnTo>
                  <a:pt x="9849" y="3987"/>
                </a:lnTo>
                <a:lnTo>
                  <a:pt x="9865" y="3992"/>
                </a:lnTo>
                <a:lnTo>
                  <a:pt x="9872" y="3993"/>
                </a:lnTo>
                <a:lnTo>
                  <a:pt x="9873" y="3992"/>
                </a:lnTo>
                <a:lnTo>
                  <a:pt x="9874" y="3991"/>
                </a:lnTo>
                <a:lnTo>
                  <a:pt x="9874" y="3988"/>
                </a:lnTo>
                <a:lnTo>
                  <a:pt x="9874" y="3986"/>
                </a:lnTo>
                <a:lnTo>
                  <a:pt x="9872" y="3981"/>
                </a:lnTo>
                <a:lnTo>
                  <a:pt x="9870" y="3977"/>
                </a:lnTo>
                <a:lnTo>
                  <a:pt x="9870" y="3975"/>
                </a:lnTo>
                <a:lnTo>
                  <a:pt x="9871" y="3972"/>
                </a:lnTo>
                <a:lnTo>
                  <a:pt x="9872" y="3971"/>
                </a:lnTo>
                <a:lnTo>
                  <a:pt x="9875" y="3970"/>
                </a:lnTo>
                <a:lnTo>
                  <a:pt x="9901" y="3979"/>
                </a:lnTo>
                <a:lnTo>
                  <a:pt x="9932" y="3990"/>
                </a:lnTo>
                <a:lnTo>
                  <a:pt x="9972" y="4003"/>
                </a:lnTo>
                <a:lnTo>
                  <a:pt x="10026" y="4021"/>
                </a:lnTo>
                <a:lnTo>
                  <a:pt x="9998" y="4006"/>
                </a:lnTo>
                <a:lnTo>
                  <a:pt x="9973" y="3992"/>
                </a:lnTo>
                <a:lnTo>
                  <a:pt x="9950" y="3977"/>
                </a:lnTo>
                <a:lnTo>
                  <a:pt x="9930" y="3963"/>
                </a:lnTo>
                <a:lnTo>
                  <a:pt x="9892" y="3936"/>
                </a:lnTo>
                <a:lnTo>
                  <a:pt x="9858" y="3910"/>
                </a:lnTo>
                <a:lnTo>
                  <a:pt x="9825" y="3885"/>
                </a:lnTo>
                <a:lnTo>
                  <a:pt x="9788" y="3860"/>
                </a:lnTo>
                <a:lnTo>
                  <a:pt x="9769" y="3847"/>
                </a:lnTo>
                <a:lnTo>
                  <a:pt x="9747" y="3835"/>
                </a:lnTo>
                <a:lnTo>
                  <a:pt x="9724" y="3822"/>
                </a:lnTo>
                <a:lnTo>
                  <a:pt x="9698" y="3811"/>
                </a:lnTo>
                <a:lnTo>
                  <a:pt x="9658" y="3782"/>
                </a:lnTo>
                <a:lnTo>
                  <a:pt x="9617" y="3752"/>
                </a:lnTo>
                <a:lnTo>
                  <a:pt x="9577" y="3723"/>
                </a:lnTo>
                <a:lnTo>
                  <a:pt x="9537" y="3694"/>
                </a:lnTo>
                <a:lnTo>
                  <a:pt x="9511" y="3673"/>
                </a:lnTo>
                <a:lnTo>
                  <a:pt x="9483" y="3652"/>
                </a:lnTo>
                <a:lnTo>
                  <a:pt x="9455" y="3632"/>
                </a:lnTo>
                <a:lnTo>
                  <a:pt x="9425" y="3611"/>
                </a:lnTo>
                <a:lnTo>
                  <a:pt x="9365" y="3570"/>
                </a:lnTo>
                <a:lnTo>
                  <a:pt x="9305" y="3528"/>
                </a:lnTo>
                <a:lnTo>
                  <a:pt x="9245" y="3486"/>
                </a:lnTo>
                <a:lnTo>
                  <a:pt x="9188" y="3445"/>
                </a:lnTo>
                <a:lnTo>
                  <a:pt x="9161" y="3425"/>
                </a:lnTo>
                <a:lnTo>
                  <a:pt x="9136" y="3404"/>
                </a:lnTo>
                <a:lnTo>
                  <a:pt x="9112" y="3383"/>
                </a:lnTo>
                <a:lnTo>
                  <a:pt x="9090" y="3363"/>
                </a:lnTo>
                <a:lnTo>
                  <a:pt x="9095" y="3363"/>
                </a:lnTo>
                <a:lnTo>
                  <a:pt x="9100" y="3362"/>
                </a:lnTo>
                <a:lnTo>
                  <a:pt x="9102" y="3361"/>
                </a:lnTo>
                <a:lnTo>
                  <a:pt x="9103" y="3360"/>
                </a:lnTo>
                <a:lnTo>
                  <a:pt x="9103" y="3358"/>
                </a:lnTo>
                <a:lnTo>
                  <a:pt x="9102" y="3357"/>
                </a:lnTo>
                <a:lnTo>
                  <a:pt x="9101" y="3354"/>
                </a:lnTo>
                <a:lnTo>
                  <a:pt x="9098" y="3352"/>
                </a:lnTo>
                <a:lnTo>
                  <a:pt x="9088" y="3343"/>
                </a:lnTo>
                <a:lnTo>
                  <a:pt x="9077" y="3332"/>
                </a:lnTo>
                <a:lnTo>
                  <a:pt x="9069" y="3322"/>
                </a:lnTo>
                <a:lnTo>
                  <a:pt x="9063" y="3311"/>
                </a:lnTo>
                <a:lnTo>
                  <a:pt x="9060" y="3305"/>
                </a:lnTo>
                <a:lnTo>
                  <a:pt x="9058" y="3300"/>
                </a:lnTo>
                <a:lnTo>
                  <a:pt x="9057" y="3294"/>
                </a:lnTo>
                <a:lnTo>
                  <a:pt x="9056" y="3290"/>
                </a:lnTo>
                <a:lnTo>
                  <a:pt x="9056" y="3286"/>
                </a:lnTo>
                <a:lnTo>
                  <a:pt x="9057" y="3282"/>
                </a:lnTo>
                <a:lnTo>
                  <a:pt x="9059" y="3277"/>
                </a:lnTo>
                <a:lnTo>
                  <a:pt x="9063" y="3274"/>
                </a:lnTo>
                <a:lnTo>
                  <a:pt x="9067" y="3272"/>
                </a:lnTo>
                <a:lnTo>
                  <a:pt x="9074" y="3270"/>
                </a:lnTo>
                <a:lnTo>
                  <a:pt x="9082" y="3270"/>
                </a:lnTo>
                <a:lnTo>
                  <a:pt x="9092" y="3270"/>
                </a:lnTo>
                <a:lnTo>
                  <a:pt x="9104" y="3270"/>
                </a:lnTo>
                <a:lnTo>
                  <a:pt x="9116" y="3272"/>
                </a:lnTo>
                <a:lnTo>
                  <a:pt x="9126" y="3274"/>
                </a:lnTo>
                <a:lnTo>
                  <a:pt x="9136" y="3277"/>
                </a:lnTo>
                <a:lnTo>
                  <a:pt x="9157" y="3286"/>
                </a:lnTo>
                <a:lnTo>
                  <a:pt x="9175" y="3296"/>
                </a:lnTo>
                <a:lnTo>
                  <a:pt x="9210" y="3317"/>
                </a:lnTo>
                <a:lnTo>
                  <a:pt x="9245" y="3341"/>
                </a:lnTo>
                <a:lnTo>
                  <a:pt x="9263" y="3350"/>
                </a:lnTo>
                <a:lnTo>
                  <a:pt x="9281" y="3361"/>
                </a:lnTo>
                <a:lnTo>
                  <a:pt x="9300" y="3370"/>
                </a:lnTo>
                <a:lnTo>
                  <a:pt x="9321" y="3379"/>
                </a:lnTo>
                <a:lnTo>
                  <a:pt x="9363" y="3397"/>
                </a:lnTo>
                <a:lnTo>
                  <a:pt x="9407" y="3415"/>
                </a:lnTo>
                <a:lnTo>
                  <a:pt x="9451" y="3432"/>
                </a:lnTo>
                <a:lnTo>
                  <a:pt x="9496" y="3449"/>
                </a:lnTo>
                <a:lnTo>
                  <a:pt x="9541" y="3466"/>
                </a:lnTo>
                <a:lnTo>
                  <a:pt x="9584" y="3483"/>
                </a:lnTo>
                <a:lnTo>
                  <a:pt x="9610" y="3494"/>
                </a:lnTo>
                <a:lnTo>
                  <a:pt x="9635" y="3502"/>
                </a:lnTo>
                <a:lnTo>
                  <a:pt x="9657" y="3509"/>
                </a:lnTo>
                <a:lnTo>
                  <a:pt x="9679" y="3515"/>
                </a:lnTo>
                <a:lnTo>
                  <a:pt x="9698" y="3519"/>
                </a:lnTo>
                <a:lnTo>
                  <a:pt x="9716" y="3523"/>
                </a:lnTo>
                <a:lnTo>
                  <a:pt x="9733" y="3525"/>
                </a:lnTo>
                <a:lnTo>
                  <a:pt x="9751" y="3526"/>
                </a:lnTo>
                <a:lnTo>
                  <a:pt x="9766" y="3526"/>
                </a:lnTo>
                <a:lnTo>
                  <a:pt x="9780" y="3526"/>
                </a:lnTo>
                <a:lnTo>
                  <a:pt x="9794" y="3525"/>
                </a:lnTo>
                <a:lnTo>
                  <a:pt x="9807" y="3523"/>
                </a:lnTo>
                <a:lnTo>
                  <a:pt x="9831" y="3517"/>
                </a:lnTo>
                <a:lnTo>
                  <a:pt x="9855" y="3512"/>
                </a:lnTo>
                <a:lnTo>
                  <a:pt x="9862" y="3511"/>
                </a:lnTo>
                <a:lnTo>
                  <a:pt x="9872" y="3510"/>
                </a:lnTo>
                <a:lnTo>
                  <a:pt x="9884" y="3511"/>
                </a:lnTo>
                <a:lnTo>
                  <a:pt x="9896" y="3513"/>
                </a:lnTo>
                <a:lnTo>
                  <a:pt x="9909" y="3516"/>
                </a:lnTo>
                <a:lnTo>
                  <a:pt x="9923" y="3520"/>
                </a:lnTo>
                <a:lnTo>
                  <a:pt x="9937" y="3525"/>
                </a:lnTo>
                <a:lnTo>
                  <a:pt x="9949" y="3531"/>
                </a:lnTo>
                <a:lnTo>
                  <a:pt x="9966" y="3541"/>
                </a:lnTo>
                <a:lnTo>
                  <a:pt x="9975" y="3548"/>
                </a:lnTo>
                <a:lnTo>
                  <a:pt x="9978" y="3551"/>
                </a:lnTo>
                <a:lnTo>
                  <a:pt x="9979" y="3555"/>
                </a:lnTo>
                <a:lnTo>
                  <a:pt x="9981" y="3558"/>
                </a:lnTo>
                <a:lnTo>
                  <a:pt x="9979" y="3560"/>
                </a:lnTo>
                <a:lnTo>
                  <a:pt x="9978" y="3562"/>
                </a:lnTo>
                <a:lnTo>
                  <a:pt x="9975" y="3563"/>
                </a:lnTo>
                <a:lnTo>
                  <a:pt x="9972" y="3564"/>
                </a:lnTo>
                <a:lnTo>
                  <a:pt x="9968" y="3565"/>
                </a:lnTo>
                <a:lnTo>
                  <a:pt x="9956" y="3565"/>
                </a:lnTo>
                <a:lnTo>
                  <a:pt x="9941" y="3564"/>
                </a:lnTo>
                <a:lnTo>
                  <a:pt x="9923" y="3562"/>
                </a:lnTo>
                <a:lnTo>
                  <a:pt x="9908" y="3562"/>
                </a:lnTo>
                <a:lnTo>
                  <a:pt x="9895" y="3562"/>
                </a:lnTo>
                <a:lnTo>
                  <a:pt x="9885" y="3564"/>
                </a:lnTo>
                <a:lnTo>
                  <a:pt x="9875" y="3566"/>
                </a:lnTo>
                <a:lnTo>
                  <a:pt x="9868" y="3570"/>
                </a:lnTo>
                <a:lnTo>
                  <a:pt x="9861" y="3573"/>
                </a:lnTo>
                <a:lnTo>
                  <a:pt x="9856" y="3576"/>
                </a:lnTo>
                <a:lnTo>
                  <a:pt x="9844" y="3585"/>
                </a:lnTo>
                <a:lnTo>
                  <a:pt x="9830" y="3592"/>
                </a:lnTo>
                <a:lnTo>
                  <a:pt x="9822" y="3594"/>
                </a:lnTo>
                <a:lnTo>
                  <a:pt x="9811" y="3598"/>
                </a:lnTo>
                <a:lnTo>
                  <a:pt x="9799" y="3599"/>
                </a:lnTo>
                <a:lnTo>
                  <a:pt x="9784" y="3600"/>
                </a:lnTo>
                <a:lnTo>
                  <a:pt x="9836" y="3618"/>
                </a:lnTo>
                <a:lnTo>
                  <a:pt x="9887" y="3635"/>
                </a:lnTo>
                <a:lnTo>
                  <a:pt x="9939" y="3651"/>
                </a:lnTo>
                <a:lnTo>
                  <a:pt x="9989" y="3669"/>
                </a:lnTo>
                <a:lnTo>
                  <a:pt x="10014" y="3678"/>
                </a:lnTo>
                <a:lnTo>
                  <a:pt x="10040" y="3689"/>
                </a:lnTo>
                <a:lnTo>
                  <a:pt x="10064" y="3698"/>
                </a:lnTo>
                <a:lnTo>
                  <a:pt x="10090" y="3710"/>
                </a:lnTo>
                <a:lnTo>
                  <a:pt x="10115" y="3722"/>
                </a:lnTo>
                <a:lnTo>
                  <a:pt x="10141" y="3736"/>
                </a:lnTo>
                <a:lnTo>
                  <a:pt x="10166" y="3750"/>
                </a:lnTo>
                <a:lnTo>
                  <a:pt x="10192" y="3766"/>
                </a:lnTo>
                <a:lnTo>
                  <a:pt x="10168" y="3727"/>
                </a:lnTo>
                <a:lnTo>
                  <a:pt x="10147" y="3696"/>
                </a:lnTo>
                <a:lnTo>
                  <a:pt x="10129" y="3669"/>
                </a:lnTo>
                <a:lnTo>
                  <a:pt x="10114" y="3645"/>
                </a:lnTo>
                <a:lnTo>
                  <a:pt x="10149" y="3653"/>
                </a:lnTo>
                <a:lnTo>
                  <a:pt x="10189" y="3665"/>
                </a:lnTo>
                <a:lnTo>
                  <a:pt x="10228" y="3676"/>
                </a:lnTo>
                <a:lnTo>
                  <a:pt x="10265" y="3685"/>
                </a:lnTo>
                <a:lnTo>
                  <a:pt x="10281" y="3690"/>
                </a:lnTo>
                <a:lnTo>
                  <a:pt x="10295" y="3691"/>
                </a:lnTo>
                <a:lnTo>
                  <a:pt x="10302" y="3692"/>
                </a:lnTo>
                <a:lnTo>
                  <a:pt x="10308" y="3691"/>
                </a:lnTo>
                <a:lnTo>
                  <a:pt x="10313" y="3691"/>
                </a:lnTo>
                <a:lnTo>
                  <a:pt x="10318" y="3690"/>
                </a:lnTo>
                <a:lnTo>
                  <a:pt x="10321" y="3688"/>
                </a:lnTo>
                <a:lnTo>
                  <a:pt x="10324" y="3685"/>
                </a:lnTo>
                <a:lnTo>
                  <a:pt x="10327" y="3682"/>
                </a:lnTo>
                <a:lnTo>
                  <a:pt x="10328" y="3678"/>
                </a:lnTo>
                <a:lnTo>
                  <a:pt x="10328" y="3674"/>
                </a:lnTo>
                <a:lnTo>
                  <a:pt x="10327" y="3668"/>
                </a:lnTo>
                <a:lnTo>
                  <a:pt x="10324" y="3663"/>
                </a:lnTo>
                <a:lnTo>
                  <a:pt x="10322" y="3655"/>
                </a:lnTo>
                <a:lnTo>
                  <a:pt x="10315" y="3640"/>
                </a:lnTo>
                <a:lnTo>
                  <a:pt x="10308" y="3628"/>
                </a:lnTo>
                <a:lnTo>
                  <a:pt x="10304" y="3616"/>
                </a:lnTo>
                <a:lnTo>
                  <a:pt x="10301" y="3606"/>
                </a:lnTo>
                <a:lnTo>
                  <a:pt x="10299" y="3598"/>
                </a:lnTo>
                <a:lnTo>
                  <a:pt x="10299" y="3590"/>
                </a:lnTo>
                <a:lnTo>
                  <a:pt x="10301" y="3584"/>
                </a:lnTo>
                <a:lnTo>
                  <a:pt x="10304" y="3579"/>
                </a:lnTo>
                <a:lnTo>
                  <a:pt x="10309" y="3575"/>
                </a:lnTo>
                <a:lnTo>
                  <a:pt x="10317" y="3571"/>
                </a:lnTo>
                <a:lnTo>
                  <a:pt x="10327" y="3568"/>
                </a:lnTo>
                <a:lnTo>
                  <a:pt x="10338" y="3565"/>
                </a:lnTo>
                <a:lnTo>
                  <a:pt x="10369" y="3560"/>
                </a:lnTo>
                <a:lnTo>
                  <a:pt x="10410" y="3555"/>
                </a:lnTo>
                <a:lnTo>
                  <a:pt x="10368" y="3535"/>
                </a:lnTo>
                <a:lnTo>
                  <a:pt x="10328" y="3516"/>
                </a:lnTo>
                <a:lnTo>
                  <a:pt x="10286" y="3498"/>
                </a:lnTo>
                <a:lnTo>
                  <a:pt x="10244" y="3481"/>
                </a:lnTo>
                <a:lnTo>
                  <a:pt x="10222" y="3472"/>
                </a:lnTo>
                <a:lnTo>
                  <a:pt x="10201" y="3465"/>
                </a:lnTo>
                <a:lnTo>
                  <a:pt x="10178" y="3458"/>
                </a:lnTo>
                <a:lnTo>
                  <a:pt x="10156" y="3452"/>
                </a:lnTo>
                <a:lnTo>
                  <a:pt x="10133" y="3447"/>
                </a:lnTo>
                <a:lnTo>
                  <a:pt x="10109" y="3441"/>
                </a:lnTo>
                <a:lnTo>
                  <a:pt x="10086" y="3438"/>
                </a:lnTo>
                <a:lnTo>
                  <a:pt x="10061" y="3435"/>
                </a:lnTo>
                <a:lnTo>
                  <a:pt x="10045" y="3424"/>
                </a:lnTo>
                <a:lnTo>
                  <a:pt x="10029" y="3415"/>
                </a:lnTo>
                <a:lnTo>
                  <a:pt x="10031" y="3413"/>
                </a:lnTo>
                <a:lnTo>
                  <a:pt x="10032" y="3411"/>
                </a:lnTo>
                <a:lnTo>
                  <a:pt x="10033" y="3409"/>
                </a:lnTo>
                <a:lnTo>
                  <a:pt x="10033" y="3406"/>
                </a:lnTo>
                <a:lnTo>
                  <a:pt x="10033" y="3400"/>
                </a:lnTo>
                <a:lnTo>
                  <a:pt x="10033" y="3395"/>
                </a:lnTo>
                <a:lnTo>
                  <a:pt x="10034" y="3393"/>
                </a:lnTo>
                <a:lnTo>
                  <a:pt x="10035" y="3391"/>
                </a:lnTo>
                <a:lnTo>
                  <a:pt x="10038" y="3389"/>
                </a:lnTo>
                <a:lnTo>
                  <a:pt x="10041" y="3387"/>
                </a:lnTo>
                <a:lnTo>
                  <a:pt x="10045" y="3384"/>
                </a:lnTo>
                <a:lnTo>
                  <a:pt x="10051" y="3383"/>
                </a:lnTo>
                <a:lnTo>
                  <a:pt x="10058" y="3383"/>
                </a:lnTo>
                <a:lnTo>
                  <a:pt x="10067" y="3382"/>
                </a:lnTo>
                <a:lnTo>
                  <a:pt x="10075" y="3382"/>
                </a:lnTo>
                <a:lnTo>
                  <a:pt x="10082" y="3382"/>
                </a:lnTo>
                <a:lnTo>
                  <a:pt x="10086" y="3381"/>
                </a:lnTo>
                <a:lnTo>
                  <a:pt x="10088" y="3380"/>
                </a:lnTo>
                <a:lnTo>
                  <a:pt x="10088" y="3378"/>
                </a:lnTo>
                <a:lnTo>
                  <a:pt x="10087" y="3376"/>
                </a:lnTo>
                <a:lnTo>
                  <a:pt x="10085" y="3374"/>
                </a:lnTo>
                <a:lnTo>
                  <a:pt x="10080" y="3370"/>
                </a:lnTo>
                <a:lnTo>
                  <a:pt x="10070" y="3365"/>
                </a:lnTo>
                <a:lnTo>
                  <a:pt x="10055" y="3360"/>
                </a:lnTo>
                <a:lnTo>
                  <a:pt x="10036" y="3353"/>
                </a:lnTo>
                <a:lnTo>
                  <a:pt x="10018" y="3348"/>
                </a:lnTo>
                <a:lnTo>
                  <a:pt x="10003" y="3341"/>
                </a:lnTo>
                <a:lnTo>
                  <a:pt x="9990" y="3332"/>
                </a:lnTo>
                <a:lnTo>
                  <a:pt x="9996" y="3328"/>
                </a:lnTo>
                <a:lnTo>
                  <a:pt x="10000" y="3322"/>
                </a:lnTo>
                <a:lnTo>
                  <a:pt x="10000" y="3320"/>
                </a:lnTo>
                <a:lnTo>
                  <a:pt x="10000" y="3317"/>
                </a:lnTo>
                <a:lnTo>
                  <a:pt x="9999" y="3314"/>
                </a:lnTo>
                <a:lnTo>
                  <a:pt x="9997" y="3311"/>
                </a:lnTo>
                <a:lnTo>
                  <a:pt x="9990" y="3304"/>
                </a:lnTo>
                <a:lnTo>
                  <a:pt x="9979" y="3297"/>
                </a:lnTo>
                <a:lnTo>
                  <a:pt x="9964" y="3289"/>
                </a:lnTo>
                <a:lnTo>
                  <a:pt x="9945" y="3279"/>
                </a:lnTo>
                <a:lnTo>
                  <a:pt x="9923" y="3269"/>
                </a:lnTo>
                <a:lnTo>
                  <a:pt x="9905" y="3259"/>
                </a:lnTo>
                <a:lnTo>
                  <a:pt x="9899" y="3255"/>
                </a:lnTo>
                <a:lnTo>
                  <a:pt x="9895" y="3251"/>
                </a:lnTo>
                <a:lnTo>
                  <a:pt x="9890" y="3247"/>
                </a:lnTo>
                <a:lnTo>
                  <a:pt x="9888" y="3244"/>
                </a:lnTo>
                <a:lnTo>
                  <a:pt x="9887" y="3241"/>
                </a:lnTo>
                <a:lnTo>
                  <a:pt x="9887" y="3238"/>
                </a:lnTo>
                <a:lnTo>
                  <a:pt x="9889" y="3234"/>
                </a:lnTo>
                <a:lnTo>
                  <a:pt x="9891" y="3232"/>
                </a:lnTo>
                <a:lnTo>
                  <a:pt x="9896" y="3230"/>
                </a:lnTo>
                <a:lnTo>
                  <a:pt x="9901" y="3229"/>
                </a:lnTo>
                <a:lnTo>
                  <a:pt x="9908" y="3227"/>
                </a:lnTo>
                <a:lnTo>
                  <a:pt x="9916" y="3226"/>
                </a:lnTo>
                <a:lnTo>
                  <a:pt x="9923" y="3224"/>
                </a:lnTo>
                <a:lnTo>
                  <a:pt x="9926" y="3222"/>
                </a:lnTo>
                <a:lnTo>
                  <a:pt x="9927" y="3218"/>
                </a:lnTo>
                <a:lnTo>
                  <a:pt x="9926" y="3215"/>
                </a:lnTo>
                <a:lnTo>
                  <a:pt x="9917" y="3208"/>
                </a:lnTo>
                <a:lnTo>
                  <a:pt x="9905" y="3199"/>
                </a:lnTo>
                <a:lnTo>
                  <a:pt x="9892" y="3191"/>
                </a:lnTo>
                <a:lnTo>
                  <a:pt x="9883" y="3182"/>
                </a:lnTo>
                <a:lnTo>
                  <a:pt x="9878" y="3178"/>
                </a:lnTo>
                <a:lnTo>
                  <a:pt x="9877" y="3175"/>
                </a:lnTo>
                <a:lnTo>
                  <a:pt x="9877" y="3173"/>
                </a:lnTo>
                <a:lnTo>
                  <a:pt x="9877" y="3171"/>
                </a:lnTo>
                <a:lnTo>
                  <a:pt x="9880" y="3170"/>
                </a:lnTo>
                <a:lnTo>
                  <a:pt x="9881" y="3169"/>
                </a:lnTo>
                <a:lnTo>
                  <a:pt x="9910" y="3187"/>
                </a:lnTo>
                <a:lnTo>
                  <a:pt x="9940" y="3206"/>
                </a:lnTo>
                <a:lnTo>
                  <a:pt x="9969" y="3224"/>
                </a:lnTo>
                <a:lnTo>
                  <a:pt x="9999" y="3242"/>
                </a:lnTo>
                <a:lnTo>
                  <a:pt x="10012" y="3255"/>
                </a:lnTo>
                <a:lnTo>
                  <a:pt x="10027" y="3267"/>
                </a:lnTo>
                <a:lnTo>
                  <a:pt x="10042" y="3279"/>
                </a:lnTo>
                <a:lnTo>
                  <a:pt x="10059" y="3291"/>
                </a:lnTo>
                <a:lnTo>
                  <a:pt x="10097" y="3316"/>
                </a:lnTo>
                <a:lnTo>
                  <a:pt x="10136" y="3341"/>
                </a:lnTo>
                <a:lnTo>
                  <a:pt x="10178" y="3364"/>
                </a:lnTo>
                <a:lnTo>
                  <a:pt x="10220" y="3389"/>
                </a:lnTo>
                <a:lnTo>
                  <a:pt x="10260" y="3413"/>
                </a:lnTo>
                <a:lnTo>
                  <a:pt x="10299" y="3437"/>
                </a:lnTo>
                <a:lnTo>
                  <a:pt x="10303" y="3444"/>
                </a:lnTo>
                <a:lnTo>
                  <a:pt x="10308" y="3451"/>
                </a:lnTo>
                <a:lnTo>
                  <a:pt x="10314" y="3457"/>
                </a:lnTo>
                <a:lnTo>
                  <a:pt x="10321" y="3464"/>
                </a:lnTo>
                <a:lnTo>
                  <a:pt x="10338" y="3477"/>
                </a:lnTo>
                <a:lnTo>
                  <a:pt x="10358" y="3489"/>
                </a:lnTo>
                <a:lnTo>
                  <a:pt x="10403" y="3516"/>
                </a:lnTo>
                <a:lnTo>
                  <a:pt x="10451" y="3542"/>
                </a:lnTo>
                <a:lnTo>
                  <a:pt x="10476" y="3556"/>
                </a:lnTo>
                <a:lnTo>
                  <a:pt x="10499" y="3570"/>
                </a:lnTo>
                <a:lnTo>
                  <a:pt x="10523" y="3585"/>
                </a:lnTo>
                <a:lnTo>
                  <a:pt x="10547" y="3599"/>
                </a:lnTo>
                <a:lnTo>
                  <a:pt x="10569" y="3611"/>
                </a:lnTo>
                <a:lnTo>
                  <a:pt x="10594" y="3625"/>
                </a:lnTo>
                <a:lnTo>
                  <a:pt x="10605" y="3632"/>
                </a:lnTo>
                <a:lnTo>
                  <a:pt x="10612" y="3638"/>
                </a:lnTo>
                <a:lnTo>
                  <a:pt x="10614" y="3641"/>
                </a:lnTo>
                <a:lnTo>
                  <a:pt x="10616" y="3645"/>
                </a:lnTo>
                <a:lnTo>
                  <a:pt x="10616" y="3648"/>
                </a:lnTo>
                <a:lnTo>
                  <a:pt x="10614" y="3651"/>
                </a:lnTo>
                <a:lnTo>
                  <a:pt x="10613" y="3652"/>
                </a:lnTo>
                <a:lnTo>
                  <a:pt x="10614" y="3654"/>
                </a:lnTo>
                <a:lnTo>
                  <a:pt x="10617" y="3656"/>
                </a:lnTo>
                <a:lnTo>
                  <a:pt x="10619" y="3659"/>
                </a:lnTo>
                <a:lnTo>
                  <a:pt x="10625" y="3665"/>
                </a:lnTo>
                <a:lnTo>
                  <a:pt x="10634" y="3670"/>
                </a:lnTo>
                <a:lnTo>
                  <a:pt x="10643" y="3676"/>
                </a:lnTo>
                <a:lnTo>
                  <a:pt x="10653" y="3680"/>
                </a:lnTo>
                <a:lnTo>
                  <a:pt x="10658" y="3681"/>
                </a:lnTo>
                <a:lnTo>
                  <a:pt x="10663" y="3682"/>
                </a:lnTo>
                <a:lnTo>
                  <a:pt x="10667" y="3682"/>
                </a:lnTo>
                <a:lnTo>
                  <a:pt x="10670" y="3681"/>
                </a:lnTo>
                <a:lnTo>
                  <a:pt x="10677" y="3679"/>
                </a:lnTo>
                <a:lnTo>
                  <a:pt x="10684" y="3678"/>
                </a:lnTo>
                <a:lnTo>
                  <a:pt x="10692" y="3678"/>
                </a:lnTo>
                <a:lnTo>
                  <a:pt x="10698" y="3679"/>
                </a:lnTo>
                <a:lnTo>
                  <a:pt x="10713" y="3683"/>
                </a:lnTo>
                <a:lnTo>
                  <a:pt x="10727" y="3689"/>
                </a:lnTo>
                <a:lnTo>
                  <a:pt x="10740" y="3695"/>
                </a:lnTo>
                <a:lnTo>
                  <a:pt x="10751" y="3700"/>
                </a:lnTo>
                <a:lnTo>
                  <a:pt x="10756" y="3703"/>
                </a:lnTo>
                <a:lnTo>
                  <a:pt x="10762" y="3704"/>
                </a:lnTo>
                <a:lnTo>
                  <a:pt x="10765" y="3705"/>
                </a:lnTo>
                <a:lnTo>
                  <a:pt x="10769" y="3704"/>
                </a:lnTo>
                <a:lnTo>
                  <a:pt x="10772" y="3703"/>
                </a:lnTo>
                <a:lnTo>
                  <a:pt x="10775" y="3700"/>
                </a:lnTo>
                <a:lnTo>
                  <a:pt x="10775" y="3698"/>
                </a:lnTo>
                <a:lnTo>
                  <a:pt x="10775" y="3696"/>
                </a:lnTo>
                <a:lnTo>
                  <a:pt x="10769" y="3692"/>
                </a:lnTo>
                <a:lnTo>
                  <a:pt x="10761" y="3685"/>
                </a:lnTo>
                <a:lnTo>
                  <a:pt x="10739" y="3674"/>
                </a:lnTo>
                <a:lnTo>
                  <a:pt x="10718" y="3663"/>
                </a:lnTo>
                <a:lnTo>
                  <a:pt x="10690" y="3646"/>
                </a:lnTo>
                <a:lnTo>
                  <a:pt x="10660" y="3630"/>
                </a:lnTo>
                <a:lnTo>
                  <a:pt x="10628" y="3613"/>
                </a:lnTo>
                <a:lnTo>
                  <a:pt x="10598" y="3595"/>
                </a:lnTo>
                <a:lnTo>
                  <a:pt x="10535" y="3551"/>
                </a:lnTo>
                <a:lnTo>
                  <a:pt x="10473" y="3507"/>
                </a:lnTo>
                <a:lnTo>
                  <a:pt x="10409" y="3463"/>
                </a:lnTo>
                <a:lnTo>
                  <a:pt x="10344" y="3418"/>
                </a:lnTo>
                <a:lnTo>
                  <a:pt x="10309" y="3395"/>
                </a:lnTo>
                <a:lnTo>
                  <a:pt x="10275" y="3374"/>
                </a:lnTo>
                <a:lnTo>
                  <a:pt x="10238" y="3351"/>
                </a:lnTo>
                <a:lnTo>
                  <a:pt x="10202" y="3329"/>
                </a:lnTo>
                <a:lnTo>
                  <a:pt x="10163" y="3306"/>
                </a:lnTo>
                <a:lnTo>
                  <a:pt x="10122" y="3285"/>
                </a:lnTo>
                <a:lnTo>
                  <a:pt x="10080" y="3262"/>
                </a:lnTo>
                <a:lnTo>
                  <a:pt x="10038" y="3241"/>
                </a:lnTo>
                <a:lnTo>
                  <a:pt x="10010" y="3217"/>
                </a:lnTo>
                <a:lnTo>
                  <a:pt x="9979" y="3194"/>
                </a:lnTo>
                <a:lnTo>
                  <a:pt x="9948" y="3170"/>
                </a:lnTo>
                <a:lnTo>
                  <a:pt x="9916" y="3147"/>
                </a:lnTo>
                <a:lnTo>
                  <a:pt x="9848" y="3100"/>
                </a:lnTo>
                <a:lnTo>
                  <a:pt x="9776" y="3052"/>
                </a:lnTo>
                <a:lnTo>
                  <a:pt x="9701" y="3005"/>
                </a:lnTo>
                <a:lnTo>
                  <a:pt x="9624" y="2958"/>
                </a:lnTo>
                <a:lnTo>
                  <a:pt x="9545" y="2911"/>
                </a:lnTo>
                <a:lnTo>
                  <a:pt x="9467" y="2864"/>
                </a:lnTo>
                <a:lnTo>
                  <a:pt x="9434" y="2845"/>
                </a:lnTo>
                <a:lnTo>
                  <a:pt x="9401" y="2825"/>
                </a:lnTo>
                <a:lnTo>
                  <a:pt x="9369" y="2806"/>
                </a:lnTo>
                <a:lnTo>
                  <a:pt x="9336" y="2786"/>
                </a:lnTo>
                <a:lnTo>
                  <a:pt x="9304" y="2766"/>
                </a:lnTo>
                <a:lnTo>
                  <a:pt x="9271" y="2747"/>
                </a:lnTo>
                <a:lnTo>
                  <a:pt x="9239" y="2728"/>
                </a:lnTo>
                <a:lnTo>
                  <a:pt x="9206" y="2709"/>
                </a:lnTo>
                <a:lnTo>
                  <a:pt x="9196" y="2697"/>
                </a:lnTo>
                <a:lnTo>
                  <a:pt x="9186" y="2686"/>
                </a:lnTo>
                <a:lnTo>
                  <a:pt x="9173" y="2674"/>
                </a:lnTo>
                <a:lnTo>
                  <a:pt x="9159" y="2664"/>
                </a:lnTo>
                <a:lnTo>
                  <a:pt x="9126" y="2641"/>
                </a:lnTo>
                <a:lnTo>
                  <a:pt x="9091" y="2619"/>
                </a:lnTo>
                <a:lnTo>
                  <a:pt x="9053" y="2596"/>
                </a:lnTo>
                <a:lnTo>
                  <a:pt x="9016" y="2574"/>
                </a:lnTo>
                <a:lnTo>
                  <a:pt x="8980" y="2551"/>
                </a:lnTo>
                <a:lnTo>
                  <a:pt x="8947" y="2529"/>
                </a:lnTo>
                <a:lnTo>
                  <a:pt x="8973" y="2535"/>
                </a:lnTo>
                <a:lnTo>
                  <a:pt x="8997" y="2542"/>
                </a:lnTo>
                <a:lnTo>
                  <a:pt x="9022" y="2546"/>
                </a:lnTo>
                <a:lnTo>
                  <a:pt x="9047" y="2550"/>
                </a:lnTo>
                <a:lnTo>
                  <a:pt x="9095" y="2557"/>
                </a:lnTo>
                <a:lnTo>
                  <a:pt x="9144" y="2564"/>
                </a:lnTo>
                <a:lnTo>
                  <a:pt x="9168" y="2568"/>
                </a:lnTo>
                <a:lnTo>
                  <a:pt x="9193" y="2573"/>
                </a:lnTo>
                <a:lnTo>
                  <a:pt x="9219" y="2578"/>
                </a:lnTo>
                <a:lnTo>
                  <a:pt x="9246" y="2585"/>
                </a:lnTo>
                <a:lnTo>
                  <a:pt x="9273" y="2594"/>
                </a:lnTo>
                <a:lnTo>
                  <a:pt x="9302" y="2604"/>
                </a:lnTo>
                <a:lnTo>
                  <a:pt x="9331" y="2615"/>
                </a:lnTo>
                <a:lnTo>
                  <a:pt x="9361" y="2630"/>
                </a:lnTo>
                <a:lnTo>
                  <a:pt x="9424" y="2660"/>
                </a:lnTo>
                <a:lnTo>
                  <a:pt x="9486" y="2690"/>
                </a:lnTo>
                <a:lnTo>
                  <a:pt x="9548" y="2719"/>
                </a:lnTo>
                <a:lnTo>
                  <a:pt x="9609" y="2749"/>
                </a:lnTo>
                <a:lnTo>
                  <a:pt x="9669" y="2779"/>
                </a:lnTo>
                <a:lnTo>
                  <a:pt x="9727" y="2811"/>
                </a:lnTo>
                <a:lnTo>
                  <a:pt x="9756" y="2829"/>
                </a:lnTo>
                <a:lnTo>
                  <a:pt x="9784" y="2846"/>
                </a:lnTo>
                <a:lnTo>
                  <a:pt x="9812" y="2863"/>
                </a:lnTo>
                <a:lnTo>
                  <a:pt x="9840" y="2881"/>
                </a:lnTo>
                <a:lnTo>
                  <a:pt x="9908" y="2929"/>
                </a:lnTo>
                <a:lnTo>
                  <a:pt x="9976" y="2977"/>
                </a:lnTo>
                <a:lnTo>
                  <a:pt x="10046" y="3026"/>
                </a:lnTo>
                <a:lnTo>
                  <a:pt x="10118" y="3075"/>
                </a:lnTo>
                <a:lnTo>
                  <a:pt x="10193" y="3124"/>
                </a:lnTo>
                <a:lnTo>
                  <a:pt x="10271" y="3172"/>
                </a:lnTo>
                <a:lnTo>
                  <a:pt x="10311" y="3197"/>
                </a:lnTo>
                <a:lnTo>
                  <a:pt x="10353" y="3221"/>
                </a:lnTo>
                <a:lnTo>
                  <a:pt x="10395" y="3245"/>
                </a:lnTo>
                <a:lnTo>
                  <a:pt x="10439" y="3269"/>
                </a:lnTo>
                <a:lnTo>
                  <a:pt x="10460" y="3279"/>
                </a:lnTo>
                <a:lnTo>
                  <a:pt x="10481" y="3289"/>
                </a:lnTo>
                <a:lnTo>
                  <a:pt x="10505" y="3299"/>
                </a:lnTo>
                <a:lnTo>
                  <a:pt x="10528" y="3308"/>
                </a:lnTo>
                <a:lnTo>
                  <a:pt x="10579" y="3328"/>
                </a:lnTo>
                <a:lnTo>
                  <a:pt x="10633" y="3347"/>
                </a:lnTo>
                <a:lnTo>
                  <a:pt x="10688" y="3365"/>
                </a:lnTo>
                <a:lnTo>
                  <a:pt x="10743" y="3384"/>
                </a:lnTo>
                <a:lnTo>
                  <a:pt x="10800" y="3403"/>
                </a:lnTo>
                <a:lnTo>
                  <a:pt x="10855" y="3422"/>
                </a:lnTo>
                <a:lnTo>
                  <a:pt x="10855" y="3418"/>
                </a:lnTo>
                <a:lnTo>
                  <a:pt x="10855" y="3412"/>
                </a:lnTo>
                <a:lnTo>
                  <a:pt x="10854" y="3407"/>
                </a:lnTo>
                <a:lnTo>
                  <a:pt x="10853" y="3403"/>
                </a:lnTo>
                <a:lnTo>
                  <a:pt x="10849" y="3392"/>
                </a:lnTo>
                <a:lnTo>
                  <a:pt x="10841" y="3382"/>
                </a:lnTo>
                <a:lnTo>
                  <a:pt x="10833" y="3372"/>
                </a:lnTo>
                <a:lnTo>
                  <a:pt x="10822" y="3362"/>
                </a:lnTo>
                <a:lnTo>
                  <a:pt x="10809" y="3352"/>
                </a:lnTo>
                <a:lnTo>
                  <a:pt x="10795" y="3343"/>
                </a:lnTo>
                <a:lnTo>
                  <a:pt x="10779" y="3332"/>
                </a:lnTo>
                <a:lnTo>
                  <a:pt x="10762" y="3322"/>
                </a:lnTo>
                <a:lnTo>
                  <a:pt x="10743" y="3313"/>
                </a:lnTo>
                <a:lnTo>
                  <a:pt x="10723" y="3303"/>
                </a:lnTo>
                <a:lnTo>
                  <a:pt x="10682" y="3285"/>
                </a:lnTo>
                <a:lnTo>
                  <a:pt x="10638" y="3267"/>
                </a:lnTo>
                <a:lnTo>
                  <a:pt x="10591" y="3252"/>
                </a:lnTo>
                <a:lnTo>
                  <a:pt x="10544" y="3238"/>
                </a:lnTo>
                <a:lnTo>
                  <a:pt x="10533" y="3234"/>
                </a:lnTo>
                <a:lnTo>
                  <a:pt x="10522" y="3230"/>
                </a:lnTo>
                <a:lnTo>
                  <a:pt x="10512" y="3226"/>
                </a:lnTo>
                <a:lnTo>
                  <a:pt x="10505" y="3222"/>
                </a:lnTo>
                <a:lnTo>
                  <a:pt x="10497" y="3216"/>
                </a:lnTo>
                <a:lnTo>
                  <a:pt x="10491" y="3211"/>
                </a:lnTo>
                <a:lnTo>
                  <a:pt x="10486" y="3204"/>
                </a:lnTo>
                <a:lnTo>
                  <a:pt x="10483" y="3198"/>
                </a:lnTo>
                <a:lnTo>
                  <a:pt x="10482" y="3193"/>
                </a:lnTo>
                <a:lnTo>
                  <a:pt x="10483" y="3187"/>
                </a:lnTo>
                <a:lnTo>
                  <a:pt x="10486" y="3184"/>
                </a:lnTo>
                <a:lnTo>
                  <a:pt x="10490" y="3181"/>
                </a:lnTo>
                <a:lnTo>
                  <a:pt x="10496" y="3179"/>
                </a:lnTo>
                <a:lnTo>
                  <a:pt x="10504" y="3177"/>
                </a:lnTo>
                <a:lnTo>
                  <a:pt x="10511" y="3176"/>
                </a:lnTo>
                <a:lnTo>
                  <a:pt x="10521" y="3175"/>
                </a:lnTo>
                <a:lnTo>
                  <a:pt x="10564" y="3176"/>
                </a:lnTo>
                <a:lnTo>
                  <a:pt x="10609" y="3178"/>
                </a:lnTo>
                <a:lnTo>
                  <a:pt x="10622" y="3179"/>
                </a:lnTo>
                <a:lnTo>
                  <a:pt x="10636" y="3181"/>
                </a:lnTo>
                <a:lnTo>
                  <a:pt x="10652" y="3185"/>
                </a:lnTo>
                <a:lnTo>
                  <a:pt x="10669" y="3189"/>
                </a:lnTo>
                <a:lnTo>
                  <a:pt x="10686" y="3194"/>
                </a:lnTo>
                <a:lnTo>
                  <a:pt x="10704" y="3197"/>
                </a:lnTo>
                <a:lnTo>
                  <a:pt x="10720" y="3198"/>
                </a:lnTo>
                <a:lnTo>
                  <a:pt x="10733" y="3198"/>
                </a:lnTo>
                <a:lnTo>
                  <a:pt x="10750" y="3214"/>
                </a:lnTo>
                <a:lnTo>
                  <a:pt x="10768" y="3229"/>
                </a:lnTo>
                <a:lnTo>
                  <a:pt x="10785" y="3245"/>
                </a:lnTo>
                <a:lnTo>
                  <a:pt x="10802" y="3260"/>
                </a:lnTo>
                <a:lnTo>
                  <a:pt x="10801" y="3270"/>
                </a:lnTo>
                <a:lnTo>
                  <a:pt x="10799" y="3279"/>
                </a:lnTo>
                <a:lnTo>
                  <a:pt x="10776" y="3267"/>
                </a:lnTo>
                <a:lnTo>
                  <a:pt x="10749" y="3253"/>
                </a:lnTo>
                <a:lnTo>
                  <a:pt x="10737" y="3247"/>
                </a:lnTo>
                <a:lnTo>
                  <a:pt x="10727" y="3243"/>
                </a:lnTo>
                <a:lnTo>
                  <a:pt x="10724" y="3242"/>
                </a:lnTo>
                <a:lnTo>
                  <a:pt x="10721" y="3241"/>
                </a:lnTo>
                <a:lnTo>
                  <a:pt x="10719" y="3242"/>
                </a:lnTo>
                <a:lnTo>
                  <a:pt x="10718" y="3242"/>
                </a:lnTo>
                <a:lnTo>
                  <a:pt x="10717" y="3246"/>
                </a:lnTo>
                <a:lnTo>
                  <a:pt x="10717" y="3252"/>
                </a:lnTo>
                <a:lnTo>
                  <a:pt x="10717" y="3256"/>
                </a:lnTo>
                <a:lnTo>
                  <a:pt x="10719" y="3260"/>
                </a:lnTo>
                <a:lnTo>
                  <a:pt x="10721" y="3266"/>
                </a:lnTo>
                <a:lnTo>
                  <a:pt x="10724" y="3271"/>
                </a:lnTo>
                <a:lnTo>
                  <a:pt x="10729" y="3275"/>
                </a:lnTo>
                <a:lnTo>
                  <a:pt x="10735" y="3281"/>
                </a:lnTo>
                <a:lnTo>
                  <a:pt x="10742" y="3286"/>
                </a:lnTo>
                <a:lnTo>
                  <a:pt x="10751" y="3291"/>
                </a:lnTo>
                <a:lnTo>
                  <a:pt x="10761" y="3297"/>
                </a:lnTo>
                <a:lnTo>
                  <a:pt x="10772" y="3302"/>
                </a:lnTo>
                <a:lnTo>
                  <a:pt x="10786" y="3307"/>
                </a:lnTo>
                <a:lnTo>
                  <a:pt x="10801" y="3313"/>
                </a:lnTo>
                <a:lnTo>
                  <a:pt x="10819" y="3318"/>
                </a:lnTo>
                <a:lnTo>
                  <a:pt x="10837" y="3323"/>
                </a:lnTo>
                <a:lnTo>
                  <a:pt x="10847" y="3329"/>
                </a:lnTo>
                <a:lnTo>
                  <a:pt x="10857" y="3334"/>
                </a:lnTo>
                <a:lnTo>
                  <a:pt x="10867" y="3339"/>
                </a:lnTo>
                <a:lnTo>
                  <a:pt x="10877" y="3345"/>
                </a:lnTo>
                <a:lnTo>
                  <a:pt x="10901" y="3360"/>
                </a:lnTo>
                <a:lnTo>
                  <a:pt x="10926" y="3374"/>
                </a:lnTo>
                <a:lnTo>
                  <a:pt x="10951" y="3389"/>
                </a:lnTo>
                <a:lnTo>
                  <a:pt x="10977" y="3403"/>
                </a:lnTo>
                <a:lnTo>
                  <a:pt x="11001" y="3418"/>
                </a:lnTo>
                <a:lnTo>
                  <a:pt x="11026" y="3433"/>
                </a:lnTo>
                <a:lnTo>
                  <a:pt x="11051" y="3447"/>
                </a:lnTo>
                <a:lnTo>
                  <a:pt x="11075" y="3462"/>
                </a:lnTo>
                <a:lnTo>
                  <a:pt x="11084" y="3462"/>
                </a:lnTo>
                <a:lnTo>
                  <a:pt x="11091" y="3462"/>
                </a:lnTo>
                <a:lnTo>
                  <a:pt x="11100" y="3462"/>
                </a:lnTo>
                <a:lnTo>
                  <a:pt x="11109" y="3462"/>
                </a:lnTo>
                <a:lnTo>
                  <a:pt x="11083" y="3447"/>
                </a:lnTo>
                <a:lnTo>
                  <a:pt x="11058" y="3432"/>
                </a:lnTo>
                <a:lnTo>
                  <a:pt x="11032" y="3415"/>
                </a:lnTo>
                <a:lnTo>
                  <a:pt x="11008" y="3400"/>
                </a:lnTo>
                <a:lnTo>
                  <a:pt x="10982" y="3385"/>
                </a:lnTo>
                <a:lnTo>
                  <a:pt x="10957" y="3370"/>
                </a:lnTo>
                <a:lnTo>
                  <a:pt x="10931" y="3356"/>
                </a:lnTo>
                <a:lnTo>
                  <a:pt x="10907" y="3341"/>
                </a:lnTo>
                <a:lnTo>
                  <a:pt x="10898" y="3331"/>
                </a:lnTo>
                <a:lnTo>
                  <a:pt x="10893" y="3323"/>
                </a:lnTo>
                <a:lnTo>
                  <a:pt x="10892" y="3319"/>
                </a:lnTo>
                <a:lnTo>
                  <a:pt x="10892" y="3316"/>
                </a:lnTo>
                <a:lnTo>
                  <a:pt x="10892" y="3313"/>
                </a:lnTo>
                <a:lnTo>
                  <a:pt x="10893" y="3309"/>
                </a:lnTo>
                <a:lnTo>
                  <a:pt x="10895" y="3306"/>
                </a:lnTo>
                <a:lnTo>
                  <a:pt x="10898" y="3304"/>
                </a:lnTo>
                <a:lnTo>
                  <a:pt x="10901" y="3302"/>
                </a:lnTo>
                <a:lnTo>
                  <a:pt x="10906" y="3300"/>
                </a:lnTo>
                <a:lnTo>
                  <a:pt x="10915" y="3297"/>
                </a:lnTo>
                <a:lnTo>
                  <a:pt x="10928" y="3293"/>
                </a:lnTo>
                <a:lnTo>
                  <a:pt x="10952" y="3301"/>
                </a:lnTo>
                <a:lnTo>
                  <a:pt x="10972" y="3306"/>
                </a:lnTo>
                <a:lnTo>
                  <a:pt x="10990" y="3309"/>
                </a:lnTo>
                <a:lnTo>
                  <a:pt x="11008" y="3312"/>
                </a:lnTo>
                <a:lnTo>
                  <a:pt x="11038" y="3312"/>
                </a:lnTo>
                <a:lnTo>
                  <a:pt x="11066" y="3311"/>
                </a:lnTo>
                <a:lnTo>
                  <a:pt x="11086" y="3322"/>
                </a:lnTo>
                <a:lnTo>
                  <a:pt x="11107" y="3334"/>
                </a:lnTo>
                <a:lnTo>
                  <a:pt x="11126" y="3346"/>
                </a:lnTo>
                <a:lnTo>
                  <a:pt x="11146" y="3358"/>
                </a:lnTo>
                <a:lnTo>
                  <a:pt x="11168" y="3369"/>
                </a:lnTo>
                <a:lnTo>
                  <a:pt x="11194" y="3380"/>
                </a:lnTo>
                <a:lnTo>
                  <a:pt x="11208" y="3384"/>
                </a:lnTo>
                <a:lnTo>
                  <a:pt x="11223" y="3390"/>
                </a:lnTo>
                <a:lnTo>
                  <a:pt x="11240" y="3394"/>
                </a:lnTo>
                <a:lnTo>
                  <a:pt x="11257" y="3397"/>
                </a:lnTo>
                <a:lnTo>
                  <a:pt x="11240" y="3374"/>
                </a:lnTo>
                <a:lnTo>
                  <a:pt x="11221" y="3349"/>
                </a:lnTo>
                <a:lnTo>
                  <a:pt x="11203" y="3326"/>
                </a:lnTo>
                <a:lnTo>
                  <a:pt x="11186" y="3302"/>
                </a:lnTo>
                <a:lnTo>
                  <a:pt x="11177" y="3289"/>
                </a:lnTo>
                <a:lnTo>
                  <a:pt x="11167" y="3276"/>
                </a:lnTo>
                <a:lnTo>
                  <a:pt x="11154" y="3264"/>
                </a:lnTo>
                <a:lnTo>
                  <a:pt x="11140" y="3252"/>
                </a:lnTo>
                <a:lnTo>
                  <a:pt x="11124" y="3239"/>
                </a:lnTo>
                <a:lnTo>
                  <a:pt x="11107" y="3226"/>
                </a:lnTo>
                <a:lnTo>
                  <a:pt x="11088" y="3213"/>
                </a:lnTo>
                <a:lnTo>
                  <a:pt x="11069" y="3200"/>
                </a:lnTo>
                <a:lnTo>
                  <a:pt x="11026" y="3175"/>
                </a:lnTo>
                <a:lnTo>
                  <a:pt x="10980" y="3149"/>
                </a:lnTo>
                <a:lnTo>
                  <a:pt x="10931" y="3123"/>
                </a:lnTo>
                <a:lnTo>
                  <a:pt x="10883" y="3097"/>
                </a:lnTo>
                <a:lnTo>
                  <a:pt x="10855" y="3080"/>
                </a:lnTo>
                <a:lnTo>
                  <a:pt x="10826" y="3064"/>
                </a:lnTo>
                <a:lnTo>
                  <a:pt x="10810" y="3057"/>
                </a:lnTo>
                <a:lnTo>
                  <a:pt x="10792" y="3050"/>
                </a:lnTo>
                <a:lnTo>
                  <a:pt x="10772" y="3044"/>
                </a:lnTo>
                <a:lnTo>
                  <a:pt x="10751" y="3038"/>
                </a:lnTo>
                <a:lnTo>
                  <a:pt x="10744" y="3030"/>
                </a:lnTo>
                <a:lnTo>
                  <a:pt x="10738" y="3020"/>
                </a:lnTo>
                <a:lnTo>
                  <a:pt x="10732" y="3012"/>
                </a:lnTo>
                <a:lnTo>
                  <a:pt x="10726" y="3003"/>
                </a:lnTo>
                <a:lnTo>
                  <a:pt x="10725" y="2998"/>
                </a:lnTo>
                <a:lnTo>
                  <a:pt x="10724" y="2994"/>
                </a:lnTo>
                <a:lnTo>
                  <a:pt x="10722" y="2988"/>
                </a:lnTo>
                <a:lnTo>
                  <a:pt x="10720" y="2984"/>
                </a:lnTo>
                <a:lnTo>
                  <a:pt x="10715" y="2979"/>
                </a:lnTo>
                <a:lnTo>
                  <a:pt x="10710" y="2974"/>
                </a:lnTo>
                <a:lnTo>
                  <a:pt x="10705" y="2970"/>
                </a:lnTo>
                <a:lnTo>
                  <a:pt x="10698" y="2966"/>
                </a:lnTo>
                <a:lnTo>
                  <a:pt x="10682" y="2957"/>
                </a:lnTo>
                <a:lnTo>
                  <a:pt x="10661" y="2949"/>
                </a:lnTo>
                <a:lnTo>
                  <a:pt x="10636" y="2940"/>
                </a:lnTo>
                <a:lnTo>
                  <a:pt x="10607" y="2932"/>
                </a:lnTo>
                <a:lnTo>
                  <a:pt x="10590" y="2923"/>
                </a:lnTo>
                <a:lnTo>
                  <a:pt x="10574" y="2914"/>
                </a:lnTo>
                <a:lnTo>
                  <a:pt x="10558" y="2905"/>
                </a:lnTo>
                <a:lnTo>
                  <a:pt x="10541" y="2895"/>
                </a:lnTo>
                <a:lnTo>
                  <a:pt x="10547" y="2894"/>
                </a:lnTo>
                <a:lnTo>
                  <a:pt x="10550" y="2893"/>
                </a:lnTo>
                <a:lnTo>
                  <a:pt x="10554" y="2891"/>
                </a:lnTo>
                <a:lnTo>
                  <a:pt x="10556" y="2889"/>
                </a:lnTo>
                <a:lnTo>
                  <a:pt x="10558" y="2886"/>
                </a:lnTo>
                <a:lnTo>
                  <a:pt x="10559" y="2884"/>
                </a:lnTo>
                <a:lnTo>
                  <a:pt x="10559" y="2882"/>
                </a:lnTo>
                <a:lnTo>
                  <a:pt x="10559" y="2880"/>
                </a:lnTo>
                <a:lnTo>
                  <a:pt x="10555" y="2875"/>
                </a:lnTo>
                <a:lnTo>
                  <a:pt x="10551" y="2868"/>
                </a:lnTo>
                <a:lnTo>
                  <a:pt x="10545" y="2863"/>
                </a:lnTo>
                <a:lnTo>
                  <a:pt x="10537" y="2856"/>
                </a:lnTo>
                <a:lnTo>
                  <a:pt x="10522" y="2842"/>
                </a:lnTo>
                <a:lnTo>
                  <a:pt x="10509" y="2831"/>
                </a:lnTo>
                <a:lnTo>
                  <a:pt x="10505" y="2824"/>
                </a:lnTo>
                <a:lnTo>
                  <a:pt x="10502" y="2819"/>
                </a:lnTo>
                <a:lnTo>
                  <a:pt x="10502" y="2817"/>
                </a:lnTo>
                <a:lnTo>
                  <a:pt x="10502" y="2815"/>
                </a:lnTo>
                <a:lnTo>
                  <a:pt x="10502" y="2813"/>
                </a:lnTo>
                <a:lnTo>
                  <a:pt x="10504" y="2810"/>
                </a:lnTo>
                <a:lnTo>
                  <a:pt x="10515" y="2811"/>
                </a:lnTo>
                <a:lnTo>
                  <a:pt x="10527" y="2814"/>
                </a:lnTo>
                <a:lnTo>
                  <a:pt x="10540" y="2816"/>
                </a:lnTo>
                <a:lnTo>
                  <a:pt x="10554" y="2819"/>
                </a:lnTo>
                <a:lnTo>
                  <a:pt x="10582" y="2826"/>
                </a:lnTo>
                <a:lnTo>
                  <a:pt x="10611" y="2835"/>
                </a:lnTo>
                <a:lnTo>
                  <a:pt x="10637" y="2841"/>
                </a:lnTo>
                <a:lnTo>
                  <a:pt x="10661" y="2847"/>
                </a:lnTo>
                <a:lnTo>
                  <a:pt x="10670" y="2848"/>
                </a:lnTo>
                <a:lnTo>
                  <a:pt x="10679" y="2848"/>
                </a:lnTo>
                <a:lnTo>
                  <a:pt x="10686" y="2847"/>
                </a:lnTo>
                <a:lnTo>
                  <a:pt x="10691" y="2845"/>
                </a:lnTo>
                <a:lnTo>
                  <a:pt x="10693" y="2842"/>
                </a:lnTo>
                <a:lnTo>
                  <a:pt x="10695" y="2840"/>
                </a:lnTo>
                <a:lnTo>
                  <a:pt x="10696" y="2838"/>
                </a:lnTo>
                <a:lnTo>
                  <a:pt x="10696" y="2835"/>
                </a:lnTo>
                <a:lnTo>
                  <a:pt x="10695" y="2831"/>
                </a:lnTo>
                <a:lnTo>
                  <a:pt x="10693" y="2824"/>
                </a:lnTo>
                <a:lnTo>
                  <a:pt x="10688" y="2819"/>
                </a:lnTo>
                <a:lnTo>
                  <a:pt x="10682" y="2813"/>
                </a:lnTo>
                <a:lnTo>
                  <a:pt x="10675" y="2806"/>
                </a:lnTo>
                <a:lnTo>
                  <a:pt x="10665" y="2800"/>
                </a:lnTo>
                <a:lnTo>
                  <a:pt x="10645" y="2786"/>
                </a:lnTo>
                <a:lnTo>
                  <a:pt x="10622" y="2771"/>
                </a:lnTo>
                <a:lnTo>
                  <a:pt x="10597" y="2757"/>
                </a:lnTo>
                <a:lnTo>
                  <a:pt x="10573" y="2743"/>
                </a:lnTo>
                <a:lnTo>
                  <a:pt x="10542" y="2726"/>
                </a:lnTo>
                <a:lnTo>
                  <a:pt x="10512" y="2709"/>
                </a:lnTo>
                <a:lnTo>
                  <a:pt x="10482" y="2691"/>
                </a:lnTo>
                <a:lnTo>
                  <a:pt x="10452" y="2674"/>
                </a:lnTo>
                <a:lnTo>
                  <a:pt x="10443" y="2659"/>
                </a:lnTo>
                <a:lnTo>
                  <a:pt x="10432" y="2645"/>
                </a:lnTo>
                <a:lnTo>
                  <a:pt x="10420" y="2632"/>
                </a:lnTo>
                <a:lnTo>
                  <a:pt x="10406" y="2618"/>
                </a:lnTo>
                <a:lnTo>
                  <a:pt x="10391" y="2604"/>
                </a:lnTo>
                <a:lnTo>
                  <a:pt x="10374" y="2590"/>
                </a:lnTo>
                <a:lnTo>
                  <a:pt x="10354" y="2577"/>
                </a:lnTo>
                <a:lnTo>
                  <a:pt x="10334" y="2563"/>
                </a:lnTo>
                <a:lnTo>
                  <a:pt x="10310" y="2551"/>
                </a:lnTo>
                <a:lnTo>
                  <a:pt x="10286" y="2538"/>
                </a:lnTo>
                <a:lnTo>
                  <a:pt x="10258" y="2527"/>
                </a:lnTo>
                <a:lnTo>
                  <a:pt x="10228" y="2515"/>
                </a:lnTo>
                <a:lnTo>
                  <a:pt x="10194" y="2504"/>
                </a:lnTo>
                <a:lnTo>
                  <a:pt x="10159" y="2493"/>
                </a:lnTo>
                <a:lnTo>
                  <a:pt x="10120" y="2483"/>
                </a:lnTo>
                <a:lnTo>
                  <a:pt x="10079" y="2473"/>
                </a:lnTo>
                <a:lnTo>
                  <a:pt x="10077" y="2467"/>
                </a:lnTo>
                <a:lnTo>
                  <a:pt x="10075" y="2460"/>
                </a:lnTo>
                <a:lnTo>
                  <a:pt x="10071" y="2454"/>
                </a:lnTo>
                <a:lnTo>
                  <a:pt x="10067" y="2447"/>
                </a:lnTo>
                <a:lnTo>
                  <a:pt x="10055" y="2434"/>
                </a:lnTo>
                <a:lnTo>
                  <a:pt x="10040" y="2422"/>
                </a:lnTo>
                <a:lnTo>
                  <a:pt x="10022" y="2409"/>
                </a:lnTo>
                <a:lnTo>
                  <a:pt x="10003" y="2397"/>
                </a:lnTo>
                <a:lnTo>
                  <a:pt x="9982" y="2384"/>
                </a:lnTo>
                <a:lnTo>
                  <a:pt x="9958" y="2371"/>
                </a:lnTo>
                <a:lnTo>
                  <a:pt x="9910" y="2347"/>
                </a:lnTo>
                <a:lnTo>
                  <a:pt x="9859" y="2322"/>
                </a:lnTo>
                <a:lnTo>
                  <a:pt x="9834" y="2309"/>
                </a:lnTo>
                <a:lnTo>
                  <a:pt x="9811" y="2296"/>
                </a:lnTo>
                <a:lnTo>
                  <a:pt x="9788" y="2285"/>
                </a:lnTo>
                <a:lnTo>
                  <a:pt x="9768" y="2272"/>
                </a:lnTo>
                <a:lnTo>
                  <a:pt x="9699" y="2229"/>
                </a:lnTo>
                <a:lnTo>
                  <a:pt x="9631" y="2187"/>
                </a:lnTo>
                <a:lnTo>
                  <a:pt x="9564" y="2144"/>
                </a:lnTo>
                <a:lnTo>
                  <a:pt x="9495" y="2102"/>
                </a:lnTo>
                <a:lnTo>
                  <a:pt x="9427" y="2060"/>
                </a:lnTo>
                <a:lnTo>
                  <a:pt x="9358" y="2017"/>
                </a:lnTo>
                <a:lnTo>
                  <a:pt x="9291" y="1975"/>
                </a:lnTo>
                <a:lnTo>
                  <a:pt x="9223" y="1932"/>
                </a:lnTo>
                <a:lnTo>
                  <a:pt x="9201" y="1916"/>
                </a:lnTo>
                <a:lnTo>
                  <a:pt x="9177" y="1899"/>
                </a:lnTo>
                <a:lnTo>
                  <a:pt x="9150" y="1882"/>
                </a:lnTo>
                <a:lnTo>
                  <a:pt x="9121" y="1866"/>
                </a:lnTo>
                <a:lnTo>
                  <a:pt x="9087" y="1849"/>
                </a:lnTo>
                <a:lnTo>
                  <a:pt x="9048" y="1831"/>
                </a:lnTo>
                <a:lnTo>
                  <a:pt x="9004" y="1813"/>
                </a:lnTo>
                <a:lnTo>
                  <a:pt x="8953" y="1795"/>
                </a:lnTo>
                <a:lnTo>
                  <a:pt x="8965" y="1807"/>
                </a:lnTo>
                <a:lnTo>
                  <a:pt x="8977" y="1816"/>
                </a:lnTo>
                <a:lnTo>
                  <a:pt x="8990" y="1827"/>
                </a:lnTo>
                <a:lnTo>
                  <a:pt x="9003" y="1837"/>
                </a:lnTo>
                <a:lnTo>
                  <a:pt x="9031" y="1856"/>
                </a:lnTo>
                <a:lnTo>
                  <a:pt x="9059" y="1873"/>
                </a:lnTo>
                <a:lnTo>
                  <a:pt x="9089" y="1890"/>
                </a:lnTo>
                <a:lnTo>
                  <a:pt x="9118" y="1906"/>
                </a:lnTo>
                <a:lnTo>
                  <a:pt x="9147" y="1923"/>
                </a:lnTo>
                <a:lnTo>
                  <a:pt x="9176" y="1937"/>
                </a:lnTo>
                <a:lnTo>
                  <a:pt x="9215" y="1963"/>
                </a:lnTo>
                <a:lnTo>
                  <a:pt x="9253" y="1988"/>
                </a:lnTo>
                <a:lnTo>
                  <a:pt x="9291" y="2012"/>
                </a:lnTo>
                <a:lnTo>
                  <a:pt x="9329" y="2038"/>
                </a:lnTo>
                <a:lnTo>
                  <a:pt x="9294" y="2027"/>
                </a:lnTo>
                <a:lnTo>
                  <a:pt x="9263" y="2017"/>
                </a:lnTo>
                <a:lnTo>
                  <a:pt x="9234" y="2005"/>
                </a:lnTo>
                <a:lnTo>
                  <a:pt x="9208" y="1993"/>
                </a:lnTo>
                <a:lnTo>
                  <a:pt x="9184" y="1981"/>
                </a:lnTo>
                <a:lnTo>
                  <a:pt x="9163" y="1969"/>
                </a:lnTo>
                <a:lnTo>
                  <a:pt x="9144" y="1956"/>
                </a:lnTo>
                <a:lnTo>
                  <a:pt x="9124" y="1943"/>
                </a:lnTo>
                <a:lnTo>
                  <a:pt x="9089" y="1917"/>
                </a:lnTo>
                <a:lnTo>
                  <a:pt x="9053" y="1890"/>
                </a:lnTo>
                <a:lnTo>
                  <a:pt x="9034" y="1878"/>
                </a:lnTo>
                <a:lnTo>
                  <a:pt x="9014" y="1865"/>
                </a:lnTo>
                <a:lnTo>
                  <a:pt x="8992" y="1853"/>
                </a:lnTo>
                <a:lnTo>
                  <a:pt x="8968" y="1840"/>
                </a:lnTo>
                <a:lnTo>
                  <a:pt x="8928" y="1822"/>
                </a:lnTo>
                <a:lnTo>
                  <a:pt x="8888" y="1803"/>
                </a:lnTo>
                <a:lnTo>
                  <a:pt x="8848" y="1784"/>
                </a:lnTo>
                <a:lnTo>
                  <a:pt x="8808" y="1766"/>
                </a:lnTo>
                <a:lnTo>
                  <a:pt x="8807" y="1764"/>
                </a:lnTo>
                <a:lnTo>
                  <a:pt x="8813" y="1758"/>
                </a:lnTo>
                <a:lnTo>
                  <a:pt x="8815" y="1751"/>
                </a:lnTo>
                <a:lnTo>
                  <a:pt x="8816" y="1747"/>
                </a:lnTo>
                <a:lnTo>
                  <a:pt x="8815" y="1744"/>
                </a:lnTo>
                <a:lnTo>
                  <a:pt x="8814" y="1739"/>
                </a:lnTo>
                <a:lnTo>
                  <a:pt x="8813" y="1735"/>
                </a:lnTo>
                <a:lnTo>
                  <a:pt x="8809" y="1731"/>
                </a:lnTo>
                <a:lnTo>
                  <a:pt x="8805" y="1727"/>
                </a:lnTo>
                <a:lnTo>
                  <a:pt x="8801" y="1722"/>
                </a:lnTo>
                <a:lnTo>
                  <a:pt x="8794" y="1718"/>
                </a:lnTo>
                <a:lnTo>
                  <a:pt x="8778" y="1709"/>
                </a:lnTo>
                <a:lnTo>
                  <a:pt x="8757" y="1699"/>
                </a:lnTo>
                <a:lnTo>
                  <a:pt x="8744" y="1694"/>
                </a:lnTo>
                <a:lnTo>
                  <a:pt x="8732" y="1691"/>
                </a:lnTo>
                <a:lnTo>
                  <a:pt x="8722" y="1688"/>
                </a:lnTo>
                <a:lnTo>
                  <a:pt x="8714" y="1687"/>
                </a:lnTo>
                <a:lnTo>
                  <a:pt x="8707" y="1687"/>
                </a:lnTo>
                <a:lnTo>
                  <a:pt x="8702" y="1688"/>
                </a:lnTo>
                <a:lnTo>
                  <a:pt x="8698" y="1689"/>
                </a:lnTo>
                <a:lnTo>
                  <a:pt x="8693" y="1690"/>
                </a:lnTo>
                <a:lnTo>
                  <a:pt x="8688" y="1695"/>
                </a:lnTo>
                <a:lnTo>
                  <a:pt x="8684" y="1701"/>
                </a:lnTo>
                <a:lnTo>
                  <a:pt x="8681" y="1703"/>
                </a:lnTo>
                <a:lnTo>
                  <a:pt x="8678" y="1705"/>
                </a:lnTo>
                <a:lnTo>
                  <a:pt x="8675" y="1707"/>
                </a:lnTo>
                <a:lnTo>
                  <a:pt x="8671" y="1709"/>
                </a:lnTo>
                <a:lnTo>
                  <a:pt x="8639" y="1689"/>
                </a:lnTo>
                <a:lnTo>
                  <a:pt x="8606" y="1670"/>
                </a:lnTo>
                <a:lnTo>
                  <a:pt x="8574" y="1649"/>
                </a:lnTo>
                <a:lnTo>
                  <a:pt x="8541" y="1630"/>
                </a:lnTo>
                <a:lnTo>
                  <a:pt x="8509" y="1610"/>
                </a:lnTo>
                <a:lnTo>
                  <a:pt x="8475" y="1589"/>
                </a:lnTo>
                <a:lnTo>
                  <a:pt x="8443" y="1570"/>
                </a:lnTo>
                <a:lnTo>
                  <a:pt x="8410" y="1550"/>
                </a:lnTo>
                <a:lnTo>
                  <a:pt x="8431" y="1553"/>
                </a:lnTo>
                <a:lnTo>
                  <a:pt x="8453" y="1557"/>
                </a:lnTo>
                <a:lnTo>
                  <a:pt x="8474" y="1561"/>
                </a:lnTo>
                <a:lnTo>
                  <a:pt x="8496" y="1564"/>
                </a:lnTo>
                <a:lnTo>
                  <a:pt x="8502" y="1566"/>
                </a:lnTo>
                <a:lnTo>
                  <a:pt x="8509" y="1569"/>
                </a:lnTo>
                <a:lnTo>
                  <a:pt x="8514" y="1572"/>
                </a:lnTo>
                <a:lnTo>
                  <a:pt x="8520" y="1575"/>
                </a:lnTo>
                <a:lnTo>
                  <a:pt x="8531" y="1584"/>
                </a:lnTo>
                <a:lnTo>
                  <a:pt x="8542" y="1592"/>
                </a:lnTo>
                <a:lnTo>
                  <a:pt x="8547" y="1595"/>
                </a:lnTo>
                <a:lnTo>
                  <a:pt x="8554" y="1598"/>
                </a:lnTo>
                <a:lnTo>
                  <a:pt x="8560" y="1600"/>
                </a:lnTo>
                <a:lnTo>
                  <a:pt x="8567" y="1602"/>
                </a:lnTo>
                <a:lnTo>
                  <a:pt x="8574" y="1603"/>
                </a:lnTo>
                <a:lnTo>
                  <a:pt x="8582" y="1603"/>
                </a:lnTo>
                <a:lnTo>
                  <a:pt x="8590" y="1602"/>
                </a:lnTo>
                <a:lnTo>
                  <a:pt x="8600" y="1599"/>
                </a:lnTo>
                <a:lnTo>
                  <a:pt x="8645" y="1613"/>
                </a:lnTo>
                <a:lnTo>
                  <a:pt x="8688" y="1628"/>
                </a:lnTo>
                <a:lnTo>
                  <a:pt x="8728" y="1643"/>
                </a:lnTo>
                <a:lnTo>
                  <a:pt x="8764" y="1660"/>
                </a:lnTo>
                <a:lnTo>
                  <a:pt x="8782" y="1669"/>
                </a:lnTo>
                <a:lnTo>
                  <a:pt x="8797" y="1677"/>
                </a:lnTo>
                <a:lnTo>
                  <a:pt x="8811" y="1686"/>
                </a:lnTo>
                <a:lnTo>
                  <a:pt x="8825" y="1695"/>
                </a:lnTo>
                <a:lnTo>
                  <a:pt x="8836" y="1705"/>
                </a:lnTo>
                <a:lnTo>
                  <a:pt x="8846" y="1715"/>
                </a:lnTo>
                <a:lnTo>
                  <a:pt x="8856" y="1724"/>
                </a:lnTo>
                <a:lnTo>
                  <a:pt x="8863" y="1735"/>
                </a:lnTo>
                <a:lnTo>
                  <a:pt x="8884" y="1744"/>
                </a:lnTo>
                <a:lnTo>
                  <a:pt x="8905" y="1753"/>
                </a:lnTo>
                <a:lnTo>
                  <a:pt x="8924" y="1761"/>
                </a:lnTo>
                <a:lnTo>
                  <a:pt x="8937" y="1764"/>
                </a:lnTo>
                <a:lnTo>
                  <a:pt x="8945" y="1764"/>
                </a:lnTo>
                <a:lnTo>
                  <a:pt x="8950" y="1763"/>
                </a:lnTo>
                <a:lnTo>
                  <a:pt x="8953" y="1762"/>
                </a:lnTo>
                <a:lnTo>
                  <a:pt x="8956" y="1761"/>
                </a:lnTo>
                <a:lnTo>
                  <a:pt x="8957" y="1759"/>
                </a:lnTo>
                <a:lnTo>
                  <a:pt x="8957" y="1758"/>
                </a:lnTo>
                <a:lnTo>
                  <a:pt x="8956" y="1754"/>
                </a:lnTo>
                <a:lnTo>
                  <a:pt x="8955" y="1752"/>
                </a:lnTo>
                <a:lnTo>
                  <a:pt x="8941" y="1740"/>
                </a:lnTo>
                <a:lnTo>
                  <a:pt x="8923" y="1729"/>
                </a:lnTo>
                <a:lnTo>
                  <a:pt x="8938" y="1728"/>
                </a:lnTo>
                <a:lnTo>
                  <a:pt x="8953" y="1725"/>
                </a:lnTo>
                <a:lnTo>
                  <a:pt x="8968" y="1723"/>
                </a:lnTo>
                <a:lnTo>
                  <a:pt x="8982" y="1722"/>
                </a:lnTo>
                <a:lnTo>
                  <a:pt x="9009" y="1737"/>
                </a:lnTo>
                <a:lnTo>
                  <a:pt x="9035" y="1751"/>
                </a:lnTo>
                <a:lnTo>
                  <a:pt x="9061" y="1766"/>
                </a:lnTo>
                <a:lnTo>
                  <a:pt x="9088" y="1780"/>
                </a:lnTo>
                <a:lnTo>
                  <a:pt x="9143" y="1812"/>
                </a:lnTo>
                <a:lnTo>
                  <a:pt x="9197" y="1845"/>
                </a:lnTo>
                <a:lnTo>
                  <a:pt x="9252" y="1878"/>
                </a:lnTo>
                <a:lnTo>
                  <a:pt x="9308" y="1910"/>
                </a:lnTo>
                <a:lnTo>
                  <a:pt x="9363" y="1943"/>
                </a:lnTo>
                <a:lnTo>
                  <a:pt x="9419" y="1975"/>
                </a:lnTo>
                <a:lnTo>
                  <a:pt x="9475" y="2008"/>
                </a:lnTo>
                <a:lnTo>
                  <a:pt x="9530" y="2041"/>
                </a:lnTo>
                <a:lnTo>
                  <a:pt x="9534" y="2038"/>
                </a:lnTo>
                <a:lnTo>
                  <a:pt x="9538" y="2035"/>
                </a:lnTo>
                <a:lnTo>
                  <a:pt x="9539" y="2034"/>
                </a:lnTo>
                <a:lnTo>
                  <a:pt x="9539" y="2032"/>
                </a:lnTo>
                <a:lnTo>
                  <a:pt x="9539" y="2031"/>
                </a:lnTo>
                <a:lnTo>
                  <a:pt x="9538" y="2029"/>
                </a:lnTo>
                <a:lnTo>
                  <a:pt x="9529" y="2022"/>
                </a:lnTo>
                <a:lnTo>
                  <a:pt x="9519" y="2015"/>
                </a:lnTo>
                <a:lnTo>
                  <a:pt x="9508" y="2007"/>
                </a:lnTo>
                <a:lnTo>
                  <a:pt x="9497" y="2000"/>
                </a:lnTo>
                <a:lnTo>
                  <a:pt x="9494" y="1999"/>
                </a:lnTo>
                <a:lnTo>
                  <a:pt x="9491" y="1996"/>
                </a:lnTo>
                <a:lnTo>
                  <a:pt x="9494" y="1997"/>
                </a:lnTo>
                <a:lnTo>
                  <a:pt x="9498" y="2000"/>
                </a:lnTo>
                <a:lnTo>
                  <a:pt x="9537" y="2011"/>
                </a:lnTo>
                <a:lnTo>
                  <a:pt x="9574" y="2022"/>
                </a:lnTo>
                <a:lnTo>
                  <a:pt x="9611" y="2034"/>
                </a:lnTo>
                <a:lnTo>
                  <a:pt x="9644" y="2047"/>
                </a:lnTo>
                <a:lnTo>
                  <a:pt x="9659" y="2053"/>
                </a:lnTo>
                <a:lnTo>
                  <a:pt x="9673" y="2061"/>
                </a:lnTo>
                <a:lnTo>
                  <a:pt x="9687" y="2068"/>
                </a:lnTo>
                <a:lnTo>
                  <a:pt x="9699" y="2077"/>
                </a:lnTo>
                <a:lnTo>
                  <a:pt x="9711" y="2085"/>
                </a:lnTo>
                <a:lnTo>
                  <a:pt x="9721" y="2095"/>
                </a:lnTo>
                <a:lnTo>
                  <a:pt x="9729" y="2105"/>
                </a:lnTo>
                <a:lnTo>
                  <a:pt x="9737" y="2115"/>
                </a:lnTo>
                <a:lnTo>
                  <a:pt x="9741" y="2121"/>
                </a:lnTo>
                <a:lnTo>
                  <a:pt x="9746" y="2127"/>
                </a:lnTo>
                <a:lnTo>
                  <a:pt x="9753" y="2133"/>
                </a:lnTo>
                <a:lnTo>
                  <a:pt x="9760" y="2140"/>
                </a:lnTo>
                <a:lnTo>
                  <a:pt x="9780" y="2154"/>
                </a:lnTo>
                <a:lnTo>
                  <a:pt x="9802" y="2168"/>
                </a:lnTo>
                <a:lnTo>
                  <a:pt x="9829" y="2182"/>
                </a:lnTo>
                <a:lnTo>
                  <a:pt x="9858" y="2195"/>
                </a:lnTo>
                <a:lnTo>
                  <a:pt x="9889" y="2207"/>
                </a:lnTo>
                <a:lnTo>
                  <a:pt x="9924" y="2218"/>
                </a:lnTo>
                <a:lnTo>
                  <a:pt x="9933" y="2220"/>
                </a:lnTo>
                <a:lnTo>
                  <a:pt x="9944" y="2220"/>
                </a:lnTo>
                <a:lnTo>
                  <a:pt x="9955" y="2219"/>
                </a:lnTo>
                <a:lnTo>
                  <a:pt x="9966" y="2217"/>
                </a:lnTo>
                <a:lnTo>
                  <a:pt x="9987" y="2211"/>
                </a:lnTo>
                <a:lnTo>
                  <a:pt x="10004" y="2204"/>
                </a:lnTo>
                <a:lnTo>
                  <a:pt x="10012" y="2200"/>
                </a:lnTo>
                <a:lnTo>
                  <a:pt x="10016" y="2196"/>
                </a:lnTo>
                <a:lnTo>
                  <a:pt x="10017" y="2193"/>
                </a:lnTo>
                <a:lnTo>
                  <a:pt x="10017" y="2191"/>
                </a:lnTo>
                <a:lnTo>
                  <a:pt x="10017" y="2189"/>
                </a:lnTo>
                <a:lnTo>
                  <a:pt x="10016" y="2186"/>
                </a:lnTo>
                <a:lnTo>
                  <a:pt x="10013" y="2181"/>
                </a:lnTo>
                <a:lnTo>
                  <a:pt x="10007" y="2175"/>
                </a:lnTo>
                <a:lnTo>
                  <a:pt x="10001" y="2170"/>
                </a:lnTo>
                <a:lnTo>
                  <a:pt x="9992" y="2163"/>
                </a:lnTo>
                <a:lnTo>
                  <a:pt x="9973" y="2152"/>
                </a:lnTo>
                <a:lnTo>
                  <a:pt x="9950" y="2139"/>
                </a:lnTo>
                <a:lnTo>
                  <a:pt x="9929" y="2127"/>
                </a:lnTo>
                <a:lnTo>
                  <a:pt x="9909" y="2115"/>
                </a:lnTo>
                <a:lnTo>
                  <a:pt x="9865" y="2087"/>
                </a:lnTo>
                <a:lnTo>
                  <a:pt x="9819" y="2060"/>
                </a:lnTo>
                <a:lnTo>
                  <a:pt x="9773" y="2033"/>
                </a:lnTo>
                <a:lnTo>
                  <a:pt x="9726" y="2005"/>
                </a:lnTo>
                <a:lnTo>
                  <a:pt x="9678" y="1978"/>
                </a:lnTo>
                <a:lnTo>
                  <a:pt x="9628" y="1950"/>
                </a:lnTo>
                <a:lnTo>
                  <a:pt x="9579" y="1924"/>
                </a:lnTo>
                <a:lnTo>
                  <a:pt x="9528" y="1897"/>
                </a:lnTo>
                <a:lnTo>
                  <a:pt x="9478" y="1870"/>
                </a:lnTo>
                <a:lnTo>
                  <a:pt x="9427" y="1843"/>
                </a:lnTo>
                <a:lnTo>
                  <a:pt x="9377" y="1815"/>
                </a:lnTo>
                <a:lnTo>
                  <a:pt x="9326" y="1789"/>
                </a:lnTo>
                <a:lnTo>
                  <a:pt x="9277" y="1762"/>
                </a:lnTo>
                <a:lnTo>
                  <a:pt x="9227" y="1735"/>
                </a:lnTo>
                <a:lnTo>
                  <a:pt x="9179" y="1708"/>
                </a:lnTo>
                <a:lnTo>
                  <a:pt x="9132" y="1680"/>
                </a:lnTo>
                <a:lnTo>
                  <a:pt x="9132" y="1680"/>
                </a:lnTo>
                <a:lnTo>
                  <a:pt x="9132" y="1680"/>
                </a:lnTo>
                <a:lnTo>
                  <a:pt x="9111" y="1667"/>
                </a:lnTo>
                <a:lnTo>
                  <a:pt x="9090" y="1653"/>
                </a:lnTo>
                <a:lnTo>
                  <a:pt x="9066" y="1640"/>
                </a:lnTo>
                <a:lnTo>
                  <a:pt x="9042" y="1626"/>
                </a:lnTo>
                <a:lnTo>
                  <a:pt x="8988" y="1599"/>
                </a:lnTo>
                <a:lnTo>
                  <a:pt x="8934" y="1572"/>
                </a:lnTo>
                <a:lnTo>
                  <a:pt x="8908" y="1558"/>
                </a:lnTo>
                <a:lnTo>
                  <a:pt x="8884" y="1544"/>
                </a:lnTo>
                <a:lnTo>
                  <a:pt x="8861" y="1531"/>
                </a:lnTo>
                <a:lnTo>
                  <a:pt x="8841" y="1517"/>
                </a:lnTo>
                <a:lnTo>
                  <a:pt x="8832" y="1510"/>
                </a:lnTo>
                <a:lnTo>
                  <a:pt x="8823" y="1503"/>
                </a:lnTo>
                <a:lnTo>
                  <a:pt x="8816" y="1496"/>
                </a:lnTo>
                <a:lnTo>
                  <a:pt x="8809" y="1489"/>
                </a:lnTo>
                <a:lnTo>
                  <a:pt x="8803" y="1481"/>
                </a:lnTo>
                <a:lnTo>
                  <a:pt x="8799" y="1475"/>
                </a:lnTo>
                <a:lnTo>
                  <a:pt x="8794" y="1467"/>
                </a:lnTo>
                <a:lnTo>
                  <a:pt x="8792" y="1460"/>
                </a:lnTo>
                <a:lnTo>
                  <a:pt x="8849" y="1491"/>
                </a:lnTo>
                <a:lnTo>
                  <a:pt x="8906" y="1522"/>
                </a:lnTo>
                <a:lnTo>
                  <a:pt x="8963" y="1552"/>
                </a:lnTo>
                <a:lnTo>
                  <a:pt x="9020" y="1583"/>
                </a:lnTo>
                <a:lnTo>
                  <a:pt x="9077" y="1614"/>
                </a:lnTo>
                <a:lnTo>
                  <a:pt x="9134" y="1645"/>
                </a:lnTo>
                <a:lnTo>
                  <a:pt x="9191" y="1676"/>
                </a:lnTo>
                <a:lnTo>
                  <a:pt x="9248" y="1707"/>
                </a:lnTo>
                <a:lnTo>
                  <a:pt x="9306" y="1737"/>
                </a:lnTo>
                <a:lnTo>
                  <a:pt x="9363" y="1768"/>
                </a:lnTo>
                <a:lnTo>
                  <a:pt x="9420" y="1799"/>
                </a:lnTo>
                <a:lnTo>
                  <a:pt x="9477" y="1830"/>
                </a:lnTo>
                <a:lnTo>
                  <a:pt x="9534" y="1861"/>
                </a:lnTo>
                <a:lnTo>
                  <a:pt x="9591" y="1893"/>
                </a:lnTo>
                <a:lnTo>
                  <a:pt x="9649" y="1923"/>
                </a:lnTo>
                <a:lnTo>
                  <a:pt x="9706" y="1954"/>
                </a:lnTo>
                <a:lnTo>
                  <a:pt x="9759" y="1991"/>
                </a:lnTo>
                <a:lnTo>
                  <a:pt x="9814" y="2027"/>
                </a:lnTo>
                <a:lnTo>
                  <a:pt x="9871" y="2064"/>
                </a:lnTo>
                <a:lnTo>
                  <a:pt x="9929" y="2100"/>
                </a:lnTo>
                <a:lnTo>
                  <a:pt x="9988" y="2137"/>
                </a:lnTo>
                <a:lnTo>
                  <a:pt x="10048" y="2172"/>
                </a:lnTo>
                <a:lnTo>
                  <a:pt x="10111" y="2208"/>
                </a:lnTo>
                <a:lnTo>
                  <a:pt x="10173" y="2244"/>
                </a:lnTo>
                <a:lnTo>
                  <a:pt x="10237" y="2279"/>
                </a:lnTo>
                <a:lnTo>
                  <a:pt x="10303" y="2316"/>
                </a:lnTo>
                <a:lnTo>
                  <a:pt x="10368" y="2351"/>
                </a:lnTo>
                <a:lnTo>
                  <a:pt x="10436" y="2386"/>
                </a:lnTo>
                <a:lnTo>
                  <a:pt x="10504" y="2422"/>
                </a:lnTo>
                <a:lnTo>
                  <a:pt x="10573" y="2457"/>
                </a:lnTo>
                <a:lnTo>
                  <a:pt x="10642" y="2492"/>
                </a:lnTo>
                <a:lnTo>
                  <a:pt x="10712" y="2527"/>
                </a:lnTo>
                <a:lnTo>
                  <a:pt x="10736" y="2540"/>
                </a:lnTo>
                <a:lnTo>
                  <a:pt x="10758" y="2554"/>
                </a:lnTo>
                <a:lnTo>
                  <a:pt x="10782" y="2567"/>
                </a:lnTo>
                <a:lnTo>
                  <a:pt x="10805" y="2581"/>
                </a:lnTo>
                <a:lnTo>
                  <a:pt x="10828" y="2595"/>
                </a:lnTo>
                <a:lnTo>
                  <a:pt x="10851" y="2608"/>
                </a:lnTo>
                <a:lnTo>
                  <a:pt x="10874" y="2622"/>
                </a:lnTo>
                <a:lnTo>
                  <a:pt x="10898" y="2636"/>
                </a:lnTo>
                <a:lnTo>
                  <a:pt x="10927" y="2658"/>
                </a:lnTo>
                <a:lnTo>
                  <a:pt x="10957" y="2682"/>
                </a:lnTo>
                <a:lnTo>
                  <a:pt x="10989" y="2704"/>
                </a:lnTo>
                <a:lnTo>
                  <a:pt x="11022" y="2727"/>
                </a:lnTo>
                <a:lnTo>
                  <a:pt x="11090" y="2772"/>
                </a:lnTo>
                <a:lnTo>
                  <a:pt x="11162" y="2817"/>
                </a:lnTo>
                <a:lnTo>
                  <a:pt x="11234" y="2863"/>
                </a:lnTo>
                <a:lnTo>
                  <a:pt x="11307" y="2910"/>
                </a:lnTo>
                <a:lnTo>
                  <a:pt x="11379" y="2956"/>
                </a:lnTo>
                <a:lnTo>
                  <a:pt x="11449" y="3004"/>
                </a:lnTo>
                <a:lnTo>
                  <a:pt x="11450" y="3001"/>
                </a:lnTo>
                <a:lnTo>
                  <a:pt x="11450" y="2998"/>
                </a:lnTo>
                <a:lnTo>
                  <a:pt x="11450" y="2995"/>
                </a:lnTo>
                <a:lnTo>
                  <a:pt x="11449" y="2991"/>
                </a:lnTo>
                <a:lnTo>
                  <a:pt x="11445" y="2985"/>
                </a:lnTo>
                <a:lnTo>
                  <a:pt x="11440" y="2977"/>
                </a:lnTo>
                <a:lnTo>
                  <a:pt x="11423" y="2964"/>
                </a:lnTo>
                <a:lnTo>
                  <a:pt x="11403" y="2950"/>
                </a:lnTo>
                <a:lnTo>
                  <a:pt x="11383" y="2937"/>
                </a:lnTo>
                <a:lnTo>
                  <a:pt x="11365" y="2923"/>
                </a:lnTo>
                <a:lnTo>
                  <a:pt x="11359" y="2916"/>
                </a:lnTo>
                <a:lnTo>
                  <a:pt x="11354" y="2910"/>
                </a:lnTo>
                <a:lnTo>
                  <a:pt x="11353" y="2907"/>
                </a:lnTo>
                <a:lnTo>
                  <a:pt x="11351" y="2904"/>
                </a:lnTo>
                <a:lnTo>
                  <a:pt x="11351" y="2900"/>
                </a:lnTo>
                <a:lnTo>
                  <a:pt x="11351" y="2898"/>
                </a:lnTo>
                <a:lnTo>
                  <a:pt x="11412" y="2924"/>
                </a:lnTo>
                <a:lnTo>
                  <a:pt x="11465" y="2950"/>
                </a:lnTo>
                <a:lnTo>
                  <a:pt x="11515" y="2975"/>
                </a:lnTo>
                <a:lnTo>
                  <a:pt x="11561" y="3001"/>
                </a:lnTo>
                <a:lnTo>
                  <a:pt x="11605" y="3027"/>
                </a:lnTo>
                <a:lnTo>
                  <a:pt x="11646" y="3053"/>
                </a:lnTo>
                <a:lnTo>
                  <a:pt x="11685" y="3080"/>
                </a:lnTo>
                <a:lnTo>
                  <a:pt x="11723" y="3107"/>
                </a:lnTo>
                <a:lnTo>
                  <a:pt x="11752" y="3128"/>
                </a:lnTo>
                <a:lnTo>
                  <a:pt x="11780" y="3152"/>
                </a:lnTo>
                <a:lnTo>
                  <a:pt x="11795" y="3164"/>
                </a:lnTo>
                <a:lnTo>
                  <a:pt x="11810" y="3176"/>
                </a:lnTo>
                <a:lnTo>
                  <a:pt x="11827" y="3186"/>
                </a:lnTo>
                <a:lnTo>
                  <a:pt x="11845" y="3198"/>
                </a:lnTo>
                <a:lnTo>
                  <a:pt x="11864" y="3210"/>
                </a:lnTo>
                <a:lnTo>
                  <a:pt x="11884" y="3221"/>
                </a:lnTo>
                <a:lnTo>
                  <a:pt x="11908" y="3230"/>
                </a:lnTo>
                <a:lnTo>
                  <a:pt x="11933" y="3241"/>
                </a:lnTo>
                <a:lnTo>
                  <a:pt x="11961" y="3249"/>
                </a:lnTo>
                <a:lnTo>
                  <a:pt x="11992" y="3258"/>
                </a:lnTo>
                <a:lnTo>
                  <a:pt x="12025" y="3267"/>
                </a:lnTo>
                <a:lnTo>
                  <a:pt x="12063" y="3273"/>
                </a:lnTo>
                <a:lnTo>
                  <a:pt x="12089" y="3281"/>
                </a:lnTo>
                <a:lnTo>
                  <a:pt x="12112" y="3289"/>
                </a:lnTo>
                <a:lnTo>
                  <a:pt x="12135" y="3299"/>
                </a:lnTo>
                <a:lnTo>
                  <a:pt x="12155" y="3307"/>
                </a:lnTo>
                <a:lnTo>
                  <a:pt x="12173" y="3317"/>
                </a:lnTo>
                <a:lnTo>
                  <a:pt x="12192" y="3326"/>
                </a:lnTo>
                <a:lnTo>
                  <a:pt x="12209" y="3335"/>
                </a:lnTo>
                <a:lnTo>
                  <a:pt x="12225" y="3345"/>
                </a:lnTo>
                <a:lnTo>
                  <a:pt x="12256" y="3365"/>
                </a:lnTo>
                <a:lnTo>
                  <a:pt x="12288" y="3384"/>
                </a:lnTo>
                <a:lnTo>
                  <a:pt x="12304" y="3394"/>
                </a:lnTo>
                <a:lnTo>
                  <a:pt x="12322" y="3404"/>
                </a:lnTo>
                <a:lnTo>
                  <a:pt x="12340" y="3413"/>
                </a:lnTo>
                <a:lnTo>
                  <a:pt x="12358" y="3422"/>
                </a:lnTo>
                <a:lnTo>
                  <a:pt x="12359" y="3422"/>
                </a:lnTo>
                <a:lnTo>
                  <a:pt x="12360" y="3422"/>
                </a:lnTo>
                <a:lnTo>
                  <a:pt x="12414" y="3455"/>
                </a:lnTo>
                <a:lnTo>
                  <a:pt x="12468" y="3488"/>
                </a:lnTo>
                <a:lnTo>
                  <a:pt x="12523" y="3520"/>
                </a:lnTo>
                <a:lnTo>
                  <a:pt x="12577" y="3554"/>
                </a:lnTo>
                <a:lnTo>
                  <a:pt x="12631" y="3586"/>
                </a:lnTo>
                <a:lnTo>
                  <a:pt x="12686" y="3619"/>
                </a:lnTo>
                <a:lnTo>
                  <a:pt x="12740" y="3651"/>
                </a:lnTo>
                <a:lnTo>
                  <a:pt x="12794" y="3684"/>
                </a:lnTo>
                <a:lnTo>
                  <a:pt x="12776" y="3679"/>
                </a:lnTo>
                <a:lnTo>
                  <a:pt x="12759" y="3674"/>
                </a:lnTo>
                <a:lnTo>
                  <a:pt x="12743" y="3667"/>
                </a:lnTo>
                <a:lnTo>
                  <a:pt x="12729" y="3662"/>
                </a:lnTo>
                <a:lnTo>
                  <a:pt x="12703" y="3649"/>
                </a:lnTo>
                <a:lnTo>
                  <a:pt x="12679" y="3636"/>
                </a:lnTo>
                <a:lnTo>
                  <a:pt x="12657" y="3622"/>
                </a:lnTo>
                <a:lnTo>
                  <a:pt x="12635" y="3609"/>
                </a:lnTo>
                <a:lnTo>
                  <a:pt x="12613" y="3596"/>
                </a:lnTo>
                <a:lnTo>
                  <a:pt x="12587" y="3584"/>
                </a:lnTo>
                <a:lnTo>
                  <a:pt x="12569" y="3572"/>
                </a:lnTo>
                <a:lnTo>
                  <a:pt x="12552" y="3561"/>
                </a:lnTo>
                <a:lnTo>
                  <a:pt x="12532" y="3549"/>
                </a:lnTo>
                <a:lnTo>
                  <a:pt x="12512" y="3538"/>
                </a:lnTo>
                <a:lnTo>
                  <a:pt x="12489" y="3526"/>
                </a:lnTo>
                <a:lnTo>
                  <a:pt x="12463" y="3515"/>
                </a:lnTo>
                <a:lnTo>
                  <a:pt x="12432" y="3503"/>
                </a:lnTo>
                <a:lnTo>
                  <a:pt x="12396" y="3493"/>
                </a:lnTo>
                <a:lnTo>
                  <a:pt x="12399" y="3500"/>
                </a:lnTo>
                <a:lnTo>
                  <a:pt x="12402" y="3507"/>
                </a:lnTo>
                <a:lnTo>
                  <a:pt x="12408" y="3514"/>
                </a:lnTo>
                <a:lnTo>
                  <a:pt x="12413" y="3520"/>
                </a:lnTo>
                <a:lnTo>
                  <a:pt x="12419" y="3527"/>
                </a:lnTo>
                <a:lnTo>
                  <a:pt x="12427" y="3532"/>
                </a:lnTo>
                <a:lnTo>
                  <a:pt x="12436" y="3539"/>
                </a:lnTo>
                <a:lnTo>
                  <a:pt x="12445" y="3545"/>
                </a:lnTo>
                <a:lnTo>
                  <a:pt x="12468" y="3556"/>
                </a:lnTo>
                <a:lnTo>
                  <a:pt x="12494" y="3568"/>
                </a:lnTo>
                <a:lnTo>
                  <a:pt x="12525" y="3578"/>
                </a:lnTo>
                <a:lnTo>
                  <a:pt x="12559" y="3589"/>
                </a:lnTo>
                <a:lnTo>
                  <a:pt x="12591" y="3609"/>
                </a:lnTo>
                <a:lnTo>
                  <a:pt x="12624" y="3631"/>
                </a:lnTo>
                <a:lnTo>
                  <a:pt x="12655" y="3652"/>
                </a:lnTo>
                <a:lnTo>
                  <a:pt x="12687" y="3673"/>
                </a:lnTo>
                <a:lnTo>
                  <a:pt x="12718" y="3694"/>
                </a:lnTo>
                <a:lnTo>
                  <a:pt x="12750" y="3714"/>
                </a:lnTo>
                <a:lnTo>
                  <a:pt x="12783" y="3735"/>
                </a:lnTo>
                <a:lnTo>
                  <a:pt x="12814" y="3756"/>
                </a:lnTo>
                <a:lnTo>
                  <a:pt x="12835" y="3768"/>
                </a:lnTo>
                <a:lnTo>
                  <a:pt x="12856" y="3781"/>
                </a:lnTo>
                <a:lnTo>
                  <a:pt x="12877" y="3794"/>
                </a:lnTo>
                <a:lnTo>
                  <a:pt x="12899" y="3805"/>
                </a:lnTo>
                <a:lnTo>
                  <a:pt x="12919" y="3817"/>
                </a:lnTo>
                <a:lnTo>
                  <a:pt x="12940" y="3830"/>
                </a:lnTo>
                <a:lnTo>
                  <a:pt x="12961" y="3842"/>
                </a:lnTo>
                <a:lnTo>
                  <a:pt x="12981" y="3854"/>
                </a:lnTo>
                <a:lnTo>
                  <a:pt x="12990" y="3855"/>
                </a:lnTo>
                <a:lnTo>
                  <a:pt x="12999" y="3856"/>
                </a:lnTo>
                <a:lnTo>
                  <a:pt x="12966" y="3830"/>
                </a:lnTo>
                <a:lnTo>
                  <a:pt x="12933" y="3803"/>
                </a:lnTo>
                <a:lnTo>
                  <a:pt x="12900" y="3777"/>
                </a:lnTo>
                <a:lnTo>
                  <a:pt x="12866" y="3751"/>
                </a:lnTo>
                <a:lnTo>
                  <a:pt x="12877" y="3752"/>
                </a:lnTo>
                <a:lnTo>
                  <a:pt x="12887" y="3752"/>
                </a:lnTo>
                <a:lnTo>
                  <a:pt x="12896" y="3752"/>
                </a:lnTo>
                <a:lnTo>
                  <a:pt x="12907" y="3752"/>
                </a:lnTo>
                <a:lnTo>
                  <a:pt x="12937" y="3775"/>
                </a:lnTo>
                <a:lnTo>
                  <a:pt x="12971" y="3798"/>
                </a:lnTo>
                <a:lnTo>
                  <a:pt x="13006" y="3821"/>
                </a:lnTo>
                <a:lnTo>
                  <a:pt x="13043" y="3845"/>
                </a:lnTo>
                <a:lnTo>
                  <a:pt x="13120" y="3892"/>
                </a:lnTo>
                <a:lnTo>
                  <a:pt x="13197" y="3940"/>
                </a:lnTo>
                <a:lnTo>
                  <a:pt x="13236" y="3964"/>
                </a:lnTo>
                <a:lnTo>
                  <a:pt x="13272" y="3987"/>
                </a:lnTo>
                <a:lnTo>
                  <a:pt x="13308" y="4011"/>
                </a:lnTo>
                <a:lnTo>
                  <a:pt x="13341" y="4035"/>
                </a:lnTo>
                <a:lnTo>
                  <a:pt x="13372" y="4058"/>
                </a:lnTo>
                <a:lnTo>
                  <a:pt x="13400" y="4081"/>
                </a:lnTo>
                <a:lnTo>
                  <a:pt x="13412" y="4092"/>
                </a:lnTo>
                <a:lnTo>
                  <a:pt x="13424" y="4104"/>
                </a:lnTo>
                <a:lnTo>
                  <a:pt x="13435" y="4115"/>
                </a:lnTo>
                <a:lnTo>
                  <a:pt x="13444" y="4127"/>
                </a:lnTo>
                <a:lnTo>
                  <a:pt x="13474" y="4143"/>
                </a:lnTo>
                <a:lnTo>
                  <a:pt x="13506" y="4158"/>
                </a:lnTo>
                <a:lnTo>
                  <a:pt x="13536" y="4174"/>
                </a:lnTo>
                <a:lnTo>
                  <a:pt x="13566" y="4189"/>
                </a:lnTo>
                <a:lnTo>
                  <a:pt x="13596" y="4205"/>
                </a:lnTo>
                <a:lnTo>
                  <a:pt x="13627" y="4220"/>
                </a:lnTo>
                <a:lnTo>
                  <a:pt x="13657" y="4236"/>
                </a:lnTo>
                <a:lnTo>
                  <a:pt x="13687" y="4251"/>
                </a:lnTo>
                <a:lnTo>
                  <a:pt x="13695" y="4267"/>
                </a:lnTo>
                <a:lnTo>
                  <a:pt x="13704" y="4282"/>
                </a:lnTo>
                <a:lnTo>
                  <a:pt x="13710" y="4289"/>
                </a:lnTo>
                <a:lnTo>
                  <a:pt x="13717" y="4297"/>
                </a:lnTo>
                <a:lnTo>
                  <a:pt x="13725" y="4304"/>
                </a:lnTo>
                <a:lnTo>
                  <a:pt x="13734" y="4313"/>
                </a:lnTo>
                <a:lnTo>
                  <a:pt x="13745" y="4320"/>
                </a:lnTo>
                <a:lnTo>
                  <a:pt x="13757" y="4328"/>
                </a:lnTo>
                <a:lnTo>
                  <a:pt x="13770" y="4337"/>
                </a:lnTo>
                <a:lnTo>
                  <a:pt x="13785" y="4344"/>
                </a:lnTo>
                <a:lnTo>
                  <a:pt x="13802" y="4353"/>
                </a:lnTo>
                <a:lnTo>
                  <a:pt x="13821" y="4361"/>
                </a:lnTo>
                <a:lnTo>
                  <a:pt x="13843" y="4370"/>
                </a:lnTo>
                <a:lnTo>
                  <a:pt x="13867" y="4378"/>
                </a:lnTo>
                <a:lnTo>
                  <a:pt x="13873" y="4386"/>
                </a:lnTo>
                <a:lnTo>
                  <a:pt x="13882" y="4394"/>
                </a:lnTo>
                <a:lnTo>
                  <a:pt x="13889" y="4402"/>
                </a:lnTo>
                <a:lnTo>
                  <a:pt x="13899" y="4410"/>
                </a:lnTo>
                <a:lnTo>
                  <a:pt x="13919" y="4425"/>
                </a:lnTo>
                <a:lnTo>
                  <a:pt x="13941" y="4439"/>
                </a:lnTo>
                <a:lnTo>
                  <a:pt x="13965" y="4453"/>
                </a:lnTo>
                <a:lnTo>
                  <a:pt x="13991" y="4467"/>
                </a:lnTo>
                <a:lnTo>
                  <a:pt x="14019" y="4480"/>
                </a:lnTo>
                <a:lnTo>
                  <a:pt x="14048" y="4493"/>
                </a:lnTo>
                <a:lnTo>
                  <a:pt x="14078" y="4506"/>
                </a:lnTo>
                <a:lnTo>
                  <a:pt x="14110" y="4518"/>
                </a:lnTo>
                <a:lnTo>
                  <a:pt x="14143" y="4529"/>
                </a:lnTo>
                <a:lnTo>
                  <a:pt x="14176" y="4541"/>
                </a:lnTo>
                <a:lnTo>
                  <a:pt x="14244" y="4565"/>
                </a:lnTo>
                <a:lnTo>
                  <a:pt x="14312" y="4587"/>
                </a:lnTo>
                <a:close/>
                <a:moveTo>
                  <a:pt x="3097" y="6877"/>
                </a:moveTo>
                <a:lnTo>
                  <a:pt x="3001" y="6877"/>
                </a:lnTo>
                <a:lnTo>
                  <a:pt x="2993" y="6873"/>
                </a:lnTo>
                <a:lnTo>
                  <a:pt x="2978" y="6863"/>
                </a:lnTo>
                <a:lnTo>
                  <a:pt x="2967" y="6856"/>
                </a:lnTo>
                <a:lnTo>
                  <a:pt x="2959" y="6849"/>
                </a:lnTo>
                <a:lnTo>
                  <a:pt x="2954" y="6845"/>
                </a:lnTo>
                <a:lnTo>
                  <a:pt x="2953" y="6843"/>
                </a:lnTo>
                <a:lnTo>
                  <a:pt x="2953" y="6841"/>
                </a:lnTo>
                <a:lnTo>
                  <a:pt x="2953" y="6839"/>
                </a:lnTo>
                <a:lnTo>
                  <a:pt x="2954" y="6837"/>
                </a:lnTo>
                <a:lnTo>
                  <a:pt x="2957" y="6836"/>
                </a:lnTo>
                <a:lnTo>
                  <a:pt x="2964" y="6835"/>
                </a:lnTo>
                <a:lnTo>
                  <a:pt x="2981" y="6835"/>
                </a:lnTo>
                <a:lnTo>
                  <a:pt x="3004" y="6837"/>
                </a:lnTo>
                <a:lnTo>
                  <a:pt x="3030" y="6841"/>
                </a:lnTo>
                <a:lnTo>
                  <a:pt x="3058" y="6845"/>
                </a:lnTo>
                <a:lnTo>
                  <a:pt x="3066" y="6853"/>
                </a:lnTo>
                <a:lnTo>
                  <a:pt x="3074" y="6862"/>
                </a:lnTo>
                <a:lnTo>
                  <a:pt x="3085" y="6869"/>
                </a:lnTo>
                <a:lnTo>
                  <a:pt x="3097" y="6877"/>
                </a:lnTo>
                <a:close/>
                <a:moveTo>
                  <a:pt x="0" y="138"/>
                </a:moveTo>
                <a:lnTo>
                  <a:pt x="0" y="106"/>
                </a:lnTo>
                <a:lnTo>
                  <a:pt x="5" y="109"/>
                </a:lnTo>
                <a:lnTo>
                  <a:pt x="10" y="111"/>
                </a:lnTo>
                <a:lnTo>
                  <a:pt x="8" y="124"/>
                </a:lnTo>
                <a:lnTo>
                  <a:pt x="7" y="136"/>
                </a:lnTo>
                <a:lnTo>
                  <a:pt x="0" y="138"/>
                </a:lnTo>
                <a:close/>
                <a:moveTo>
                  <a:pt x="0" y="57"/>
                </a:moveTo>
                <a:lnTo>
                  <a:pt x="0" y="0"/>
                </a:lnTo>
                <a:lnTo>
                  <a:pt x="53" y="34"/>
                </a:lnTo>
                <a:lnTo>
                  <a:pt x="63" y="39"/>
                </a:lnTo>
                <a:lnTo>
                  <a:pt x="73" y="43"/>
                </a:lnTo>
                <a:lnTo>
                  <a:pt x="82" y="46"/>
                </a:lnTo>
                <a:lnTo>
                  <a:pt x="93" y="49"/>
                </a:lnTo>
                <a:lnTo>
                  <a:pt x="79" y="48"/>
                </a:lnTo>
                <a:lnTo>
                  <a:pt x="68" y="47"/>
                </a:lnTo>
                <a:lnTo>
                  <a:pt x="59" y="48"/>
                </a:lnTo>
                <a:lnTo>
                  <a:pt x="50" y="50"/>
                </a:lnTo>
                <a:lnTo>
                  <a:pt x="44" y="53"/>
                </a:lnTo>
                <a:lnTo>
                  <a:pt x="37" y="56"/>
                </a:lnTo>
                <a:lnTo>
                  <a:pt x="32" y="60"/>
                </a:lnTo>
                <a:lnTo>
                  <a:pt x="27" y="64"/>
                </a:lnTo>
                <a:lnTo>
                  <a:pt x="25" y="68"/>
                </a:lnTo>
                <a:lnTo>
                  <a:pt x="25" y="70"/>
                </a:lnTo>
                <a:lnTo>
                  <a:pt x="26" y="73"/>
                </a:lnTo>
                <a:lnTo>
                  <a:pt x="30" y="76"/>
                </a:lnTo>
                <a:lnTo>
                  <a:pt x="34" y="78"/>
                </a:lnTo>
                <a:lnTo>
                  <a:pt x="39" y="81"/>
                </a:lnTo>
                <a:lnTo>
                  <a:pt x="48" y="85"/>
                </a:lnTo>
                <a:lnTo>
                  <a:pt x="58" y="88"/>
                </a:lnTo>
                <a:lnTo>
                  <a:pt x="47" y="87"/>
                </a:lnTo>
                <a:lnTo>
                  <a:pt x="38" y="85"/>
                </a:lnTo>
                <a:lnTo>
                  <a:pt x="32" y="83"/>
                </a:lnTo>
                <a:lnTo>
                  <a:pt x="27" y="78"/>
                </a:lnTo>
                <a:lnTo>
                  <a:pt x="19" y="71"/>
                </a:lnTo>
                <a:lnTo>
                  <a:pt x="10" y="63"/>
                </a:lnTo>
                <a:lnTo>
                  <a:pt x="5" y="60"/>
                </a:lnTo>
                <a:lnTo>
                  <a:pt x="0" y="57"/>
                </a:lnTo>
                <a:close/>
                <a:moveTo>
                  <a:pt x="12467" y="3018"/>
                </a:moveTo>
                <a:lnTo>
                  <a:pt x="12467" y="3018"/>
                </a:lnTo>
                <a:lnTo>
                  <a:pt x="12468" y="3018"/>
                </a:lnTo>
                <a:lnTo>
                  <a:pt x="12469" y="3019"/>
                </a:lnTo>
                <a:lnTo>
                  <a:pt x="12470" y="3019"/>
                </a:lnTo>
                <a:lnTo>
                  <a:pt x="12469" y="3019"/>
                </a:lnTo>
                <a:lnTo>
                  <a:pt x="12467" y="3018"/>
                </a:lnTo>
                <a:close/>
                <a:moveTo>
                  <a:pt x="12213" y="3303"/>
                </a:moveTo>
                <a:lnTo>
                  <a:pt x="12214" y="3304"/>
                </a:lnTo>
                <a:lnTo>
                  <a:pt x="12215" y="3305"/>
                </a:lnTo>
                <a:lnTo>
                  <a:pt x="12214" y="3304"/>
                </a:lnTo>
                <a:lnTo>
                  <a:pt x="12213" y="3303"/>
                </a:lnTo>
                <a:close/>
                <a:moveTo>
                  <a:pt x="10842" y="3128"/>
                </a:moveTo>
                <a:lnTo>
                  <a:pt x="10842" y="3130"/>
                </a:lnTo>
                <a:lnTo>
                  <a:pt x="10828" y="3122"/>
                </a:lnTo>
                <a:lnTo>
                  <a:pt x="10814" y="3113"/>
                </a:lnTo>
                <a:lnTo>
                  <a:pt x="10828" y="3122"/>
                </a:lnTo>
                <a:lnTo>
                  <a:pt x="10842" y="3128"/>
                </a:lnTo>
                <a:close/>
                <a:moveTo>
                  <a:pt x="6859" y="2160"/>
                </a:moveTo>
                <a:lnTo>
                  <a:pt x="6896" y="2180"/>
                </a:lnTo>
                <a:lnTo>
                  <a:pt x="6931" y="2200"/>
                </a:lnTo>
                <a:lnTo>
                  <a:pt x="6965" y="2220"/>
                </a:lnTo>
                <a:lnTo>
                  <a:pt x="6996" y="2241"/>
                </a:lnTo>
                <a:lnTo>
                  <a:pt x="7005" y="2246"/>
                </a:lnTo>
                <a:lnTo>
                  <a:pt x="7013" y="2251"/>
                </a:lnTo>
                <a:lnTo>
                  <a:pt x="6973" y="2229"/>
                </a:lnTo>
                <a:lnTo>
                  <a:pt x="6936" y="2206"/>
                </a:lnTo>
                <a:lnTo>
                  <a:pt x="6897" y="2183"/>
                </a:lnTo>
                <a:lnTo>
                  <a:pt x="6859" y="2160"/>
                </a:lnTo>
                <a:close/>
                <a:moveTo>
                  <a:pt x="7217" y="3734"/>
                </a:moveTo>
                <a:lnTo>
                  <a:pt x="7226" y="3734"/>
                </a:lnTo>
                <a:lnTo>
                  <a:pt x="7231" y="3734"/>
                </a:lnTo>
                <a:lnTo>
                  <a:pt x="7232" y="3735"/>
                </a:lnTo>
                <a:lnTo>
                  <a:pt x="7232" y="3735"/>
                </a:lnTo>
                <a:lnTo>
                  <a:pt x="7231" y="3735"/>
                </a:lnTo>
                <a:lnTo>
                  <a:pt x="7229" y="3735"/>
                </a:lnTo>
                <a:lnTo>
                  <a:pt x="7224" y="3735"/>
                </a:lnTo>
                <a:lnTo>
                  <a:pt x="7217" y="3734"/>
                </a:lnTo>
                <a:close/>
                <a:moveTo>
                  <a:pt x="4380" y="2247"/>
                </a:moveTo>
                <a:lnTo>
                  <a:pt x="4381" y="2247"/>
                </a:lnTo>
                <a:lnTo>
                  <a:pt x="4382" y="2246"/>
                </a:lnTo>
                <a:lnTo>
                  <a:pt x="4384" y="2247"/>
                </a:lnTo>
                <a:lnTo>
                  <a:pt x="4386" y="2249"/>
                </a:lnTo>
                <a:lnTo>
                  <a:pt x="4383" y="2247"/>
                </a:lnTo>
                <a:lnTo>
                  <a:pt x="4380" y="2247"/>
                </a:lnTo>
                <a:close/>
                <a:moveTo>
                  <a:pt x="979" y="679"/>
                </a:moveTo>
                <a:lnTo>
                  <a:pt x="978" y="678"/>
                </a:lnTo>
                <a:lnTo>
                  <a:pt x="977" y="678"/>
                </a:lnTo>
                <a:lnTo>
                  <a:pt x="978" y="678"/>
                </a:lnTo>
                <a:lnTo>
                  <a:pt x="979" y="679"/>
                </a:lnTo>
                <a:close/>
                <a:moveTo>
                  <a:pt x="12058" y="2827"/>
                </a:moveTo>
                <a:lnTo>
                  <a:pt x="12068" y="2830"/>
                </a:lnTo>
                <a:lnTo>
                  <a:pt x="12077" y="2833"/>
                </a:lnTo>
                <a:lnTo>
                  <a:pt x="12079" y="2834"/>
                </a:lnTo>
                <a:lnTo>
                  <a:pt x="12079" y="2834"/>
                </a:lnTo>
                <a:lnTo>
                  <a:pt x="12076" y="2834"/>
                </a:lnTo>
                <a:lnTo>
                  <a:pt x="12069" y="2832"/>
                </a:lnTo>
                <a:lnTo>
                  <a:pt x="12064" y="2830"/>
                </a:lnTo>
                <a:lnTo>
                  <a:pt x="12058" y="2827"/>
                </a:lnTo>
                <a:close/>
                <a:moveTo>
                  <a:pt x="10519" y="2159"/>
                </a:moveTo>
                <a:lnTo>
                  <a:pt x="10521" y="2161"/>
                </a:lnTo>
                <a:lnTo>
                  <a:pt x="10523" y="2165"/>
                </a:lnTo>
                <a:lnTo>
                  <a:pt x="10517" y="2160"/>
                </a:lnTo>
                <a:lnTo>
                  <a:pt x="10511" y="2157"/>
                </a:lnTo>
                <a:lnTo>
                  <a:pt x="10516" y="2158"/>
                </a:lnTo>
                <a:lnTo>
                  <a:pt x="10519" y="2159"/>
                </a:lnTo>
                <a:close/>
                <a:moveTo>
                  <a:pt x="10923" y="2474"/>
                </a:moveTo>
                <a:lnTo>
                  <a:pt x="10928" y="2476"/>
                </a:lnTo>
                <a:lnTo>
                  <a:pt x="10934" y="2479"/>
                </a:lnTo>
                <a:lnTo>
                  <a:pt x="10932" y="2479"/>
                </a:lnTo>
                <a:lnTo>
                  <a:pt x="10930" y="2479"/>
                </a:lnTo>
                <a:lnTo>
                  <a:pt x="10927" y="2476"/>
                </a:lnTo>
                <a:lnTo>
                  <a:pt x="10923" y="2474"/>
                </a:lnTo>
                <a:close/>
                <a:moveTo>
                  <a:pt x="9110" y="1450"/>
                </a:moveTo>
                <a:lnTo>
                  <a:pt x="9109" y="1450"/>
                </a:lnTo>
                <a:lnTo>
                  <a:pt x="9110" y="1450"/>
                </a:lnTo>
                <a:close/>
                <a:moveTo>
                  <a:pt x="6847" y="3061"/>
                </a:moveTo>
                <a:lnTo>
                  <a:pt x="6856" y="3065"/>
                </a:lnTo>
                <a:lnTo>
                  <a:pt x="6865" y="3068"/>
                </a:lnTo>
                <a:lnTo>
                  <a:pt x="6875" y="3072"/>
                </a:lnTo>
                <a:lnTo>
                  <a:pt x="6883" y="3075"/>
                </a:lnTo>
                <a:lnTo>
                  <a:pt x="6878" y="3076"/>
                </a:lnTo>
                <a:lnTo>
                  <a:pt x="6875" y="3077"/>
                </a:lnTo>
                <a:lnTo>
                  <a:pt x="6861" y="3070"/>
                </a:lnTo>
                <a:lnTo>
                  <a:pt x="6847" y="3061"/>
                </a:lnTo>
                <a:close/>
                <a:moveTo>
                  <a:pt x="4980" y="2023"/>
                </a:moveTo>
                <a:lnTo>
                  <a:pt x="4975" y="2020"/>
                </a:lnTo>
                <a:lnTo>
                  <a:pt x="4970" y="2016"/>
                </a:lnTo>
                <a:lnTo>
                  <a:pt x="4974" y="2018"/>
                </a:lnTo>
                <a:lnTo>
                  <a:pt x="4978" y="2020"/>
                </a:lnTo>
                <a:lnTo>
                  <a:pt x="4979" y="2021"/>
                </a:lnTo>
                <a:lnTo>
                  <a:pt x="4980" y="2023"/>
                </a:lnTo>
                <a:close/>
                <a:moveTo>
                  <a:pt x="4798" y="2112"/>
                </a:moveTo>
                <a:lnTo>
                  <a:pt x="4802" y="2113"/>
                </a:lnTo>
                <a:lnTo>
                  <a:pt x="4806" y="2114"/>
                </a:lnTo>
                <a:lnTo>
                  <a:pt x="4806" y="2116"/>
                </a:lnTo>
                <a:lnTo>
                  <a:pt x="4806" y="2118"/>
                </a:lnTo>
                <a:lnTo>
                  <a:pt x="4802" y="2115"/>
                </a:lnTo>
                <a:lnTo>
                  <a:pt x="4798" y="2112"/>
                </a:lnTo>
                <a:close/>
                <a:moveTo>
                  <a:pt x="11660" y="2062"/>
                </a:moveTo>
                <a:lnTo>
                  <a:pt x="11661" y="2061"/>
                </a:lnTo>
                <a:lnTo>
                  <a:pt x="11662" y="2060"/>
                </a:lnTo>
                <a:lnTo>
                  <a:pt x="11665" y="2062"/>
                </a:lnTo>
                <a:lnTo>
                  <a:pt x="11669" y="2064"/>
                </a:lnTo>
                <a:lnTo>
                  <a:pt x="11664" y="2063"/>
                </a:lnTo>
                <a:lnTo>
                  <a:pt x="11660" y="2062"/>
                </a:lnTo>
                <a:close/>
                <a:moveTo>
                  <a:pt x="8582" y="1241"/>
                </a:moveTo>
                <a:lnTo>
                  <a:pt x="8581" y="1239"/>
                </a:lnTo>
                <a:lnTo>
                  <a:pt x="8578" y="1237"/>
                </a:lnTo>
                <a:lnTo>
                  <a:pt x="8578" y="1235"/>
                </a:lnTo>
                <a:lnTo>
                  <a:pt x="8578" y="1234"/>
                </a:lnTo>
                <a:lnTo>
                  <a:pt x="8580" y="1232"/>
                </a:lnTo>
                <a:lnTo>
                  <a:pt x="8581" y="1231"/>
                </a:lnTo>
                <a:lnTo>
                  <a:pt x="8584" y="1230"/>
                </a:lnTo>
                <a:lnTo>
                  <a:pt x="8587" y="1228"/>
                </a:lnTo>
                <a:lnTo>
                  <a:pt x="8584" y="1235"/>
                </a:lnTo>
                <a:lnTo>
                  <a:pt x="8582" y="1241"/>
                </a:lnTo>
                <a:close/>
                <a:moveTo>
                  <a:pt x="7145" y="2745"/>
                </a:moveTo>
                <a:lnTo>
                  <a:pt x="7147" y="2746"/>
                </a:lnTo>
                <a:lnTo>
                  <a:pt x="7151" y="2747"/>
                </a:lnTo>
                <a:lnTo>
                  <a:pt x="7144" y="2748"/>
                </a:lnTo>
                <a:lnTo>
                  <a:pt x="7137" y="2748"/>
                </a:lnTo>
                <a:lnTo>
                  <a:pt x="7142" y="2747"/>
                </a:lnTo>
                <a:lnTo>
                  <a:pt x="7145" y="2745"/>
                </a:lnTo>
                <a:close/>
                <a:moveTo>
                  <a:pt x="6612" y="2364"/>
                </a:moveTo>
                <a:lnTo>
                  <a:pt x="6616" y="2362"/>
                </a:lnTo>
                <a:lnTo>
                  <a:pt x="6619" y="2361"/>
                </a:lnTo>
                <a:lnTo>
                  <a:pt x="6622" y="2362"/>
                </a:lnTo>
                <a:lnTo>
                  <a:pt x="6625" y="2364"/>
                </a:lnTo>
                <a:lnTo>
                  <a:pt x="6612" y="2364"/>
                </a:lnTo>
                <a:lnTo>
                  <a:pt x="6613" y="2364"/>
                </a:lnTo>
                <a:lnTo>
                  <a:pt x="6615" y="2365"/>
                </a:lnTo>
                <a:lnTo>
                  <a:pt x="6613" y="2365"/>
                </a:lnTo>
                <a:lnTo>
                  <a:pt x="6612" y="2364"/>
                </a:lnTo>
                <a:lnTo>
                  <a:pt x="6612" y="2364"/>
                </a:lnTo>
                <a:lnTo>
                  <a:pt x="6612" y="2364"/>
                </a:lnTo>
                <a:close/>
                <a:moveTo>
                  <a:pt x="4268" y="1688"/>
                </a:moveTo>
                <a:lnTo>
                  <a:pt x="4270" y="1688"/>
                </a:lnTo>
                <a:lnTo>
                  <a:pt x="4273" y="1687"/>
                </a:lnTo>
                <a:lnTo>
                  <a:pt x="4279" y="1691"/>
                </a:lnTo>
                <a:lnTo>
                  <a:pt x="4284" y="1694"/>
                </a:lnTo>
                <a:lnTo>
                  <a:pt x="4277" y="1691"/>
                </a:lnTo>
                <a:lnTo>
                  <a:pt x="4268" y="1688"/>
                </a:lnTo>
                <a:close/>
                <a:moveTo>
                  <a:pt x="1957" y="883"/>
                </a:moveTo>
                <a:lnTo>
                  <a:pt x="1956" y="883"/>
                </a:lnTo>
                <a:lnTo>
                  <a:pt x="1957" y="883"/>
                </a:lnTo>
                <a:lnTo>
                  <a:pt x="1957" y="883"/>
                </a:lnTo>
                <a:close/>
                <a:moveTo>
                  <a:pt x="3931" y="1414"/>
                </a:moveTo>
                <a:lnTo>
                  <a:pt x="3931" y="1414"/>
                </a:lnTo>
                <a:lnTo>
                  <a:pt x="3931" y="1414"/>
                </a:lnTo>
                <a:lnTo>
                  <a:pt x="3934" y="1415"/>
                </a:lnTo>
                <a:lnTo>
                  <a:pt x="3937" y="1417"/>
                </a:lnTo>
                <a:lnTo>
                  <a:pt x="3934" y="1416"/>
                </a:lnTo>
                <a:lnTo>
                  <a:pt x="3931" y="1414"/>
                </a:lnTo>
                <a:close/>
                <a:moveTo>
                  <a:pt x="4106" y="1993"/>
                </a:moveTo>
                <a:lnTo>
                  <a:pt x="4106" y="1994"/>
                </a:lnTo>
                <a:lnTo>
                  <a:pt x="4105" y="1993"/>
                </a:lnTo>
                <a:lnTo>
                  <a:pt x="4105" y="1992"/>
                </a:lnTo>
                <a:lnTo>
                  <a:pt x="4105" y="1993"/>
                </a:lnTo>
                <a:lnTo>
                  <a:pt x="4106" y="1993"/>
                </a:lnTo>
                <a:close/>
                <a:moveTo>
                  <a:pt x="7501" y="2192"/>
                </a:moveTo>
                <a:lnTo>
                  <a:pt x="7501" y="2192"/>
                </a:lnTo>
                <a:lnTo>
                  <a:pt x="7501" y="2192"/>
                </a:lnTo>
                <a:lnTo>
                  <a:pt x="7500" y="2192"/>
                </a:lnTo>
                <a:lnTo>
                  <a:pt x="7500" y="2192"/>
                </a:lnTo>
                <a:lnTo>
                  <a:pt x="7501" y="2192"/>
                </a:lnTo>
                <a:close/>
                <a:moveTo>
                  <a:pt x="8260" y="2230"/>
                </a:moveTo>
                <a:lnTo>
                  <a:pt x="8259" y="2229"/>
                </a:lnTo>
                <a:lnTo>
                  <a:pt x="8259" y="2227"/>
                </a:lnTo>
                <a:lnTo>
                  <a:pt x="8265" y="2229"/>
                </a:lnTo>
                <a:lnTo>
                  <a:pt x="8268" y="2232"/>
                </a:lnTo>
                <a:lnTo>
                  <a:pt x="8264" y="2231"/>
                </a:lnTo>
                <a:lnTo>
                  <a:pt x="8260" y="2230"/>
                </a:lnTo>
                <a:close/>
                <a:moveTo>
                  <a:pt x="3966" y="1858"/>
                </a:moveTo>
                <a:lnTo>
                  <a:pt x="3965" y="1858"/>
                </a:lnTo>
                <a:lnTo>
                  <a:pt x="3966" y="1858"/>
                </a:lnTo>
                <a:lnTo>
                  <a:pt x="3966" y="1858"/>
                </a:lnTo>
                <a:close/>
                <a:moveTo>
                  <a:pt x="3107" y="1164"/>
                </a:moveTo>
                <a:lnTo>
                  <a:pt x="3107" y="1163"/>
                </a:lnTo>
                <a:lnTo>
                  <a:pt x="3107" y="1162"/>
                </a:lnTo>
                <a:lnTo>
                  <a:pt x="3108" y="1163"/>
                </a:lnTo>
                <a:lnTo>
                  <a:pt x="3109" y="1164"/>
                </a:lnTo>
                <a:lnTo>
                  <a:pt x="3108" y="1164"/>
                </a:lnTo>
                <a:lnTo>
                  <a:pt x="3107" y="1164"/>
                </a:lnTo>
                <a:close/>
                <a:moveTo>
                  <a:pt x="2172" y="722"/>
                </a:moveTo>
                <a:lnTo>
                  <a:pt x="2173" y="720"/>
                </a:lnTo>
                <a:lnTo>
                  <a:pt x="2175" y="717"/>
                </a:lnTo>
                <a:lnTo>
                  <a:pt x="2181" y="719"/>
                </a:lnTo>
                <a:lnTo>
                  <a:pt x="2185" y="721"/>
                </a:lnTo>
                <a:lnTo>
                  <a:pt x="2178" y="722"/>
                </a:lnTo>
                <a:lnTo>
                  <a:pt x="2172" y="722"/>
                </a:lnTo>
                <a:close/>
                <a:moveTo>
                  <a:pt x="2930" y="888"/>
                </a:moveTo>
                <a:lnTo>
                  <a:pt x="2930" y="885"/>
                </a:lnTo>
                <a:lnTo>
                  <a:pt x="2929" y="883"/>
                </a:lnTo>
                <a:lnTo>
                  <a:pt x="2935" y="885"/>
                </a:lnTo>
                <a:lnTo>
                  <a:pt x="2939" y="888"/>
                </a:lnTo>
                <a:lnTo>
                  <a:pt x="2935" y="888"/>
                </a:lnTo>
                <a:lnTo>
                  <a:pt x="2930" y="888"/>
                </a:lnTo>
                <a:close/>
                <a:moveTo>
                  <a:pt x="2903" y="1106"/>
                </a:moveTo>
                <a:lnTo>
                  <a:pt x="2900" y="1105"/>
                </a:lnTo>
                <a:lnTo>
                  <a:pt x="2899" y="1103"/>
                </a:lnTo>
                <a:lnTo>
                  <a:pt x="2903" y="1105"/>
                </a:lnTo>
                <a:lnTo>
                  <a:pt x="2907" y="1106"/>
                </a:lnTo>
                <a:lnTo>
                  <a:pt x="2905" y="1106"/>
                </a:lnTo>
                <a:lnTo>
                  <a:pt x="2903" y="1106"/>
                </a:lnTo>
                <a:close/>
                <a:moveTo>
                  <a:pt x="2497" y="861"/>
                </a:moveTo>
                <a:lnTo>
                  <a:pt x="2499" y="861"/>
                </a:lnTo>
                <a:lnTo>
                  <a:pt x="2499" y="861"/>
                </a:lnTo>
                <a:lnTo>
                  <a:pt x="2497" y="861"/>
                </a:lnTo>
                <a:lnTo>
                  <a:pt x="2504" y="864"/>
                </a:lnTo>
                <a:lnTo>
                  <a:pt x="2510" y="868"/>
                </a:lnTo>
                <a:lnTo>
                  <a:pt x="2507" y="866"/>
                </a:lnTo>
                <a:lnTo>
                  <a:pt x="2505" y="866"/>
                </a:lnTo>
                <a:lnTo>
                  <a:pt x="2502" y="863"/>
                </a:lnTo>
                <a:lnTo>
                  <a:pt x="2497" y="861"/>
                </a:lnTo>
                <a:close/>
                <a:moveTo>
                  <a:pt x="5536" y="983"/>
                </a:moveTo>
                <a:lnTo>
                  <a:pt x="5557" y="994"/>
                </a:lnTo>
                <a:lnTo>
                  <a:pt x="5575" y="1005"/>
                </a:lnTo>
                <a:lnTo>
                  <a:pt x="5583" y="1010"/>
                </a:lnTo>
                <a:lnTo>
                  <a:pt x="5590" y="1015"/>
                </a:lnTo>
                <a:lnTo>
                  <a:pt x="5595" y="1020"/>
                </a:lnTo>
                <a:lnTo>
                  <a:pt x="5600" y="1025"/>
                </a:lnTo>
                <a:lnTo>
                  <a:pt x="5584" y="1015"/>
                </a:lnTo>
                <a:lnTo>
                  <a:pt x="5568" y="1005"/>
                </a:lnTo>
                <a:lnTo>
                  <a:pt x="5552" y="994"/>
                </a:lnTo>
                <a:lnTo>
                  <a:pt x="5536" y="983"/>
                </a:lnTo>
                <a:close/>
                <a:moveTo>
                  <a:pt x="4334" y="1398"/>
                </a:moveTo>
                <a:lnTo>
                  <a:pt x="4333" y="1398"/>
                </a:lnTo>
                <a:lnTo>
                  <a:pt x="4333" y="1397"/>
                </a:lnTo>
                <a:lnTo>
                  <a:pt x="4341" y="1396"/>
                </a:lnTo>
                <a:lnTo>
                  <a:pt x="4350" y="1395"/>
                </a:lnTo>
                <a:lnTo>
                  <a:pt x="4342" y="1397"/>
                </a:lnTo>
                <a:lnTo>
                  <a:pt x="4334" y="1398"/>
                </a:lnTo>
                <a:close/>
                <a:moveTo>
                  <a:pt x="13192" y="2174"/>
                </a:moveTo>
                <a:lnTo>
                  <a:pt x="13194" y="2175"/>
                </a:lnTo>
                <a:lnTo>
                  <a:pt x="13196" y="2176"/>
                </a:lnTo>
                <a:lnTo>
                  <a:pt x="13196" y="2176"/>
                </a:lnTo>
                <a:lnTo>
                  <a:pt x="13195" y="2176"/>
                </a:lnTo>
                <a:lnTo>
                  <a:pt x="13193" y="2175"/>
                </a:lnTo>
                <a:lnTo>
                  <a:pt x="13192" y="2174"/>
                </a:lnTo>
                <a:close/>
                <a:moveTo>
                  <a:pt x="11862" y="2336"/>
                </a:moveTo>
                <a:lnTo>
                  <a:pt x="11862" y="2336"/>
                </a:lnTo>
                <a:lnTo>
                  <a:pt x="11861" y="2336"/>
                </a:lnTo>
                <a:lnTo>
                  <a:pt x="11862" y="2336"/>
                </a:lnTo>
                <a:lnTo>
                  <a:pt x="11862" y="2336"/>
                </a:lnTo>
                <a:close/>
                <a:moveTo>
                  <a:pt x="4908" y="2486"/>
                </a:moveTo>
                <a:lnTo>
                  <a:pt x="4909" y="2487"/>
                </a:lnTo>
                <a:lnTo>
                  <a:pt x="4909" y="2488"/>
                </a:lnTo>
                <a:lnTo>
                  <a:pt x="4905" y="2485"/>
                </a:lnTo>
                <a:lnTo>
                  <a:pt x="4900" y="2480"/>
                </a:lnTo>
                <a:lnTo>
                  <a:pt x="4904" y="2484"/>
                </a:lnTo>
                <a:lnTo>
                  <a:pt x="4908" y="2486"/>
                </a:lnTo>
                <a:close/>
                <a:moveTo>
                  <a:pt x="5497" y="2921"/>
                </a:moveTo>
                <a:lnTo>
                  <a:pt x="5497" y="2920"/>
                </a:lnTo>
                <a:lnTo>
                  <a:pt x="5497" y="2919"/>
                </a:lnTo>
                <a:lnTo>
                  <a:pt x="5498" y="2920"/>
                </a:lnTo>
                <a:lnTo>
                  <a:pt x="5500" y="2920"/>
                </a:lnTo>
                <a:lnTo>
                  <a:pt x="5499" y="2921"/>
                </a:lnTo>
                <a:lnTo>
                  <a:pt x="5497" y="2921"/>
                </a:lnTo>
                <a:close/>
                <a:moveTo>
                  <a:pt x="9891" y="1821"/>
                </a:moveTo>
                <a:lnTo>
                  <a:pt x="9890" y="1820"/>
                </a:lnTo>
                <a:lnTo>
                  <a:pt x="9888" y="1819"/>
                </a:lnTo>
                <a:lnTo>
                  <a:pt x="9891" y="1821"/>
                </a:lnTo>
                <a:lnTo>
                  <a:pt x="9895" y="1822"/>
                </a:lnTo>
                <a:lnTo>
                  <a:pt x="9892" y="1822"/>
                </a:lnTo>
                <a:lnTo>
                  <a:pt x="9891" y="1821"/>
                </a:lnTo>
                <a:close/>
                <a:moveTo>
                  <a:pt x="10547" y="2212"/>
                </a:moveTo>
                <a:lnTo>
                  <a:pt x="10542" y="2208"/>
                </a:lnTo>
                <a:lnTo>
                  <a:pt x="10538" y="2205"/>
                </a:lnTo>
                <a:lnTo>
                  <a:pt x="10547" y="2210"/>
                </a:lnTo>
                <a:lnTo>
                  <a:pt x="10555" y="2214"/>
                </a:lnTo>
                <a:lnTo>
                  <a:pt x="10551" y="2213"/>
                </a:lnTo>
                <a:lnTo>
                  <a:pt x="10547" y="2212"/>
                </a:lnTo>
                <a:close/>
                <a:moveTo>
                  <a:pt x="10838" y="2441"/>
                </a:moveTo>
                <a:lnTo>
                  <a:pt x="10838" y="2441"/>
                </a:lnTo>
                <a:lnTo>
                  <a:pt x="10837" y="2440"/>
                </a:lnTo>
                <a:lnTo>
                  <a:pt x="10838" y="2439"/>
                </a:lnTo>
                <a:lnTo>
                  <a:pt x="10838" y="2439"/>
                </a:lnTo>
                <a:lnTo>
                  <a:pt x="10840" y="2440"/>
                </a:lnTo>
                <a:lnTo>
                  <a:pt x="10842" y="2441"/>
                </a:lnTo>
                <a:lnTo>
                  <a:pt x="10840" y="2441"/>
                </a:lnTo>
                <a:lnTo>
                  <a:pt x="10838" y="2441"/>
                </a:lnTo>
                <a:close/>
                <a:moveTo>
                  <a:pt x="5876" y="3192"/>
                </a:moveTo>
                <a:lnTo>
                  <a:pt x="5879" y="3192"/>
                </a:lnTo>
                <a:lnTo>
                  <a:pt x="5880" y="3191"/>
                </a:lnTo>
                <a:lnTo>
                  <a:pt x="5880" y="3192"/>
                </a:lnTo>
                <a:lnTo>
                  <a:pt x="5880" y="3193"/>
                </a:lnTo>
                <a:lnTo>
                  <a:pt x="5879" y="3193"/>
                </a:lnTo>
                <a:lnTo>
                  <a:pt x="5876" y="3192"/>
                </a:lnTo>
                <a:close/>
                <a:moveTo>
                  <a:pt x="6679" y="3354"/>
                </a:moveTo>
                <a:lnTo>
                  <a:pt x="6670" y="3352"/>
                </a:lnTo>
                <a:lnTo>
                  <a:pt x="6662" y="3350"/>
                </a:lnTo>
                <a:lnTo>
                  <a:pt x="6668" y="3350"/>
                </a:lnTo>
                <a:lnTo>
                  <a:pt x="6675" y="3351"/>
                </a:lnTo>
                <a:lnTo>
                  <a:pt x="6677" y="3352"/>
                </a:lnTo>
                <a:lnTo>
                  <a:pt x="6679" y="3354"/>
                </a:lnTo>
                <a:close/>
                <a:moveTo>
                  <a:pt x="11744" y="3064"/>
                </a:moveTo>
                <a:lnTo>
                  <a:pt x="11748" y="3067"/>
                </a:lnTo>
                <a:lnTo>
                  <a:pt x="11753" y="3070"/>
                </a:lnTo>
                <a:lnTo>
                  <a:pt x="11751" y="3070"/>
                </a:lnTo>
                <a:lnTo>
                  <a:pt x="11749" y="3068"/>
                </a:lnTo>
                <a:lnTo>
                  <a:pt x="11746" y="3066"/>
                </a:lnTo>
                <a:lnTo>
                  <a:pt x="11744" y="3064"/>
                </a:lnTo>
                <a:close/>
                <a:moveTo>
                  <a:pt x="8467" y="3232"/>
                </a:moveTo>
                <a:lnTo>
                  <a:pt x="8461" y="3229"/>
                </a:lnTo>
                <a:lnTo>
                  <a:pt x="8456" y="3227"/>
                </a:lnTo>
                <a:lnTo>
                  <a:pt x="8443" y="3219"/>
                </a:lnTo>
                <a:lnTo>
                  <a:pt x="8439" y="3215"/>
                </a:lnTo>
                <a:lnTo>
                  <a:pt x="8442" y="3216"/>
                </a:lnTo>
                <a:lnTo>
                  <a:pt x="8452" y="3223"/>
                </a:lnTo>
                <a:lnTo>
                  <a:pt x="8454" y="3223"/>
                </a:lnTo>
                <a:lnTo>
                  <a:pt x="8456" y="3224"/>
                </a:lnTo>
                <a:lnTo>
                  <a:pt x="8461" y="3228"/>
                </a:lnTo>
                <a:lnTo>
                  <a:pt x="8467" y="3232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616113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t of brush strok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8"/>
          <p:cNvSpPr>
            <a:spLocks noGrp="1" noEditPoints="1"/>
          </p:cNvSpPr>
          <p:nvPr>
            <p:ph type="pic" sz="quarter" idx="10"/>
          </p:nvPr>
        </p:nvSpPr>
        <p:spPr bwMode="auto">
          <a:xfrm>
            <a:off x="0" y="0"/>
            <a:ext cx="7236542" cy="6858000"/>
          </a:xfrm>
          <a:custGeom>
            <a:avLst/>
            <a:gdLst>
              <a:gd name="T0" fmla="*/ 4234 w 5219"/>
              <a:gd name="T1" fmla="*/ 4234 w 5219"/>
              <a:gd name="T2" fmla="*/ 4234 w 5219"/>
              <a:gd name="T3" fmla="*/ 4234 w 5219"/>
              <a:gd name="T4" fmla="*/ 4234 w 5219"/>
              <a:gd name="T5" fmla="*/ 4234 w 5219"/>
              <a:gd name="T6" fmla="*/ 4234 w 5219"/>
              <a:gd name="T7" fmla="*/ 4234 w 5219"/>
              <a:gd name="T8" fmla="*/ 4234 w 5219"/>
              <a:gd name="T9" fmla="*/ 4234 w 5219"/>
              <a:gd name="T10" fmla="*/ 4234 w 5219"/>
              <a:gd name="T11" fmla="*/ 4234 w 5219"/>
              <a:gd name="T12" fmla="*/ 4234 w 5219"/>
              <a:gd name="T13" fmla="*/ 4234 w 5219"/>
              <a:gd name="T14" fmla="*/ 4234 w 5219"/>
              <a:gd name="T15" fmla="*/ 4234 w 5219"/>
              <a:gd name="T16" fmla="*/ 4234 w 5219"/>
              <a:gd name="T17" fmla="*/ 4234 w 5219"/>
              <a:gd name="T18" fmla="*/ 4234 w 5219"/>
              <a:gd name="T19" fmla="*/ 4234 w 5219"/>
              <a:gd name="T20" fmla="*/ 4234 w 5219"/>
              <a:gd name="T21" fmla="*/ 4234 w 5219"/>
              <a:gd name="T22" fmla="*/ 4234 w 5219"/>
              <a:gd name="T23" fmla="*/ 4234 w 5219"/>
              <a:gd name="T24" fmla="*/ 4234 w 5219"/>
              <a:gd name="T25" fmla="*/ 4234 w 5219"/>
              <a:gd name="T26" fmla="*/ 4234 w 5219"/>
              <a:gd name="T27" fmla="*/ 4234 w 5219"/>
              <a:gd name="T28" fmla="*/ 4234 w 5219"/>
              <a:gd name="T29" fmla="*/ 4234 w 5219"/>
              <a:gd name="T30" fmla="*/ 4234 w 5219"/>
              <a:gd name="T31" fmla="*/ 4234 w 5219"/>
              <a:gd name="T32" fmla="*/ 4234 w 5219"/>
              <a:gd name="T33" fmla="*/ 4234 w 5219"/>
              <a:gd name="T34" fmla="*/ 4234 w 5219"/>
              <a:gd name="T35" fmla="*/ 4234 w 5219"/>
              <a:gd name="T36" fmla="*/ 4234 w 5219"/>
              <a:gd name="T37" fmla="*/ 4234 w 5219"/>
              <a:gd name="T38" fmla="*/ 4234 w 5219"/>
              <a:gd name="T39" fmla="*/ 4234 w 5219"/>
              <a:gd name="T40" fmla="*/ 4234 w 5219"/>
              <a:gd name="T41" fmla="*/ 4234 w 5219"/>
              <a:gd name="T42" fmla="*/ 4234 w 5219"/>
              <a:gd name="T43" fmla="*/ 4234 w 5219"/>
              <a:gd name="T44" fmla="*/ 4234 w 5219"/>
              <a:gd name="T45" fmla="*/ 4234 w 5219"/>
              <a:gd name="T46" fmla="*/ 4234 w 5219"/>
              <a:gd name="T47" fmla="*/ 4234 w 5219"/>
              <a:gd name="T48" fmla="*/ 4234 w 5219"/>
              <a:gd name="T49" fmla="*/ 4234 w 5219"/>
              <a:gd name="T50" fmla="*/ 4234 w 5219"/>
              <a:gd name="T51" fmla="*/ 4234 w 5219"/>
              <a:gd name="T52" fmla="*/ 4234 w 5219"/>
              <a:gd name="T53" fmla="*/ 4234 w 5219"/>
              <a:gd name="T54" fmla="*/ 4234 w 5219"/>
              <a:gd name="T55" fmla="*/ 4234 w 5219"/>
              <a:gd name="T56" fmla="*/ 4234 w 5219"/>
              <a:gd name="T57" fmla="*/ 4234 w 5219"/>
              <a:gd name="T58" fmla="*/ 4234 w 5219"/>
              <a:gd name="T59" fmla="*/ 4234 w 5219"/>
              <a:gd name="T60" fmla="*/ 4234 w 5219"/>
              <a:gd name="T61" fmla="*/ 4234 w 5219"/>
              <a:gd name="T62" fmla="*/ 4234 w 5219"/>
              <a:gd name="T63" fmla="*/ 4234 w 5219"/>
              <a:gd name="T64" fmla="*/ 4234 w 5219"/>
              <a:gd name="T65" fmla="*/ 4234 w 5219"/>
              <a:gd name="T66" fmla="*/ 4234 w 5219"/>
              <a:gd name="T67" fmla="*/ 4234 w 5219"/>
              <a:gd name="T68" fmla="*/ 4234 w 5219"/>
              <a:gd name="T69" fmla="*/ 4234 w 5219"/>
              <a:gd name="T70" fmla="*/ 4234 w 5219"/>
              <a:gd name="T71" fmla="*/ 4234 w 5219"/>
              <a:gd name="T72" fmla="*/ 4234 w 5219"/>
              <a:gd name="T73" fmla="*/ 4234 w 5219"/>
              <a:gd name="T74" fmla="*/ 4234 w 5219"/>
              <a:gd name="T75" fmla="*/ 4234 w 5219"/>
              <a:gd name="T76" fmla="*/ 4234 w 5219"/>
              <a:gd name="T77" fmla="*/ 4234 w 5219"/>
              <a:gd name="T78" fmla="*/ 4234 w 5219"/>
              <a:gd name="T79" fmla="*/ 4234 w 5219"/>
              <a:gd name="T80" fmla="*/ 4234 w 5219"/>
              <a:gd name="T81" fmla="*/ 4234 w 5219"/>
              <a:gd name="T82" fmla="*/ 4234 w 5219"/>
              <a:gd name="T83" fmla="*/ 4234 w 5219"/>
              <a:gd name="T84" fmla="*/ 4234 w 5219"/>
              <a:gd name="T85" fmla="*/ 4234 w 5219"/>
              <a:gd name="T86" fmla="*/ 4234 w 5219"/>
              <a:gd name="T87" fmla="*/ 4234 w 5219"/>
              <a:gd name="T88" fmla="*/ 4234 w 5219"/>
              <a:gd name="T89" fmla="*/ 4234 w 5219"/>
              <a:gd name="T90" fmla="*/ 4234 w 5219"/>
              <a:gd name="T91" fmla="*/ 4234 w 5219"/>
              <a:gd name="T92" fmla="*/ 4234 w 5219"/>
              <a:gd name="T93" fmla="*/ 4234 w 5219"/>
              <a:gd name="T94" fmla="*/ 4234 w 5219"/>
              <a:gd name="T95" fmla="*/ 4234 w 5219"/>
              <a:gd name="T96" fmla="*/ 4234 w 5219"/>
              <a:gd name="T97" fmla="*/ 4234 w 5219"/>
              <a:gd name="T98" fmla="*/ 4234 w 5219"/>
              <a:gd name="T99" fmla="*/ 4234 w 5219"/>
              <a:gd name="T100" fmla="*/ 4234 w 5219"/>
              <a:gd name="T101" fmla="*/ 4234 w 5219"/>
              <a:gd name="T102" fmla="*/ 4234 w 5219"/>
              <a:gd name="T103" fmla="*/ 4234 w 5219"/>
              <a:gd name="T104" fmla="*/ 4234 w 5219"/>
              <a:gd name="T105" fmla="*/ 4234 w 5219"/>
              <a:gd name="T106" fmla="*/ 4234 w 5219"/>
              <a:gd name="T107" fmla="*/ 4234 w 5219"/>
              <a:gd name="T108" fmla="*/ 4234 w 5219"/>
              <a:gd name="T109" fmla="*/ 4234 w 5219"/>
              <a:gd name="T110" fmla="*/ 4234 w 5219"/>
              <a:gd name="T111" fmla="*/ 4234 w 5219"/>
              <a:gd name="T112" fmla="*/ 4234 w 5219"/>
              <a:gd name="T113" fmla="*/ 4234 w 5219"/>
              <a:gd name="T114" fmla="*/ 4234 w 5219"/>
              <a:gd name="T115" fmla="*/ 4234 w 5219"/>
              <a:gd name="T116" fmla="*/ 4234 w 5219"/>
              <a:gd name="T117" fmla="*/ 4234 w 5219"/>
              <a:gd name="T118" fmla="*/ 4234 w 5219"/>
              <a:gd name="T119" fmla="*/ 4234 w 5219"/>
              <a:gd name="T120" fmla="*/ 4234 w 5219"/>
              <a:gd name="T121" fmla="*/ 4234 w 5219"/>
              <a:gd name="T122" fmla="*/ 4234 w 5219"/>
              <a:gd name="T123" fmla="*/ 4234 w 5219"/>
              <a:gd name="T124" fmla="*/ 4234 w 5219"/>
              <a:gd name="T125" fmla="*/ 4234 w 5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5131" h="4520">
                <a:moveTo>
                  <a:pt x="3991" y="4520"/>
                </a:moveTo>
                <a:lnTo>
                  <a:pt x="3196" y="4520"/>
                </a:lnTo>
                <a:lnTo>
                  <a:pt x="3207" y="4508"/>
                </a:lnTo>
                <a:lnTo>
                  <a:pt x="3220" y="4496"/>
                </a:lnTo>
                <a:lnTo>
                  <a:pt x="3231" y="4483"/>
                </a:lnTo>
                <a:lnTo>
                  <a:pt x="3243" y="4471"/>
                </a:lnTo>
                <a:lnTo>
                  <a:pt x="3248" y="4465"/>
                </a:lnTo>
                <a:lnTo>
                  <a:pt x="3254" y="4461"/>
                </a:lnTo>
                <a:lnTo>
                  <a:pt x="3257" y="4460"/>
                </a:lnTo>
                <a:lnTo>
                  <a:pt x="3261" y="4459"/>
                </a:lnTo>
                <a:lnTo>
                  <a:pt x="3266" y="4460"/>
                </a:lnTo>
                <a:lnTo>
                  <a:pt x="3270" y="4462"/>
                </a:lnTo>
                <a:lnTo>
                  <a:pt x="3269" y="4457"/>
                </a:lnTo>
                <a:lnTo>
                  <a:pt x="3269" y="4453"/>
                </a:lnTo>
                <a:lnTo>
                  <a:pt x="3270" y="4449"/>
                </a:lnTo>
                <a:lnTo>
                  <a:pt x="3271" y="4445"/>
                </a:lnTo>
                <a:lnTo>
                  <a:pt x="3276" y="4438"/>
                </a:lnTo>
                <a:lnTo>
                  <a:pt x="3282" y="4431"/>
                </a:lnTo>
                <a:lnTo>
                  <a:pt x="3287" y="4424"/>
                </a:lnTo>
                <a:lnTo>
                  <a:pt x="3291" y="4418"/>
                </a:lnTo>
                <a:lnTo>
                  <a:pt x="3296" y="4412"/>
                </a:lnTo>
                <a:lnTo>
                  <a:pt x="3302" y="4407"/>
                </a:lnTo>
                <a:lnTo>
                  <a:pt x="3294" y="4413"/>
                </a:lnTo>
                <a:lnTo>
                  <a:pt x="3287" y="4419"/>
                </a:lnTo>
                <a:lnTo>
                  <a:pt x="3279" y="4424"/>
                </a:lnTo>
                <a:lnTo>
                  <a:pt x="3270" y="4427"/>
                </a:lnTo>
                <a:lnTo>
                  <a:pt x="3259" y="4432"/>
                </a:lnTo>
                <a:lnTo>
                  <a:pt x="3248" y="4438"/>
                </a:lnTo>
                <a:lnTo>
                  <a:pt x="3248" y="4438"/>
                </a:lnTo>
                <a:lnTo>
                  <a:pt x="3238" y="4447"/>
                </a:lnTo>
                <a:lnTo>
                  <a:pt x="3228" y="4454"/>
                </a:lnTo>
                <a:lnTo>
                  <a:pt x="3222" y="4457"/>
                </a:lnTo>
                <a:lnTo>
                  <a:pt x="3215" y="4459"/>
                </a:lnTo>
                <a:lnTo>
                  <a:pt x="3208" y="4459"/>
                </a:lnTo>
                <a:lnTo>
                  <a:pt x="3201" y="4459"/>
                </a:lnTo>
                <a:lnTo>
                  <a:pt x="3198" y="4459"/>
                </a:lnTo>
                <a:lnTo>
                  <a:pt x="3196" y="4459"/>
                </a:lnTo>
                <a:lnTo>
                  <a:pt x="3194" y="4461"/>
                </a:lnTo>
                <a:lnTo>
                  <a:pt x="3193" y="4462"/>
                </a:lnTo>
                <a:lnTo>
                  <a:pt x="3191" y="4466"/>
                </a:lnTo>
                <a:lnTo>
                  <a:pt x="3189" y="4471"/>
                </a:lnTo>
                <a:lnTo>
                  <a:pt x="3188" y="4475"/>
                </a:lnTo>
                <a:lnTo>
                  <a:pt x="3185" y="4479"/>
                </a:lnTo>
                <a:lnTo>
                  <a:pt x="3182" y="4482"/>
                </a:lnTo>
                <a:lnTo>
                  <a:pt x="3179" y="4484"/>
                </a:lnTo>
                <a:lnTo>
                  <a:pt x="3172" y="4488"/>
                </a:lnTo>
                <a:lnTo>
                  <a:pt x="3163" y="4494"/>
                </a:lnTo>
                <a:lnTo>
                  <a:pt x="3161" y="4495"/>
                </a:lnTo>
                <a:lnTo>
                  <a:pt x="3159" y="4496"/>
                </a:lnTo>
                <a:lnTo>
                  <a:pt x="3145" y="4509"/>
                </a:lnTo>
                <a:lnTo>
                  <a:pt x="3130" y="4520"/>
                </a:lnTo>
                <a:lnTo>
                  <a:pt x="3102" y="4520"/>
                </a:lnTo>
                <a:lnTo>
                  <a:pt x="3115" y="4509"/>
                </a:lnTo>
                <a:lnTo>
                  <a:pt x="3129" y="4499"/>
                </a:lnTo>
                <a:lnTo>
                  <a:pt x="3142" y="4488"/>
                </a:lnTo>
                <a:lnTo>
                  <a:pt x="3155" y="4478"/>
                </a:lnTo>
                <a:lnTo>
                  <a:pt x="3156" y="4474"/>
                </a:lnTo>
                <a:lnTo>
                  <a:pt x="3158" y="4472"/>
                </a:lnTo>
                <a:lnTo>
                  <a:pt x="3161" y="4470"/>
                </a:lnTo>
                <a:lnTo>
                  <a:pt x="3165" y="4469"/>
                </a:lnTo>
                <a:lnTo>
                  <a:pt x="3173" y="4461"/>
                </a:lnTo>
                <a:lnTo>
                  <a:pt x="3180" y="4453"/>
                </a:lnTo>
                <a:lnTo>
                  <a:pt x="3187" y="4444"/>
                </a:lnTo>
                <a:lnTo>
                  <a:pt x="3195" y="4435"/>
                </a:lnTo>
                <a:lnTo>
                  <a:pt x="3196" y="4430"/>
                </a:lnTo>
                <a:lnTo>
                  <a:pt x="3199" y="4427"/>
                </a:lnTo>
                <a:lnTo>
                  <a:pt x="3203" y="4425"/>
                </a:lnTo>
                <a:lnTo>
                  <a:pt x="3208" y="4424"/>
                </a:lnTo>
                <a:lnTo>
                  <a:pt x="3209" y="4424"/>
                </a:lnTo>
                <a:lnTo>
                  <a:pt x="3210" y="4425"/>
                </a:lnTo>
                <a:lnTo>
                  <a:pt x="3211" y="4424"/>
                </a:lnTo>
                <a:lnTo>
                  <a:pt x="3212" y="4423"/>
                </a:lnTo>
                <a:lnTo>
                  <a:pt x="3212" y="4420"/>
                </a:lnTo>
                <a:lnTo>
                  <a:pt x="3211" y="4417"/>
                </a:lnTo>
                <a:lnTo>
                  <a:pt x="3213" y="4412"/>
                </a:lnTo>
                <a:lnTo>
                  <a:pt x="3216" y="4408"/>
                </a:lnTo>
                <a:lnTo>
                  <a:pt x="3219" y="4406"/>
                </a:lnTo>
                <a:lnTo>
                  <a:pt x="3221" y="4405"/>
                </a:lnTo>
                <a:lnTo>
                  <a:pt x="3223" y="4404"/>
                </a:lnTo>
                <a:lnTo>
                  <a:pt x="3225" y="4404"/>
                </a:lnTo>
                <a:lnTo>
                  <a:pt x="3228" y="4397"/>
                </a:lnTo>
                <a:lnTo>
                  <a:pt x="3232" y="4392"/>
                </a:lnTo>
                <a:lnTo>
                  <a:pt x="3236" y="4387"/>
                </a:lnTo>
                <a:lnTo>
                  <a:pt x="3241" y="4384"/>
                </a:lnTo>
                <a:lnTo>
                  <a:pt x="3232" y="4387"/>
                </a:lnTo>
                <a:lnTo>
                  <a:pt x="3223" y="4388"/>
                </a:lnTo>
                <a:lnTo>
                  <a:pt x="3222" y="4388"/>
                </a:lnTo>
                <a:lnTo>
                  <a:pt x="3221" y="4388"/>
                </a:lnTo>
                <a:lnTo>
                  <a:pt x="3219" y="4395"/>
                </a:lnTo>
                <a:lnTo>
                  <a:pt x="3215" y="4402"/>
                </a:lnTo>
                <a:lnTo>
                  <a:pt x="3211" y="4407"/>
                </a:lnTo>
                <a:lnTo>
                  <a:pt x="3206" y="4411"/>
                </a:lnTo>
                <a:lnTo>
                  <a:pt x="3194" y="4419"/>
                </a:lnTo>
                <a:lnTo>
                  <a:pt x="3181" y="4426"/>
                </a:lnTo>
                <a:lnTo>
                  <a:pt x="3174" y="4427"/>
                </a:lnTo>
                <a:lnTo>
                  <a:pt x="3167" y="4430"/>
                </a:lnTo>
                <a:lnTo>
                  <a:pt x="3161" y="4432"/>
                </a:lnTo>
                <a:lnTo>
                  <a:pt x="3155" y="4436"/>
                </a:lnTo>
                <a:lnTo>
                  <a:pt x="3145" y="4445"/>
                </a:lnTo>
                <a:lnTo>
                  <a:pt x="3135" y="4454"/>
                </a:lnTo>
                <a:lnTo>
                  <a:pt x="3130" y="4459"/>
                </a:lnTo>
                <a:lnTo>
                  <a:pt x="3123" y="4462"/>
                </a:lnTo>
                <a:lnTo>
                  <a:pt x="3117" y="4465"/>
                </a:lnTo>
                <a:lnTo>
                  <a:pt x="3111" y="4468"/>
                </a:lnTo>
                <a:lnTo>
                  <a:pt x="3098" y="4471"/>
                </a:lnTo>
                <a:lnTo>
                  <a:pt x="3086" y="4476"/>
                </a:lnTo>
                <a:lnTo>
                  <a:pt x="3084" y="4476"/>
                </a:lnTo>
                <a:lnTo>
                  <a:pt x="3084" y="4475"/>
                </a:lnTo>
                <a:lnTo>
                  <a:pt x="3084" y="4474"/>
                </a:lnTo>
                <a:lnTo>
                  <a:pt x="3085" y="4473"/>
                </a:lnTo>
                <a:lnTo>
                  <a:pt x="3087" y="4469"/>
                </a:lnTo>
                <a:lnTo>
                  <a:pt x="3088" y="4466"/>
                </a:lnTo>
                <a:lnTo>
                  <a:pt x="3094" y="4456"/>
                </a:lnTo>
                <a:lnTo>
                  <a:pt x="3102" y="4446"/>
                </a:lnTo>
                <a:lnTo>
                  <a:pt x="3110" y="4438"/>
                </a:lnTo>
                <a:lnTo>
                  <a:pt x="3119" y="4429"/>
                </a:lnTo>
                <a:lnTo>
                  <a:pt x="3138" y="4414"/>
                </a:lnTo>
                <a:lnTo>
                  <a:pt x="3155" y="4398"/>
                </a:lnTo>
                <a:lnTo>
                  <a:pt x="3148" y="4403"/>
                </a:lnTo>
                <a:lnTo>
                  <a:pt x="3140" y="4408"/>
                </a:lnTo>
                <a:lnTo>
                  <a:pt x="3131" y="4411"/>
                </a:lnTo>
                <a:lnTo>
                  <a:pt x="3120" y="4414"/>
                </a:lnTo>
                <a:lnTo>
                  <a:pt x="3121" y="4414"/>
                </a:lnTo>
                <a:lnTo>
                  <a:pt x="3121" y="4414"/>
                </a:lnTo>
                <a:lnTo>
                  <a:pt x="3113" y="4428"/>
                </a:lnTo>
                <a:lnTo>
                  <a:pt x="3105" y="4442"/>
                </a:lnTo>
                <a:lnTo>
                  <a:pt x="3099" y="4448"/>
                </a:lnTo>
                <a:lnTo>
                  <a:pt x="3094" y="4453"/>
                </a:lnTo>
                <a:lnTo>
                  <a:pt x="3087" y="4458"/>
                </a:lnTo>
                <a:lnTo>
                  <a:pt x="3080" y="4461"/>
                </a:lnTo>
                <a:lnTo>
                  <a:pt x="3070" y="4466"/>
                </a:lnTo>
                <a:lnTo>
                  <a:pt x="3060" y="4470"/>
                </a:lnTo>
                <a:lnTo>
                  <a:pt x="3056" y="4470"/>
                </a:lnTo>
                <a:lnTo>
                  <a:pt x="3052" y="4468"/>
                </a:lnTo>
                <a:lnTo>
                  <a:pt x="3050" y="4467"/>
                </a:lnTo>
                <a:lnTo>
                  <a:pt x="3048" y="4464"/>
                </a:lnTo>
                <a:lnTo>
                  <a:pt x="3046" y="4461"/>
                </a:lnTo>
                <a:lnTo>
                  <a:pt x="3045" y="4457"/>
                </a:lnTo>
                <a:lnTo>
                  <a:pt x="3043" y="4451"/>
                </a:lnTo>
                <a:lnTo>
                  <a:pt x="3041" y="4445"/>
                </a:lnTo>
                <a:lnTo>
                  <a:pt x="3040" y="4438"/>
                </a:lnTo>
                <a:lnTo>
                  <a:pt x="3039" y="4432"/>
                </a:lnTo>
                <a:lnTo>
                  <a:pt x="3041" y="4426"/>
                </a:lnTo>
                <a:lnTo>
                  <a:pt x="3044" y="4421"/>
                </a:lnTo>
                <a:lnTo>
                  <a:pt x="3049" y="4416"/>
                </a:lnTo>
                <a:lnTo>
                  <a:pt x="3056" y="4412"/>
                </a:lnTo>
                <a:lnTo>
                  <a:pt x="3068" y="4408"/>
                </a:lnTo>
                <a:lnTo>
                  <a:pt x="3081" y="4403"/>
                </a:lnTo>
                <a:lnTo>
                  <a:pt x="3086" y="4400"/>
                </a:lnTo>
                <a:lnTo>
                  <a:pt x="3089" y="4397"/>
                </a:lnTo>
                <a:lnTo>
                  <a:pt x="3091" y="4396"/>
                </a:lnTo>
                <a:lnTo>
                  <a:pt x="3092" y="4394"/>
                </a:lnTo>
                <a:lnTo>
                  <a:pt x="3092" y="4392"/>
                </a:lnTo>
                <a:lnTo>
                  <a:pt x="3092" y="4389"/>
                </a:lnTo>
                <a:lnTo>
                  <a:pt x="3092" y="4389"/>
                </a:lnTo>
                <a:lnTo>
                  <a:pt x="3099" y="4409"/>
                </a:lnTo>
                <a:lnTo>
                  <a:pt x="3105" y="4430"/>
                </a:lnTo>
                <a:lnTo>
                  <a:pt x="3105" y="4430"/>
                </a:lnTo>
                <a:lnTo>
                  <a:pt x="3108" y="4419"/>
                </a:lnTo>
                <a:lnTo>
                  <a:pt x="3110" y="4407"/>
                </a:lnTo>
                <a:lnTo>
                  <a:pt x="3108" y="4397"/>
                </a:lnTo>
                <a:lnTo>
                  <a:pt x="3106" y="4386"/>
                </a:lnTo>
                <a:lnTo>
                  <a:pt x="3107" y="4381"/>
                </a:lnTo>
                <a:lnTo>
                  <a:pt x="3108" y="4377"/>
                </a:lnTo>
                <a:lnTo>
                  <a:pt x="3109" y="4374"/>
                </a:lnTo>
                <a:lnTo>
                  <a:pt x="3111" y="4371"/>
                </a:lnTo>
                <a:lnTo>
                  <a:pt x="3114" y="4369"/>
                </a:lnTo>
                <a:lnTo>
                  <a:pt x="3117" y="4369"/>
                </a:lnTo>
                <a:lnTo>
                  <a:pt x="3122" y="4369"/>
                </a:lnTo>
                <a:lnTo>
                  <a:pt x="3128" y="4371"/>
                </a:lnTo>
                <a:lnTo>
                  <a:pt x="3143" y="4365"/>
                </a:lnTo>
                <a:lnTo>
                  <a:pt x="3151" y="4360"/>
                </a:lnTo>
                <a:lnTo>
                  <a:pt x="3151" y="4360"/>
                </a:lnTo>
                <a:lnTo>
                  <a:pt x="3150" y="4353"/>
                </a:lnTo>
                <a:lnTo>
                  <a:pt x="3149" y="4349"/>
                </a:lnTo>
                <a:lnTo>
                  <a:pt x="3147" y="4347"/>
                </a:lnTo>
                <a:lnTo>
                  <a:pt x="3145" y="4345"/>
                </a:lnTo>
                <a:lnTo>
                  <a:pt x="3142" y="4344"/>
                </a:lnTo>
                <a:lnTo>
                  <a:pt x="3138" y="4343"/>
                </a:lnTo>
                <a:lnTo>
                  <a:pt x="3123" y="4340"/>
                </a:lnTo>
                <a:lnTo>
                  <a:pt x="3110" y="4335"/>
                </a:lnTo>
                <a:lnTo>
                  <a:pt x="3096" y="4331"/>
                </a:lnTo>
                <a:lnTo>
                  <a:pt x="3083" y="4325"/>
                </a:lnTo>
                <a:lnTo>
                  <a:pt x="3069" y="4320"/>
                </a:lnTo>
                <a:lnTo>
                  <a:pt x="3055" y="4317"/>
                </a:lnTo>
                <a:lnTo>
                  <a:pt x="3041" y="4315"/>
                </a:lnTo>
                <a:lnTo>
                  <a:pt x="3025" y="4315"/>
                </a:lnTo>
                <a:lnTo>
                  <a:pt x="3019" y="4317"/>
                </a:lnTo>
                <a:lnTo>
                  <a:pt x="3013" y="4320"/>
                </a:lnTo>
                <a:lnTo>
                  <a:pt x="3008" y="4324"/>
                </a:lnTo>
                <a:lnTo>
                  <a:pt x="3004" y="4330"/>
                </a:lnTo>
                <a:lnTo>
                  <a:pt x="3001" y="4336"/>
                </a:lnTo>
                <a:lnTo>
                  <a:pt x="2999" y="4343"/>
                </a:lnTo>
                <a:lnTo>
                  <a:pt x="2998" y="4350"/>
                </a:lnTo>
                <a:lnTo>
                  <a:pt x="3000" y="4359"/>
                </a:lnTo>
                <a:lnTo>
                  <a:pt x="3000" y="4365"/>
                </a:lnTo>
                <a:lnTo>
                  <a:pt x="2999" y="4370"/>
                </a:lnTo>
                <a:lnTo>
                  <a:pt x="2997" y="4374"/>
                </a:lnTo>
                <a:lnTo>
                  <a:pt x="2994" y="4379"/>
                </a:lnTo>
                <a:lnTo>
                  <a:pt x="2988" y="4386"/>
                </a:lnTo>
                <a:lnTo>
                  <a:pt x="2982" y="4388"/>
                </a:lnTo>
                <a:lnTo>
                  <a:pt x="2982" y="4388"/>
                </a:lnTo>
                <a:lnTo>
                  <a:pt x="2983" y="4388"/>
                </a:lnTo>
                <a:lnTo>
                  <a:pt x="2967" y="4415"/>
                </a:lnTo>
                <a:lnTo>
                  <a:pt x="2950" y="4439"/>
                </a:lnTo>
                <a:lnTo>
                  <a:pt x="2942" y="4449"/>
                </a:lnTo>
                <a:lnTo>
                  <a:pt x="2932" y="4457"/>
                </a:lnTo>
                <a:lnTo>
                  <a:pt x="2927" y="4460"/>
                </a:lnTo>
                <a:lnTo>
                  <a:pt x="2922" y="4462"/>
                </a:lnTo>
                <a:lnTo>
                  <a:pt x="2917" y="4464"/>
                </a:lnTo>
                <a:lnTo>
                  <a:pt x="2912" y="4466"/>
                </a:lnTo>
                <a:lnTo>
                  <a:pt x="2911" y="4466"/>
                </a:lnTo>
                <a:lnTo>
                  <a:pt x="2908" y="4453"/>
                </a:lnTo>
                <a:lnTo>
                  <a:pt x="2909" y="4458"/>
                </a:lnTo>
                <a:lnTo>
                  <a:pt x="2907" y="4463"/>
                </a:lnTo>
                <a:lnTo>
                  <a:pt x="2904" y="4468"/>
                </a:lnTo>
                <a:lnTo>
                  <a:pt x="2901" y="4472"/>
                </a:lnTo>
                <a:lnTo>
                  <a:pt x="2891" y="4479"/>
                </a:lnTo>
                <a:lnTo>
                  <a:pt x="2881" y="4485"/>
                </a:lnTo>
                <a:lnTo>
                  <a:pt x="2887" y="4494"/>
                </a:lnTo>
                <a:lnTo>
                  <a:pt x="2893" y="4500"/>
                </a:lnTo>
                <a:lnTo>
                  <a:pt x="2902" y="4504"/>
                </a:lnTo>
                <a:lnTo>
                  <a:pt x="2910" y="4508"/>
                </a:lnTo>
                <a:lnTo>
                  <a:pt x="2917" y="4510"/>
                </a:lnTo>
                <a:lnTo>
                  <a:pt x="2923" y="4512"/>
                </a:lnTo>
                <a:lnTo>
                  <a:pt x="2926" y="4513"/>
                </a:lnTo>
                <a:lnTo>
                  <a:pt x="2929" y="4515"/>
                </a:lnTo>
                <a:lnTo>
                  <a:pt x="2931" y="4517"/>
                </a:lnTo>
                <a:lnTo>
                  <a:pt x="2934" y="4520"/>
                </a:lnTo>
                <a:lnTo>
                  <a:pt x="563" y="4520"/>
                </a:lnTo>
                <a:lnTo>
                  <a:pt x="562" y="4509"/>
                </a:lnTo>
                <a:lnTo>
                  <a:pt x="556" y="4514"/>
                </a:lnTo>
                <a:lnTo>
                  <a:pt x="551" y="4520"/>
                </a:lnTo>
                <a:lnTo>
                  <a:pt x="533" y="4520"/>
                </a:lnTo>
                <a:lnTo>
                  <a:pt x="538" y="4512"/>
                </a:lnTo>
                <a:lnTo>
                  <a:pt x="543" y="4505"/>
                </a:lnTo>
                <a:lnTo>
                  <a:pt x="542" y="4501"/>
                </a:lnTo>
                <a:lnTo>
                  <a:pt x="542" y="4499"/>
                </a:lnTo>
                <a:lnTo>
                  <a:pt x="542" y="4499"/>
                </a:lnTo>
                <a:lnTo>
                  <a:pt x="541" y="4500"/>
                </a:lnTo>
                <a:lnTo>
                  <a:pt x="539" y="4502"/>
                </a:lnTo>
                <a:lnTo>
                  <a:pt x="538" y="4503"/>
                </a:lnTo>
                <a:lnTo>
                  <a:pt x="537" y="4503"/>
                </a:lnTo>
                <a:lnTo>
                  <a:pt x="536" y="4503"/>
                </a:lnTo>
                <a:lnTo>
                  <a:pt x="536" y="4501"/>
                </a:lnTo>
                <a:lnTo>
                  <a:pt x="536" y="4505"/>
                </a:lnTo>
                <a:lnTo>
                  <a:pt x="537" y="4509"/>
                </a:lnTo>
                <a:lnTo>
                  <a:pt x="537" y="4509"/>
                </a:lnTo>
                <a:lnTo>
                  <a:pt x="536" y="4509"/>
                </a:lnTo>
                <a:lnTo>
                  <a:pt x="535" y="4509"/>
                </a:lnTo>
                <a:lnTo>
                  <a:pt x="530" y="4510"/>
                </a:lnTo>
                <a:lnTo>
                  <a:pt x="513" y="4513"/>
                </a:lnTo>
                <a:lnTo>
                  <a:pt x="507" y="4483"/>
                </a:lnTo>
                <a:lnTo>
                  <a:pt x="510" y="4487"/>
                </a:lnTo>
                <a:lnTo>
                  <a:pt x="514" y="4491"/>
                </a:lnTo>
                <a:lnTo>
                  <a:pt x="515" y="4493"/>
                </a:lnTo>
                <a:lnTo>
                  <a:pt x="516" y="4495"/>
                </a:lnTo>
                <a:lnTo>
                  <a:pt x="516" y="4496"/>
                </a:lnTo>
                <a:lnTo>
                  <a:pt x="514" y="4496"/>
                </a:lnTo>
                <a:lnTo>
                  <a:pt x="511" y="4496"/>
                </a:lnTo>
                <a:lnTo>
                  <a:pt x="509" y="4495"/>
                </a:lnTo>
                <a:lnTo>
                  <a:pt x="509" y="4491"/>
                </a:lnTo>
                <a:lnTo>
                  <a:pt x="510" y="4488"/>
                </a:lnTo>
                <a:lnTo>
                  <a:pt x="510" y="4485"/>
                </a:lnTo>
                <a:lnTo>
                  <a:pt x="510" y="4481"/>
                </a:lnTo>
                <a:lnTo>
                  <a:pt x="509" y="4479"/>
                </a:lnTo>
                <a:lnTo>
                  <a:pt x="507" y="4477"/>
                </a:lnTo>
                <a:lnTo>
                  <a:pt x="507" y="4477"/>
                </a:lnTo>
                <a:lnTo>
                  <a:pt x="503" y="4479"/>
                </a:lnTo>
                <a:lnTo>
                  <a:pt x="500" y="4480"/>
                </a:lnTo>
                <a:lnTo>
                  <a:pt x="497" y="4479"/>
                </a:lnTo>
                <a:lnTo>
                  <a:pt x="495" y="4477"/>
                </a:lnTo>
                <a:lnTo>
                  <a:pt x="494" y="4472"/>
                </a:lnTo>
                <a:lnTo>
                  <a:pt x="493" y="4467"/>
                </a:lnTo>
                <a:lnTo>
                  <a:pt x="477" y="4478"/>
                </a:lnTo>
                <a:lnTo>
                  <a:pt x="461" y="4491"/>
                </a:lnTo>
                <a:lnTo>
                  <a:pt x="452" y="4498"/>
                </a:lnTo>
                <a:lnTo>
                  <a:pt x="444" y="4503"/>
                </a:lnTo>
                <a:lnTo>
                  <a:pt x="435" y="4507"/>
                </a:lnTo>
                <a:lnTo>
                  <a:pt x="425" y="4510"/>
                </a:lnTo>
                <a:lnTo>
                  <a:pt x="424" y="4515"/>
                </a:lnTo>
                <a:lnTo>
                  <a:pt x="423" y="4520"/>
                </a:lnTo>
                <a:lnTo>
                  <a:pt x="327" y="4520"/>
                </a:lnTo>
                <a:lnTo>
                  <a:pt x="326" y="4518"/>
                </a:lnTo>
                <a:lnTo>
                  <a:pt x="327" y="4515"/>
                </a:lnTo>
                <a:lnTo>
                  <a:pt x="328" y="4510"/>
                </a:lnTo>
                <a:lnTo>
                  <a:pt x="330" y="4506"/>
                </a:lnTo>
                <a:lnTo>
                  <a:pt x="332" y="4505"/>
                </a:lnTo>
                <a:lnTo>
                  <a:pt x="334" y="4504"/>
                </a:lnTo>
                <a:lnTo>
                  <a:pt x="336" y="4505"/>
                </a:lnTo>
                <a:lnTo>
                  <a:pt x="340" y="4506"/>
                </a:lnTo>
                <a:lnTo>
                  <a:pt x="346" y="4508"/>
                </a:lnTo>
                <a:lnTo>
                  <a:pt x="352" y="4511"/>
                </a:lnTo>
                <a:lnTo>
                  <a:pt x="358" y="4513"/>
                </a:lnTo>
                <a:lnTo>
                  <a:pt x="364" y="4514"/>
                </a:lnTo>
                <a:lnTo>
                  <a:pt x="368" y="4514"/>
                </a:lnTo>
                <a:lnTo>
                  <a:pt x="371" y="4512"/>
                </a:lnTo>
                <a:lnTo>
                  <a:pt x="374" y="4509"/>
                </a:lnTo>
                <a:lnTo>
                  <a:pt x="376" y="4505"/>
                </a:lnTo>
                <a:lnTo>
                  <a:pt x="378" y="4499"/>
                </a:lnTo>
                <a:lnTo>
                  <a:pt x="379" y="4491"/>
                </a:lnTo>
                <a:lnTo>
                  <a:pt x="380" y="4498"/>
                </a:lnTo>
                <a:lnTo>
                  <a:pt x="381" y="4503"/>
                </a:lnTo>
                <a:lnTo>
                  <a:pt x="383" y="4506"/>
                </a:lnTo>
                <a:lnTo>
                  <a:pt x="384" y="4508"/>
                </a:lnTo>
                <a:lnTo>
                  <a:pt x="386" y="4509"/>
                </a:lnTo>
                <a:lnTo>
                  <a:pt x="389" y="4510"/>
                </a:lnTo>
                <a:lnTo>
                  <a:pt x="391" y="4509"/>
                </a:lnTo>
                <a:lnTo>
                  <a:pt x="394" y="4508"/>
                </a:lnTo>
                <a:lnTo>
                  <a:pt x="399" y="4506"/>
                </a:lnTo>
                <a:lnTo>
                  <a:pt x="404" y="4504"/>
                </a:lnTo>
                <a:lnTo>
                  <a:pt x="407" y="4504"/>
                </a:lnTo>
                <a:lnTo>
                  <a:pt x="409" y="4504"/>
                </a:lnTo>
                <a:lnTo>
                  <a:pt x="411" y="4504"/>
                </a:lnTo>
                <a:lnTo>
                  <a:pt x="413" y="4506"/>
                </a:lnTo>
                <a:lnTo>
                  <a:pt x="415" y="4505"/>
                </a:lnTo>
                <a:lnTo>
                  <a:pt x="416" y="4504"/>
                </a:lnTo>
                <a:lnTo>
                  <a:pt x="428" y="4493"/>
                </a:lnTo>
                <a:lnTo>
                  <a:pt x="441" y="4482"/>
                </a:lnTo>
                <a:lnTo>
                  <a:pt x="447" y="4477"/>
                </a:lnTo>
                <a:lnTo>
                  <a:pt x="452" y="4471"/>
                </a:lnTo>
                <a:lnTo>
                  <a:pt x="458" y="4465"/>
                </a:lnTo>
                <a:lnTo>
                  <a:pt x="461" y="4457"/>
                </a:lnTo>
                <a:lnTo>
                  <a:pt x="449" y="4449"/>
                </a:lnTo>
                <a:lnTo>
                  <a:pt x="437" y="4442"/>
                </a:lnTo>
                <a:lnTo>
                  <a:pt x="432" y="4439"/>
                </a:lnTo>
                <a:lnTo>
                  <a:pt x="426" y="4435"/>
                </a:lnTo>
                <a:lnTo>
                  <a:pt x="424" y="4434"/>
                </a:lnTo>
                <a:lnTo>
                  <a:pt x="421" y="4435"/>
                </a:lnTo>
                <a:lnTo>
                  <a:pt x="418" y="4439"/>
                </a:lnTo>
                <a:lnTo>
                  <a:pt x="415" y="4444"/>
                </a:lnTo>
                <a:lnTo>
                  <a:pt x="413" y="4446"/>
                </a:lnTo>
                <a:lnTo>
                  <a:pt x="411" y="4446"/>
                </a:lnTo>
                <a:lnTo>
                  <a:pt x="409" y="4446"/>
                </a:lnTo>
                <a:lnTo>
                  <a:pt x="407" y="4444"/>
                </a:lnTo>
                <a:lnTo>
                  <a:pt x="403" y="4442"/>
                </a:lnTo>
                <a:lnTo>
                  <a:pt x="401" y="4439"/>
                </a:lnTo>
                <a:lnTo>
                  <a:pt x="399" y="4435"/>
                </a:lnTo>
                <a:lnTo>
                  <a:pt x="398" y="4431"/>
                </a:lnTo>
                <a:lnTo>
                  <a:pt x="404" y="4427"/>
                </a:lnTo>
                <a:lnTo>
                  <a:pt x="410" y="4423"/>
                </a:lnTo>
                <a:lnTo>
                  <a:pt x="416" y="4420"/>
                </a:lnTo>
                <a:lnTo>
                  <a:pt x="421" y="4418"/>
                </a:lnTo>
                <a:lnTo>
                  <a:pt x="427" y="4417"/>
                </a:lnTo>
                <a:lnTo>
                  <a:pt x="432" y="4416"/>
                </a:lnTo>
                <a:lnTo>
                  <a:pt x="437" y="4416"/>
                </a:lnTo>
                <a:lnTo>
                  <a:pt x="443" y="4417"/>
                </a:lnTo>
                <a:lnTo>
                  <a:pt x="454" y="4420"/>
                </a:lnTo>
                <a:lnTo>
                  <a:pt x="464" y="4425"/>
                </a:lnTo>
                <a:lnTo>
                  <a:pt x="474" y="4431"/>
                </a:lnTo>
                <a:lnTo>
                  <a:pt x="484" y="4440"/>
                </a:lnTo>
                <a:lnTo>
                  <a:pt x="490" y="4440"/>
                </a:lnTo>
                <a:lnTo>
                  <a:pt x="496" y="4441"/>
                </a:lnTo>
                <a:lnTo>
                  <a:pt x="498" y="4441"/>
                </a:lnTo>
                <a:lnTo>
                  <a:pt x="502" y="4441"/>
                </a:lnTo>
                <a:lnTo>
                  <a:pt x="505" y="4439"/>
                </a:lnTo>
                <a:lnTo>
                  <a:pt x="507" y="4435"/>
                </a:lnTo>
                <a:lnTo>
                  <a:pt x="506" y="4430"/>
                </a:lnTo>
                <a:lnTo>
                  <a:pt x="503" y="4425"/>
                </a:lnTo>
                <a:lnTo>
                  <a:pt x="501" y="4421"/>
                </a:lnTo>
                <a:lnTo>
                  <a:pt x="497" y="4417"/>
                </a:lnTo>
                <a:lnTo>
                  <a:pt x="489" y="4411"/>
                </a:lnTo>
                <a:lnTo>
                  <a:pt x="481" y="4405"/>
                </a:lnTo>
                <a:lnTo>
                  <a:pt x="481" y="4405"/>
                </a:lnTo>
                <a:lnTo>
                  <a:pt x="481" y="4405"/>
                </a:lnTo>
                <a:lnTo>
                  <a:pt x="470" y="4402"/>
                </a:lnTo>
                <a:lnTo>
                  <a:pt x="459" y="4397"/>
                </a:lnTo>
                <a:lnTo>
                  <a:pt x="452" y="4395"/>
                </a:lnTo>
                <a:lnTo>
                  <a:pt x="447" y="4394"/>
                </a:lnTo>
                <a:lnTo>
                  <a:pt x="441" y="4393"/>
                </a:lnTo>
                <a:lnTo>
                  <a:pt x="434" y="4393"/>
                </a:lnTo>
                <a:lnTo>
                  <a:pt x="431" y="4393"/>
                </a:lnTo>
                <a:lnTo>
                  <a:pt x="429" y="4392"/>
                </a:lnTo>
                <a:lnTo>
                  <a:pt x="427" y="4390"/>
                </a:lnTo>
                <a:lnTo>
                  <a:pt x="426" y="4388"/>
                </a:lnTo>
                <a:lnTo>
                  <a:pt x="426" y="4385"/>
                </a:lnTo>
                <a:lnTo>
                  <a:pt x="426" y="4381"/>
                </a:lnTo>
                <a:lnTo>
                  <a:pt x="426" y="4377"/>
                </a:lnTo>
                <a:lnTo>
                  <a:pt x="428" y="4374"/>
                </a:lnTo>
                <a:lnTo>
                  <a:pt x="432" y="4374"/>
                </a:lnTo>
                <a:lnTo>
                  <a:pt x="434" y="4374"/>
                </a:lnTo>
                <a:lnTo>
                  <a:pt x="435" y="4373"/>
                </a:lnTo>
                <a:lnTo>
                  <a:pt x="436" y="4371"/>
                </a:lnTo>
                <a:lnTo>
                  <a:pt x="436" y="4367"/>
                </a:lnTo>
                <a:lnTo>
                  <a:pt x="437" y="4362"/>
                </a:lnTo>
                <a:lnTo>
                  <a:pt x="438" y="4356"/>
                </a:lnTo>
                <a:lnTo>
                  <a:pt x="440" y="4352"/>
                </a:lnTo>
                <a:lnTo>
                  <a:pt x="442" y="4348"/>
                </a:lnTo>
                <a:lnTo>
                  <a:pt x="445" y="4346"/>
                </a:lnTo>
                <a:lnTo>
                  <a:pt x="449" y="4345"/>
                </a:lnTo>
                <a:lnTo>
                  <a:pt x="454" y="4345"/>
                </a:lnTo>
                <a:lnTo>
                  <a:pt x="459" y="4347"/>
                </a:lnTo>
                <a:lnTo>
                  <a:pt x="464" y="4351"/>
                </a:lnTo>
                <a:lnTo>
                  <a:pt x="472" y="4357"/>
                </a:lnTo>
                <a:lnTo>
                  <a:pt x="481" y="4362"/>
                </a:lnTo>
                <a:lnTo>
                  <a:pt x="491" y="4365"/>
                </a:lnTo>
                <a:lnTo>
                  <a:pt x="501" y="4368"/>
                </a:lnTo>
                <a:lnTo>
                  <a:pt x="511" y="4372"/>
                </a:lnTo>
                <a:lnTo>
                  <a:pt x="520" y="4377"/>
                </a:lnTo>
                <a:lnTo>
                  <a:pt x="524" y="4380"/>
                </a:lnTo>
                <a:lnTo>
                  <a:pt x="528" y="4385"/>
                </a:lnTo>
                <a:lnTo>
                  <a:pt x="531" y="4389"/>
                </a:lnTo>
                <a:lnTo>
                  <a:pt x="533" y="4394"/>
                </a:lnTo>
                <a:lnTo>
                  <a:pt x="533" y="4394"/>
                </a:lnTo>
                <a:lnTo>
                  <a:pt x="533" y="4394"/>
                </a:lnTo>
                <a:lnTo>
                  <a:pt x="536" y="4393"/>
                </a:lnTo>
                <a:lnTo>
                  <a:pt x="539" y="4393"/>
                </a:lnTo>
                <a:lnTo>
                  <a:pt x="542" y="4393"/>
                </a:lnTo>
                <a:lnTo>
                  <a:pt x="546" y="4394"/>
                </a:lnTo>
                <a:lnTo>
                  <a:pt x="544" y="4391"/>
                </a:lnTo>
                <a:lnTo>
                  <a:pt x="544" y="4388"/>
                </a:lnTo>
                <a:lnTo>
                  <a:pt x="543" y="4386"/>
                </a:lnTo>
                <a:lnTo>
                  <a:pt x="543" y="4384"/>
                </a:lnTo>
                <a:lnTo>
                  <a:pt x="542" y="4384"/>
                </a:lnTo>
                <a:lnTo>
                  <a:pt x="542" y="4384"/>
                </a:lnTo>
                <a:lnTo>
                  <a:pt x="534" y="4379"/>
                </a:lnTo>
                <a:lnTo>
                  <a:pt x="527" y="4374"/>
                </a:lnTo>
                <a:lnTo>
                  <a:pt x="519" y="4369"/>
                </a:lnTo>
                <a:lnTo>
                  <a:pt x="510" y="4367"/>
                </a:lnTo>
                <a:lnTo>
                  <a:pt x="501" y="4361"/>
                </a:lnTo>
                <a:lnTo>
                  <a:pt x="490" y="4355"/>
                </a:lnTo>
                <a:lnTo>
                  <a:pt x="480" y="4351"/>
                </a:lnTo>
                <a:lnTo>
                  <a:pt x="470" y="4346"/>
                </a:lnTo>
                <a:lnTo>
                  <a:pt x="461" y="4343"/>
                </a:lnTo>
                <a:lnTo>
                  <a:pt x="452" y="4340"/>
                </a:lnTo>
                <a:lnTo>
                  <a:pt x="443" y="4338"/>
                </a:lnTo>
                <a:lnTo>
                  <a:pt x="433" y="4337"/>
                </a:lnTo>
                <a:lnTo>
                  <a:pt x="432" y="4337"/>
                </a:lnTo>
                <a:lnTo>
                  <a:pt x="431" y="4336"/>
                </a:lnTo>
                <a:lnTo>
                  <a:pt x="431" y="4342"/>
                </a:lnTo>
                <a:lnTo>
                  <a:pt x="432" y="4347"/>
                </a:lnTo>
                <a:lnTo>
                  <a:pt x="432" y="4350"/>
                </a:lnTo>
                <a:lnTo>
                  <a:pt x="431" y="4353"/>
                </a:lnTo>
                <a:lnTo>
                  <a:pt x="429" y="4355"/>
                </a:lnTo>
                <a:lnTo>
                  <a:pt x="426" y="4356"/>
                </a:lnTo>
                <a:lnTo>
                  <a:pt x="416" y="4349"/>
                </a:lnTo>
                <a:lnTo>
                  <a:pt x="407" y="4342"/>
                </a:lnTo>
                <a:lnTo>
                  <a:pt x="408" y="4339"/>
                </a:lnTo>
                <a:lnTo>
                  <a:pt x="410" y="4337"/>
                </a:lnTo>
                <a:lnTo>
                  <a:pt x="412" y="4336"/>
                </a:lnTo>
                <a:lnTo>
                  <a:pt x="414" y="4335"/>
                </a:lnTo>
                <a:lnTo>
                  <a:pt x="419" y="4334"/>
                </a:lnTo>
                <a:lnTo>
                  <a:pt x="424" y="4333"/>
                </a:lnTo>
                <a:lnTo>
                  <a:pt x="422" y="4333"/>
                </a:lnTo>
                <a:lnTo>
                  <a:pt x="421" y="4332"/>
                </a:lnTo>
                <a:lnTo>
                  <a:pt x="414" y="4328"/>
                </a:lnTo>
                <a:lnTo>
                  <a:pt x="407" y="4323"/>
                </a:lnTo>
                <a:lnTo>
                  <a:pt x="400" y="4320"/>
                </a:lnTo>
                <a:lnTo>
                  <a:pt x="393" y="4318"/>
                </a:lnTo>
                <a:lnTo>
                  <a:pt x="390" y="4318"/>
                </a:lnTo>
                <a:lnTo>
                  <a:pt x="387" y="4318"/>
                </a:lnTo>
                <a:lnTo>
                  <a:pt x="383" y="4319"/>
                </a:lnTo>
                <a:lnTo>
                  <a:pt x="380" y="4321"/>
                </a:lnTo>
                <a:lnTo>
                  <a:pt x="377" y="4323"/>
                </a:lnTo>
                <a:lnTo>
                  <a:pt x="374" y="4328"/>
                </a:lnTo>
                <a:lnTo>
                  <a:pt x="371" y="4332"/>
                </a:lnTo>
                <a:lnTo>
                  <a:pt x="369" y="4337"/>
                </a:lnTo>
                <a:lnTo>
                  <a:pt x="362" y="4333"/>
                </a:lnTo>
                <a:lnTo>
                  <a:pt x="355" y="4329"/>
                </a:lnTo>
                <a:lnTo>
                  <a:pt x="345" y="4324"/>
                </a:lnTo>
                <a:lnTo>
                  <a:pt x="336" y="4319"/>
                </a:lnTo>
                <a:lnTo>
                  <a:pt x="319" y="4312"/>
                </a:lnTo>
                <a:lnTo>
                  <a:pt x="301" y="4305"/>
                </a:lnTo>
                <a:lnTo>
                  <a:pt x="284" y="4298"/>
                </a:lnTo>
                <a:lnTo>
                  <a:pt x="266" y="4291"/>
                </a:lnTo>
                <a:lnTo>
                  <a:pt x="262" y="4286"/>
                </a:lnTo>
                <a:lnTo>
                  <a:pt x="258" y="4282"/>
                </a:lnTo>
                <a:lnTo>
                  <a:pt x="254" y="4279"/>
                </a:lnTo>
                <a:lnTo>
                  <a:pt x="250" y="4277"/>
                </a:lnTo>
                <a:lnTo>
                  <a:pt x="245" y="4276"/>
                </a:lnTo>
                <a:lnTo>
                  <a:pt x="240" y="4276"/>
                </a:lnTo>
                <a:lnTo>
                  <a:pt x="235" y="4277"/>
                </a:lnTo>
                <a:lnTo>
                  <a:pt x="229" y="4280"/>
                </a:lnTo>
                <a:lnTo>
                  <a:pt x="229" y="4290"/>
                </a:lnTo>
                <a:lnTo>
                  <a:pt x="229" y="4298"/>
                </a:lnTo>
                <a:lnTo>
                  <a:pt x="227" y="4306"/>
                </a:lnTo>
                <a:lnTo>
                  <a:pt x="224" y="4312"/>
                </a:lnTo>
                <a:lnTo>
                  <a:pt x="221" y="4315"/>
                </a:lnTo>
                <a:lnTo>
                  <a:pt x="218" y="4317"/>
                </a:lnTo>
                <a:lnTo>
                  <a:pt x="215" y="4319"/>
                </a:lnTo>
                <a:lnTo>
                  <a:pt x="211" y="4320"/>
                </a:lnTo>
                <a:lnTo>
                  <a:pt x="207" y="4321"/>
                </a:lnTo>
                <a:lnTo>
                  <a:pt x="202" y="4322"/>
                </a:lnTo>
                <a:lnTo>
                  <a:pt x="197" y="4321"/>
                </a:lnTo>
                <a:lnTo>
                  <a:pt x="191" y="4321"/>
                </a:lnTo>
                <a:lnTo>
                  <a:pt x="186" y="4321"/>
                </a:lnTo>
                <a:lnTo>
                  <a:pt x="181" y="4322"/>
                </a:lnTo>
                <a:lnTo>
                  <a:pt x="177" y="4324"/>
                </a:lnTo>
                <a:lnTo>
                  <a:pt x="172" y="4328"/>
                </a:lnTo>
                <a:lnTo>
                  <a:pt x="165" y="4336"/>
                </a:lnTo>
                <a:lnTo>
                  <a:pt x="159" y="4344"/>
                </a:lnTo>
                <a:lnTo>
                  <a:pt x="152" y="4353"/>
                </a:lnTo>
                <a:lnTo>
                  <a:pt x="144" y="4361"/>
                </a:lnTo>
                <a:lnTo>
                  <a:pt x="146" y="4365"/>
                </a:lnTo>
                <a:lnTo>
                  <a:pt x="147" y="4367"/>
                </a:lnTo>
                <a:lnTo>
                  <a:pt x="148" y="4369"/>
                </a:lnTo>
                <a:lnTo>
                  <a:pt x="149" y="4370"/>
                </a:lnTo>
                <a:lnTo>
                  <a:pt x="152" y="4369"/>
                </a:lnTo>
                <a:lnTo>
                  <a:pt x="155" y="4367"/>
                </a:lnTo>
                <a:lnTo>
                  <a:pt x="157" y="4364"/>
                </a:lnTo>
                <a:lnTo>
                  <a:pt x="160" y="4362"/>
                </a:lnTo>
                <a:lnTo>
                  <a:pt x="162" y="4361"/>
                </a:lnTo>
                <a:lnTo>
                  <a:pt x="163" y="4361"/>
                </a:lnTo>
                <a:lnTo>
                  <a:pt x="165" y="4362"/>
                </a:lnTo>
                <a:lnTo>
                  <a:pt x="166" y="4364"/>
                </a:lnTo>
                <a:lnTo>
                  <a:pt x="158" y="4375"/>
                </a:lnTo>
                <a:lnTo>
                  <a:pt x="147" y="4387"/>
                </a:lnTo>
                <a:lnTo>
                  <a:pt x="145" y="4389"/>
                </a:lnTo>
                <a:lnTo>
                  <a:pt x="142" y="4390"/>
                </a:lnTo>
                <a:lnTo>
                  <a:pt x="138" y="4390"/>
                </a:lnTo>
                <a:lnTo>
                  <a:pt x="135" y="4389"/>
                </a:lnTo>
                <a:lnTo>
                  <a:pt x="127" y="4383"/>
                </a:lnTo>
                <a:lnTo>
                  <a:pt x="124" y="4381"/>
                </a:lnTo>
                <a:lnTo>
                  <a:pt x="122" y="4386"/>
                </a:lnTo>
                <a:lnTo>
                  <a:pt x="119" y="4394"/>
                </a:lnTo>
                <a:lnTo>
                  <a:pt x="119" y="4395"/>
                </a:lnTo>
                <a:lnTo>
                  <a:pt x="121" y="4400"/>
                </a:lnTo>
                <a:lnTo>
                  <a:pt x="121" y="4404"/>
                </a:lnTo>
                <a:lnTo>
                  <a:pt x="121" y="4407"/>
                </a:lnTo>
                <a:lnTo>
                  <a:pt x="120" y="4410"/>
                </a:lnTo>
                <a:lnTo>
                  <a:pt x="118" y="4413"/>
                </a:lnTo>
                <a:lnTo>
                  <a:pt x="116" y="4415"/>
                </a:lnTo>
                <a:lnTo>
                  <a:pt x="114" y="4416"/>
                </a:lnTo>
                <a:lnTo>
                  <a:pt x="111" y="4418"/>
                </a:lnTo>
                <a:lnTo>
                  <a:pt x="99" y="4421"/>
                </a:lnTo>
                <a:lnTo>
                  <a:pt x="88" y="4426"/>
                </a:lnTo>
                <a:lnTo>
                  <a:pt x="83" y="4427"/>
                </a:lnTo>
                <a:lnTo>
                  <a:pt x="79" y="4428"/>
                </a:lnTo>
                <a:lnTo>
                  <a:pt x="77" y="4428"/>
                </a:lnTo>
                <a:lnTo>
                  <a:pt x="75" y="4429"/>
                </a:lnTo>
                <a:lnTo>
                  <a:pt x="75" y="4430"/>
                </a:lnTo>
                <a:lnTo>
                  <a:pt x="75" y="4432"/>
                </a:lnTo>
                <a:lnTo>
                  <a:pt x="78" y="4438"/>
                </a:lnTo>
                <a:lnTo>
                  <a:pt x="78" y="4444"/>
                </a:lnTo>
                <a:lnTo>
                  <a:pt x="77" y="4449"/>
                </a:lnTo>
                <a:lnTo>
                  <a:pt x="75" y="4454"/>
                </a:lnTo>
                <a:lnTo>
                  <a:pt x="73" y="4460"/>
                </a:lnTo>
                <a:lnTo>
                  <a:pt x="72" y="4465"/>
                </a:lnTo>
                <a:lnTo>
                  <a:pt x="71" y="4471"/>
                </a:lnTo>
                <a:lnTo>
                  <a:pt x="73" y="4476"/>
                </a:lnTo>
                <a:lnTo>
                  <a:pt x="73" y="4479"/>
                </a:lnTo>
                <a:lnTo>
                  <a:pt x="72" y="4482"/>
                </a:lnTo>
                <a:lnTo>
                  <a:pt x="70" y="4485"/>
                </a:lnTo>
                <a:lnTo>
                  <a:pt x="67" y="4487"/>
                </a:lnTo>
                <a:lnTo>
                  <a:pt x="63" y="4490"/>
                </a:lnTo>
                <a:lnTo>
                  <a:pt x="58" y="4491"/>
                </a:lnTo>
                <a:lnTo>
                  <a:pt x="54" y="4493"/>
                </a:lnTo>
                <a:lnTo>
                  <a:pt x="49" y="4491"/>
                </a:lnTo>
                <a:lnTo>
                  <a:pt x="45" y="4490"/>
                </a:lnTo>
                <a:lnTo>
                  <a:pt x="42" y="4490"/>
                </a:lnTo>
                <a:lnTo>
                  <a:pt x="39" y="4491"/>
                </a:lnTo>
                <a:lnTo>
                  <a:pt x="36" y="4493"/>
                </a:lnTo>
                <a:lnTo>
                  <a:pt x="34" y="4495"/>
                </a:lnTo>
                <a:lnTo>
                  <a:pt x="33" y="4497"/>
                </a:lnTo>
                <a:lnTo>
                  <a:pt x="32" y="4500"/>
                </a:lnTo>
                <a:lnTo>
                  <a:pt x="32" y="4504"/>
                </a:lnTo>
                <a:lnTo>
                  <a:pt x="32" y="4506"/>
                </a:lnTo>
                <a:lnTo>
                  <a:pt x="31" y="4507"/>
                </a:lnTo>
                <a:lnTo>
                  <a:pt x="32" y="4507"/>
                </a:lnTo>
                <a:lnTo>
                  <a:pt x="33" y="4507"/>
                </a:lnTo>
                <a:lnTo>
                  <a:pt x="37" y="4514"/>
                </a:lnTo>
                <a:lnTo>
                  <a:pt x="39" y="4520"/>
                </a:lnTo>
                <a:lnTo>
                  <a:pt x="0" y="4520"/>
                </a:lnTo>
                <a:lnTo>
                  <a:pt x="0" y="443"/>
                </a:lnTo>
                <a:lnTo>
                  <a:pt x="16" y="419"/>
                </a:lnTo>
                <a:lnTo>
                  <a:pt x="34" y="394"/>
                </a:lnTo>
                <a:lnTo>
                  <a:pt x="44" y="382"/>
                </a:lnTo>
                <a:lnTo>
                  <a:pt x="53" y="371"/>
                </a:lnTo>
                <a:lnTo>
                  <a:pt x="62" y="360"/>
                </a:lnTo>
                <a:lnTo>
                  <a:pt x="72" y="350"/>
                </a:lnTo>
                <a:lnTo>
                  <a:pt x="80" y="344"/>
                </a:lnTo>
                <a:lnTo>
                  <a:pt x="90" y="339"/>
                </a:lnTo>
                <a:lnTo>
                  <a:pt x="94" y="335"/>
                </a:lnTo>
                <a:lnTo>
                  <a:pt x="97" y="329"/>
                </a:lnTo>
                <a:lnTo>
                  <a:pt x="101" y="322"/>
                </a:lnTo>
                <a:lnTo>
                  <a:pt x="103" y="311"/>
                </a:lnTo>
                <a:lnTo>
                  <a:pt x="104" y="311"/>
                </a:lnTo>
                <a:lnTo>
                  <a:pt x="110" y="299"/>
                </a:lnTo>
                <a:lnTo>
                  <a:pt x="118" y="286"/>
                </a:lnTo>
                <a:lnTo>
                  <a:pt x="122" y="280"/>
                </a:lnTo>
                <a:lnTo>
                  <a:pt x="126" y="275"/>
                </a:lnTo>
                <a:lnTo>
                  <a:pt x="132" y="271"/>
                </a:lnTo>
                <a:lnTo>
                  <a:pt x="137" y="268"/>
                </a:lnTo>
                <a:lnTo>
                  <a:pt x="158" y="245"/>
                </a:lnTo>
                <a:lnTo>
                  <a:pt x="178" y="222"/>
                </a:lnTo>
                <a:lnTo>
                  <a:pt x="189" y="212"/>
                </a:lnTo>
                <a:lnTo>
                  <a:pt x="203" y="202"/>
                </a:lnTo>
                <a:lnTo>
                  <a:pt x="210" y="198"/>
                </a:lnTo>
                <a:lnTo>
                  <a:pt x="219" y="192"/>
                </a:lnTo>
                <a:lnTo>
                  <a:pt x="229" y="188"/>
                </a:lnTo>
                <a:lnTo>
                  <a:pt x="240" y="185"/>
                </a:lnTo>
                <a:lnTo>
                  <a:pt x="240" y="185"/>
                </a:lnTo>
                <a:lnTo>
                  <a:pt x="240" y="185"/>
                </a:lnTo>
                <a:lnTo>
                  <a:pt x="240" y="181"/>
                </a:lnTo>
                <a:lnTo>
                  <a:pt x="242" y="177"/>
                </a:lnTo>
                <a:lnTo>
                  <a:pt x="244" y="173"/>
                </a:lnTo>
                <a:lnTo>
                  <a:pt x="248" y="170"/>
                </a:lnTo>
                <a:lnTo>
                  <a:pt x="252" y="168"/>
                </a:lnTo>
                <a:lnTo>
                  <a:pt x="256" y="165"/>
                </a:lnTo>
                <a:lnTo>
                  <a:pt x="261" y="164"/>
                </a:lnTo>
                <a:lnTo>
                  <a:pt x="265" y="163"/>
                </a:lnTo>
                <a:lnTo>
                  <a:pt x="265" y="163"/>
                </a:lnTo>
                <a:lnTo>
                  <a:pt x="265" y="163"/>
                </a:lnTo>
                <a:lnTo>
                  <a:pt x="269" y="160"/>
                </a:lnTo>
                <a:lnTo>
                  <a:pt x="272" y="157"/>
                </a:lnTo>
                <a:lnTo>
                  <a:pt x="279" y="153"/>
                </a:lnTo>
                <a:lnTo>
                  <a:pt x="286" y="149"/>
                </a:lnTo>
                <a:lnTo>
                  <a:pt x="289" y="148"/>
                </a:lnTo>
                <a:lnTo>
                  <a:pt x="292" y="149"/>
                </a:lnTo>
                <a:lnTo>
                  <a:pt x="295" y="150"/>
                </a:lnTo>
                <a:lnTo>
                  <a:pt x="298" y="154"/>
                </a:lnTo>
                <a:lnTo>
                  <a:pt x="300" y="158"/>
                </a:lnTo>
                <a:lnTo>
                  <a:pt x="299" y="162"/>
                </a:lnTo>
                <a:lnTo>
                  <a:pt x="298" y="165"/>
                </a:lnTo>
                <a:lnTo>
                  <a:pt x="295" y="167"/>
                </a:lnTo>
                <a:lnTo>
                  <a:pt x="288" y="172"/>
                </a:lnTo>
                <a:lnTo>
                  <a:pt x="281" y="175"/>
                </a:lnTo>
                <a:lnTo>
                  <a:pt x="272" y="184"/>
                </a:lnTo>
                <a:lnTo>
                  <a:pt x="261" y="192"/>
                </a:lnTo>
                <a:lnTo>
                  <a:pt x="250" y="199"/>
                </a:lnTo>
                <a:lnTo>
                  <a:pt x="239" y="204"/>
                </a:lnTo>
                <a:lnTo>
                  <a:pt x="235" y="204"/>
                </a:lnTo>
                <a:lnTo>
                  <a:pt x="232" y="205"/>
                </a:lnTo>
                <a:lnTo>
                  <a:pt x="229" y="207"/>
                </a:lnTo>
                <a:lnTo>
                  <a:pt x="226" y="209"/>
                </a:lnTo>
                <a:lnTo>
                  <a:pt x="223" y="214"/>
                </a:lnTo>
                <a:lnTo>
                  <a:pt x="219" y="220"/>
                </a:lnTo>
                <a:lnTo>
                  <a:pt x="217" y="227"/>
                </a:lnTo>
                <a:lnTo>
                  <a:pt x="215" y="234"/>
                </a:lnTo>
                <a:lnTo>
                  <a:pt x="212" y="240"/>
                </a:lnTo>
                <a:lnTo>
                  <a:pt x="209" y="245"/>
                </a:lnTo>
                <a:lnTo>
                  <a:pt x="195" y="257"/>
                </a:lnTo>
                <a:lnTo>
                  <a:pt x="179" y="267"/>
                </a:lnTo>
                <a:lnTo>
                  <a:pt x="171" y="273"/>
                </a:lnTo>
                <a:lnTo>
                  <a:pt x="164" y="281"/>
                </a:lnTo>
                <a:lnTo>
                  <a:pt x="161" y="285"/>
                </a:lnTo>
                <a:lnTo>
                  <a:pt x="159" y="289"/>
                </a:lnTo>
                <a:lnTo>
                  <a:pt x="157" y="295"/>
                </a:lnTo>
                <a:lnTo>
                  <a:pt x="155" y="301"/>
                </a:lnTo>
                <a:lnTo>
                  <a:pt x="155" y="301"/>
                </a:lnTo>
                <a:lnTo>
                  <a:pt x="155" y="301"/>
                </a:lnTo>
                <a:lnTo>
                  <a:pt x="153" y="302"/>
                </a:lnTo>
                <a:lnTo>
                  <a:pt x="151" y="307"/>
                </a:lnTo>
                <a:lnTo>
                  <a:pt x="149" y="313"/>
                </a:lnTo>
                <a:lnTo>
                  <a:pt x="147" y="319"/>
                </a:lnTo>
                <a:lnTo>
                  <a:pt x="145" y="325"/>
                </a:lnTo>
                <a:lnTo>
                  <a:pt x="142" y="331"/>
                </a:lnTo>
                <a:lnTo>
                  <a:pt x="140" y="333"/>
                </a:lnTo>
                <a:lnTo>
                  <a:pt x="138" y="335"/>
                </a:lnTo>
                <a:lnTo>
                  <a:pt x="136" y="336"/>
                </a:lnTo>
                <a:lnTo>
                  <a:pt x="134" y="337"/>
                </a:lnTo>
                <a:lnTo>
                  <a:pt x="134" y="337"/>
                </a:lnTo>
                <a:lnTo>
                  <a:pt x="135" y="337"/>
                </a:lnTo>
                <a:lnTo>
                  <a:pt x="132" y="336"/>
                </a:lnTo>
                <a:lnTo>
                  <a:pt x="127" y="334"/>
                </a:lnTo>
                <a:lnTo>
                  <a:pt x="121" y="330"/>
                </a:lnTo>
                <a:lnTo>
                  <a:pt x="116" y="326"/>
                </a:lnTo>
                <a:lnTo>
                  <a:pt x="106" y="318"/>
                </a:lnTo>
                <a:lnTo>
                  <a:pt x="101" y="316"/>
                </a:lnTo>
                <a:lnTo>
                  <a:pt x="100" y="308"/>
                </a:lnTo>
                <a:lnTo>
                  <a:pt x="101" y="318"/>
                </a:lnTo>
                <a:lnTo>
                  <a:pt x="99" y="329"/>
                </a:lnTo>
                <a:lnTo>
                  <a:pt x="96" y="340"/>
                </a:lnTo>
                <a:lnTo>
                  <a:pt x="92" y="352"/>
                </a:lnTo>
                <a:lnTo>
                  <a:pt x="87" y="363"/>
                </a:lnTo>
                <a:lnTo>
                  <a:pt x="80" y="372"/>
                </a:lnTo>
                <a:lnTo>
                  <a:pt x="76" y="376"/>
                </a:lnTo>
                <a:lnTo>
                  <a:pt x="73" y="379"/>
                </a:lnTo>
                <a:lnTo>
                  <a:pt x="69" y="381"/>
                </a:lnTo>
                <a:lnTo>
                  <a:pt x="66" y="382"/>
                </a:lnTo>
                <a:lnTo>
                  <a:pt x="65" y="382"/>
                </a:lnTo>
                <a:lnTo>
                  <a:pt x="63" y="375"/>
                </a:lnTo>
                <a:lnTo>
                  <a:pt x="61" y="379"/>
                </a:lnTo>
                <a:lnTo>
                  <a:pt x="58" y="382"/>
                </a:lnTo>
                <a:lnTo>
                  <a:pt x="55" y="385"/>
                </a:lnTo>
                <a:lnTo>
                  <a:pt x="52" y="387"/>
                </a:lnTo>
                <a:lnTo>
                  <a:pt x="48" y="388"/>
                </a:lnTo>
                <a:lnTo>
                  <a:pt x="44" y="390"/>
                </a:lnTo>
                <a:lnTo>
                  <a:pt x="41" y="393"/>
                </a:lnTo>
                <a:lnTo>
                  <a:pt x="36" y="396"/>
                </a:lnTo>
                <a:lnTo>
                  <a:pt x="29" y="407"/>
                </a:lnTo>
                <a:lnTo>
                  <a:pt x="22" y="419"/>
                </a:lnTo>
                <a:lnTo>
                  <a:pt x="18" y="425"/>
                </a:lnTo>
                <a:lnTo>
                  <a:pt x="15" y="431"/>
                </a:lnTo>
                <a:lnTo>
                  <a:pt x="14" y="437"/>
                </a:lnTo>
                <a:lnTo>
                  <a:pt x="15" y="442"/>
                </a:lnTo>
                <a:lnTo>
                  <a:pt x="17" y="447"/>
                </a:lnTo>
                <a:lnTo>
                  <a:pt x="20" y="451"/>
                </a:lnTo>
                <a:lnTo>
                  <a:pt x="22" y="452"/>
                </a:lnTo>
                <a:lnTo>
                  <a:pt x="24" y="453"/>
                </a:lnTo>
                <a:lnTo>
                  <a:pt x="26" y="453"/>
                </a:lnTo>
                <a:lnTo>
                  <a:pt x="29" y="453"/>
                </a:lnTo>
                <a:lnTo>
                  <a:pt x="29" y="453"/>
                </a:lnTo>
                <a:lnTo>
                  <a:pt x="27" y="442"/>
                </a:lnTo>
                <a:lnTo>
                  <a:pt x="27" y="440"/>
                </a:lnTo>
                <a:lnTo>
                  <a:pt x="29" y="438"/>
                </a:lnTo>
                <a:lnTo>
                  <a:pt x="33" y="437"/>
                </a:lnTo>
                <a:lnTo>
                  <a:pt x="37" y="435"/>
                </a:lnTo>
                <a:lnTo>
                  <a:pt x="43" y="433"/>
                </a:lnTo>
                <a:lnTo>
                  <a:pt x="48" y="431"/>
                </a:lnTo>
                <a:lnTo>
                  <a:pt x="53" y="427"/>
                </a:lnTo>
                <a:lnTo>
                  <a:pt x="58" y="424"/>
                </a:lnTo>
                <a:lnTo>
                  <a:pt x="57" y="430"/>
                </a:lnTo>
                <a:lnTo>
                  <a:pt x="55" y="437"/>
                </a:lnTo>
                <a:lnTo>
                  <a:pt x="53" y="442"/>
                </a:lnTo>
                <a:lnTo>
                  <a:pt x="50" y="447"/>
                </a:lnTo>
                <a:lnTo>
                  <a:pt x="44" y="456"/>
                </a:lnTo>
                <a:lnTo>
                  <a:pt x="39" y="463"/>
                </a:lnTo>
                <a:lnTo>
                  <a:pt x="43" y="468"/>
                </a:lnTo>
                <a:lnTo>
                  <a:pt x="48" y="475"/>
                </a:lnTo>
                <a:lnTo>
                  <a:pt x="50" y="478"/>
                </a:lnTo>
                <a:lnTo>
                  <a:pt x="53" y="480"/>
                </a:lnTo>
                <a:lnTo>
                  <a:pt x="56" y="481"/>
                </a:lnTo>
                <a:lnTo>
                  <a:pt x="59" y="481"/>
                </a:lnTo>
                <a:lnTo>
                  <a:pt x="58" y="481"/>
                </a:lnTo>
                <a:lnTo>
                  <a:pt x="56" y="481"/>
                </a:lnTo>
                <a:lnTo>
                  <a:pt x="56" y="460"/>
                </a:lnTo>
                <a:lnTo>
                  <a:pt x="56" y="445"/>
                </a:lnTo>
                <a:lnTo>
                  <a:pt x="57" y="433"/>
                </a:lnTo>
                <a:lnTo>
                  <a:pt x="56" y="425"/>
                </a:lnTo>
                <a:lnTo>
                  <a:pt x="61" y="448"/>
                </a:lnTo>
                <a:lnTo>
                  <a:pt x="75" y="445"/>
                </a:lnTo>
                <a:lnTo>
                  <a:pt x="72" y="445"/>
                </a:lnTo>
                <a:lnTo>
                  <a:pt x="70" y="442"/>
                </a:lnTo>
                <a:lnTo>
                  <a:pt x="68" y="439"/>
                </a:lnTo>
                <a:lnTo>
                  <a:pt x="67" y="435"/>
                </a:lnTo>
                <a:lnTo>
                  <a:pt x="67" y="430"/>
                </a:lnTo>
                <a:lnTo>
                  <a:pt x="68" y="426"/>
                </a:lnTo>
                <a:lnTo>
                  <a:pt x="69" y="422"/>
                </a:lnTo>
                <a:lnTo>
                  <a:pt x="71" y="420"/>
                </a:lnTo>
                <a:lnTo>
                  <a:pt x="75" y="415"/>
                </a:lnTo>
                <a:lnTo>
                  <a:pt x="78" y="410"/>
                </a:lnTo>
                <a:lnTo>
                  <a:pt x="79" y="410"/>
                </a:lnTo>
                <a:lnTo>
                  <a:pt x="80" y="410"/>
                </a:lnTo>
                <a:lnTo>
                  <a:pt x="81" y="411"/>
                </a:lnTo>
                <a:lnTo>
                  <a:pt x="82" y="414"/>
                </a:lnTo>
                <a:lnTo>
                  <a:pt x="92" y="403"/>
                </a:lnTo>
                <a:lnTo>
                  <a:pt x="102" y="393"/>
                </a:lnTo>
                <a:lnTo>
                  <a:pt x="99" y="394"/>
                </a:lnTo>
                <a:lnTo>
                  <a:pt x="95" y="394"/>
                </a:lnTo>
                <a:lnTo>
                  <a:pt x="94" y="394"/>
                </a:lnTo>
                <a:lnTo>
                  <a:pt x="92" y="394"/>
                </a:lnTo>
                <a:lnTo>
                  <a:pt x="91" y="392"/>
                </a:lnTo>
                <a:lnTo>
                  <a:pt x="91" y="390"/>
                </a:lnTo>
                <a:lnTo>
                  <a:pt x="91" y="387"/>
                </a:lnTo>
                <a:lnTo>
                  <a:pt x="92" y="385"/>
                </a:lnTo>
                <a:lnTo>
                  <a:pt x="94" y="383"/>
                </a:lnTo>
                <a:lnTo>
                  <a:pt x="97" y="382"/>
                </a:lnTo>
                <a:lnTo>
                  <a:pt x="100" y="382"/>
                </a:lnTo>
                <a:lnTo>
                  <a:pt x="102" y="382"/>
                </a:lnTo>
                <a:lnTo>
                  <a:pt x="104" y="383"/>
                </a:lnTo>
                <a:lnTo>
                  <a:pt x="106" y="385"/>
                </a:lnTo>
                <a:lnTo>
                  <a:pt x="110" y="388"/>
                </a:lnTo>
                <a:lnTo>
                  <a:pt x="114" y="391"/>
                </a:lnTo>
                <a:lnTo>
                  <a:pt x="114" y="391"/>
                </a:lnTo>
                <a:lnTo>
                  <a:pt x="119" y="390"/>
                </a:lnTo>
                <a:lnTo>
                  <a:pt x="124" y="389"/>
                </a:lnTo>
                <a:lnTo>
                  <a:pt x="124" y="378"/>
                </a:lnTo>
                <a:lnTo>
                  <a:pt x="126" y="368"/>
                </a:lnTo>
                <a:lnTo>
                  <a:pt x="129" y="360"/>
                </a:lnTo>
                <a:lnTo>
                  <a:pt x="135" y="351"/>
                </a:lnTo>
                <a:lnTo>
                  <a:pt x="141" y="344"/>
                </a:lnTo>
                <a:lnTo>
                  <a:pt x="148" y="338"/>
                </a:lnTo>
                <a:lnTo>
                  <a:pt x="156" y="333"/>
                </a:lnTo>
                <a:lnTo>
                  <a:pt x="164" y="329"/>
                </a:lnTo>
                <a:lnTo>
                  <a:pt x="172" y="325"/>
                </a:lnTo>
                <a:lnTo>
                  <a:pt x="180" y="320"/>
                </a:lnTo>
                <a:lnTo>
                  <a:pt x="187" y="315"/>
                </a:lnTo>
                <a:lnTo>
                  <a:pt x="193" y="309"/>
                </a:lnTo>
                <a:lnTo>
                  <a:pt x="205" y="297"/>
                </a:lnTo>
                <a:lnTo>
                  <a:pt x="218" y="286"/>
                </a:lnTo>
                <a:lnTo>
                  <a:pt x="223" y="284"/>
                </a:lnTo>
                <a:lnTo>
                  <a:pt x="228" y="283"/>
                </a:lnTo>
                <a:lnTo>
                  <a:pt x="232" y="282"/>
                </a:lnTo>
                <a:lnTo>
                  <a:pt x="236" y="282"/>
                </a:lnTo>
                <a:lnTo>
                  <a:pt x="245" y="283"/>
                </a:lnTo>
                <a:lnTo>
                  <a:pt x="253" y="283"/>
                </a:lnTo>
                <a:lnTo>
                  <a:pt x="253" y="283"/>
                </a:lnTo>
                <a:lnTo>
                  <a:pt x="256" y="282"/>
                </a:lnTo>
                <a:lnTo>
                  <a:pt x="257" y="280"/>
                </a:lnTo>
                <a:lnTo>
                  <a:pt x="259" y="278"/>
                </a:lnTo>
                <a:lnTo>
                  <a:pt x="260" y="275"/>
                </a:lnTo>
                <a:lnTo>
                  <a:pt x="261" y="269"/>
                </a:lnTo>
                <a:lnTo>
                  <a:pt x="261" y="263"/>
                </a:lnTo>
                <a:lnTo>
                  <a:pt x="262" y="257"/>
                </a:lnTo>
                <a:lnTo>
                  <a:pt x="264" y="254"/>
                </a:lnTo>
                <a:lnTo>
                  <a:pt x="265" y="253"/>
                </a:lnTo>
                <a:lnTo>
                  <a:pt x="267" y="253"/>
                </a:lnTo>
                <a:lnTo>
                  <a:pt x="270" y="254"/>
                </a:lnTo>
                <a:lnTo>
                  <a:pt x="272" y="255"/>
                </a:lnTo>
                <a:lnTo>
                  <a:pt x="276" y="252"/>
                </a:lnTo>
                <a:lnTo>
                  <a:pt x="280" y="247"/>
                </a:lnTo>
                <a:lnTo>
                  <a:pt x="281" y="245"/>
                </a:lnTo>
                <a:lnTo>
                  <a:pt x="281" y="243"/>
                </a:lnTo>
                <a:lnTo>
                  <a:pt x="280" y="240"/>
                </a:lnTo>
                <a:lnTo>
                  <a:pt x="280" y="237"/>
                </a:lnTo>
                <a:lnTo>
                  <a:pt x="280" y="235"/>
                </a:lnTo>
                <a:lnTo>
                  <a:pt x="281" y="233"/>
                </a:lnTo>
                <a:lnTo>
                  <a:pt x="283" y="232"/>
                </a:lnTo>
                <a:lnTo>
                  <a:pt x="287" y="231"/>
                </a:lnTo>
                <a:lnTo>
                  <a:pt x="290" y="232"/>
                </a:lnTo>
                <a:lnTo>
                  <a:pt x="291" y="234"/>
                </a:lnTo>
                <a:lnTo>
                  <a:pt x="291" y="237"/>
                </a:lnTo>
                <a:lnTo>
                  <a:pt x="290" y="240"/>
                </a:lnTo>
                <a:lnTo>
                  <a:pt x="289" y="242"/>
                </a:lnTo>
                <a:lnTo>
                  <a:pt x="289" y="245"/>
                </a:lnTo>
                <a:lnTo>
                  <a:pt x="289" y="249"/>
                </a:lnTo>
                <a:lnTo>
                  <a:pt x="292" y="250"/>
                </a:lnTo>
                <a:lnTo>
                  <a:pt x="304" y="234"/>
                </a:lnTo>
                <a:lnTo>
                  <a:pt x="312" y="224"/>
                </a:lnTo>
                <a:lnTo>
                  <a:pt x="312" y="225"/>
                </a:lnTo>
                <a:lnTo>
                  <a:pt x="312" y="219"/>
                </a:lnTo>
                <a:lnTo>
                  <a:pt x="313" y="216"/>
                </a:lnTo>
                <a:lnTo>
                  <a:pt x="317" y="213"/>
                </a:lnTo>
                <a:lnTo>
                  <a:pt x="320" y="212"/>
                </a:lnTo>
                <a:lnTo>
                  <a:pt x="323" y="210"/>
                </a:lnTo>
                <a:lnTo>
                  <a:pt x="325" y="209"/>
                </a:lnTo>
                <a:lnTo>
                  <a:pt x="327" y="208"/>
                </a:lnTo>
                <a:lnTo>
                  <a:pt x="327" y="205"/>
                </a:lnTo>
                <a:lnTo>
                  <a:pt x="330" y="207"/>
                </a:lnTo>
                <a:lnTo>
                  <a:pt x="333" y="210"/>
                </a:lnTo>
                <a:lnTo>
                  <a:pt x="334" y="212"/>
                </a:lnTo>
                <a:lnTo>
                  <a:pt x="334" y="215"/>
                </a:lnTo>
                <a:lnTo>
                  <a:pt x="334" y="219"/>
                </a:lnTo>
                <a:lnTo>
                  <a:pt x="332" y="224"/>
                </a:lnTo>
                <a:lnTo>
                  <a:pt x="334" y="226"/>
                </a:lnTo>
                <a:lnTo>
                  <a:pt x="335" y="228"/>
                </a:lnTo>
                <a:lnTo>
                  <a:pt x="337" y="232"/>
                </a:lnTo>
                <a:lnTo>
                  <a:pt x="338" y="236"/>
                </a:lnTo>
                <a:lnTo>
                  <a:pt x="351" y="231"/>
                </a:lnTo>
                <a:lnTo>
                  <a:pt x="366" y="227"/>
                </a:lnTo>
                <a:lnTo>
                  <a:pt x="363" y="237"/>
                </a:lnTo>
                <a:lnTo>
                  <a:pt x="358" y="251"/>
                </a:lnTo>
                <a:lnTo>
                  <a:pt x="355" y="256"/>
                </a:lnTo>
                <a:lnTo>
                  <a:pt x="352" y="261"/>
                </a:lnTo>
                <a:lnTo>
                  <a:pt x="350" y="263"/>
                </a:lnTo>
                <a:lnTo>
                  <a:pt x="347" y="265"/>
                </a:lnTo>
                <a:lnTo>
                  <a:pt x="345" y="266"/>
                </a:lnTo>
                <a:lnTo>
                  <a:pt x="342" y="267"/>
                </a:lnTo>
                <a:lnTo>
                  <a:pt x="341" y="267"/>
                </a:lnTo>
                <a:lnTo>
                  <a:pt x="331" y="268"/>
                </a:lnTo>
                <a:lnTo>
                  <a:pt x="319" y="270"/>
                </a:lnTo>
                <a:lnTo>
                  <a:pt x="312" y="271"/>
                </a:lnTo>
                <a:lnTo>
                  <a:pt x="306" y="273"/>
                </a:lnTo>
                <a:lnTo>
                  <a:pt x="301" y="276"/>
                </a:lnTo>
                <a:lnTo>
                  <a:pt x="297" y="280"/>
                </a:lnTo>
                <a:lnTo>
                  <a:pt x="295" y="282"/>
                </a:lnTo>
                <a:lnTo>
                  <a:pt x="293" y="283"/>
                </a:lnTo>
                <a:lnTo>
                  <a:pt x="291" y="283"/>
                </a:lnTo>
                <a:lnTo>
                  <a:pt x="287" y="282"/>
                </a:lnTo>
                <a:lnTo>
                  <a:pt x="276" y="278"/>
                </a:lnTo>
                <a:lnTo>
                  <a:pt x="256" y="272"/>
                </a:lnTo>
                <a:lnTo>
                  <a:pt x="256" y="271"/>
                </a:lnTo>
                <a:lnTo>
                  <a:pt x="257" y="281"/>
                </a:lnTo>
                <a:lnTo>
                  <a:pt x="258" y="292"/>
                </a:lnTo>
                <a:lnTo>
                  <a:pt x="258" y="304"/>
                </a:lnTo>
                <a:lnTo>
                  <a:pt x="257" y="314"/>
                </a:lnTo>
                <a:lnTo>
                  <a:pt x="256" y="319"/>
                </a:lnTo>
                <a:lnTo>
                  <a:pt x="254" y="322"/>
                </a:lnTo>
                <a:lnTo>
                  <a:pt x="252" y="325"/>
                </a:lnTo>
                <a:lnTo>
                  <a:pt x="250" y="326"/>
                </a:lnTo>
                <a:lnTo>
                  <a:pt x="247" y="327"/>
                </a:lnTo>
                <a:lnTo>
                  <a:pt x="244" y="326"/>
                </a:lnTo>
                <a:lnTo>
                  <a:pt x="240" y="323"/>
                </a:lnTo>
                <a:lnTo>
                  <a:pt x="235" y="319"/>
                </a:lnTo>
                <a:lnTo>
                  <a:pt x="238" y="319"/>
                </a:lnTo>
                <a:lnTo>
                  <a:pt x="236" y="319"/>
                </a:lnTo>
                <a:lnTo>
                  <a:pt x="235" y="319"/>
                </a:lnTo>
                <a:lnTo>
                  <a:pt x="228" y="330"/>
                </a:lnTo>
                <a:lnTo>
                  <a:pt x="221" y="337"/>
                </a:lnTo>
                <a:lnTo>
                  <a:pt x="215" y="342"/>
                </a:lnTo>
                <a:lnTo>
                  <a:pt x="209" y="345"/>
                </a:lnTo>
                <a:lnTo>
                  <a:pt x="202" y="348"/>
                </a:lnTo>
                <a:lnTo>
                  <a:pt x="194" y="352"/>
                </a:lnTo>
                <a:lnTo>
                  <a:pt x="186" y="359"/>
                </a:lnTo>
                <a:lnTo>
                  <a:pt x="175" y="367"/>
                </a:lnTo>
                <a:lnTo>
                  <a:pt x="175" y="367"/>
                </a:lnTo>
                <a:lnTo>
                  <a:pt x="187" y="368"/>
                </a:lnTo>
                <a:lnTo>
                  <a:pt x="194" y="370"/>
                </a:lnTo>
                <a:lnTo>
                  <a:pt x="198" y="372"/>
                </a:lnTo>
                <a:lnTo>
                  <a:pt x="201" y="374"/>
                </a:lnTo>
                <a:lnTo>
                  <a:pt x="203" y="376"/>
                </a:lnTo>
                <a:lnTo>
                  <a:pt x="205" y="377"/>
                </a:lnTo>
                <a:lnTo>
                  <a:pt x="207" y="376"/>
                </a:lnTo>
                <a:lnTo>
                  <a:pt x="211" y="373"/>
                </a:lnTo>
                <a:lnTo>
                  <a:pt x="216" y="372"/>
                </a:lnTo>
                <a:lnTo>
                  <a:pt x="221" y="370"/>
                </a:lnTo>
                <a:lnTo>
                  <a:pt x="227" y="367"/>
                </a:lnTo>
                <a:lnTo>
                  <a:pt x="232" y="364"/>
                </a:lnTo>
                <a:lnTo>
                  <a:pt x="240" y="356"/>
                </a:lnTo>
                <a:lnTo>
                  <a:pt x="246" y="348"/>
                </a:lnTo>
                <a:lnTo>
                  <a:pt x="256" y="343"/>
                </a:lnTo>
                <a:lnTo>
                  <a:pt x="265" y="336"/>
                </a:lnTo>
                <a:lnTo>
                  <a:pt x="274" y="328"/>
                </a:lnTo>
                <a:lnTo>
                  <a:pt x="282" y="320"/>
                </a:lnTo>
                <a:lnTo>
                  <a:pt x="290" y="312"/>
                </a:lnTo>
                <a:lnTo>
                  <a:pt x="299" y="305"/>
                </a:lnTo>
                <a:lnTo>
                  <a:pt x="308" y="298"/>
                </a:lnTo>
                <a:lnTo>
                  <a:pt x="320" y="293"/>
                </a:lnTo>
                <a:lnTo>
                  <a:pt x="321" y="290"/>
                </a:lnTo>
                <a:lnTo>
                  <a:pt x="324" y="288"/>
                </a:lnTo>
                <a:lnTo>
                  <a:pt x="326" y="287"/>
                </a:lnTo>
                <a:lnTo>
                  <a:pt x="329" y="286"/>
                </a:lnTo>
                <a:lnTo>
                  <a:pt x="342" y="275"/>
                </a:lnTo>
                <a:lnTo>
                  <a:pt x="356" y="265"/>
                </a:lnTo>
                <a:lnTo>
                  <a:pt x="370" y="255"/>
                </a:lnTo>
                <a:lnTo>
                  <a:pt x="383" y="244"/>
                </a:lnTo>
                <a:lnTo>
                  <a:pt x="388" y="240"/>
                </a:lnTo>
                <a:lnTo>
                  <a:pt x="393" y="236"/>
                </a:lnTo>
                <a:lnTo>
                  <a:pt x="395" y="235"/>
                </a:lnTo>
                <a:lnTo>
                  <a:pt x="398" y="235"/>
                </a:lnTo>
                <a:lnTo>
                  <a:pt x="401" y="236"/>
                </a:lnTo>
                <a:lnTo>
                  <a:pt x="405" y="239"/>
                </a:lnTo>
                <a:lnTo>
                  <a:pt x="409" y="242"/>
                </a:lnTo>
                <a:lnTo>
                  <a:pt x="412" y="244"/>
                </a:lnTo>
                <a:lnTo>
                  <a:pt x="414" y="246"/>
                </a:lnTo>
                <a:lnTo>
                  <a:pt x="415" y="249"/>
                </a:lnTo>
                <a:lnTo>
                  <a:pt x="415" y="251"/>
                </a:lnTo>
                <a:lnTo>
                  <a:pt x="415" y="253"/>
                </a:lnTo>
                <a:lnTo>
                  <a:pt x="413" y="256"/>
                </a:lnTo>
                <a:lnTo>
                  <a:pt x="411" y="258"/>
                </a:lnTo>
                <a:lnTo>
                  <a:pt x="409" y="260"/>
                </a:lnTo>
                <a:lnTo>
                  <a:pt x="407" y="260"/>
                </a:lnTo>
                <a:lnTo>
                  <a:pt x="403" y="260"/>
                </a:lnTo>
                <a:lnTo>
                  <a:pt x="401" y="259"/>
                </a:lnTo>
                <a:lnTo>
                  <a:pt x="398" y="257"/>
                </a:lnTo>
                <a:lnTo>
                  <a:pt x="396" y="254"/>
                </a:lnTo>
                <a:lnTo>
                  <a:pt x="394" y="258"/>
                </a:lnTo>
                <a:lnTo>
                  <a:pt x="392" y="261"/>
                </a:lnTo>
                <a:lnTo>
                  <a:pt x="390" y="264"/>
                </a:lnTo>
                <a:lnTo>
                  <a:pt x="387" y="267"/>
                </a:lnTo>
                <a:lnTo>
                  <a:pt x="381" y="271"/>
                </a:lnTo>
                <a:lnTo>
                  <a:pt x="374" y="275"/>
                </a:lnTo>
                <a:lnTo>
                  <a:pt x="367" y="279"/>
                </a:lnTo>
                <a:lnTo>
                  <a:pt x="362" y="284"/>
                </a:lnTo>
                <a:lnTo>
                  <a:pt x="359" y="288"/>
                </a:lnTo>
                <a:lnTo>
                  <a:pt x="357" y="291"/>
                </a:lnTo>
                <a:lnTo>
                  <a:pt x="356" y="295"/>
                </a:lnTo>
                <a:lnTo>
                  <a:pt x="356" y="300"/>
                </a:lnTo>
                <a:lnTo>
                  <a:pt x="350" y="307"/>
                </a:lnTo>
                <a:lnTo>
                  <a:pt x="344" y="314"/>
                </a:lnTo>
                <a:lnTo>
                  <a:pt x="351" y="311"/>
                </a:lnTo>
                <a:lnTo>
                  <a:pt x="357" y="308"/>
                </a:lnTo>
                <a:lnTo>
                  <a:pt x="371" y="299"/>
                </a:lnTo>
                <a:lnTo>
                  <a:pt x="384" y="291"/>
                </a:lnTo>
                <a:lnTo>
                  <a:pt x="397" y="283"/>
                </a:lnTo>
                <a:lnTo>
                  <a:pt x="411" y="274"/>
                </a:lnTo>
                <a:lnTo>
                  <a:pt x="415" y="272"/>
                </a:lnTo>
                <a:lnTo>
                  <a:pt x="418" y="271"/>
                </a:lnTo>
                <a:lnTo>
                  <a:pt x="420" y="271"/>
                </a:lnTo>
                <a:lnTo>
                  <a:pt x="422" y="272"/>
                </a:lnTo>
                <a:lnTo>
                  <a:pt x="423" y="274"/>
                </a:lnTo>
                <a:lnTo>
                  <a:pt x="424" y="276"/>
                </a:lnTo>
                <a:lnTo>
                  <a:pt x="426" y="280"/>
                </a:lnTo>
                <a:lnTo>
                  <a:pt x="427" y="285"/>
                </a:lnTo>
                <a:lnTo>
                  <a:pt x="426" y="287"/>
                </a:lnTo>
                <a:lnTo>
                  <a:pt x="425" y="290"/>
                </a:lnTo>
                <a:lnTo>
                  <a:pt x="423" y="292"/>
                </a:lnTo>
                <a:lnTo>
                  <a:pt x="421" y="294"/>
                </a:lnTo>
                <a:lnTo>
                  <a:pt x="383" y="323"/>
                </a:lnTo>
                <a:lnTo>
                  <a:pt x="345" y="352"/>
                </a:lnTo>
                <a:lnTo>
                  <a:pt x="308" y="384"/>
                </a:lnTo>
                <a:lnTo>
                  <a:pt x="272" y="415"/>
                </a:lnTo>
                <a:lnTo>
                  <a:pt x="272" y="416"/>
                </a:lnTo>
                <a:lnTo>
                  <a:pt x="272" y="416"/>
                </a:lnTo>
                <a:lnTo>
                  <a:pt x="266" y="417"/>
                </a:lnTo>
                <a:lnTo>
                  <a:pt x="250" y="420"/>
                </a:lnTo>
                <a:lnTo>
                  <a:pt x="251" y="420"/>
                </a:lnTo>
                <a:lnTo>
                  <a:pt x="262" y="426"/>
                </a:lnTo>
                <a:lnTo>
                  <a:pt x="272" y="432"/>
                </a:lnTo>
                <a:lnTo>
                  <a:pt x="279" y="438"/>
                </a:lnTo>
                <a:lnTo>
                  <a:pt x="284" y="445"/>
                </a:lnTo>
                <a:lnTo>
                  <a:pt x="289" y="452"/>
                </a:lnTo>
                <a:lnTo>
                  <a:pt x="293" y="458"/>
                </a:lnTo>
                <a:lnTo>
                  <a:pt x="298" y="463"/>
                </a:lnTo>
                <a:lnTo>
                  <a:pt x="304" y="468"/>
                </a:lnTo>
                <a:lnTo>
                  <a:pt x="319" y="479"/>
                </a:lnTo>
                <a:lnTo>
                  <a:pt x="333" y="487"/>
                </a:lnTo>
                <a:lnTo>
                  <a:pt x="335" y="492"/>
                </a:lnTo>
                <a:lnTo>
                  <a:pt x="339" y="500"/>
                </a:lnTo>
                <a:lnTo>
                  <a:pt x="341" y="502"/>
                </a:lnTo>
                <a:lnTo>
                  <a:pt x="343" y="503"/>
                </a:lnTo>
                <a:lnTo>
                  <a:pt x="345" y="500"/>
                </a:lnTo>
                <a:lnTo>
                  <a:pt x="347" y="493"/>
                </a:lnTo>
                <a:lnTo>
                  <a:pt x="351" y="496"/>
                </a:lnTo>
                <a:lnTo>
                  <a:pt x="355" y="500"/>
                </a:lnTo>
                <a:lnTo>
                  <a:pt x="364" y="507"/>
                </a:lnTo>
                <a:lnTo>
                  <a:pt x="371" y="511"/>
                </a:lnTo>
                <a:lnTo>
                  <a:pt x="378" y="514"/>
                </a:lnTo>
                <a:lnTo>
                  <a:pt x="385" y="515"/>
                </a:lnTo>
                <a:lnTo>
                  <a:pt x="392" y="516"/>
                </a:lnTo>
                <a:lnTo>
                  <a:pt x="399" y="515"/>
                </a:lnTo>
                <a:lnTo>
                  <a:pt x="407" y="514"/>
                </a:lnTo>
                <a:lnTo>
                  <a:pt x="413" y="513"/>
                </a:lnTo>
                <a:lnTo>
                  <a:pt x="413" y="513"/>
                </a:lnTo>
                <a:lnTo>
                  <a:pt x="413" y="513"/>
                </a:lnTo>
                <a:lnTo>
                  <a:pt x="413" y="502"/>
                </a:lnTo>
                <a:lnTo>
                  <a:pt x="414" y="492"/>
                </a:lnTo>
                <a:lnTo>
                  <a:pt x="415" y="484"/>
                </a:lnTo>
                <a:lnTo>
                  <a:pt x="417" y="478"/>
                </a:lnTo>
                <a:lnTo>
                  <a:pt x="419" y="473"/>
                </a:lnTo>
                <a:lnTo>
                  <a:pt x="420" y="470"/>
                </a:lnTo>
                <a:lnTo>
                  <a:pt x="422" y="467"/>
                </a:lnTo>
                <a:lnTo>
                  <a:pt x="422" y="468"/>
                </a:lnTo>
                <a:lnTo>
                  <a:pt x="421" y="462"/>
                </a:lnTo>
                <a:lnTo>
                  <a:pt x="421" y="460"/>
                </a:lnTo>
                <a:lnTo>
                  <a:pt x="423" y="458"/>
                </a:lnTo>
                <a:lnTo>
                  <a:pt x="425" y="457"/>
                </a:lnTo>
                <a:lnTo>
                  <a:pt x="427" y="455"/>
                </a:lnTo>
                <a:lnTo>
                  <a:pt x="430" y="454"/>
                </a:lnTo>
                <a:lnTo>
                  <a:pt x="432" y="454"/>
                </a:lnTo>
                <a:lnTo>
                  <a:pt x="435" y="455"/>
                </a:lnTo>
                <a:lnTo>
                  <a:pt x="437" y="457"/>
                </a:lnTo>
                <a:lnTo>
                  <a:pt x="439" y="460"/>
                </a:lnTo>
                <a:lnTo>
                  <a:pt x="439" y="462"/>
                </a:lnTo>
                <a:lnTo>
                  <a:pt x="438" y="464"/>
                </a:lnTo>
                <a:lnTo>
                  <a:pt x="437" y="466"/>
                </a:lnTo>
                <a:lnTo>
                  <a:pt x="433" y="471"/>
                </a:lnTo>
                <a:lnTo>
                  <a:pt x="429" y="474"/>
                </a:lnTo>
                <a:lnTo>
                  <a:pt x="422" y="481"/>
                </a:lnTo>
                <a:lnTo>
                  <a:pt x="414" y="488"/>
                </a:lnTo>
                <a:lnTo>
                  <a:pt x="411" y="492"/>
                </a:lnTo>
                <a:lnTo>
                  <a:pt x="407" y="496"/>
                </a:lnTo>
                <a:lnTo>
                  <a:pt x="404" y="500"/>
                </a:lnTo>
                <a:lnTo>
                  <a:pt x="401" y="505"/>
                </a:lnTo>
                <a:lnTo>
                  <a:pt x="400" y="509"/>
                </a:lnTo>
                <a:lnTo>
                  <a:pt x="399" y="514"/>
                </a:lnTo>
                <a:lnTo>
                  <a:pt x="398" y="519"/>
                </a:lnTo>
                <a:lnTo>
                  <a:pt x="398" y="525"/>
                </a:lnTo>
                <a:lnTo>
                  <a:pt x="399" y="529"/>
                </a:lnTo>
                <a:lnTo>
                  <a:pt x="400" y="534"/>
                </a:lnTo>
                <a:lnTo>
                  <a:pt x="402" y="537"/>
                </a:lnTo>
                <a:lnTo>
                  <a:pt x="404" y="540"/>
                </a:lnTo>
                <a:lnTo>
                  <a:pt x="408" y="543"/>
                </a:lnTo>
                <a:lnTo>
                  <a:pt x="411" y="544"/>
                </a:lnTo>
                <a:lnTo>
                  <a:pt x="415" y="545"/>
                </a:lnTo>
                <a:lnTo>
                  <a:pt x="419" y="545"/>
                </a:lnTo>
                <a:lnTo>
                  <a:pt x="419" y="545"/>
                </a:lnTo>
                <a:lnTo>
                  <a:pt x="419" y="545"/>
                </a:lnTo>
                <a:lnTo>
                  <a:pt x="428" y="554"/>
                </a:lnTo>
                <a:lnTo>
                  <a:pt x="436" y="561"/>
                </a:lnTo>
                <a:lnTo>
                  <a:pt x="443" y="566"/>
                </a:lnTo>
                <a:lnTo>
                  <a:pt x="450" y="569"/>
                </a:lnTo>
                <a:lnTo>
                  <a:pt x="459" y="571"/>
                </a:lnTo>
                <a:lnTo>
                  <a:pt x="467" y="571"/>
                </a:lnTo>
                <a:lnTo>
                  <a:pt x="476" y="569"/>
                </a:lnTo>
                <a:lnTo>
                  <a:pt x="487" y="567"/>
                </a:lnTo>
                <a:lnTo>
                  <a:pt x="493" y="569"/>
                </a:lnTo>
                <a:lnTo>
                  <a:pt x="496" y="571"/>
                </a:lnTo>
                <a:lnTo>
                  <a:pt x="498" y="575"/>
                </a:lnTo>
                <a:lnTo>
                  <a:pt x="502" y="580"/>
                </a:lnTo>
                <a:lnTo>
                  <a:pt x="502" y="585"/>
                </a:lnTo>
                <a:lnTo>
                  <a:pt x="503" y="589"/>
                </a:lnTo>
                <a:lnTo>
                  <a:pt x="511" y="590"/>
                </a:lnTo>
                <a:lnTo>
                  <a:pt x="517" y="593"/>
                </a:lnTo>
                <a:lnTo>
                  <a:pt x="520" y="595"/>
                </a:lnTo>
                <a:lnTo>
                  <a:pt x="522" y="597"/>
                </a:lnTo>
                <a:lnTo>
                  <a:pt x="523" y="600"/>
                </a:lnTo>
                <a:lnTo>
                  <a:pt x="524" y="604"/>
                </a:lnTo>
                <a:lnTo>
                  <a:pt x="528" y="607"/>
                </a:lnTo>
                <a:lnTo>
                  <a:pt x="532" y="609"/>
                </a:lnTo>
                <a:lnTo>
                  <a:pt x="537" y="607"/>
                </a:lnTo>
                <a:lnTo>
                  <a:pt x="542" y="605"/>
                </a:lnTo>
                <a:lnTo>
                  <a:pt x="548" y="602"/>
                </a:lnTo>
                <a:lnTo>
                  <a:pt x="552" y="599"/>
                </a:lnTo>
                <a:lnTo>
                  <a:pt x="561" y="592"/>
                </a:lnTo>
                <a:lnTo>
                  <a:pt x="569" y="584"/>
                </a:lnTo>
                <a:lnTo>
                  <a:pt x="577" y="575"/>
                </a:lnTo>
                <a:lnTo>
                  <a:pt x="585" y="569"/>
                </a:lnTo>
                <a:lnTo>
                  <a:pt x="590" y="566"/>
                </a:lnTo>
                <a:lnTo>
                  <a:pt x="596" y="563"/>
                </a:lnTo>
                <a:lnTo>
                  <a:pt x="601" y="561"/>
                </a:lnTo>
                <a:lnTo>
                  <a:pt x="607" y="560"/>
                </a:lnTo>
                <a:lnTo>
                  <a:pt x="616" y="550"/>
                </a:lnTo>
                <a:lnTo>
                  <a:pt x="624" y="539"/>
                </a:lnTo>
                <a:lnTo>
                  <a:pt x="627" y="545"/>
                </a:lnTo>
                <a:lnTo>
                  <a:pt x="628" y="550"/>
                </a:lnTo>
                <a:lnTo>
                  <a:pt x="627" y="553"/>
                </a:lnTo>
                <a:lnTo>
                  <a:pt x="625" y="555"/>
                </a:lnTo>
                <a:lnTo>
                  <a:pt x="618" y="558"/>
                </a:lnTo>
                <a:lnTo>
                  <a:pt x="609" y="559"/>
                </a:lnTo>
                <a:lnTo>
                  <a:pt x="602" y="568"/>
                </a:lnTo>
                <a:lnTo>
                  <a:pt x="596" y="576"/>
                </a:lnTo>
                <a:lnTo>
                  <a:pt x="588" y="586"/>
                </a:lnTo>
                <a:lnTo>
                  <a:pt x="581" y="594"/>
                </a:lnTo>
                <a:lnTo>
                  <a:pt x="574" y="599"/>
                </a:lnTo>
                <a:lnTo>
                  <a:pt x="566" y="603"/>
                </a:lnTo>
                <a:lnTo>
                  <a:pt x="558" y="608"/>
                </a:lnTo>
                <a:lnTo>
                  <a:pt x="550" y="613"/>
                </a:lnTo>
                <a:lnTo>
                  <a:pt x="546" y="616"/>
                </a:lnTo>
                <a:lnTo>
                  <a:pt x="540" y="617"/>
                </a:lnTo>
                <a:lnTo>
                  <a:pt x="539" y="617"/>
                </a:lnTo>
                <a:lnTo>
                  <a:pt x="538" y="617"/>
                </a:lnTo>
                <a:lnTo>
                  <a:pt x="538" y="621"/>
                </a:lnTo>
                <a:lnTo>
                  <a:pt x="537" y="623"/>
                </a:lnTo>
                <a:lnTo>
                  <a:pt x="535" y="625"/>
                </a:lnTo>
                <a:lnTo>
                  <a:pt x="532" y="626"/>
                </a:lnTo>
                <a:lnTo>
                  <a:pt x="532" y="627"/>
                </a:lnTo>
                <a:lnTo>
                  <a:pt x="532" y="629"/>
                </a:lnTo>
                <a:lnTo>
                  <a:pt x="530" y="633"/>
                </a:lnTo>
                <a:lnTo>
                  <a:pt x="528" y="639"/>
                </a:lnTo>
                <a:lnTo>
                  <a:pt x="527" y="640"/>
                </a:lnTo>
                <a:lnTo>
                  <a:pt x="525" y="642"/>
                </a:lnTo>
                <a:lnTo>
                  <a:pt x="523" y="642"/>
                </a:lnTo>
                <a:lnTo>
                  <a:pt x="520" y="643"/>
                </a:lnTo>
                <a:lnTo>
                  <a:pt x="515" y="644"/>
                </a:lnTo>
                <a:lnTo>
                  <a:pt x="511" y="646"/>
                </a:lnTo>
                <a:lnTo>
                  <a:pt x="506" y="649"/>
                </a:lnTo>
                <a:lnTo>
                  <a:pt x="502" y="652"/>
                </a:lnTo>
                <a:lnTo>
                  <a:pt x="497" y="655"/>
                </a:lnTo>
                <a:lnTo>
                  <a:pt x="493" y="657"/>
                </a:lnTo>
                <a:lnTo>
                  <a:pt x="488" y="659"/>
                </a:lnTo>
                <a:lnTo>
                  <a:pt x="483" y="660"/>
                </a:lnTo>
                <a:lnTo>
                  <a:pt x="493" y="667"/>
                </a:lnTo>
                <a:lnTo>
                  <a:pt x="502" y="675"/>
                </a:lnTo>
                <a:lnTo>
                  <a:pt x="504" y="678"/>
                </a:lnTo>
                <a:lnTo>
                  <a:pt x="506" y="682"/>
                </a:lnTo>
                <a:lnTo>
                  <a:pt x="506" y="684"/>
                </a:lnTo>
                <a:lnTo>
                  <a:pt x="506" y="685"/>
                </a:lnTo>
                <a:lnTo>
                  <a:pt x="503" y="686"/>
                </a:lnTo>
                <a:lnTo>
                  <a:pt x="498" y="686"/>
                </a:lnTo>
                <a:lnTo>
                  <a:pt x="491" y="686"/>
                </a:lnTo>
                <a:lnTo>
                  <a:pt x="483" y="687"/>
                </a:lnTo>
                <a:lnTo>
                  <a:pt x="479" y="686"/>
                </a:lnTo>
                <a:lnTo>
                  <a:pt x="476" y="685"/>
                </a:lnTo>
                <a:lnTo>
                  <a:pt x="472" y="683"/>
                </a:lnTo>
                <a:lnTo>
                  <a:pt x="469" y="680"/>
                </a:lnTo>
                <a:lnTo>
                  <a:pt x="469" y="680"/>
                </a:lnTo>
                <a:lnTo>
                  <a:pt x="467" y="690"/>
                </a:lnTo>
                <a:lnTo>
                  <a:pt x="467" y="701"/>
                </a:lnTo>
                <a:lnTo>
                  <a:pt x="466" y="705"/>
                </a:lnTo>
                <a:lnTo>
                  <a:pt x="465" y="710"/>
                </a:lnTo>
                <a:lnTo>
                  <a:pt x="462" y="714"/>
                </a:lnTo>
                <a:lnTo>
                  <a:pt x="456" y="717"/>
                </a:lnTo>
                <a:lnTo>
                  <a:pt x="458" y="723"/>
                </a:lnTo>
                <a:lnTo>
                  <a:pt x="460" y="728"/>
                </a:lnTo>
                <a:lnTo>
                  <a:pt x="463" y="731"/>
                </a:lnTo>
                <a:lnTo>
                  <a:pt x="465" y="734"/>
                </a:lnTo>
                <a:lnTo>
                  <a:pt x="468" y="736"/>
                </a:lnTo>
                <a:lnTo>
                  <a:pt x="471" y="737"/>
                </a:lnTo>
                <a:lnTo>
                  <a:pt x="474" y="737"/>
                </a:lnTo>
                <a:lnTo>
                  <a:pt x="477" y="737"/>
                </a:lnTo>
                <a:lnTo>
                  <a:pt x="490" y="732"/>
                </a:lnTo>
                <a:lnTo>
                  <a:pt x="505" y="727"/>
                </a:lnTo>
                <a:lnTo>
                  <a:pt x="508" y="740"/>
                </a:lnTo>
                <a:lnTo>
                  <a:pt x="510" y="755"/>
                </a:lnTo>
                <a:lnTo>
                  <a:pt x="513" y="757"/>
                </a:lnTo>
                <a:lnTo>
                  <a:pt x="516" y="759"/>
                </a:lnTo>
                <a:lnTo>
                  <a:pt x="522" y="756"/>
                </a:lnTo>
                <a:lnTo>
                  <a:pt x="528" y="751"/>
                </a:lnTo>
                <a:lnTo>
                  <a:pt x="557" y="728"/>
                </a:lnTo>
                <a:lnTo>
                  <a:pt x="584" y="706"/>
                </a:lnTo>
                <a:lnTo>
                  <a:pt x="614" y="684"/>
                </a:lnTo>
                <a:lnTo>
                  <a:pt x="643" y="662"/>
                </a:lnTo>
                <a:lnTo>
                  <a:pt x="644" y="657"/>
                </a:lnTo>
                <a:lnTo>
                  <a:pt x="645" y="653"/>
                </a:lnTo>
                <a:lnTo>
                  <a:pt x="647" y="648"/>
                </a:lnTo>
                <a:lnTo>
                  <a:pt x="650" y="644"/>
                </a:lnTo>
                <a:lnTo>
                  <a:pt x="655" y="635"/>
                </a:lnTo>
                <a:lnTo>
                  <a:pt x="660" y="626"/>
                </a:lnTo>
                <a:lnTo>
                  <a:pt x="663" y="620"/>
                </a:lnTo>
                <a:lnTo>
                  <a:pt x="667" y="615"/>
                </a:lnTo>
                <a:lnTo>
                  <a:pt x="662" y="618"/>
                </a:lnTo>
                <a:lnTo>
                  <a:pt x="658" y="621"/>
                </a:lnTo>
                <a:lnTo>
                  <a:pt x="649" y="620"/>
                </a:lnTo>
                <a:lnTo>
                  <a:pt x="641" y="619"/>
                </a:lnTo>
                <a:lnTo>
                  <a:pt x="644" y="615"/>
                </a:lnTo>
                <a:lnTo>
                  <a:pt x="646" y="612"/>
                </a:lnTo>
                <a:lnTo>
                  <a:pt x="647" y="608"/>
                </a:lnTo>
                <a:lnTo>
                  <a:pt x="649" y="604"/>
                </a:lnTo>
                <a:lnTo>
                  <a:pt x="651" y="600"/>
                </a:lnTo>
                <a:lnTo>
                  <a:pt x="656" y="596"/>
                </a:lnTo>
                <a:lnTo>
                  <a:pt x="662" y="593"/>
                </a:lnTo>
                <a:lnTo>
                  <a:pt x="672" y="590"/>
                </a:lnTo>
                <a:lnTo>
                  <a:pt x="672" y="590"/>
                </a:lnTo>
                <a:lnTo>
                  <a:pt x="672" y="590"/>
                </a:lnTo>
                <a:lnTo>
                  <a:pt x="684" y="584"/>
                </a:lnTo>
                <a:lnTo>
                  <a:pt x="694" y="576"/>
                </a:lnTo>
                <a:lnTo>
                  <a:pt x="703" y="568"/>
                </a:lnTo>
                <a:lnTo>
                  <a:pt x="711" y="560"/>
                </a:lnTo>
                <a:lnTo>
                  <a:pt x="718" y="553"/>
                </a:lnTo>
                <a:lnTo>
                  <a:pt x="723" y="546"/>
                </a:lnTo>
                <a:lnTo>
                  <a:pt x="726" y="540"/>
                </a:lnTo>
                <a:lnTo>
                  <a:pt x="726" y="535"/>
                </a:lnTo>
                <a:lnTo>
                  <a:pt x="727" y="536"/>
                </a:lnTo>
                <a:lnTo>
                  <a:pt x="747" y="515"/>
                </a:lnTo>
                <a:lnTo>
                  <a:pt x="765" y="500"/>
                </a:lnTo>
                <a:lnTo>
                  <a:pt x="773" y="493"/>
                </a:lnTo>
                <a:lnTo>
                  <a:pt x="781" y="485"/>
                </a:lnTo>
                <a:lnTo>
                  <a:pt x="788" y="477"/>
                </a:lnTo>
                <a:lnTo>
                  <a:pt x="795" y="466"/>
                </a:lnTo>
                <a:lnTo>
                  <a:pt x="812" y="437"/>
                </a:lnTo>
                <a:lnTo>
                  <a:pt x="832" y="409"/>
                </a:lnTo>
                <a:lnTo>
                  <a:pt x="850" y="382"/>
                </a:lnTo>
                <a:lnTo>
                  <a:pt x="869" y="353"/>
                </a:lnTo>
                <a:lnTo>
                  <a:pt x="875" y="357"/>
                </a:lnTo>
                <a:lnTo>
                  <a:pt x="881" y="364"/>
                </a:lnTo>
                <a:lnTo>
                  <a:pt x="880" y="364"/>
                </a:lnTo>
                <a:lnTo>
                  <a:pt x="878" y="345"/>
                </a:lnTo>
                <a:lnTo>
                  <a:pt x="877" y="336"/>
                </a:lnTo>
                <a:lnTo>
                  <a:pt x="877" y="332"/>
                </a:lnTo>
                <a:lnTo>
                  <a:pt x="878" y="332"/>
                </a:lnTo>
                <a:lnTo>
                  <a:pt x="875" y="332"/>
                </a:lnTo>
                <a:lnTo>
                  <a:pt x="882" y="324"/>
                </a:lnTo>
                <a:lnTo>
                  <a:pt x="889" y="315"/>
                </a:lnTo>
                <a:lnTo>
                  <a:pt x="896" y="305"/>
                </a:lnTo>
                <a:lnTo>
                  <a:pt x="904" y="293"/>
                </a:lnTo>
                <a:lnTo>
                  <a:pt x="919" y="269"/>
                </a:lnTo>
                <a:lnTo>
                  <a:pt x="933" y="243"/>
                </a:lnTo>
                <a:lnTo>
                  <a:pt x="947" y="217"/>
                </a:lnTo>
                <a:lnTo>
                  <a:pt x="960" y="191"/>
                </a:lnTo>
                <a:lnTo>
                  <a:pt x="972" y="168"/>
                </a:lnTo>
                <a:lnTo>
                  <a:pt x="981" y="148"/>
                </a:lnTo>
                <a:lnTo>
                  <a:pt x="981" y="148"/>
                </a:lnTo>
                <a:lnTo>
                  <a:pt x="981" y="148"/>
                </a:lnTo>
                <a:lnTo>
                  <a:pt x="991" y="135"/>
                </a:lnTo>
                <a:lnTo>
                  <a:pt x="1002" y="125"/>
                </a:lnTo>
                <a:lnTo>
                  <a:pt x="1013" y="115"/>
                </a:lnTo>
                <a:lnTo>
                  <a:pt x="1024" y="106"/>
                </a:lnTo>
                <a:lnTo>
                  <a:pt x="1045" y="87"/>
                </a:lnTo>
                <a:lnTo>
                  <a:pt x="1066" y="67"/>
                </a:lnTo>
                <a:lnTo>
                  <a:pt x="1074" y="58"/>
                </a:lnTo>
                <a:lnTo>
                  <a:pt x="1083" y="50"/>
                </a:lnTo>
                <a:lnTo>
                  <a:pt x="1093" y="41"/>
                </a:lnTo>
                <a:lnTo>
                  <a:pt x="1104" y="33"/>
                </a:lnTo>
                <a:lnTo>
                  <a:pt x="1124" y="16"/>
                </a:lnTo>
                <a:lnTo>
                  <a:pt x="1143" y="0"/>
                </a:lnTo>
                <a:lnTo>
                  <a:pt x="4144" y="0"/>
                </a:lnTo>
                <a:lnTo>
                  <a:pt x="4146" y="2"/>
                </a:lnTo>
                <a:lnTo>
                  <a:pt x="4149" y="4"/>
                </a:lnTo>
                <a:lnTo>
                  <a:pt x="4157" y="6"/>
                </a:lnTo>
                <a:lnTo>
                  <a:pt x="4165" y="6"/>
                </a:lnTo>
                <a:lnTo>
                  <a:pt x="4169" y="6"/>
                </a:lnTo>
                <a:lnTo>
                  <a:pt x="4173" y="5"/>
                </a:lnTo>
                <a:lnTo>
                  <a:pt x="4177" y="3"/>
                </a:lnTo>
                <a:lnTo>
                  <a:pt x="4181" y="0"/>
                </a:lnTo>
                <a:lnTo>
                  <a:pt x="4243" y="0"/>
                </a:lnTo>
                <a:lnTo>
                  <a:pt x="4246" y="7"/>
                </a:lnTo>
                <a:lnTo>
                  <a:pt x="4248" y="10"/>
                </a:lnTo>
                <a:lnTo>
                  <a:pt x="4247" y="10"/>
                </a:lnTo>
                <a:lnTo>
                  <a:pt x="4249" y="9"/>
                </a:lnTo>
                <a:lnTo>
                  <a:pt x="4251" y="7"/>
                </a:lnTo>
                <a:lnTo>
                  <a:pt x="4253" y="4"/>
                </a:lnTo>
                <a:lnTo>
                  <a:pt x="4255" y="0"/>
                </a:lnTo>
                <a:lnTo>
                  <a:pt x="4249" y="0"/>
                </a:lnTo>
                <a:lnTo>
                  <a:pt x="4252" y="4"/>
                </a:lnTo>
                <a:lnTo>
                  <a:pt x="4255" y="7"/>
                </a:lnTo>
                <a:lnTo>
                  <a:pt x="4257" y="11"/>
                </a:lnTo>
                <a:lnTo>
                  <a:pt x="4257" y="15"/>
                </a:lnTo>
                <a:lnTo>
                  <a:pt x="4256" y="20"/>
                </a:lnTo>
                <a:lnTo>
                  <a:pt x="4254" y="23"/>
                </a:lnTo>
                <a:lnTo>
                  <a:pt x="4252" y="26"/>
                </a:lnTo>
                <a:lnTo>
                  <a:pt x="4250" y="27"/>
                </a:lnTo>
                <a:lnTo>
                  <a:pt x="4244" y="29"/>
                </a:lnTo>
                <a:lnTo>
                  <a:pt x="4238" y="27"/>
                </a:lnTo>
                <a:lnTo>
                  <a:pt x="4232" y="42"/>
                </a:lnTo>
                <a:lnTo>
                  <a:pt x="4225" y="60"/>
                </a:lnTo>
                <a:lnTo>
                  <a:pt x="4220" y="74"/>
                </a:lnTo>
                <a:lnTo>
                  <a:pt x="4217" y="80"/>
                </a:lnTo>
                <a:lnTo>
                  <a:pt x="4217" y="80"/>
                </a:lnTo>
                <a:lnTo>
                  <a:pt x="4218" y="85"/>
                </a:lnTo>
                <a:lnTo>
                  <a:pt x="4219" y="91"/>
                </a:lnTo>
                <a:lnTo>
                  <a:pt x="4224" y="91"/>
                </a:lnTo>
                <a:lnTo>
                  <a:pt x="4228" y="91"/>
                </a:lnTo>
                <a:lnTo>
                  <a:pt x="4233" y="91"/>
                </a:lnTo>
                <a:lnTo>
                  <a:pt x="4237" y="90"/>
                </a:lnTo>
                <a:lnTo>
                  <a:pt x="4245" y="87"/>
                </a:lnTo>
                <a:lnTo>
                  <a:pt x="4251" y="81"/>
                </a:lnTo>
                <a:lnTo>
                  <a:pt x="4263" y="70"/>
                </a:lnTo>
                <a:lnTo>
                  <a:pt x="4275" y="60"/>
                </a:lnTo>
                <a:lnTo>
                  <a:pt x="4283" y="63"/>
                </a:lnTo>
                <a:lnTo>
                  <a:pt x="4291" y="67"/>
                </a:lnTo>
                <a:lnTo>
                  <a:pt x="4284" y="68"/>
                </a:lnTo>
                <a:lnTo>
                  <a:pt x="4278" y="35"/>
                </a:lnTo>
                <a:lnTo>
                  <a:pt x="4286" y="30"/>
                </a:lnTo>
                <a:lnTo>
                  <a:pt x="4292" y="25"/>
                </a:lnTo>
                <a:lnTo>
                  <a:pt x="4296" y="21"/>
                </a:lnTo>
                <a:lnTo>
                  <a:pt x="4299" y="16"/>
                </a:lnTo>
                <a:lnTo>
                  <a:pt x="4303" y="9"/>
                </a:lnTo>
                <a:lnTo>
                  <a:pt x="4304" y="0"/>
                </a:lnTo>
                <a:lnTo>
                  <a:pt x="4323" y="0"/>
                </a:lnTo>
                <a:lnTo>
                  <a:pt x="4325" y="3"/>
                </a:lnTo>
                <a:lnTo>
                  <a:pt x="4326" y="6"/>
                </a:lnTo>
                <a:lnTo>
                  <a:pt x="4326" y="9"/>
                </a:lnTo>
                <a:lnTo>
                  <a:pt x="4326" y="12"/>
                </a:lnTo>
                <a:lnTo>
                  <a:pt x="4324" y="16"/>
                </a:lnTo>
                <a:lnTo>
                  <a:pt x="4320" y="20"/>
                </a:lnTo>
                <a:lnTo>
                  <a:pt x="4315" y="24"/>
                </a:lnTo>
                <a:lnTo>
                  <a:pt x="4309" y="29"/>
                </a:lnTo>
                <a:lnTo>
                  <a:pt x="4309" y="29"/>
                </a:lnTo>
                <a:lnTo>
                  <a:pt x="4319" y="32"/>
                </a:lnTo>
                <a:lnTo>
                  <a:pt x="4327" y="36"/>
                </a:lnTo>
                <a:lnTo>
                  <a:pt x="4329" y="38"/>
                </a:lnTo>
                <a:lnTo>
                  <a:pt x="4330" y="40"/>
                </a:lnTo>
                <a:lnTo>
                  <a:pt x="4331" y="42"/>
                </a:lnTo>
                <a:lnTo>
                  <a:pt x="4331" y="44"/>
                </a:lnTo>
                <a:lnTo>
                  <a:pt x="4329" y="48"/>
                </a:lnTo>
                <a:lnTo>
                  <a:pt x="4326" y="53"/>
                </a:lnTo>
                <a:lnTo>
                  <a:pt x="4321" y="57"/>
                </a:lnTo>
                <a:lnTo>
                  <a:pt x="4317" y="62"/>
                </a:lnTo>
                <a:lnTo>
                  <a:pt x="4319" y="63"/>
                </a:lnTo>
                <a:lnTo>
                  <a:pt x="4323" y="64"/>
                </a:lnTo>
                <a:lnTo>
                  <a:pt x="4326" y="64"/>
                </a:lnTo>
                <a:lnTo>
                  <a:pt x="4329" y="64"/>
                </a:lnTo>
                <a:lnTo>
                  <a:pt x="4335" y="63"/>
                </a:lnTo>
                <a:lnTo>
                  <a:pt x="4340" y="60"/>
                </a:lnTo>
                <a:lnTo>
                  <a:pt x="4350" y="54"/>
                </a:lnTo>
                <a:lnTo>
                  <a:pt x="4360" y="49"/>
                </a:lnTo>
                <a:lnTo>
                  <a:pt x="4360" y="45"/>
                </a:lnTo>
                <a:lnTo>
                  <a:pt x="4362" y="40"/>
                </a:lnTo>
                <a:lnTo>
                  <a:pt x="4364" y="37"/>
                </a:lnTo>
                <a:lnTo>
                  <a:pt x="4366" y="33"/>
                </a:lnTo>
                <a:lnTo>
                  <a:pt x="4373" y="26"/>
                </a:lnTo>
                <a:lnTo>
                  <a:pt x="4379" y="21"/>
                </a:lnTo>
                <a:lnTo>
                  <a:pt x="4386" y="16"/>
                </a:lnTo>
                <a:lnTo>
                  <a:pt x="4393" y="11"/>
                </a:lnTo>
                <a:lnTo>
                  <a:pt x="4400" y="6"/>
                </a:lnTo>
                <a:lnTo>
                  <a:pt x="4406" y="0"/>
                </a:lnTo>
                <a:lnTo>
                  <a:pt x="4464" y="0"/>
                </a:lnTo>
                <a:lnTo>
                  <a:pt x="4462" y="1"/>
                </a:lnTo>
                <a:lnTo>
                  <a:pt x="4462" y="1"/>
                </a:lnTo>
                <a:lnTo>
                  <a:pt x="4462" y="1"/>
                </a:lnTo>
                <a:lnTo>
                  <a:pt x="4468" y="0"/>
                </a:lnTo>
                <a:lnTo>
                  <a:pt x="4474" y="0"/>
                </a:lnTo>
                <a:lnTo>
                  <a:pt x="4480" y="1"/>
                </a:lnTo>
                <a:lnTo>
                  <a:pt x="4486" y="3"/>
                </a:lnTo>
                <a:lnTo>
                  <a:pt x="4492" y="2"/>
                </a:lnTo>
                <a:lnTo>
                  <a:pt x="4498" y="1"/>
                </a:lnTo>
                <a:lnTo>
                  <a:pt x="4490" y="13"/>
                </a:lnTo>
                <a:lnTo>
                  <a:pt x="4480" y="24"/>
                </a:lnTo>
                <a:lnTo>
                  <a:pt x="4470" y="35"/>
                </a:lnTo>
                <a:lnTo>
                  <a:pt x="4458" y="45"/>
                </a:lnTo>
                <a:lnTo>
                  <a:pt x="4452" y="47"/>
                </a:lnTo>
                <a:lnTo>
                  <a:pt x="4448" y="48"/>
                </a:lnTo>
                <a:lnTo>
                  <a:pt x="4444" y="47"/>
                </a:lnTo>
                <a:lnTo>
                  <a:pt x="4442" y="45"/>
                </a:lnTo>
                <a:lnTo>
                  <a:pt x="4438" y="39"/>
                </a:lnTo>
                <a:lnTo>
                  <a:pt x="4434" y="31"/>
                </a:lnTo>
                <a:lnTo>
                  <a:pt x="4434" y="32"/>
                </a:lnTo>
                <a:lnTo>
                  <a:pt x="4434" y="33"/>
                </a:lnTo>
                <a:lnTo>
                  <a:pt x="4432" y="38"/>
                </a:lnTo>
                <a:lnTo>
                  <a:pt x="4430" y="42"/>
                </a:lnTo>
                <a:lnTo>
                  <a:pt x="4420" y="44"/>
                </a:lnTo>
                <a:lnTo>
                  <a:pt x="4410" y="46"/>
                </a:lnTo>
                <a:lnTo>
                  <a:pt x="4407" y="29"/>
                </a:lnTo>
                <a:lnTo>
                  <a:pt x="4408" y="36"/>
                </a:lnTo>
                <a:lnTo>
                  <a:pt x="4411" y="43"/>
                </a:lnTo>
                <a:lnTo>
                  <a:pt x="4413" y="46"/>
                </a:lnTo>
                <a:lnTo>
                  <a:pt x="4416" y="48"/>
                </a:lnTo>
                <a:lnTo>
                  <a:pt x="4419" y="51"/>
                </a:lnTo>
                <a:lnTo>
                  <a:pt x="4424" y="53"/>
                </a:lnTo>
                <a:lnTo>
                  <a:pt x="4430" y="52"/>
                </a:lnTo>
                <a:lnTo>
                  <a:pt x="4436" y="51"/>
                </a:lnTo>
                <a:lnTo>
                  <a:pt x="4438" y="52"/>
                </a:lnTo>
                <a:lnTo>
                  <a:pt x="4439" y="54"/>
                </a:lnTo>
                <a:lnTo>
                  <a:pt x="4439" y="56"/>
                </a:lnTo>
                <a:lnTo>
                  <a:pt x="4439" y="58"/>
                </a:lnTo>
                <a:lnTo>
                  <a:pt x="4432" y="70"/>
                </a:lnTo>
                <a:lnTo>
                  <a:pt x="4425" y="85"/>
                </a:lnTo>
                <a:lnTo>
                  <a:pt x="4422" y="91"/>
                </a:lnTo>
                <a:lnTo>
                  <a:pt x="4418" y="97"/>
                </a:lnTo>
                <a:lnTo>
                  <a:pt x="4412" y="102"/>
                </a:lnTo>
                <a:lnTo>
                  <a:pt x="4406" y="107"/>
                </a:lnTo>
                <a:lnTo>
                  <a:pt x="4400" y="117"/>
                </a:lnTo>
                <a:lnTo>
                  <a:pt x="4394" y="126"/>
                </a:lnTo>
                <a:lnTo>
                  <a:pt x="4388" y="135"/>
                </a:lnTo>
                <a:lnTo>
                  <a:pt x="4381" y="145"/>
                </a:lnTo>
                <a:lnTo>
                  <a:pt x="4374" y="153"/>
                </a:lnTo>
                <a:lnTo>
                  <a:pt x="4366" y="162"/>
                </a:lnTo>
                <a:lnTo>
                  <a:pt x="4361" y="172"/>
                </a:lnTo>
                <a:lnTo>
                  <a:pt x="4356" y="182"/>
                </a:lnTo>
                <a:lnTo>
                  <a:pt x="4351" y="185"/>
                </a:lnTo>
                <a:lnTo>
                  <a:pt x="4344" y="188"/>
                </a:lnTo>
                <a:lnTo>
                  <a:pt x="4331" y="217"/>
                </a:lnTo>
                <a:lnTo>
                  <a:pt x="4316" y="244"/>
                </a:lnTo>
                <a:lnTo>
                  <a:pt x="4308" y="258"/>
                </a:lnTo>
                <a:lnTo>
                  <a:pt x="4299" y="270"/>
                </a:lnTo>
                <a:lnTo>
                  <a:pt x="4288" y="281"/>
                </a:lnTo>
                <a:lnTo>
                  <a:pt x="4275" y="291"/>
                </a:lnTo>
                <a:lnTo>
                  <a:pt x="4272" y="293"/>
                </a:lnTo>
                <a:lnTo>
                  <a:pt x="4270" y="296"/>
                </a:lnTo>
                <a:lnTo>
                  <a:pt x="4268" y="299"/>
                </a:lnTo>
                <a:lnTo>
                  <a:pt x="4267" y="302"/>
                </a:lnTo>
                <a:lnTo>
                  <a:pt x="4267" y="313"/>
                </a:lnTo>
                <a:lnTo>
                  <a:pt x="4265" y="322"/>
                </a:lnTo>
                <a:lnTo>
                  <a:pt x="4263" y="331"/>
                </a:lnTo>
                <a:lnTo>
                  <a:pt x="4261" y="339"/>
                </a:lnTo>
                <a:lnTo>
                  <a:pt x="4257" y="347"/>
                </a:lnTo>
                <a:lnTo>
                  <a:pt x="4253" y="354"/>
                </a:lnTo>
                <a:lnTo>
                  <a:pt x="4248" y="362"/>
                </a:lnTo>
                <a:lnTo>
                  <a:pt x="4243" y="369"/>
                </a:lnTo>
                <a:lnTo>
                  <a:pt x="4220" y="395"/>
                </a:lnTo>
                <a:lnTo>
                  <a:pt x="4197" y="421"/>
                </a:lnTo>
                <a:lnTo>
                  <a:pt x="4192" y="429"/>
                </a:lnTo>
                <a:lnTo>
                  <a:pt x="4188" y="436"/>
                </a:lnTo>
                <a:lnTo>
                  <a:pt x="4185" y="444"/>
                </a:lnTo>
                <a:lnTo>
                  <a:pt x="4181" y="452"/>
                </a:lnTo>
                <a:lnTo>
                  <a:pt x="4176" y="468"/>
                </a:lnTo>
                <a:lnTo>
                  <a:pt x="4170" y="484"/>
                </a:lnTo>
                <a:lnTo>
                  <a:pt x="4168" y="489"/>
                </a:lnTo>
                <a:lnTo>
                  <a:pt x="4166" y="495"/>
                </a:lnTo>
                <a:lnTo>
                  <a:pt x="4165" y="497"/>
                </a:lnTo>
                <a:lnTo>
                  <a:pt x="4163" y="498"/>
                </a:lnTo>
                <a:lnTo>
                  <a:pt x="4162" y="499"/>
                </a:lnTo>
                <a:lnTo>
                  <a:pt x="4159" y="499"/>
                </a:lnTo>
                <a:lnTo>
                  <a:pt x="4154" y="497"/>
                </a:lnTo>
                <a:lnTo>
                  <a:pt x="4150" y="496"/>
                </a:lnTo>
                <a:lnTo>
                  <a:pt x="4146" y="496"/>
                </a:lnTo>
                <a:lnTo>
                  <a:pt x="4142" y="496"/>
                </a:lnTo>
                <a:lnTo>
                  <a:pt x="4139" y="497"/>
                </a:lnTo>
                <a:lnTo>
                  <a:pt x="4135" y="499"/>
                </a:lnTo>
                <a:lnTo>
                  <a:pt x="4132" y="501"/>
                </a:lnTo>
                <a:lnTo>
                  <a:pt x="4130" y="504"/>
                </a:lnTo>
                <a:lnTo>
                  <a:pt x="4122" y="515"/>
                </a:lnTo>
                <a:lnTo>
                  <a:pt x="4114" y="527"/>
                </a:lnTo>
                <a:lnTo>
                  <a:pt x="4090" y="554"/>
                </a:lnTo>
                <a:lnTo>
                  <a:pt x="4067" y="583"/>
                </a:lnTo>
                <a:lnTo>
                  <a:pt x="4043" y="610"/>
                </a:lnTo>
                <a:lnTo>
                  <a:pt x="4019" y="638"/>
                </a:lnTo>
                <a:lnTo>
                  <a:pt x="3997" y="659"/>
                </a:lnTo>
                <a:lnTo>
                  <a:pt x="3975" y="679"/>
                </a:lnTo>
                <a:lnTo>
                  <a:pt x="3951" y="700"/>
                </a:lnTo>
                <a:lnTo>
                  <a:pt x="3929" y="719"/>
                </a:lnTo>
                <a:lnTo>
                  <a:pt x="3905" y="739"/>
                </a:lnTo>
                <a:lnTo>
                  <a:pt x="3882" y="760"/>
                </a:lnTo>
                <a:lnTo>
                  <a:pt x="3859" y="780"/>
                </a:lnTo>
                <a:lnTo>
                  <a:pt x="3838" y="802"/>
                </a:lnTo>
                <a:lnTo>
                  <a:pt x="3823" y="818"/>
                </a:lnTo>
                <a:lnTo>
                  <a:pt x="3805" y="834"/>
                </a:lnTo>
                <a:lnTo>
                  <a:pt x="3797" y="842"/>
                </a:lnTo>
                <a:lnTo>
                  <a:pt x="3788" y="849"/>
                </a:lnTo>
                <a:lnTo>
                  <a:pt x="3779" y="857"/>
                </a:lnTo>
                <a:lnTo>
                  <a:pt x="3769" y="863"/>
                </a:lnTo>
                <a:lnTo>
                  <a:pt x="3761" y="870"/>
                </a:lnTo>
                <a:lnTo>
                  <a:pt x="3753" y="878"/>
                </a:lnTo>
                <a:lnTo>
                  <a:pt x="3759" y="888"/>
                </a:lnTo>
                <a:lnTo>
                  <a:pt x="3765" y="898"/>
                </a:lnTo>
                <a:lnTo>
                  <a:pt x="3779" y="909"/>
                </a:lnTo>
                <a:lnTo>
                  <a:pt x="3793" y="921"/>
                </a:lnTo>
                <a:lnTo>
                  <a:pt x="3794" y="918"/>
                </a:lnTo>
                <a:lnTo>
                  <a:pt x="3795" y="915"/>
                </a:lnTo>
                <a:lnTo>
                  <a:pt x="3798" y="912"/>
                </a:lnTo>
                <a:lnTo>
                  <a:pt x="3801" y="909"/>
                </a:lnTo>
                <a:lnTo>
                  <a:pt x="3814" y="901"/>
                </a:lnTo>
                <a:lnTo>
                  <a:pt x="3828" y="892"/>
                </a:lnTo>
                <a:lnTo>
                  <a:pt x="3851" y="868"/>
                </a:lnTo>
                <a:lnTo>
                  <a:pt x="3875" y="843"/>
                </a:lnTo>
                <a:lnTo>
                  <a:pt x="3898" y="819"/>
                </a:lnTo>
                <a:lnTo>
                  <a:pt x="3922" y="794"/>
                </a:lnTo>
                <a:lnTo>
                  <a:pt x="3932" y="783"/>
                </a:lnTo>
                <a:lnTo>
                  <a:pt x="3942" y="773"/>
                </a:lnTo>
                <a:lnTo>
                  <a:pt x="3952" y="762"/>
                </a:lnTo>
                <a:lnTo>
                  <a:pt x="3963" y="752"/>
                </a:lnTo>
                <a:lnTo>
                  <a:pt x="3963" y="752"/>
                </a:lnTo>
                <a:lnTo>
                  <a:pt x="3964" y="750"/>
                </a:lnTo>
                <a:lnTo>
                  <a:pt x="3965" y="749"/>
                </a:lnTo>
                <a:lnTo>
                  <a:pt x="3982" y="729"/>
                </a:lnTo>
                <a:lnTo>
                  <a:pt x="4001" y="711"/>
                </a:lnTo>
                <a:lnTo>
                  <a:pt x="4018" y="692"/>
                </a:lnTo>
                <a:lnTo>
                  <a:pt x="4036" y="672"/>
                </a:lnTo>
                <a:lnTo>
                  <a:pt x="4058" y="646"/>
                </a:lnTo>
                <a:lnTo>
                  <a:pt x="4081" y="619"/>
                </a:lnTo>
                <a:lnTo>
                  <a:pt x="4105" y="594"/>
                </a:lnTo>
                <a:lnTo>
                  <a:pt x="4130" y="569"/>
                </a:lnTo>
                <a:lnTo>
                  <a:pt x="4132" y="566"/>
                </a:lnTo>
                <a:lnTo>
                  <a:pt x="4134" y="564"/>
                </a:lnTo>
                <a:lnTo>
                  <a:pt x="4136" y="563"/>
                </a:lnTo>
                <a:lnTo>
                  <a:pt x="4139" y="564"/>
                </a:lnTo>
                <a:lnTo>
                  <a:pt x="4142" y="566"/>
                </a:lnTo>
                <a:lnTo>
                  <a:pt x="4145" y="571"/>
                </a:lnTo>
                <a:lnTo>
                  <a:pt x="4145" y="574"/>
                </a:lnTo>
                <a:lnTo>
                  <a:pt x="4144" y="576"/>
                </a:lnTo>
                <a:lnTo>
                  <a:pt x="4146" y="576"/>
                </a:lnTo>
                <a:lnTo>
                  <a:pt x="4149" y="576"/>
                </a:lnTo>
                <a:lnTo>
                  <a:pt x="4152" y="575"/>
                </a:lnTo>
                <a:lnTo>
                  <a:pt x="4154" y="575"/>
                </a:lnTo>
                <a:lnTo>
                  <a:pt x="4157" y="576"/>
                </a:lnTo>
                <a:lnTo>
                  <a:pt x="4160" y="577"/>
                </a:lnTo>
                <a:lnTo>
                  <a:pt x="4158" y="574"/>
                </a:lnTo>
                <a:lnTo>
                  <a:pt x="4157" y="571"/>
                </a:lnTo>
                <a:lnTo>
                  <a:pt x="4156" y="567"/>
                </a:lnTo>
                <a:lnTo>
                  <a:pt x="4157" y="564"/>
                </a:lnTo>
                <a:lnTo>
                  <a:pt x="4156" y="564"/>
                </a:lnTo>
                <a:lnTo>
                  <a:pt x="4155" y="565"/>
                </a:lnTo>
                <a:lnTo>
                  <a:pt x="4151" y="564"/>
                </a:lnTo>
                <a:lnTo>
                  <a:pt x="4148" y="564"/>
                </a:lnTo>
                <a:lnTo>
                  <a:pt x="4146" y="562"/>
                </a:lnTo>
                <a:lnTo>
                  <a:pt x="4143" y="560"/>
                </a:lnTo>
                <a:lnTo>
                  <a:pt x="4142" y="559"/>
                </a:lnTo>
                <a:lnTo>
                  <a:pt x="4142" y="557"/>
                </a:lnTo>
                <a:lnTo>
                  <a:pt x="4142" y="555"/>
                </a:lnTo>
                <a:lnTo>
                  <a:pt x="4142" y="553"/>
                </a:lnTo>
                <a:lnTo>
                  <a:pt x="4144" y="549"/>
                </a:lnTo>
                <a:lnTo>
                  <a:pt x="4145" y="546"/>
                </a:lnTo>
                <a:lnTo>
                  <a:pt x="4147" y="543"/>
                </a:lnTo>
                <a:lnTo>
                  <a:pt x="4151" y="540"/>
                </a:lnTo>
                <a:lnTo>
                  <a:pt x="4168" y="514"/>
                </a:lnTo>
                <a:lnTo>
                  <a:pt x="4186" y="488"/>
                </a:lnTo>
                <a:lnTo>
                  <a:pt x="4203" y="462"/>
                </a:lnTo>
                <a:lnTo>
                  <a:pt x="4222" y="439"/>
                </a:lnTo>
                <a:lnTo>
                  <a:pt x="4222" y="439"/>
                </a:lnTo>
                <a:lnTo>
                  <a:pt x="4222" y="438"/>
                </a:lnTo>
                <a:lnTo>
                  <a:pt x="4225" y="440"/>
                </a:lnTo>
                <a:lnTo>
                  <a:pt x="4228" y="444"/>
                </a:lnTo>
                <a:lnTo>
                  <a:pt x="4234" y="449"/>
                </a:lnTo>
                <a:lnTo>
                  <a:pt x="4239" y="454"/>
                </a:lnTo>
                <a:lnTo>
                  <a:pt x="4243" y="459"/>
                </a:lnTo>
                <a:lnTo>
                  <a:pt x="4247" y="462"/>
                </a:lnTo>
                <a:lnTo>
                  <a:pt x="4250" y="463"/>
                </a:lnTo>
                <a:lnTo>
                  <a:pt x="4251" y="463"/>
                </a:lnTo>
                <a:lnTo>
                  <a:pt x="4250" y="458"/>
                </a:lnTo>
                <a:lnTo>
                  <a:pt x="4250" y="453"/>
                </a:lnTo>
                <a:lnTo>
                  <a:pt x="4250" y="448"/>
                </a:lnTo>
                <a:lnTo>
                  <a:pt x="4251" y="445"/>
                </a:lnTo>
                <a:lnTo>
                  <a:pt x="4254" y="438"/>
                </a:lnTo>
                <a:lnTo>
                  <a:pt x="4257" y="433"/>
                </a:lnTo>
                <a:lnTo>
                  <a:pt x="4261" y="428"/>
                </a:lnTo>
                <a:lnTo>
                  <a:pt x="4265" y="424"/>
                </a:lnTo>
                <a:lnTo>
                  <a:pt x="4267" y="420"/>
                </a:lnTo>
                <a:lnTo>
                  <a:pt x="4268" y="414"/>
                </a:lnTo>
                <a:lnTo>
                  <a:pt x="4273" y="417"/>
                </a:lnTo>
                <a:lnTo>
                  <a:pt x="4273" y="416"/>
                </a:lnTo>
                <a:lnTo>
                  <a:pt x="4273" y="416"/>
                </a:lnTo>
                <a:lnTo>
                  <a:pt x="4272" y="416"/>
                </a:lnTo>
                <a:lnTo>
                  <a:pt x="4271" y="416"/>
                </a:lnTo>
                <a:lnTo>
                  <a:pt x="4270" y="418"/>
                </a:lnTo>
                <a:lnTo>
                  <a:pt x="4279" y="422"/>
                </a:lnTo>
                <a:lnTo>
                  <a:pt x="4285" y="427"/>
                </a:lnTo>
                <a:lnTo>
                  <a:pt x="4285" y="427"/>
                </a:lnTo>
                <a:lnTo>
                  <a:pt x="4285" y="424"/>
                </a:lnTo>
                <a:lnTo>
                  <a:pt x="4285" y="421"/>
                </a:lnTo>
                <a:lnTo>
                  <a:pt x="4285" y="420"/>
                </a:lnTo>
                <a:lnTo>
                  <a:pt x="4286" y="419"/>
                </a:lnTo>
                <a:lnTo>
                  <a:pt x="4289" y="417"/>
                </a:lnTo>
                <a:lnTo>
                  <a:pt x="4296" y="416"/>
                </a:lnTo>
                <a:lnTo>
                  <a:pt x="4295" y="423"/>
                </a:lnTo>
                <a:lnTo>
                  <a:pt x="4295" y="423"/>
                </a:lnTo>
                <a:lnTo>
                  <a:pt x="4295" y="423"/>
                </a:lnTo>
                <a:lnTo>
                  <a:pt x="4291" y="424"/>
                </a:lnTo>
                <a:lnTo>
                  <a:pt x="4288" y="423"/>
                </a:lnTo>
                <a:lnTo>
                  <a:pt x="4285" y="421"/>
                </a:lnTo>
                <a:lnTo>
                  <a:pt x="4283" y="419"/>
                </a:lnTo>
                <a:lnTo>
                  <a:pt x="4281" y="416"/>
                </a:lnTo>
                <a:lnTo>
                  <a:pt x="4280" y="412"/>
                </a:lnTo>
                <a:lnTo>
                  <a:pt x="4279" y="408"/>
                </a:lnTo>
                <a:lnTo>
                  <a:pt x="4279" y="404"/>
                </a:lnTo>
                <a:lnTo>
                  <a:pt x="4280" y="400"/>
                </a:lnTo>
                <a:lnTo>
                  <a:pt x="4281" y="395"/>
                </a:lnTo>
                <a:lnTo>
                  <a:pt x="4283" y="391"/>
                </a:lnTo>
                <a:lnTo>
                  <a:pt x="4286" y="386"/>
                </a:lnTo>
                <a:lnTo>
                  <a:pt x="4290" y="382"/>
                </a:lnTo>
                <a:lnTo>
                  <a:pt x="4294" y="378"/>
                </a:lnTo>
                <a:lnTo>
                  <a:pt x="4299" y="374"/>
                </a:lnTo>
                <a:lnTo>
                  <a:pt x="4305" y="371"/>
                </a:lnTo>
                <a:lnTo>
                  <a:pt x="4308" y="381"/>
                </a:lnTo>
                <a:lnTo>
                  <a:pt x="4312" y="390"/>
                </a:lnTo>
                <a:lnTo>
                  <a:pt x="4312" y="389"/>
                </a:lnTo>
                <a:lnTo>
                  <a:pt x="4312" y="389"/>
                </a:lnTo>
                <a:lnTo>
                  <a:pt x="4312" y="383"/>
                </a:lnTo>
                <a:lnTo>
                  <a:pt x="4312" y="379"/>
                </a:lnTo>
                <a:lnTo>
                  <a:pt x="4313" y="375"/>
                </a:lnTo>
                <a:lnTo>
                  <a:pt x="4315" y="372"/>
                </a:lnTo>
                <a:lnTo>
                  <a:pt x="4316" y="370"/>
                </a:lnTo>
                <a:lnTo>
                  <a:pt x="4318" y="368"/>
                </a:lnTo>
                <a:lnTo>
                  <a:pt x="4320" y="367"/>
                </a:lnTo>
                <a:lnTo>
                  <a:pt x="4324" y="366"/>
                </a:lnTo>
                <a:lnTo>
                  <a:pt x="4336" y="367"/>
                </a:lnTo>
                <a:lnTo>
                  <a:pt x="4348" y="369"/>
                </a:lnTo>
                <a:lnTo>
                  <a:pt x="4347" y="375"/>
                </a:lnTo>
                <a:lnTo>
                  <a:pt x="4344" y="380"/>
                </a:lnTo>
                <a:lnTo>
                  <a:pt x="4341" y="385"/>
                </a:lnTo>
                <a:lnTo>
                  <a:pt x="4338" y="390"/>
                </a:lnTo>
                <a:lnTo>
                  <a:pt x="4330" y="400"/>
                </a:lnTo>
                <a:lnTo>
                  <a:pt x="4321" y="409"/>
                </a:lnTo>
                <a:lnTo>
                  <a:pt x="4313" y="419"/>
                </a:lnTo>
                <a:lnTo>
                  <a:pt x="4305" y="428"/>
                </a:lnTo>
                <a:lnTo>
                  <a:pt x="4299" y="438"/>
                </a:lnTo>
                <a:lnTo>
                  <a:pt x="4294" y="449"/>
                </a:lnTo>
                <a:lnTo>
                  <a:pt x="4290" y="451"/>
                </a:lnTo>
                <a:lnTo>
                  <a:pt x="4288" y="453"/>
                </a:lnTo>
                <a:lnTo>
                  <a:pt x="4286" y="456"/>
                </a:lnTo>
                <a:lnTo>
                  <a:pt x="4285" y="459"/>
                </a:lnTo>
                <a:lnTo>
                  <a:pt x="4282" y="463"/>
                </a:lnTo>
                <a:lnTo>
                  <a:pt x="4278" y="466"/>
                </a:lnTo>
                <a:lnTo>
                  <a:pt x="4270" y="470"/>
                </a:lnTo>
                <a:lnTo>
                  <a:pt x="4260" y="473"/>
                </a:lnTo>
                <a:lnTo>
                  <a:pt x="4260" y="473"/>
                </a:lnTo>
                <a:lnTo>
                  <a:pt x="4260" y="472"/>
                </a:lnTo>
                <a:lnTo>
                  <a:pt x="4242" y="504"/>
                </a:lnTo>
                <a:lnTo>
                  <a:pt x="4222" y="540"/>
                </a:lnTo>
                <a:lnTo>
                  <a:pt x="4212" y="557"/>
                </a:lnTo>
                <a:lnTo>
                  <a:pt x="4202" y="574"/>
                </a:lnTo>
                <a:lnTo>
                  <a:pt x="4191" y="591"/>
                </a:lnTo>
                <a:lnTo>
                  <a:pt x="4178" y="606"/>
                </a:lnTo>
                <a:lnTo>
                  <a:pt x="4181" y="606"/>
                </a:lnTo>
                <a:lnTo>
                  <a:pt x="4181" y="615"/>
                </a:lnTo>
                <a:lnTo>
                  <a:pt x="4179" y="619"/>
                </a:lnTo>
                <a:lnTo>
                  <a:pt x="4178" y="620"/>
                </a:lnTo>
                <a:lnTo>
                  <a:pt x="4177" y="620"/>
                </a:lnTo>
                <a:lnTo>
                  <a:pt x="4175" y="619"/>
                </a:lnTo>
                <a:lnTo>
                  <a:pt x="4174" y="618"/>
                </a:lnTo>
                <a:lnTo>
                  <a:pt x="4167" y="612"/>
                </a:lnTo>
                <a:lnTo>
                  <a:pt x="4163" y="609"/>
                </a:lnTo>
                <a:lnTo>
                  <a:pt x="4158" y="615"/>
                </a:lnTo>
                <a:lnTo>
                  <a:pt x="4153" y="619"/>
                </a:lnTo>
                <a:lnTo>
                  <a:pt x="4145" y="625"/>
                </a:lnTo>
                <a:lnTo>
                  <a:pt x="4127" y="632"/>
                </a:lnTo>
                <a:lnTo>
                  <a:pt x="4127" y="632"/>
                </a:lnTo>
                <a:lnTo>
                  <a:pt x="4127" y="632"/>
                </a:lnTo>
                <a:lnTo>
                  <a:pt x="4128" y="639"/>
                </a:lnTo>
                <a:lnTo>
                  <a:pt x="4128" y="645"/>
                </a:lnTo>
                <a:lnTo>
                  <a:pt x="4128" y="653"/>
                </a:lnTo>
                <a:lnTo>
                  <a:pt x="4127" y="661"/>
                </a:lnTo>
                <a:lnTo>
                  <a:pt x="4125" y="669"/>
                </a:lnTo>
                <a:lnTo>
                  <a:pt x="4122" y="675"/>
                </a:lnTo>
                <a:lnTo>
                  <a:pt x="4120" y="678"/>
                </a:lnTo>
                <a:lnTo>
                  <a:pt x="4117" y="680"/>
                </a:lnTo>
                <a:lnTo>
                  <a:pt x="4114" y="682"/>
                </a:lnTo>
                <a:lnTo>
                  <a:pt x="4110" y="683"/>
                </a:lnTo>
                <a:lnTo>
                  <a:pt x="4116" y="682"/>
                </a:lnTo>
                <a:lnTo>
                  <a:pt x="4116" y="692"/>
                </a:lnTo>
                <a:lnTo>
                  <a:pt x="4115" y="695"/>
                </a:lnTo>
                <a:lnTo>
                  <a:pt x="4113" y="695"/>
                </a:lnTo>
                <a:lnTo>
                  <a:pt x="4111" y="692"/>
                </a:lnTo>
                <a:lnTo>
                  <a:pt x="4106" y="683"/>
                </a:lnTo>
                <a:lnTo>
                  <a:pt x="4104" y="680"/>
                </a:lnTo>
                <a:lnTo>
                  <a:pt x="4105" y="685"/>
                </a:lnTo>
                <a:lnTo>
                  <a:pt x="4104" y="687"/>
                </a:lnTo>
                <a:lnTo>
                  <a:pt x="4103" y="691"/>
                </a:lnTo>
                <a:lnTo>
                  <a:pt x="4101" y="694"/>
                </a:lnTo>
                <a:lnTo>
                  <a:pt x="4098" y="698"/>
                </a:lnTo>
                <a:lnTo>
                  <a:pt x="4091" y="704"/>
                </a:lnTo>
                <a:lnTo>
                  <a:pt x="4086" y="710"/>
                </a:lnTo>
                <a:lnTo>
                  <a:pt x="4085" y="715"/>
                </a:lnTo>
                <a:lnTo>
                  <a:pt x="4082" y="719"/>
                </a:lnTo>
                <a:lnTo>
                  <a:pt x="4077" y="721"/>
                </a:lnTo>
                <a:lnTo>
                  <a:pt x="4073" y="721"/>
                </a:lnTo>
                <a:lnTo>
                  <a:pt x="4073" y="722"/>
                </a:lnTo>
                <a:lnTo>
                  <a:pt x="4073" y="722"/>
                </a:lnTo>
                <a:lnTo>
                  <a:pt x="4066" y="734"/>
                </a:lnTo>
                <a:lnTo>
                  <a:pt x="4058" y="746"/>
                </a:lnTo>
                <a:lnTo>
                  <a:pt x="4049" y="757"/>
                </a:lnTo>
                <a:lnTo>
                  <a:pt x="4039" y="768"/>
                </a:lnTo>
                <a:lnTo>
                  <a:pt x="4029" y="777"/>
                </a:lnTo>
                <a:lnTo>
                  <a:pt x="4019" y="786"/>
                </a:lnTo>
                <a:lnTo>
                  <a:pt x="4008" y="795"/>
                </a:lnTo>
                <a:lnTo>
                  <a:pt x="3995" y="803"/>
                </a:lnTo>
                <a:lnTo>
                  <a:pt x="3994" y="806"/>
                </a:lnTo>
                <a:lnTo>
                  <a:pt x="3994" y="808"/>
                </a:lnTo>
                <a:lnTo>
                  <a:pt x="3986" y="819"/>
                </a:lnTo>
                <a:lnTo>
                  <a:pt x="3978" y="830"/>
                </a:lnTo>
                <a:lnTo>
                  <a:pt x="3969" y="840"/>
                </a:lnTo>
                <a:lnTo>
                  <a:pt x="3959" y="849"/>
                </a:lnTo>
                <a:lnTo>
                  <a:pt x="3939" y="869"/>
                </a:lnTo>
                <a:lnTo>
                  <a:pt x="3920" y="887"/>
                </a:lnTo>
                <a:lnTo>
                  <a:pt x="3918" y="889"/>
                </a:lnTo>
                <a:lnTo>
                  <a:pt x="3915" y="891"/>
                </a:lnTo>
                <a:lnTo>
                  <a:pt x="3916" y="896"/>
                </a:lnTo>
                <a:lnTo>
                  <a:pt x="3918" y="899"/>
                </a:lnTo>
                <a:lnTo>
                  <a:pt x="3920" y="899"/>
                </a:lnTo>
                <a:lnTo>
                  <a:pt x="3922" y="899"/>
                </a:lnTo>
                <a:lnTo>
                  <a:pt x="3925" y="899"/>
                </a:lnTo>
                <a:lnTo>
                  <a:pt x="3929" y="898"/>
                </a:lnTo>
                <a:lnTo>
                  <a:pt x="3931" y="892"/>
                </a:lnTo>
                <a:lnTo>
                  <a:pt x="3935" y="888"/>
                </a:lnTo>
                <a:lnTo>
                  <a:pt x="3939" y="884"/>
                </a:lnTo>
                <a:lnTo>
                  <a:pt x="3943" y="880"/>
                </a:lnTo>
                <a:lnTo>
                  <a:pt x="3948" y="877"/>
                </a:lnTo>
                <a:lnTo>
                  <a:pt x="3952" y="873"/>
                </a:lnTo>
                <a:lnTo>
                  <a:pt x="3957" y="869"/>
                </a:lnTo>
                <a:lnTo>
                  <a:pt x="3960" y="864"/>
                </a:lnTo>
                <a:lnTo>
                  <a:pt x="3962" y="864"/>
                </a:lnTo>
                <a:lnTo>
                  <a:pt x="3964" y="864"/>
                </a:lnTo>
                <a:lnTo>
                  <a:pt x="3962" y="864"/>
                </a:lnTo>
                <a:lnTo>
                  <a:pt x="3960" y="864"/>
                </a:lnTo>
                <a:lnTo>
                  <a:pt x="3969" y="856"/>
                </a:lnTo>
                <a:lnTo>
                  <a:pt x="3979" y="847"/>
                </a:lnTo>
                <a:lnTo>
                  <a:pt x="3983" y="844"/>
                </a:lnTo>
                <a:lnTo>
                  <a:pt x="3987" y="839"/>
                </a:lnTo>
                <a:lnTo>
                  <a:pt x="3989" y="838"/>
                </a:lnTo>
                <a:lnTo>
                  <a:pt x="3991" y="838"/>
                </a:lnTo>
                <a:lnTo>
                  <a:pt x="3993" y="840"/>
                </a:lnTo>
                <a:lnTo>
                  <a:pt x="3997" y="844"/>
                </a:lnTo>
                <a:lnTo>
                  <a:pt x="4001" y="845"/>
                </a:lnTo>
                <a:lnTo>
                  <a:pt x="4003" y="847"/>
                </a:lnTo>
                <a:lnTo>
                  <a:pt x="4006" y="849"/>
                </a:lnTo>
                <a:lnTo>
                  <a:pt x="4007" y="851"/>
                </a:lnTo>
                <a:lnTo>
                  <a:pt x="4010" y="857"/>
                </a:lnTo>
                <a:lnTo>
                  <a:pt x="4010" y="864"/>
                </a:lnTo>
                <a:lnTo>
                  <a:pt x="4009" y="868"/>
                </a:lnTo>
                <a:lnTo>
                  <a:pt x="4007" y="873"/>
                </a:lnTo>
                <a:lnTo>
                  <a:pt x="4005" y="877"/>
                </a:lnTo>
                <a:lnTo>
                  <a:pt x="4002" y="881"/>
                </a:lnTo>
                <a:lnTo>
                  <a:pt x="3995" y="885"/>
                </a:lnTo>
                <a:lnTo>
                  <a:pt x="3990" y="890"/>
                </a:lnTo>
                <a:lnTo>
                  <a:pt x="3989" y="892"/>
                </a:lnTo>
                <a:lnTo>
                  <a:pt x="3989" y="893"/>
                </a:lnTo>
                <a:lnTo>
                  <a:pt x="3992" y="898"/>
                </a:lnTo>
                <a:lnTo>
                  <a:pt x="3995" y="903"/>
                </a:lnTo>
                <a:lnTo>
                  <a:pt x="3999" y="907"/>
                </a:lnTo>
                <a:lnTo>
                  <a:pt x="4005" y="912"/>
                </a:lnTo>
                <a:lnTo>
                  <a:pt x="4006" y="911"/>
                </a:lnTo>
                <a:lnTo>
                  <a:pt x="4007" y="909"/>
                </a:lnTo>
                <a:lnTo>
                  <a:pt x="4019" y="895"/>
                </a:lnTo>
                <a:lnTo>
                  <a:pt x="4031" y="882"/>
                </a:lnTo>
                <a:lnTo>
                  <a:pt x="4032" y="882"/>
                </a:lnTo>
                <a:lnTo>
                  <a:pt x="4032" y="881"/>
                </a:lnTo>
                <a:lnTo>
                  <a:pt x="4026" y="883"/>
                </a:lnTo>
                <a:lnTo>
                  <a:pt x="4020" y="886"/>
                </a:lnTo>
                <a:lnTo>
                  <a:pt x="4017" y="886"/>
                </a:lnTo>
                <a:lnTo>
                  <a:pt x="4015" y="886"/>
                </a:lnTo>
                <a:lnTo>
                  <a:pt x="4012" y="886"/>
                </a:lnTo>
                <a:lnTo>
                  <a:pt x="4009" y="884"/>
                </a:lnTo>
                <a:lnTo>
                  <a:pt x="4007" y="881"/>
                </a:lnTo>
                <a:lnTo>
                  <a:pt x="4007" y="877"/>
                </a:lnTo>
                <a:lnTo>
                  <a:pt x="4010" y="874"/>
                </a:lnTo>
                <a:lnTo>
                  <a:pt x="4012" y="871"/>
                </a:lnTo>
                <a:lnTo>
                  <a:pt x="4013" y="868"/>
                </a:lnTo>
                <a:lnTo>
                  <a:pt x="4013" y="865"/>
                </a:lnTo>
                <a:lnTo>
                  <a:pt x="4013" y="859"/>
                </a:lnTo>
                <a:lnTo>
                  <a:pt x="4011" y="852"/>
                </a:lnTo>
                <a:lnTo>
                  <a:pt x="4010" y="845"/>
                </a:lnTo>
                <a:lnTo>
                  <a:pt x="4009" y="839"/>
                </a:lnTo>
                <a:lnTo>
                  <a:pt x="4009" y="836"/>
                </a:lnTo>
                <a:lnTo>
                  <a:pt x="4009" y="833"/>
                </a:lnTo>
                <a:lnTo>
                  <a:pt x="4010" y="830"/>
                </a:lnTo>
                <a:lnTo>
                  <a:pt x="4012" y="827"/>
                </a:lnTo>
                <a:lnTo>
                  <a:pt x="4019" y="822"/>
                </a:lnTo>
                <a:lnTo>
                  <a:pt x="4026" y="817"/>
                </a:lnTo>
                <a:lnTo>
                  <a:pt x="4028" y="813"/>
                </a:lnTo>
                <a:lnTo>
                  <a:pt x="4030" y="810"/>
                </a:lnTo>
                <a:lnTo>
                  <a:pt x="4030" y="805"/>
                </a:lnTo>
                <a:lnTo>
                  <a:pt x="4028" y="798"/>
                </a:lnTo>
                <a:lnTo>
                  <a:pt x="4028" y="795"/>
                </a:lnTo>
                <a:lnTo>
                  <a:pt x="4028" y="792"/>
                </a:lnTo>
                <a:lnTo>
                  <a:pt x="4029" y="788"/>
                </a:lnTo>
                <a:lnTo>
                  <a:pt x="4031" y="785"/>
                </a:lnTo>
                <a:lnTo>
                  <a:pt x="4034" y="783"/>
                </a:lnTo>
                <a:lnTo>
                  <a:pt x="4038" y="782"/>
                </a:lnTo>
                <a:lnTo>
                  <a:pt x="4043" y="784"/>
                </a:lnTo>
                <a:lnTo>
                  <a:pt x="4050" y="789"/>
                </a:lnTo>
                <a:lnTo>
                  <a:pt x="4052" y="790"/>
                </a:lnTo>
                <a:lnTo>
                  <a:pt x="4054" y="790"/>
                </a:lnTo>
                <a:lnTo>
                  <a:pt x="4056" y="789"/>
                </a:lnTo>
                <a:lnTo>
                  <a:pt x="4057" y="787"/>
                </a:lnTo>
                <a:lnTo>
                  <a:pt x="4059" y="784"/>
                </a:lnTo>
                <a:lnTo>
                  <a:pt x="4060" y="781"/>
                </a:lnTo>
                <a:lnTo>
                  <a:pt x="4060" y="778"/>
                </a:lnTo>
                <a:lnTo>
                  <a:pt x="4060" y="775"/>
                </a:lnTo>
                <a:lnTo>
                  <a:pt x="4062" y="777"/>
                </a:lnTo>
                <a:lnTo>
                  <a:pt x="4064" y="778"/>
                </a:lnTo>
                <a:lnTo>
                  <a:pt x="4062" y="777"/>
                </a:lnTo>
                <a:lnTo>
                  <a:pt x="4060" y="775"/>
                </a:lnTo>
                <a:lnTo>
                  <a:pt x="4060" y="767"/>
                </a:lnTo>
                <a:lnTo>
                  <a:pt x="4063" y="759"/>
                </a:lnTo>
                <a:lnTo>
                  <a:pt x="4067" y="753"/>
                </a:lnTo>
                <a:lnTo>
                  <a:pt x="4072" y="746"/>
                </a:lnTo>
                <a:lnTo>
                  <a:pt x="4082" y="734"/>
                </a:lnTo>
                <a:lnTo>
                  <a:pt x="4093" y="722"/>
                </a:lnTo>
                <a:lnTo>
                  <a:pt x="4099" y="717"/>
                </a:lnTo>
                <a:lnTo>
                  <a:pt x="4104" y="710"/>
                </a:lnTo>
                <a:lnTo>
                  <a:pt x="4109" y="704"/>
                </a:lnTo>
                <a:lnTo>
                  <a:pt x="4113" y="697"/>
                </a:lnTo>
                <a:lnTo>
                  <a:pt x="4118" y="691"/>
                </a:lnTo>
                <a:lnTo>
                  <a:pt x="4123" y="684"/>
                </a:lnTo>
                <a:lnTo>
                  <a:pt x="4129" y="678"/>
                </a:lnTo>
                <a:lnTo>
                  <a:pt x="4136" y="673"/>
                </a:lnTo>
                <a:lnTo>
                  <a:pt x="4164" y="642"/>
                </a:lnTo>
                <a:lnTo>
                  <a:pt x="4193" y="610"/>
                </a:lnTo>
                <a:lnTo>
                  <a:pt x="4207" y="595"/>
                </a:lnTo>
                <a:lnTo>
                  <a:pt x="4220" y="580"/>
                </a:lnTo>
                <a:lnTo>
                  <a:pt x="4232" y="564"/>
                </a:lnTo>
                <a:lnTo>
                  <a:pt x="4242" y="549"/>
                </a:lnTo>
                <a:lnTo>
                  <a:pt x="4243" y="550"/>
                </a:lnTo>
                <a:lnTo>
                  <a:pt x="4243" y="548"/>
                </a:lnTo>
                <a:lnTo>
                  <a:pt x="4247" y="548"/>
                </a:lnTo>
                <a:lnTo>
                  <a:pt x="4251" y="547"/>
                </a:lnTo>
                <a:lnTo>
                  <a:pt x="4257" y="546"/>
                </a:lnTo>
                <a:lnTo>
                  <a:pt x="4262" y="545"/>
                </a:lnTo>
                <a:lnTo>
                  <a:pt x="4267" y="543"/>
                </a:lnTo>
                <a:lnTo>
                  <a:pt x="4269" y="541"/>
                </a:lnTo>
                <a:lnTo>
                  <a:pt x="4270" y="538"/>
                </a:lnTo>
                <a:lnTo>
                  <a:pt x="4271" y="535"/>
                </a:lnTo>
                <a:lnTo>
                  <a:pt x="4272" y="532"/>
                </a:lnTo>
                <a:lnTo>
                  <a:pt x="4272" y="529"/>
                </a:lnTo>
                <a:lnTo>
                  <a:pt x="4273" y="526"/>
                </a:lnTo>
                <a:lnTo>
                  <a:pt x="4274" y="523"/>
                </a:lnTo>
                <a:lnTo>
                  <a:pt x="4277" y="521"/>
                </a:lnTo>
                <a:lnTo>
                  <a:pt x="4281" y="519"/>
                </a:lnTo>
                <a:lnTo>
                  <a:pt x="4287" y="518"/>
                </a:lnTo>
                <a:lnTo>
                  <a:pt x="4300" y="517"/>
                </a:lnTo>
                <a:lnTo>
                  <a:pt x="4314" y="516"/>
                </a:lnTo>
                <a:lnTo>
                  <a:pt x="4314" y="516"/>
                </a:lnTo>
                <a:lnTo>
                  <a:pt x="4314" y="516"/>
                </a:lnTo>
                <a:lnTo>
                  <a:pt x="4307" y="500"/>
                </a:lnTo>
                <a:lnTo>
                  <a:pt x="4306" y="494"/>
                </a:lnTo>
                <a:lnTo>
                  <a:pt x="4309" y="492"/>
                </a:lnTo>
                <a:lnTo>
                  <a:pt x="4316" y="489"/>
                </a:lnTo>
                <a:lnTo>
                  <a:pt x="4315" y="487"/>
                </a:lnTo>
                <a:lnTo>
                  <a:pt x="4315" y="484"/>
                </a:lnTo>
                <a:lnTo>
                  <a:pt x="4315" y="484"/>
                </a:lnTo>
                <a:lnTo>
                  <a:pt x="4311" y="475"/>
                </a:lnTo>
                <a:lnTo>
                  <a:pt x="4307" y="463"/>
                </a:lnTo>
                <a:lnTo>
                  <a:pt x="4310" y="462"/>
                </a:lnTo>
                <a:lnTo>
                  <a:pt x="4312" y="460"/>
                </a:lnTo>
                <a:lnTo>
                  <a:pt x="4314" y="456"/>
                </a:lnTo>
                <a:lnTo>
                  <a:pt x="4316" y="453"/>
                </a:lnTo>
                <a:lnTo>
                  <a:pt x="4319" y="446"/>
                </a:lnTo>
                <a:lnTo>
                  <a:pt x="4320" y="443"/>
                </a:lnTo>
                <a:lnTo>
                  <a:pt x="4320" y="443"/>
                </a:lnTo>
                <a:lnTo>
                  <a:pt x="4320" y="441"/>
                </a:lnTo>
                <a:lnTo>
                  <a:pt x="4323" y="441"/>
                </a:lnTo>
                <a:lnTo>
                  <a:pt x="4326" y="441"/>
                </a:lnTo>
                <a:lnTo>
                  <a:pt x="4330" y="442"/>
                </a:lnTo>
                <a:lnTo>
                  <a:pt x="4338" y="443"/>
                </a:lnTo>
                <a:lnTo>
                  <a:pt x="4344" y="443"/>
                </a:lnTo>
                <a:lnTo>
                  <a:pt x="4347" y="435"/>
                </a:lnTo>
                <a:lnTo>
                  <a:pt x="4349" y="427"/>
                </a:lnTo>
                <a:lnTo>
                  <a:pt x="4351" y="423"/>
                </a:lnTo>
                <a:lnTo>
                  <a:pt x="4354" y="419"/>
                </a:lnTo>
                <a:lnTo>
                  <a:pt x="4357" y="415"/>
                </a:lnTo>
                <a:lnTo>
                  <a:pt x="4363" y="410"/>
                </a:lnTo>
                <a:lnTo>
                  <a:pt x="4370" y="418"/>
                </a:lnTo>
                <a:lnTo>
                  <a:pt x="4376" y="428"/>
                </a:lnTo>
                <a:lnTo>
                  <a:pt x="4380" y="432"/>
                </a:lnTo>
                <a:lnTo>
                  <a:pt x="4384" y="435"/>
                </a:lnTo>
                <a:lnTo>
                  <a:pt x="4387" y="437"/>
                </a:lnTo>
                <a:lnTo>
                  <a:pt x="4389" y="437"/>
                </a:lnTo>
                <a:lnTo>
                  <a:pt x="4392" y="438"/>
                </a:lnTo>
                <a:lnTo>
                  <a:pt x="4395" y="437"/>
                </a:lnTo>
                <a:lnTo>
                  <a:pt x="4395" y="437"/>
                </a:lnTo>
                <a:lnTo>
                  <a:pt x="4392" y="421"/>
                </a:lnTo>
                <a:lnTo>
                  <a:pt x="4396" y="409"/>
                </a:lnTo>
                <a:lnTo>
                  <a:pt x="4399" y="395"/>
                </a:lnTo>
                <a:lnTo>
                  <a:pt x="4402" y="381"/>
                </a:lnTo>
                <a:lnTo>
                  <a:pt x="4404" y="370"/>
                </a:lnTo>
                <a:lnTo>
                  <a:pt x="4403" y="362"/>
                </a:lnTo>
                <a:lnTo>
                  <a:pt x="4404" y="353"/>
                </a:lnTo>
                <a:lnTo>
                  <a:pt x="4405" y="346"/>
                </a:lnTo>
                <a:lnTo>
                  <a:pt x="4408" y="339"/>
                </a:lnTo>
                <a:lnTo>
                  <a:pt x="4411" y="332"/>
                </a:lnTo>
                <a:lnTo>
                  <a:pt x="4416" y="326"/>
                </a:lnTo>
                <a:lnTo>
                  <a:pt x="4420" y="320"/>
                </a:lnTo>
                <a:lnTo>
                  <a:pt x="4425" y="314"/>
                </a:lnTo>
                <a:lnTo>
                  <a:pt x="4427" y="320"/>
                </a:lnTo>
                <a:lnTo>
                  <a:pt x="4428" y="326"/>
                </a:lnTo>
                <a:lnTo>
                  <a:pt x="4426" y="331"/>
                </a:lnTo>
                <a:lnTo>
                  <a:pt x="4424" y="336"/>
                </a:lnTo>
                <a:lnTo>
                  <a:pt x="4419" y="346"/>
                </a:lnTo>
                <a:lnTo>
                  <a:pt x="4416" y="357"/>
                </a:lnTo>
                <a:lnTo>
                  <a:pt x="4421" y="364"/>
                </a:lnTo>
                <a:lnTo>
                  <a:pt x="4424" y="371"/>
                </a:lnTo>
                <a:lnTo>
                  <a:pt x="4425" y="379"/>
                </a:lnTo>
                <a:lnTo>
                  <a:pt x="4425" y="387"/>
                </a:lnTo>
                <a:lnTo>
                  <a:pt x="4424" y="396"/>
                </a:lnTo>
                <a:lnTo>
                  <a:pt x="4421" y="405"/>
                </a:lnTo>
                <a:lnTo>
                  <a:pt x="4416" y="414"/>
                </a:lnTo>
                <a:lnTo>
                  <a:pt x="4409" y="422"/>
                </a:lnTo>
                <a:lnTo>
                  <a:pt x="4405" y="432"/>
                </a:lnTo>
                <a:lnTo>
                  <a:pt x="4401" y="441"/>
                </a:lnTo>
                <a:lnTo>
                  <a:pt x="4396" y="453"/>
                </a:lnTo>
                <a:lnTo>
                  <a:pt x="4390" y="465"/>
                </a:lnTo>
                <a:lnTo>
                  <a:pt x="4386" y="470"/>
                </a:lnTo>
                <a:lnTo>
                  <a:pt x="4381" y="474"/>
                </a:lnTo>
                <a:lnTo>
                  <a:pt x="4375" y="477"/>
                </a:lnTo>
                <a:lnTo>
                  <a:pt x="4367" y="479"/>
                </a:lnTo>
                <a:lnTo>
                  <a:pt x="4367" y="479"/>
                </a:lnTo>
                <a:lnTo>
                  <a:pt x="4366" y="478"/>
                </a:lnTo>
                <a:lnTo>
                  <a:pt x="4365" y="485"/>
                </a:lnTo>
                <a:lnTo>
                  <a:pt x="4364" y="489"/>
                </a:lnTo>
                <a:lnTo>
                  <a:pt x="4364" y="489"/>
                </a:lnTo>
                <a:lnTo>
                  <a:pt x="4360" y="493"/>
                </a:lnTo>
                <a:lnTo>
                  <a:pt x="4355" y="498"/>
                </a:lnTo>
                <a:lnTo>
                  <a:pt x="4354" y="500"/>
                </a:lnTo>
                <a:lnTo>
                  <a:pt x="4354" y="503"/>
                </a:lnTo>
                <a:lnTo>
                  <a:pt x="4355" y="506"/>
                </a:lnTo>
                <a:lnTo>
                  <a:pt x="4359" y="509"/>
                </a:lnTo>
                <a:lnTo>
                  <a:pt x="4360" y="512"/>
                </a:lnTo>
                <a:lnTo>
                  <a:pt x="4361" y="516"/>
                </a:lnTo>
                <a:lnTo>
                  <a:pt x="4362" y="518"/>
                </a:lnTo>
                <a:lnTo>
                  <a:pt x="4363" y="519"/>
                </a:lnTo>
                <a:lnTo>
                  <a:pt x="4365" y="519"/>
                </a:lnTo>
                <a:lnTo>
                  <a:pt x="4367" y="519"/>
                </a:lnTo>
                <a:lnTo>
                  <a:pt x="4371" y="518"/>
                </a:lnTo>
                <a:lnTo>
                  <a:pt x="4374" y="515"/>
                </a:lnTo>
                <a:lnTo>
                  <a:pt x="4375" y="512"/>
                </a:lnTo>
                <a:lnTo>
                  <a:pt x="4375" y="509"/>
                </a:lnTo>
                <a:lnTo>
                  <a:pt x="4373" y="503"/>
                </a:lnTo>
                <a:lnTo>
                  <a:pt x="4372" y="499"/>
                </a:lnTo>
                <a:lnTo>
                  <a:pt x="4373" y="497"/>
                </a:lnTo>
                <a:lnTo>
                  <a:pt x="4374" y="496"/>
                </a:lnTo>
                <a:lnTo>
                  <a:pt x="4380" y="496"/>
                </a:lnTo>
                <a:lnTo>
                  <a:pt x="4387" y="496"/>
                </a:lnTo>
                <a:lnTo>
                  <a:pt x="4387" y="495"/>
                </a:lnTo>
                <a:lnTo>
                  <a:pt x="4387" y="494"/>
                </a:lnTo>
                <a:lnTo>
                  <a:pt x="4387" y="491"/>
                </a:lnTo>
                <a:lnTo>
                  <a:pt x="4388" y="488"/>
                </a:lnTo>
                <a:lnTo>
                  <a:pt x="4389" y="486"/>
                </a:lnTo>
                <a:lnTo>
                  <a:pt x="4391" y="483"/>
                </a:lnTo>
                <a:lnTo>
                  <a:pt x="4391" y="480"/>
                </a:lnTo>
                <a:lnTo>
                  <a:pt x="4392" y="477"/>
                </a:lnTo>
                <a:lnTo>
                  <a:pt x="4393" y="474"/>
                </a:lnTo>
                <a:lnTo>
                  <a:pt x="4395" y="473"/>
                </a:lnTo>
                <a:lnTo>
                  <a:pt x="4392" y="472"/>
                </a:lnTo>
                <a:lnTo>
                  <a:pt x="4390" y="472"/>
                </a:lnTo>
                <a:lnTo>
                  <a:pt x="4389" y="471"/>
                </a:lnTo>
                <a:lnTo>
                  <a:pt x="4388" y="470"/>
                </a:lnTo>
                <a:lnTo>
                  <a:pt x="4390" y="466"/>
                </a:lnTo>
                <a:lnTo>
                  <a:pt x="4392" y="463"/>
                </a:lnTo>
                <a:lnTo>
                  <a:pt x="4397" y="459"/>
                </a:lnTo>
                <a:lnTo>
                  <a:pt x="4403" y="457"/>
                </a:lnTo>
                <a:lnTo>
                  <a:pt x="4409" y="456"/>
                </a:lnTo>
                <a:lnTo>
                  <a:pt x="4416" y="456"/>
                </a:lnTo>
                <a:lnTo>
                  <a:pt x="4419" y="454"/>
                </a:lnTo>
                <a:lnTo>
                  <a:pt x="4420" y="453"/>
                </a:lnTo>
                <a:lnTo>
                  <a:pt x="4421" y="451"/>
                </a:lnTo>
                <a:lnTo>
                  <a:pt x="4421" y="449"/>
                </a:lnTo>
                <a:lnTo>
                  <a:pt x="4421" y="445"/>
                </a:lnTo>
                <a:lnTo>
                  <a:pt x="4420" y="441"/>
                </a:lnTo>
                <a:lnTo>
                  <a:pt x="4420" y="436"/>
                </a:lnTo>
                <a:lnTo>
                  <a:pt x="4421" y="432"/>
                </a:lnTo>
                <a:lnTo>
                  <a:pt x="4424" y="428"/>
                </a:lnTo>
                <a:lnTo>
                  <a:pt x="4427" y="425"/>
                </a:lnTo>
                <a:lnTo>
                  <a:pt x="4434" y="422"/>
                </a:lnTo>
                <a:lnTo>
                  <a:pt x="4440" y="419"/>
                </a:lnTo>
                <a:lnTo>
                  <a:pt x="4443" y="419"/>
                </a:lnTo>
                <a:lnTo>
                  <a:pt x="4445" y="418"/>
                </a:lnTo>
                <a:lnTo>
                  <a:pt x="4447" y="419"/>
                </a:lnTo>
                <a:lnTo>
                  <a:pt x="4448" y="420"/>
                </a:lnTo>
                <a:lnTo>
                  <a:pt x="4449" y="423"/>
                </a:lnTo>
                <a:lnTo>
                  <a:pt x="4449" y="427"/>
                </a:lnTo>
                <a:lnTo>
                  <a:pt x="4448" y="431"/>
                </a:lnTo>
                <a:lnTo>
                  <a:pt x="4448" y="435"/>
                </a:lnTo>
                <a:lnTo>
                  <a:pt x="4449" y="436"/>
                </a:lnTo>
                <a:lnTo>
                  <a:pt x="4450" y="438"/>
                </a:lnTo>
                <a:lnTo>
                  <a:pt x="4452" y="439"/>
                </a:lnTo>
                <a:lnTo>
                  <a:pt x="4454" y="439"/>
                </a:lnTo>
                <a:lnTo>
                  <a:pt x="4464" y="426"/>
                </a:lnTo>
                <a:lnTo>
                  <a:pt x="4473" y="414"/>
                </a:lnTo>
                <a:lnTo>
                  <a:pt x="4477" y="408"/>
                </a:lnTo>
                <a:lnTo>
                  <a:pt x="4481" y="404"/>
                </a:lnTo>
                <a:lnTo>
                  <a:pt x="4483" y="403"/>
                </a:lnTo>
                <a:lnTo>
                  <a:pt x="4486" y="402"/>
                </a:lnTo>
                <a:lnTo>
                  <a:pt x="4489" y="403"/>
                </a:lnTo>
                <a:lnTo>
                  <a:pt x="4492" y="406"/>
                </a:lnTo>
                <a:lnTo>
                  <a:pt x="4496" y="411"/>
                </a:lnTo>
                <a:lnTo>
                  <a:pt x="4499" y="418"/>
                </a:lnTo>
                <a:lnTo>
                  <a:pt x="4499" y="421"/>
                </a:lnTo>
                <a:lnTo>
                  <a:pt x="4498" y="424"/>
                </a:lnTo>
                <a:lnTo>
                  <a:pt x="4497" y="427"/>
                </a:lnTo>
                <a:lnTo>
                  <a:pt x="4495" y="429"/>
                </a:lnTo>
                <a:lnTo>
                  <a:pt x="4492" y="432"/>
                </a:lnTo>
                <a:lnTo>
                  <a:pt x="4490" y="436"/>
                </a:lnTo>
                <a:lnTo>
                  <a:pt x="4488" y="440"/>
                </a:lnTo>
                <a:lnTo>
                  <a:pt x="4486" y="444"/>
                </a:lnTo>
                <a:lnTo>
                  <a:pt x="4484" y="448"/>
                </a:lnTo>
                <a:lnTo>
                  <a:pt x="4481" y="451"/>
                </a:lnTo>
                <a:lnTo>
                  <a:pt x="4478" y="454"/>
                </a:lnTo>
                <a:lnTo>
                  <a:pt x="4473" y="456"/>
                </a:lnTo>
                <a:lnTo>
                  <a:pt x="4470" y="457"/>
                </a:lnTo>
                <a:lnTo>
                  <a:pt x="4468" y="459"/>
                </a:lnTo>
                <a:lnTo>
                  <a:pt x="4467" y="462"/>
                </a:lnTo>
                <a:lnTo>
                  <a:pt x="4467" y="465"/>
                </a:lnTo>
                <a:lnTo>
                  <a:pt x="4467" y="468"/>
                </a:lnTo>
                <a:lnTo>
                  <a:pt x="4466" y="473"/>
                </a:lnTo>
                <a:lnTo>
                  <a:pt x="4466" y="476"/>
                </a:lnTo>
                <a:lnTo>
                  <a:pt x="4464" y="478"/>
                </a:lnTo>
                <a:lnTo>
                  <a:pt x="4463" y="487"/>
                </a:lnTo>
                <a:lnTo>
                  <a:pt x="4462" y="496"/>
                </a:lnTo>
                <a:lnTo>
                  <a:pt x="4454" y="509"/>
                </a:lnTo>
                <a:lnTo>
                  <a:pt x="4445" y="520"/>
                </a:lnTo>
                <a:lnTo>
                  <a:pt x="4441" y="527"/>
                </a:lnTo>
                <a:lnTo>
                  <a:pt x="4438" y="533"/>
                </a:lnTo>
                <a:lnTo>
                  <a:pt x="4437" y="540"/>
                </a:lnTo>
                <a:lnTo>
                  <a:pt x="4437" y="547"/>
                </a:lnTo>
                <a:lnTo>
                  <a:pt x="4438" y="553"/>
                </a:lnTo>
                <a:lnTo>
                  <a:pt x="4439" y="559"/>
                </a:lnTo>
                <a:lnTo>
                  <a:pt x="4434" y="560"/>
                </a:lnTo>
                <a:lnTo>
                  <a:pt x="4438" y="556"/>
                </a:lnTo>
                <a:lnTo>
                  <a:pt x="4442" y="554"/>
                </a:lnTo>
                <a:lnTo>
                  <a:pt x="4454" y="555"/>
                </a:lnTo>
                <a:lnTo>
                  <a:pt x="4464" y="555"/>
                </a:lnTo>
                <a:lnTo>
                  <a:pt x="4470" y="556"/>
                </a:lnTo>
                <a:lnTo>
                  <a:pt x="4474" y="558"/>
                </a:lnTo>
                <a:lnTo>
                  <a:pt x="4475" y="560"/>
                </a:lnTo>
                <a:lnTo>
                  <a:pt x="4475" y="562"/>
                </a:lnTo>
                <a:lnTo>
                  <a:pt x="4475" y="564"/>
                </a:lnTo>
                <a:lnTo>
                  <a:pt x="4474" y="567"/>
                </a:lnTo>
                <a:lnTo>
                  <a:pt x="4472" y="576"/>
                </a:lnTo>
                <a:lnTo>
                  <a:pt x="4469" y="589"/>
                </a:lnTo>
                <a:lnTo>
                  <a:pt x="4467" y="589"/>
                </a:lnTo>
                <a:lnTo>
                  <a:pt x="4465" y="589"/>
                </a:lnTo>
                <a:lnTo>
                  <a:pt x="4450" y="574"/>
                </a:lnTo>
                <a:lnTo>
                  <a:pt x="4436" y="559"/>
                </a:lnTo>
                <a:lnTo>
                  <a:pt x="4436" y="559"/>
                </a:lnTo>
                <a:lnTo>
                  <a:pt x="4434" y="569"/>
                </a:lnTo>
                <a:lnTo>
                  <a:pt x="4434" y="578"/>
                </a:lnTo>
                <a:lnTo>
                  <a:pt x="4434" y="584"/>
                </a:lnTo>
                <a:lnTo>
                  <a:pt x="4435" y="588"/>
                </a:lnTo>
                <a:lnTo>
                  <a:pt x="4436" y="593"/>
                </a:lnTo>
                <a:lnTo>
                  <a:pt x="4438" y="597"/>
                </a:lnTo>
                <a:lnTo>
                  <a:pt x="4430" y="594"/>
                </a:lnTo>
                <a:lnTo>
                  <a:pt x="4423" y="590"/>
                </a:lnTo>
                <a:lnTo>
                  <a:pt x="4424" y="595"/>
                </a:lnTo>
                <a:lnTo>
                  <a:pt x="4425" y="600"/>
                </a:lnTo>
                <a:lnTo>
                  <a:pt x="4427" y="605"/>
                </a:lnTo>
                <a:lnTo>
                  <a:pt x="4430" y="609"/>
                </a:lnTo>
                <a:lnTo>
                  <a:pt x="4433" y="614"/>
                </a:lnTo>
                <a:lnTo>
                  <a:pt x="4435" y="619"/>
                </a:lnTo>
                <a:lnTo>
                  <a:pt x="4436" y="624"/>
                </a:lnTo>
                <a:lnTo>
                  <a:pt x="4435" y="629"/>
                </a:lnTo>
                <a:lnTo>
                  <a:pt x="4439" y="632"/>
                </a:lnTo>
                <a:lnTo>
                  <a:pt x="4442" y="635"/>
                </a:lnTo>
                <a:lnTo>
                  <a:pt x="4444" y="638"/>
                </a:lnTo>
                <a:lnTo>
                  <a:pt x="4446" y="641"/>
                </a:lnTo>
                <a:lnTo>
                  <a:pt x="4448" y="647"/>
                </a:lnTo>
                <a:lnTo>
                  <a:pt x="4449" y="653"/>
                </a:lnTo>
                <a:lnTo>
                  <a:pt x="4449" y="667"/>
                </a:lnTo>
                <a:lnTo>
                  <a:pt x="4449" y="681"/>
                </a:lnTo>
                <a:lnTo>
                  <a:pt x="4449" y="683"/>
                </a:lnTo>
                <a:lnTo>
                  <a:pt x="4449" y="686"/>
                </a:lnTo>
                <a:lnTo>
                  <a:pt x="4442" y="686"/>
                </a:lnTo>
                <a:lnTo>
                  <a:pt x="4435" y="687"/>
                </a:lnTo>
                <a:lnTo>
                  <a:pt x="4430" y="690"/>
                </a:lnTo>
                <a:lnTo>
                  <a:pt x="4425" y="692"/>
                </a:lnTo>
                <a:lnTo>
                  <a:pt x="4422" y="695"/>
                </a:lnTo>
                <a:lnTo>
                  <a:pt x="4419" y="699"/>
                </a:lnTo>
                <a:lnTo>
                  <a:pt x="4417" y="703"/>
                </a:lnTo>
                <a:lnTo>
                  <a:pt x="4416" y="707"/>
                </a:lnTo>
                <a:lnTo>
                  <a:pt x="4413" y="726"/>
                </a:lnTo>
                <a:lnTo>
                  <a:pt x="4410" y="746"/>
                </a:lnTo>
                <a:lnTo>
                  <a:pt x="4410" y="749"/>
                </a:lnTo>
                <a:lnTo>
                  <a:pt x="4410" y="751"/>
                </a:lnTo>
                <a:lnTo>
                  <a:pt x="4407" y="753"/>
                </a:lnTo>
                <a:lnTo>
                  <a:pt x="4403" y="754"/>
                </a:lnTo>
                <a:lnTo>
                  <a:pt x="4400" y="755"/>
                </a:lnTo>
                <a:lnTo>
                  <a:pt x="4397" y="754"/>
                </a:lnTo>
                <a:lnTo>
                  <a:pt x="4391" y="751"/>
                </a:lnTo>
                <a:lnTo>
                  <a:pt x="4386" y="747"/>
                </a:lnTo>
                <a:lnTo>
                  <a:pt x="4383" y="750"/>
                </a:lnTo>
                <a:lnTo>
                  <a:pt x="4379" y="753"/>
                </a:lnTo>
                <a:lnTo>
                  <a:pt x="4378" y="756"/>
                </a:lnTo>
                <a:lnTo>
                  <a:pt x="4376" y="758"/>
                </a:lnTo>
                <a:lnTo>
                  <a:pt x="4381" y="761"/>
                </a:lnTo>
                <a:lnTo>
                  <a:pt x="4385" y="764"/>
                </a:lnTo>
                <a:lnTo>
                  <a:pt x="4386" y="766"/>
                </a:lnTo>
                <a:lnTo>
                  <a:pt x="4388" y="768"/>
                </a:lnTo>
                <a:lnTo>
                  <a:pt x="4388" y="771"/>
                </a:lnTo>
                <a:lnTo>
                  <a:pt x="4389" y="774"/>
                </a:lnTo>
                <a:lnTo>
                  <a:pt x="4387" y="781"/>
                </a:lnTo>
                <a:lnTo>
                  <a:pt x="4384" y="788"/>
                </a:lnTo>
                <a:lnTo>
                  <a:pt x="4381" y="795"/>
                </a:lnTo>
                <a:lnTo>
                  <a:pt x="4378" y="802"/>
                </a:lnTo>
                <a:lnTo>
                  <a:pt x="4376" y="804"/>
                </a:lnTo>
                <a:lnTo>
                  <a:pt x="4375" y="806"/>
                </a:lnTo>
                <a:lnTo>
                  <a:pt x="4377" y="809"/>
                </a:lnTo>
                <a:lnTo>
                  <a:pt x="4381" y="811"/>
                </a:lnTo>
                <a:lnTo>
                  <a:pt x="4380" y="814"/>
                </a:lnTo>
                <a:lnTo>
                  <a:pt x="4378" y="816"/>
                </a:lnTo>
                <a:lnTo>
                  <a:pt x="4375" y="818"/>
                </a:lnTo>
                <a:lnTo>
                  <a:pt x="4372" y="819"/>
                </a:lnTo>
                <a:lnTo>
                  <a:pt x="4372" y="822"/>
                </a:lnTo>
                <a:lnTo>
                  <a:pt x="4372" y="825"/>
                </a:lnTo>
                <a:lnTo>
                  <a:pt x="4370" y="828"/>
                </a:lnTo>
                <a:lnTo>
                  <a:pt x="4368" y="831"/>
                </a:lnTo>
                <a:lnTo>
                  <a:pt x="4364" y="836"/>
                </a:lnTo>
                <a:lnTo>
                  <a:pt x="4362" y="842"/>
                </a:lnTo>
                <a:lnTo>
                  <a:pt x="4366" y="845"/>
                </a:lnTo>
                <a:lnTo>
                  <a:pt x="4370" y="846"/>
                </a:lnTo>
                <a:lnTo>
                  <a:pt x="4373" y="845"/>
                </a:lnTo>
                <a:lnTo>
                  <a:pt x="4376" y="843"/>
                </a:lnTo>
                <a:lnTo>
                  <a:pt x="4380" y="837"/>
                </a:lnTo>
                <a:lnTo>
                  <a:pt x="4385" y="833"/>
                </a:lnTo>
                <a:lnTo>
                  <a:pt x="4389" y="825"/>
                </a:lnTo>
                <a:lnTo>
                  <a:pt x="4393" y="816"/>
                </a:lnTo>
                <a:lnTo>
                  <a:pt x="4395" y="813"/>
                </a:lnTo>
                <a:lnTo>
                  <a:pt x="4398" y="810"/>
                </a:lnTo>
                <a:lnTo>
                  <a:pt x="4401" y="810"/>
                </a:lnTo>
                <a:lnTo>
                  <a:pt x="4403" y="810"/>
                </a:lnTo>
                <a:lnTo>
                  <a:pt x="4406" y="810"/>
                </a:lnTo>
                <a:lnTo>
                  <a:pt x="4410" y="811"/>
                </a:lnTo>
                <a:lnTo>
                  <a:pt x="4401" y="824"/>
                </a:lnTo>
                <a:lnTo>
                  <a:pt x="4391" y="837"/>
                </a:lnTo>
                <a:lnTo>
                  <a:pt x="4382" y="848"/>
                </a:lnTo>
                <a:lnTo>
                  <a:pt x="4372" y="860"/>
                </a:lnTo>
                <a:lnTo>
                  <a:pt x="4362" y="870"/>
                </a:lnTo>
                <a:lnTo>
                  <a:pt x="4352" y="881"/>
                </a:lnTo>
                <a:lnTo>
                  <a:pt x="4352" y="881"/>
                </a:lnTo>
                <a:lnTo>
                  <a:pt x="4350" y="888"/>
                </a:lnTo>
                <a:lnTo>
                  <a:pt x="4345" y="894"/>
                </a:lnTo>
                <a:lnTo>
                  <a:pt x="4340" y="899"/>
                </a:lnTo>
                <a:lnTo>
                  <a:pt x="4333" y="902"/>
                </a:lnTo>
                <a:lnTo>
                  <a:pt x="4331" y="911"/>
                </a:lnTo>
                <a:lnTo>
                  <a:pt x="4327" y="917"/>
                </a:lnTo>
                <a:lnTo>
                  <a:pt x="4325" y="919"/>
                </a:lnTo>
                <a:lnTo>
                  <a:pt x="4321" y="921"/>
                </a:lnTo>
                <a:lnTo>
                  <a:pt x="4317" y="922"/>
                </a:lnTo>
                <a:lnTo>
                  <a:pt x="4313" y="923"/>
                </a:lnTo>
                <a:lnTo>
                  <a:pt x="4312" y="921"/>
                </a:lnTo>
                <a:lnTo>
                  <a:pt x="4313" y="919"/>
                </a:lnTo>
                <a:lnTo>
                  <a:pt x="4314" y="917"/>
                </a:lnTo>
                <a:lnTo>
                  <a:pt x="4316" y="915"/>
                </a:lnTo>
                <a:lnTo>
                  <a:pt x="4317" y="913"/>
                </a:lnTo>
                <a:lnTo>
                  <a:pt x="4318" y="911"/>
                </a:lnTo>
                <a:lnTo>
                  <a:pt x="4317" y="908"/>
                </a:lnTo>
                <a:lnTo>
                  <a:pt x="4315" y="907"/>
                </a:lnTo>
                <a:lnTo>
                  <a:pt x="4315" y="908"/>
                </a:lnTo>
                <a:lnTo>
                  <a:pt x="4315" y="908"/>
                </a:lnTo>
                <a:lnTo>
                  <a:pt x="4309" y="915"/>
                </a:lnTo>
                <a:lnTo>
                  <a:pt x="4304" y="920"/>
                </a:lnTo>
                <a:lnTo>
                  <a:pt x="4300" y="926"/>
                </a:lnTo>
                <a:lnTo>
                  <a:pt x="4296" y="932"/>
                </a:lnTo>
                <a:lnTo>
                  <a:pt x="4300" y="934"/>
                </a:lnTo>
                <a:lnTo>
                  <a:pt x="4303" y="936"/>
                </a:lnTo>
                <a:lnTo>
                  <a:pt x="4300" y="944"/>
                </a:lnTo>
                <a:lnTo>
                  <a:pt x="4295" y="952"/>
                </a:lnTo>
                <a:lnTo>
                  <a:pt x="4290" y="959"/>
                </a:lnTo>
                <a:lnTo>
                  <a:pt x="4285" y="966"/>
                </a:lnTo>
                <a:lnTo>
                  <a:pt x="4271" y="979"/>
                </a:lnTo>
                <a:lnTo>
                  <a:pt x="4259" y="991"/>
                </a:lnTo>
                <a:lnTo>
                  <a:pt x="4243" y="1010"/>
                </a:lnTo>
                <a:lnTo>
                  <a:pt x="4225" y="1029"/>
                </a:lnTo>
                <a:lnTo>
                  <a:pt x="4209" y="1048"/>
                </a:lnTo>
                <a:lnTo>
                  <a:pt x="4193" y="1066"/>
                </a:lnTo>
                <a:lnTo>
                  <a:pt x="4176" y="1086"/>
                </a:lnTo>
                <a:lnTo>
                  <a:pt x="4160" y="1105"/>
                </a:lnTo>
                <a:lnTo>
                  <a:pt x="4144" y="1124"/>
                </a:lnTo>
                <a:lnTo>
                  <a:pt x="4128" y="1145"/>
                </a:lnTo>
                <a:lnTo>
                  <a:pt x="4121" y="1157"/>
                </a:lnTo>
                <a:lnTo>
                  <a:pt x="4115" y="1170"/>
                </a:lnTo>
                <a:lnTo>
                  <a:pt x="4114" y="1174"/>
                </a:lnTo>
                <a:lnTo>
                  <a:pt x="4112" y="1176"/>
                </a:lnTo>
                <a:lnTo>
                  <a:pt x="4110" y="1179"/>
                </a:lnTo>
                <a:lnTo>
                  <a:pt x="4108" y="1181"/>
                </a:lnTo>
                <a:lnTo>
                  <a:pt x="4102" y="1183"/>
                </a:lnTo>
                <a:lnTo>
                  <a:pt x="4096" y="1187"/>
                </a:lnTo>
                <a:lnTo>
                  <a:pt x="4095" y="1187"/>
                </a:lnTo>
                <a:lnTo>
                  <a:pt x="4096" y="1194"/>
                </a:lnTo>
                <a:lnTo>
                  <a:pt x="4097" y="1201"/>
                </a:lnTo>
                <a:lnTo>
                  <a:pt x="4096" y="1208"/>
                </a:lnTo>
                <a:lnTo>
                  <a:pt x="4095" y="1216"/>
                </a:lnTo>
                <a:lnTo>
                  <a:pt x="4096" y="1220"/>
                </a:lnTo>
                <a:lnTo>
                  <a:pt x="4097" y="1223"/>
                </a:lnTo>
                <a:lnTo>
                  <a:pt x="4096" y="1226"/>
                </a:lnTo>
                <a:lnTo>
                  <a:pt x="4096" y="1228"/>
                </a:lnTo>
                <a:lnTo>
                  <a:pt x="4093" y="1231"/>
                </a:lnTo>
                <a:lnTo>
                  <a:pt x="4088" y="1232"/>
                </a:lnTo>
                <a:lnTo>
                  <a:pt x="4083" y="1233"/>
                </a:lnTo>
                <a:lnTo>
                  <a:pt x="4079" y="1234"/>
                </a:lnTo>
                <a:lnTo>
                  <a:pt x="4077" y="1235"/>
                </a:lnTo>
                <a:lnTo>
                  <a:pt x="4076" y="1237"/>
                </a:lnTo>
                <a:lnTo>
                  <a:pt x="4075" y="1238"/>
                </a:lnTo>
                <a:lnTo>
                  <a:pt x="4074" y="1242"/>
                </a:lnTo>
                <a:lnTo>
                  <a:pt x="4073" y="1239"/>
                </a:lnTo>
                <a:lnTo>
                  <a:pt x="4072" y="1237"/>
                </a:lnTo>
                <a:lnTo>
                  <a:pt x="4072" y="1235"/>
                </a:lnTo>
                <a:lnTo>
                  <a:pt x="4072" y="1233"/>
                </a:lnTo>
                <a:lnTo>
                  <a:pt x="4074" y="1229"/>
                </a:lnTo>
                <a:lnTo>
                  <a:pt x="4076" y="1225"/>
                </a:lnTo>
                <a:lnTo>
                  <a:pt x="4078" y="1222"/>
                </a:lnTo>
                <a:lnTo>
                  <a:pt x="4079" y="1218"/>
                </a:lnTo>
                <a:lnTo>
                  <a:pt x="4079" y="1217"/>
                </a:lnTo>
                <a:lnTo>
                  <a:pt x="4079" y="1215"/>
                </a:lnTo>
                <a:lnTo>
                  <a:pt x="4077" y="1213"/>
                </a:lnTo>
                <a:lnTo>
                  <a:pt x="4076" y="1212"/>
                </a:lnTo>
                <a:lnTo>
                  <a:pt x="4075" y="1212"/>
                </a:lnTo>
                <a:lnTo>
                  <a:pt x="4074" y="1213"/>
                </a:lnTo>
                <a:lnTo>
                  <a:pt x="4070" y="1216"/>
                </a:lnTo>
                <a:lnTo>
                  <a:pt x="4067" y="1220"/>
                </a:lnTo>
                <a:lnTo>
                  <a:pt x="4065" y="1224"/>
                </a:lnTo>
                <a:lnTo>
                  <a:pt x="4065" y="1228"/>
                </a:lnTo>
                <a:lnTo>
                  <a:pt x="4065" y="1238"/>
                </a:lnTo>
                <a:lnTo>
                  <a:pt x="4064" y="1248"/>
                </a:lnTo>
                <a:lnTo>
                  <a:pt x="4064" y="1248"/>
                </a:lnTo>
                <a:lnTo>
                  <a:pt x="4064" y="1249"/>
                </a:lnTo>
                <a:lnTo>
                  <a:pt x="4074" y="1251"/>
                </a:lnTo>
                <a:lnTo>
                  <a:pt x="4084" y="1255"/>
                </a:lnTo>
                <a:lnTo>
                  <a:pt x="4087" y="1257"/>
                </a:lnTo>
                <a:lnTo>
                  <a:pt x="4089" y="1262"/>
                </a:lnTo>
                <a:lnTo>
                  <a:pt x="4089" y="1268"/>
                </a:lnTo>
                <a:lnTo>
                  <a:pt x="4087" y="1276"/>
                </a:lnTo>
                <a:lnTo>
                  <a:pt x="4086" y="1277"/>
                </a:lnTo>
                <a:lnTo>
                  <a:pt x="4084" y="1277"/>
                </a:lnTo>
                <a:lnTo>
                  <a:pt x="4082" y="1278"/>
                </a:lnTo>
                <a:lnTo>
                  <a:pt x="4080" y="1277"/>
                </a:lnTo>
                <a:lnTo>
                  <a:pt x="4079" y="1272"/>
                </a:lnTo>
                <a:lnTo>
                  <a:pt x="4077" y="1269"/>
                </a:lnTo>
                <a:lnTo>
                  <a:pt x="4075" y="1268"/>
                </a:lnTo>
                <a:lnTo>
                  <a:pt x="4073" y="1269"/>
                </a:lnTo>
                <a:lnTo>
                  <a:pt x="4067" y="1272"/>
                </a:lnTo>
                <a:lnTo>
                  <a:pt x="4062" y="1273"/>
                </a:lnTo>
                <a:lnTo>
                  <a:pt x="4060" y="1272"/>
                </a:lnTo>
                <a:lnTo>
                  <a:pt x="4058" y="1270"/>
                </a:lnTo>
                <a:lnTo>
                  <a:pt x="4061" y="1279"/>
                </a:lnTo>
                <a:lnTo>
                  <a:pt x="4062" y="1287"/>
                </a:lnTo>
                <a:lnTo>
                  <a:pt x="4062" y="1291"/>
                </a:lnTo>
                <a:lnTo>
                  <a:pt x="4060" y="1294"/>
                </a:lnTo>
                <a:lnTo>
                  <a:pt x="4057" y="1298"/>
                </a:lnTo>
                <a:lnTo>
                  <a:pt x="4053" y="1301"/>
                </a:lnTo>
                <a:lnTo>
                  <a:pt x="4060" y="1305"/>
                </a:lnTo>
                <a:lnTo>
                  <a:pt x="4066" y="1309"/>
                </a:lnTo>
                <a:lnTo>
                  <a:pt x="4072" y="1315"/>
                </a:lnTo>
                <a:lnTo>
                  <a:pt x="4077" y="1321"/>
                </a:lnTo>
                <a:lnTo>
                  <a:pt x="4081" y="1324"/>
                </a:lnTo>
                <a:lnTo>
                  <a:pt x="4085" y="1328"/>
                </a:lnTo>
                <a:lnTo>
                  <a:pt x="4088" y="1326"/>
                </a:lnTo>
                <a:lnTo>
                  <a:pt x="4090" y="1327"/>
                </a:lnTo>
                <a:lnTo>
                  <a:pt x="4093" y="1329"/>
                </a:lnTo>
                <a:lnTo>
                  <a:pt x="4096" y="1331"/>
                </a:lnTo>
                <a:lnTo>
                  <a:pt x="4098" y="1333"/>
                </a:lnTo>
                <a:lnTo>
                  <a:pt x="4102" y="1334"/>
                </a:lnTo>
                <a:lnTo>
                  <a:pt x="4105" y="1333"/>
                </a:lnTo>
                <a:lnTo>
                  <a:pt x="4110" y="1329"/>
                </a:lnTo>
                <a:lnTo>
                  <a:pt x="4111" y="1327"/>
                </a:lnTo>
                <a:lnTo>
                  <a:pt x="4113" y="1326"/>
                </a:lnTo>
                <a:lnTo>
                  <a:pt x="4114" y="1327"/>
                </a:lnTo>
                <a:lnTo>
                  <a:pt x="4115" y="1327"/>
                </a:lnTo>
                <a:lnTo>
                  <a:pt x="4117" y="1330"/>
                </a:lnTo>
                <a:lnTo>
                  <a:pt x="4119" y="1334"/>
                </a:lnTo>
                <a:lnTo>
                  <a:pt x="4121" y="1339"/>
                </a:lnTo>
                <a:lnTo>
                  <a:pt x="4123" y="1344"/>
                </a:lnTo>
                <a:lnTo>
                  <a:pt x="4127" y="1348"/>
                </a:lnTo>
                <a:lnTo>
                  <a:pt x="4131" y="1351"/>
                </a:lnTo>
                <a:lnTo>
                  <a:pt x="4140" y="1349"/>
                </a:lnTo>
                <a:lnTo>
                  <a:pt x="4148" y="1347"/>
                </a:lnTo>
                <a:lnTo>
                  <a:pt x="4151" y="1332"/>
                </a:lnTo>
                <a:lnTo>
                  <a:pt x="4155" y="1317"/>
                </a:lnTo>
                <a:lnTo>
                  <a:pt x="4167" y="1300"/>
                </a:lnTo>
                <a:lnTo>
                  <a:pt x="4180" y="1282"/>
                </a:lnTo>
                <a:lnTo>
                  <a:pt x="4194" y="1265"/>
                </a:lnTo>
                <a:lnTo>
                  <a:pt x="4206" y="1248"/>
                </a:lnTo>
                <a:lnTo>
                  <a:pt x="4207" y="1244"/>
                </a:lnTo>
                <a:lnTo>
                  <a:pt x="4208" y="1238"/>
                </a:lnTo>
                <a:lnTo>
                  <a:pt x="4210" y="1234"/>
                </a:lnTo>
                <a:lnTo>
                  <a:pt x="4212" y="1230"/>
                </a:lnTo>
                <a:lnTo>
                  <a:pt x="4217" y="1223"/>
                </a:lnTo>
                <a:lnTo>
                  <a:pt x="4223" y="1217"/>
                </a:lnTo>
                <a:lnTo>
                  <a:pt x="4227" y="1211"/>
                </a:lnTo>
                <a:lnTo>
                  <a:pt x="4232" y="1206"/>
                </a:lnTo>
                <a:lnTo>
                  <a:pt x="4234" y="1206"/>
                </a:lnTo>
                <a:lnTo>
                  <a:pt x="4235" y="1207"/>
                </a:lnTo>
                <a:lnTo>
                  <a:pt x="4237" y="1211"/>
                </a:lnTo>
                <a:lnTo>
                  <a:pt x="4240" y="1218"/>
                </a:lnTo>
                <a:lnTo>
                  <a:pt x="4241" y="1222"/>
                </a:lnTo>
                <a:lnTo>
                  <a:pt x="4243" y="1223"/>
                </a:lnTo>
                <a:lnTo>
                  <a:pt x="4245" y="1221"/>
                </a:lnTo>
                <a:lnTo>
                  <a:pt x="4247" y="1219"/>
                </a:lnTo>
                <a:lnTo>
                  <a:pt x="4249" y="1216"/>
                </a:lnTo>
                <a:lnTo>
                  <a:pt x="4251" y="1214"/>
                </a:lnTo>
                <a:lnTo>
                  <a:pt x="4253" y="1213"/>
                </a:lnTo>
                <a:lnTo>
                  <a:pt x="4254" y="1213"/>
                </a:lnTo>
                <a:lnTo>
                  <a:pt x="4256" y="1214"/>
                </a:lnTo>
                <a:lnTo>
                  <a:pt x="4258" y="1215"/>
                </a:lnTo>
                <a:lnTo>
                  <a:pt x="4257" y="1220"/>
                </a:lnTo>
                <a:lnTo>
                  <a:pt x="4255" y="1225"/>
                </a:lnTo>
                <a:lnTo>
                  <a:pt x="4253" y="1229"/>
                </a:lnTo>
                <a:lnTo>
                  <a:pt x="4250" y="1233"/>
                </a:lnTo>
                <a:lnTo>
                  <a:pt x="4243" y="1241"/>
                </a:lnTo>
                <a:lnTo>
                  <a:pt x="4237" y="1249"/>
                </a:lnTo>
                <a:lnTo>
                  <a:pt x="4235" y="1252"/>
                </a:lnTo>
                <a:lnTo>
                  <a:pt x="4234" y="1254"/>
                </a:lnTo>
                <a:lnTo>
                  <a:pt x="4232" y="1254"/>
                </a:lnTo>
                <a:lnTo>
                  <a:pt x="4231" y="1253"/>
                </a:lnTo>
                <a:lnTo>
                  <a:pt x="4229" y="1252"/>
                </a:lnTo>
                <a:lnTo>
                  <a:pt x="4228" y="1249"/>
                </a:lnTo>
                <a:lnTo>
                  <a:pt x="4226" y="1248"/>
                </a:lnTo>
                <a:lnTo>
                  <a:pt x="4225" y="1247"/>
                </a:lnTo>
                <a:lnTo>
                  <a:pt x="4223" y="1247"/>
                </a:lnTo>
                <a:lnTo>
                  <a:pt x="4222" y="1248"/>
                </a:lnTo>
                <a:lnTo>
                  <a:pt x="4218" y="1250"/>
                </a:lnTo>
                <a:lnTo>
                  <a:pt x="4214" y="1255"/>
                </a:lnTo>
                <a:lnTo>
                  <a:pt x="4215" y="1262"/>
                </a:lnTo>
                <a:lnTo>
                  <a:pt x="4216" y="1270"/>
                </a:lnTo>
                <a:lnTo>
                  <a:pt x="4217" y="1278"/>
                </a:lnTo>
                <a:lnTo>
                  <a:pt x="4219" y="1286"/>
                </a:lnTo>
                <a:lnTo>
                  <a:pt x="4213" y="1298"/>
                </a:lnTo>
                <a:lnTo>
                  <a:pt x="4207" y="1309"/>
                </a:lnTo>
                <a:lnTo>
                  <a:pt x="4205" y="1310"/>
                </a:lnTo>
                <a:lnTo>
                  <a:pt x="4204" y="1310"/>
                </a:lnTo>
                <a:lnTo>
                  <a:pt x="4201" y="1318"/>
                </a:lnTo>
                <a:lnTo>
                  <a:pt x="4196" y="1325"/>
                </a:lnTo>
                <a:lnTo>
                  <a:pt x="4196" y="1326"/>
                </a:lnTo>
                <a:lnTo>
                  <a:pt x="4196" y="1327"/>
                </a:lnTo>
                <a:lnTo>
                  <a:pt x="4195" y="1332"/>
                </a:lnTo>
                <a:lnTo>
                  <a:pt x="4194" y="1338"/>
                </a:lnTo>
                <a:lnTo>
                  <a:pt x="4191" y="1343"/>
                </a:lnTo>
                <a:lnTo>
                  <a:pt x="4189" y="1348"/>
                </a:lnTo>
                <a:lnTo>
                  <a:pt x="4188" y="1351"/>
                </a:lnTo>
                <a:lnTo>
                  <a:pt x="4187" y="1353"/>
                </a:lnTo>
                <a:lnTo>
                  <a:pt x="4190" y="1357"/>
                </a:lnTo>
                <a:lnTo>
                  <a:pt x="4194" y="1359"/>
                </a:lnTo>
                <a:lnTo>
                  <a:pt x="4198" y="1359"/>
                </a:lnTo>
                <a:lnTo>
                  <a:pt x="4202" y="1357"/>
                </a:lnTo>
                <a:lnTo>
                  <a:pt x="4204" y="1354"/>
                </a:lnTo>
                <a:lnTo>
                  <a:pt x="4205" y="1351"/>
                </a:lnTo>
                <a:lnTo>
                  <a:pt x="4206" y="1348"/>
                </a:lnTo>
                <a:lnTo>
                  <a:pt x="4208" y="1346"/>
                </a:lnTo>
                <a:lnTo>
                  <a:pt x="4211" y="1345"/>
                </a:lnTo>
                <a:lnTo>
                  <a:pt x="4214" y="1344"/>
                </a:lnTo>
                <a:lnTo>
                  <a:pt x="4220" y="1333"/>
                </a:lnTo>
                <a:lnTo>
                  <a:pt x="4226" y="1323"/>
                </a:lnTo>
                <a:lnTo>
                  <a:pt x="4233" y="1312"/>
                </a:lnTo>
                <a:lnTo>
                  <a:pt x="4239" y="1302"/>
                </a:lnTo>
                <a:lnTo>
                  <a:pt x="4245" y="1288"/>
                </a:lnTo>
                <a:lnTo>
                  <a:pt x="4251" y="1276"/>
                </a:lnTo>
                <a:lnTo>
                  <a:pt x="4252" y="1282"/>
                </a:lnTo>
                <a:lnTo>
                  <a:pt x="4253" y="1288"/>
                </a:lnTo>
                <a:lnTo>
                  <a:pt x="4253" y="1294"/>
                </a:lnTo>
                <a:lnTo>
                  <a:pt x="4253" y="1300"/>
                </a:lnTo>
                <a:lnTo>
                  <a:pt x="4251" y="1311"/>
                </a:lnTo>
                <a:lnTo>
                  <a:pt x="4247" y="1321"/>
                </a:lnTo>
                <a:lnTo>
                  <a:pt x="4236" y="1339"/>
                </a:lnTo>
                <a:lnTo>
                  <a:pt x="4225" y="1358"/>
                </a:lnTo>
                <a:lnTo>
                  <a:pt x="4221" y="1366"/>
                </a:lnTo>
                <a:lnTo>
                  <a:pt x="4216" y="1374"/>
                </a:lnTo>
                <a:lnTo>
                  <a:pt x="4215" y="1379"/>
                </a:lnTo>
                <a:lnTo>
                  <a:pt x="4214" y="1383"/>
                </a:lnTo>
                <a:lnTo>
                  <a:pt x="4213" y="1388"/>
                </a:lnTo>
                <a:lnTo>
                  <a:pt x="4214" y="1393"/>
                </a:lnTo>
                <a:lnTo>
                  <a:pt x="4209" y="1410"/>
                </a:lnTo>
                <a:lnTo>
                  <a:pt x="4206" y="1427"/>
                </a:lnTo>
                <a:lnTo>
                  <a:pt x="4204" y="1435"/>
                </a:lnTo>
                <a:lnTo>
                  <a:pt x="4202" y="1443"/>
                </a:lnTo>
                <a:lnTo>
                  <a:pt x="4199" y="1451"/>
                </a:lnTo>
                <a:lnTo>
                  <a:pt x="4195" y="1458"/>
                </a:lnTo>
                <a:lnTo>
                  <a:pt x="4193" y="1462"/>
                </a:lnTo>
                <a:lnTo>
                  <a:pt x="4193" y="1465"/>
                </a:lnTo>
                <a:lnTo>
                  <a:pt x="4193" y="1468"/>
                </a:lnTo>
                <a:lnTo>
                  <a:pt x="4194" y="1470"/>
                </a:lnTo>
                <a:lnTo>
                  <a:pt x="4196" y="1475"/>
                </a:lnTo>
                <a:lnTo>
                  <a:pt x="4197" y="1479"/>
                </a:lnTo>
                <a:lnTo>
                  <a:pt x="4198" y="1483"/>
                </a:lnTo>
                <a:lnTo>
                  <a:pt x="4198" y="1487"/>
                </a:lnTo>
                <a:lnTo>
                  <a:pt x="4198" y="1494"/>
                </a:lnTo>
                <a:lnTo>
                  <a:pt x="4195" y="1501"/>
                </a:lnTo>
                <a:lnTo>
                  <a:pt x="4192" y="1507"/>
                </a:lnTo>
                <a:lnTo>
                  <a:pt x="4187" y="1513"/>
                </a:lnTo>
                <a:lnTo>
                  <a:pt x="4181" y="1518"/>
                </a:lnTo>
                <a:lnTo>
                  <a:pt x="4175" y="1522"/>
                </a:lnTo>
                <a:lnTo>
                  <a:pt x="4171" y="1525"/>
                </a:lnTo>
                <a:lnTo>
                  <a:pt x="4168" y="1528"/>
                </a:lnTo>
                <a:lnTo>
                  <a:pt x="4165" y="1532"/>
                </a:lnTo>
                <a:lnTo>
                  <a:pt x="4163" y="1536"/>
                </a:lnTo>
                <a:lnTo>
                  <a:pt x="4162" y="1540"/>
                </a:lnTo>
                <a:lnTo>
                  <a:pt x="4160" y="1543"/>
                </a:lnTo>
                <a:lnTo>
                  <a:pt x="4158" y="1547"/>
                </a:lnTo>
                <a:lnTo>
                  <a:pt x="4155" y="1549"/>
                </a:lnTo>
                <a:lnTo>
                  <a:pt x="4152" y="1553"/>
                </a:lnTo>
                <a:lnTo>
                  <a:pt x="4151" y="1556"/>
                </a:lnTo>
                <a:lnTo>
                  <a:pt x="4151" y="1559"/>
                </a:lnTo>
                <a:lnTo>
                  <a:pt x="4153" y="1563"/>
                </a:lnTo>
                <a:lnTo>
                  <a:pt x="4154" y="1566"/>
                </a:lnTo>
                <a:lnTo>
                  <a:pt x="4156" y="1569"/>
                </a:lnTo>
                <a:lnTo>
                  <a:pt x="4157" y="1574"/>
                </a:lnTo>
                <a:lnTo>
                  <a:pt x="4156" y="1577"/>
                </a:lnTo>
                <a:lnTo>
                  <a:pt x="4151" y="1580"/>
                </a:lnTo>
                <a:lnTo>
                  <a:pt x="4147" y="1583"/>
                </a:lnTo>
                <a:lnTo>
                  <a:pt x="4145" y="1587"/>
                </a:lnTo>
                <a:lnTo>
                  <a:pt x="4143" y="1591"/>
                </a:lnTo>
                <a:lnTo>
                  <a:pt x="4139" y="1600"/>
                </a:lnTo>
                <a:lnTo>
                  <a:pt x="4134" y="1610"/>
                </a:lnTo>
                <a:lnTo>
                  <a:pt x="4131" y="1617"/>
                </a:lnTo>
                <a:lnTo>
                  <a:pt x="4129" y="1624"/>
                </a:lnTo>
                <a:lnTo>
                  <a:pt x="4127" y="1632"/>
                </a:lnTo>
                <a:lnTo>
                  <a:pt x="4126" y="1639"/>
                </a:lnTo>
                <a:lnTo>
                  <a:pt x="4126" y="1654"/>
                </a:lnTo>
                <a:lnTo>
                  <a:pt x="4127" y="1668"/>
                </a:lnTo>
                <a:lnTo>
                  <a:pt x="4128" y="1674"/>
                </a:lnTo>
                <a:lnTo>
                  <a:pt x="4132" y="1679"/>
                </a:lnTo>
                <a:lnTo>
                  <a:pt x="4141" y="1663"/>
                </a:lnTo>
                <a:lnTo>
                  <a:pt x="4149" y="1646"/>
                </a:lnTo>
                <a:lnTo>
                  <a:pt x="4156" y="1629"/>
                </a:lnTo>
                <a:lnTo>
                  <a:pt x="4166" y="1613"/>
                </a:lnTo>
                <a:lnTo>
                  <a:pt x="4170" y="1607"/>
                </a:lnTo>
                <a:lnTo>
                  <a:pt x="4175" y="1603"/>
                </a:lnTo>
                <a:lnTo>
                  <a:pt x="4181" y="1601"/>
                </a:lnTo>
                <a:lnTo>
                  <a:pt x="4188" y="1600"/>
                </a:lnTo>
                <a:lnTo>
                  <a:pt x="4188" y="1604"/>
                </a:lnTo>
                <a:lnTo>
                  <a:pt x="4189" y="1608"/>
                </a:lnTo>
                <a:lnTo>
                  <a:pt x="4189" y="1611"/>
                </a:lnTo>
                <a:lnTo>
                  <a:pt x="4187" y="1612"/>
                </a:lnTo>
                <a:lnTo>
                  <a:pt x="4182" y="1611"/>
                </a:lnTo>
                <a:lnTo>
                  <a:pt x="4179" y="1611"/>
                </a:lnTo>
                <a:lnTo>
                  <a:pt x="4176" y="1611"/>
                </a:lnTo>
                <a:lnTo>
                  <a:pt x="4175" y="1613"/>
                </a:lnTo>
                <a:lnTo>
                  <a:pt x="4173" y="1618"/>
                </a:lnTo>
                <a:lnTo>
                  <a:pt x="4173" y="1624"/>
                </a:lnTo>
                <a:lnTo>
                  <a:pt x="4173" y="1632"/>
                </a:lnTo>
                <a:lnTo>
                  <a:pt x="4173" y="1639"/>
                </a:lnTo>
                <a:lnTo>
                  <a:pt x="4171" y="1642"/>
                </a:lnTo>
                <a:lnTo>
                  <a:pt x="4169" y="1644"/>
                </a:lnTo>
                <a:lnTo>
                  <a:pt x="4165" y="1646"/>
                </a:lnTo>
                <a:lnTo>
                  <a:pt x="4159" y="1648"/>
                </a:lnTo>
                <a:lnTo>
                  <a:pt x="4156" y="1649"/>
                </a:lnTo>
                <a:lnTo>
                  <a:pt x="4154" y="1652"/>
                </a:lnTo>
                <a:lnTo>
                  <a:pt x="4152" y="1655"/>
                </a:lnTo>
                <a:lnTo>
                  <a:pt x="4152" y="1659"/>
                </a:lnTo>
                <a:lnTo>
                  <a:pt x="4154" y="1667"/>
                </a:lnTo>
                <a:lnTo>
                  <a:pt x="4156" y="1675"/>
                </a:lnTo>
                <a:lnTo>
                  <a:pt x="4154" y="1678"/>
                </a:lnTo>
                <a:lnTo>
                  <a:pt x="4152" y="1680"/>
                </a:lnTo>
                <a:lnTo>
                  <a:pt x="4150" y="1682"/>
                </a:lnTo>
                <a:lnTo>
                  <a:pt x="4148" y="1682"/>
                </a:lnTo>
                <a:lnTo>
                  <a:pt x="4143" y="1680"/>
                </a:lnTo>
                <a:lnTo>
                  <a:pt x="4137" y="1679"/>
                </a:lnTo>
                <a:lnTo>
                  <a:pt x="4135" y="1679"/>
                </a:lnTo>
                <a:lnTo>
                  <a:pt x="4132" y="1679"/>
                </a:lnTo>
                <a:lnTo>
                  <a:pt x="4134" y="1682"/>
                </a:lnTo>
                <a:lnTo>
                  <a:pt x="4135" y="1683"/>
                </a:lnTo>
                <a:lnTo>
                  <a:pt x="4136" y="1689"/>
                </a:lnTo>
                <a:lnTo>
                  <a:pt x="4136" y="1694"/>
                </a:lnTo>
                <a:lnTo>
                  <a:pt x="4136" y="1699"/>
                </a:lnTo>
                <a:lnTo>
                  <a:pt x="4136" y="1704"/>
                </a:lnTo>
                <a:lnTo>
                  <a:pt x="4134" y="1708"/>
                </a:lnTo>
                <a:lnTo>
                  <a:pt x="4132" y="1713"/>
                </a:lnTo>
                <a:lnTo>
                  <a:pt x="4128" y="1717"/>
                </a:lnTo>
                <a:lnTo>
                  <a:pt x="4123" y="1720"/>
                </a:lnTo>
                <a:lnTo>
                  <a:pt x="4122" y="1720"/>
                </a:lnTo>
                <a:lnTo>
                  <a:pt x="4122" y="1720"/>
                </a:lnTo>
                <a:lnTo>
                  <a:pt x="4122" y="1725"/>
                </a:lnTo>
                <a:lnTo>
                  <a:pt x="4122" y="1729"/>
                </a:lnTo>
                <a:lnTo>
                  <a:pt x="4121" y="1734"/>
                </a:lnTo>
                <a:lnTo>
                  <a:pt x="4120" y="1739"/>
                </a:lnTo>
                <a:lnTo>
                  <a:pt x="4121" y="1741"/>
                </a:lnTo>
                <a:lnTo>
                  <a:pt x="4122" y="1742"/>
                </a:lnTo>
                <a:lnTo>
                  <a:pt x="4123" y="1746"/>
                </a:lnTo>
                <a:lnTo>
                  <a:pt x="4123" y="1750"/>
                </a:lnTo>
                <a:lnTo>
                  <a:pt x="4122" y="1751"/>
                </a:lnTo>
                <a:lnTo>
                  <a:pt x="4121" y="1752"/>
                </a:lnTo>
                <a:lnTo>
                  <a:pt x="4119" y="1752"/>
                </a:lnTo>
                <a:lnTo>
                  <a:pt x="4116" y="1752"/>
                </a:lnTo>
                <a:lnTo>
                  <a:pt x="4114" y="1751"/>
                </a:lnTo>
                <a:lnTo>
                  <a:pt x="4111" y="1750"/>
                </a:lnTo>
                <a:lnTo>
                  <a:pt x="4110" y="1751"/>
                </a:lnTo>
                <a:lnTo>
                  <a:pt x="4108" y="1752"/>
                </a:lnTo>
                <a:lnTo>
                  <a:pt x="4106" y="1754"/>
                </a:lnTo>
                <a:lnTo>
                  <a:pt x="4104" y="1755"/>
                </a:lnTo>
                <a:lnTo>
                  <a:pt x="4102" y="1755"/>
                </a:lnTo>
                <a:lnTo>
                  <a:pt x="4100" y="1755"/>
                </a:lnTo>
                <a:lnTo>
                  <a:pt x="4094" y="1752"/>
                </a:lnTo>
                <a:lnTo>
                  <a:pt x="4087" y="1747"/>
                </a:lnTo>
                <a:lnTo>
                  <a:pt x="4084" y="1744"/>
                </a:lnTo>
                <a:lnTo>
                  <a:pt x="4081" y="1742"/>
                </a:lnTo>
                <a:lnTo>
                  <a:pt x="4079" y="1741"/>
                </a:lnTo>
                <a:lnTo>
                  <a:pt x="4077" y="1741"/>
                </a:lnTo>
                <a:lnTo>
                  <a:pt x="4075" y="1741"/>
                </a:lnTo>
                <a:lnTo>
                  <a:pt x="4073" y="1742"/>
                </a:lnTo>
                <a:lnTo>
                  <a:pt x="4072" y="1744"/>
                </a:lnTo>
                <a:lnTo>
                  <a:pt x="4071" y="1745"/>
                </a:lnTo>
                <a:lnTo>
                  <a:pt x="4071" y="1747"/>
                </a:lnTo>
                <a:lnTo>
                  <a:pt x="4071" y="1749"/>
                </a:lnTo>
                <a:lnTo>
                  <a:pt x="4073" y="1754"/>
                </a:lnTo>
                <a:lnTo>
                  <a:pt x="4073" y="1758"/>
                </a:lnTo>
                <a:lnTo>
                  <a:pt x="4073" y="1761"/>
                </a:lnTo>
                <a:lnTo>
                  <a:pt x="4073" y="1765"/>
                </a:lnTo>
                <a:lnTo>
                  <a:pt x="4074" y="1768"/>
                </a:lnTo>
                <a:lnTo>
                  <a:pt x="4075" y="1770"/>
                </a:lnTo>
                <a:lnTo>
                  <a:pt x="4075" y="1773"/>
                </a:lnTo>
                <a:lnTo>
                  <a:pt x="4075" y="1776"/>
                </a:lnTo>
                <a:lnTo>
                  <a:pt x="4075" y="1777"/>
                </a:lnTo>
                <a:lnTo>
                  <a:pt x="4075" y="1778"/>
                </a:lnTo>
                <a:lnTo>
                  <a:pt x="4080" y="1777"/>
                </a:lnTo>
                <a:lnTo>
                  <a:pt x="4084" y="1776"/>
                </a:lnTo>
                <a:lnTo>
                  <a:pt x="4086" y="1771"/>
                </a:lnTo>
                <a:lnTo>
                  <a:pt x="4089" y="1767"/>
                </a:lnTo>
                <a:lnTo>
                  <a:pt x="4091" y="1766"/>
                </a:lnTo>
                <a:lnTo>
                  <a:pt x="4094" y="1765"/>
                </a:lnTo>
                <a:lnTo>
                  <a:pt x="4097" y="1764"/>
                </a:lnTo>
                <a:lnTo>
                  <a:pt x="4100" y="1764"/>
                </a:lnTo>
                <a:lnTo>
                  <a:pt x="4100" y="1769"/>
                </a:lnTo>
                <a:lnTo>
                  <a:pt x="4100" y="1774"/>
                </a:lnTo>
                <a:lnTo>
                  <a:pt x="4098" y="1780"/>
                </a:lnTo>
                <a:lnTo>
                  <a:pt x="4096" y="1784"/>
                </a:lnTo>
                <a:lnTo>
                  <a:pt x="4094" y="1788"/>
                </a:lnTo>
                <a:lnTo>
                  <a:pt x="4089" y="1792"/>
                </a:lnTo>
                <a:lnTo>
                  <a:pt x="4078" y="1797"/>
                </a:lnTo>
                <a:lnTo>
                  <a:pt x="4058" y="1804"/>
                </a:lnTo>
                <a:lnTo>
                  <a:pt x="4057" y="1801"/>
                </a:lnTo>
                <a:lnTo>
                  <a:pt x="4058" y="1798"/>
                </a:lnTo>
                <a:lnTo>
                  <a:pt x="4059" y="1796"/>
                </a:lnTo>
                <a:lnTo>
                  <a:pt x="4061" y="1794"/>
                </a:lnTo>
                <a:lnTo>
                  <a:pt x="4063" y="1793"/>
                </a:lnTo>
                <a:lnTo>
                  <a:pt x="4065" y="1790"/>
                </a:lnTo>
                <a:lnTo>
                  <a:pt x="4067" y="1788"/>
                </a:lnTo>
                <a:lnTo>
                  <a:pt x="4068" y="1786"/>
                </a:lnTo>
                <a:lnTo>
                  <a:pt x="4062" y="1784"/>
                </a:lnTo>
                <a:lnTo>
                  <a:pt x="4056" y="1783"/>
                </a:lnTo>
                <a:lnTo>
                  <a:pt x="4051" y="1784"/>
                </a:lnTo>
                <a:lnTo>
                  <a:pt x="4047" y="1786"/>
                </a:lnTo>
                <a:lnTo>
                  <a:pt x="4042" y="1789"/>
                </a:lnTo>
                <a:lnTo>
                  <a:pt x="4039" y="1794"/>
                </a:lnTo>
                <a:lnTo>
                  <a:pt x="4035" y="1799"/>
                </a:lnTo>
                <a:lnTo>
                  <a:pt x="4033" y="1804"/>
                </a:lnTo>
                <a:lnTo>
                  <a:pt x="4022" y="1824"/>
                </a:lnTo>
                <a:lnTo>
                  <a:pt x="4012" y="1844"/>
                </a:lnTo>
                <a:lnTo>
                  <a:pt x="4002" y="1865"/>
                </a:lnTo>
                <a:lnTo>
                  <a:pt x="3991" y="1885"/>
                </a:lnTo>
                <a:lnTo>
                  <a:pt x="3980" y="1906"/>
                </a:lnTo>
                <a:lnTo>
                  <a:pt x="3970" y="1926"/>
                </a:lnTo>
                <a:lnTo>
                  <a:pt x="3959" y="1945"/>
                </a:lnTo>
                <a:lnTo>
                  <a:pt x="3946" y="1965"/>
                </a:lnTo>
                <a:lnTo>
                  <a:pt x="3926" y="2000"/>
                </a:lnTo>
                <a:lnTo>
                  <a:pt x="3907" y="2037"/>
                </a:lnTo>
                <a:lnTo>
                  <a:pt x="3898" y="2054"/>
                </a:lnTo>
                <a:lnTo>
                  <a:pt x="3888" y="2073"/>
                </a:lnTo>
                <a:lnTo>
                  <a:pt x="3876" y="2089"/>
                </a:lnTo>
                <a:lnTo>
                  <a:pt x="3863" y="2104"/>
                </a:lnTo>
                <a:lnTo>
                  <a:pt x="3859" y="2108"/>
                </a:lnTo>
                <a:lnTo>
                  <a:pt x="3857" y="2112"/>
                </a:lnTo>
                <a:lnTo>
                  <a:pt x="3855" y="2117"/>
                </a:lnTo>
                <a:lnTo>
                  <a:pt x="3854" y="2123"/>
                </a:lnTo>
                <a:lnTo>
                  <a:pt x="3852" y="2128"/>
                </a:lnTo>
                <a:lnTo>
                  <a:pt x="3850" y="2132"/>
                </a:lnTo>
                <a:lnTo>
                  <a:pt x="3848" y="2137"/>
                </a:lnTo>
                <a:lnTo>
                  <a:pt x="3844" y="2140"/>
                </a:lnTo>
                <a:lnTo>
                  <a:pt x="3844" y="2140"/>
                </a:lnTo>
                <a:lnTo>
                  <a:pt x="3825" y="2172"/>
                </a:lnTo>
                <a:lnTo>
                  <a:pt x="3805" y="2205"/>
                </a:lnTo>
                <a:lnTo>
                  <a:pt x="3785" y="2237"/>
                </a:lnTo>
                <a:lnTo>
                  <a:pt x="3763" y="2267"/>
                </a:lnTo>
                <a:lnTo>
                  <a:pt x="3759" y="2274"/>
                </a:lnTo>
                <a:lnTo>
                  <a:pt x="3755" y="2280"/>
                </a:lnTo>
                <a:lnTo>
                  <a:pt x="3752" y="2287"/>
                </a:lnTo>
                <a:lnTo>
                  <a:pt x="3750" y="2296"/>
                </a:lnTo>
                <a:lnTo>
                  <a:pt x="3749" y="2303"/>
                </a:lnTo>
                <a:lnTo>
                  <a:pt x="3748" y="2311"/>
                </a:lnTo>
                <a:lnTo>
                  <a:pt x="3748" y="2319"/>
                </a:lnTo>
                <a:lnTo>
                  <a:pt x="3748" y="2326"/>
                </a:lnTo>
                <a:lnTo>
                  <a:pt x="3749" y="2329"/>
                </a:lnTo>
                <a:lnTo>
                  <a:pt x="3749" y="2332"/>
                </a:lnTo>
                <a:lnTo>
                  <a:pt x="3748" y="2335"/>
                </a:lnTo>
                <a:lnTo>
                  <a:pt x="3746" y="2337"/>
                </a:lnTo>
                <a:lnTo>
                  <a:pt x="3739" y="2340"/>
                </a:lnTo>
                <a:lnTo>
                  <a:pt x="3733" y="2344"/>
                </a:lnTo>
                <a:lnTo>
                  <a:pt x="3727" y="2347"/>
                </a:lnTo>
                <a:lnTo>
                  <a:pt x="3721" y="2351"/>
                </a:lnTo>
                <a:lnTo>
                  <a:pt x="3712" y="2360"/>
                </a:lnTo>
                <a:lnTo>
                  <a:pt x="3703" y="2370"/>
                </a:lnTo>
                <a:lnTo>
                  <a:pt x="3689" y="2392"/>
                </a:lnTo>
                <a:lnTo>
                  <a:pt x="3673" y="2416"/>
                </a:lnTo>
                <a:lnTo>
                  <a:pt x="3666" y="2427"/>
                </a:lnTo>
                <a:lnTo>
                  <a:pt x="3658" y="2439"/>
                </a:lnTo>
                <a:lnTo>
                  <a:pt x="3653" y="2444"/>
                </a:lnTo>
                <a:lnTo>
                  <a:pt x="3649" y="2449"/>
                </a:lnTo>
                <a:lnTo>
                  <a:pt x="3643" y="2452"/>
                </a:lnTo>
                <a:lnTo>
                  <a:pt x="3637" y="2455"/>
                </a:lnTo>
                <a:lnTo>
                  <a:pt x="3637" y="2455"/>
                </a:lnTo>
                <a:lnTo>
                  <a:pt x="3637" y="2455"/>
                </a:lnTo>
                <a:lnTo>
                  <a:pt x="3635" y="2458"/>
                </a:lnTo>
                <a:lnTo>
                  <a:pt x="3632" y="2462"/>
                </a:lnTo>
                <a:lnTo>
                  <a:pt x="3624" y="2469"/>
                </a:lnTo>
                <a:lnTo>
                  <a:pt x="3618" y="2477"/>
                </a:lnTo>
                <a:lnTo>
                  <a:pt x="3615" y="2484"/>
                </a:lnTo>
                <a:lnTo>
                  <a:pt x="3613" y="2492"/>
                </a:lnTo>
                <a:lnTo>
                  <a:pt x="3612" y="2501"/>
                </a:lnTo>
                <a:lnTo>
                  <a:pt x="3613" y="2511"/>
                </a:lnTo>
                <a:lnTo>
                  <a:pt x="3614" y="2520"/>
                </a:lnTo>
                <a:lnTo>
                  <a:pt x="3617" y="2530"/>
                </a:lnTo>
                <a:lnTo>
                  <a:pt x="3628" y="2513"/>
                </a:lnTo>
                <a:lnTo>
                  <a:pt x="3641" y="2496"/>
                </a:lnTo>
                <a:lnTo>
                  <a:pt x="3652" y="2480"/>
                </a:lnTo>
                <a:lnTo>
                  <a:pt x="3663" y="2464"/>
                </a:lnTo>
                <a:lnTo>
                  <a:pt x="3668" y="2457"/>
                </a:lnTo>
                <a:lnTo>
                  <a:pt x="3673" y="2449"/>
                </a:lnTo>
                <a:lnTo>
                  <a:pt x="3676" y="2446"/>
                </a:lnTo>
                <a:lnTo>
                  <a:pt x="3680" y="2444"/>
                </a:lnTo>
                <a:lnTo>
                  <a:pt x="3684" y="2442"/>
                </a:lnTo>
                <a:lnTo>
                  <a:pt x="3689" y="2441"/>
                </a:lnTo>
                <a:lnTo>
                  <a:pt x="3694" y="2428"/>
                </a:lnTo>
                <a:lnTo>
                  <a:pt x="3699" y="2415"/>
                </a:lnTo>
                <a:lnTo>
                  <a:pt x="3706" y="2402"/>
                </a:lnTo>
                <a:lnTo>
                  <a:pt x="3714" y="2390"/>
                </a:lnTo>
                <a:lnTo>
                  <a:pt x="3732" y="2368"/>
                </a:lnTo>
                <a:lnTo>
                  <a:pt x="3751" y="2346"/>
                </a:lnTo>
                <a:lnTo>
                  <a:pt x="3756" y="2345"/>
                </a:lnTo>
                <a:lnTo>
                  <a:pt x="3760" y="2342"/>
                </a:lnTo>
                <a:lnTo>
                  <a:pt x="3761" y="2341"/>
                </a:lnTo>
                <a:lnTo>
                  <a:pt x="3764" y="2341"/>
                </a:lnTo>
                <a:lnTo>
                  <a:pt x="3779" y="2324"/>
                </a:lnTo>
                <a:lnTo>
                  <a:pt x="3793" y="2309"/>
                </a:lnTo>
                <a:lnTo>
                  <a:pt x="3799" y="2301"/>
                </a:lnTo>
                <a:lnTo>
                  <a:pt x="3805" y="2293"/>
                </a:lnTo>
                <a:lnTo>
                  <a:pt x="3810" y="2283"/>
                </a:lnTo>
                <a:lnTo>
                  <a:pt x="3815" y="2272"/>
                </a:lnTo>
                <a:lnTo>
                  <a:pt x="3817" y="2270"/>
                </a:lnTo>
                <a:lnTo>
                  <a:pt x="3818" y="2268"/>
                </a:lnTo>
                <a:lnTo>
                  <a:pt x="3820" y="2267"/>
                </a:lnTo>
                <a:lnTo>
                  <a:pt x="3823" y="2267"/>
                </a:lnTo>
                <a:lnTo>
                  <a:pt x="3826" y="2268"/>
                </a:lnTo>
                <a:lnTo>
                  <a:pt x="3829" y="2272"/>
                </a:lnTo>
                <a:lnTo>
                  <a:pt x="3832" y="2279"/>
                </a:lnTo>
                <a:lnTo>
                  <a:pt x="3836" y="2289"/>
                </a:lnTo>
                <a:lnTo>
                  <a:pt x="3836" y="2289"/>
                </a:lnTo>
                <a:lnTo>
                  <a:pt x="3836" y="2289"/>
                </a:lnTo>
                <a:lnTo>
                  <a:pt x="3838" y="2287"/>
                </a:lnTo>
                <a:lnTo>
                  <a:pt x="3840" y="2286"/>
                </a:lnTo>
                <a:lnTo>
                  <a:pt x="3842" y="2284"/>
                </a:lnTo>
                <a:lnTo>
                  <a:pt x="3843" y="2282"/>
                </a:lnTo>
                <a:lnTo>
                  <a:pt x="3844" y="2277"/>
                </a:lnTo>
                <a:lnTo>
                  <a:pt x="3844" y="2271"/>
                </a:lnTo>
                <a:lnTo>
                  <a:pt x="3844" y="2265"/>
                </a:lnTo>
                <a:lnTo>
                  <a:pt x="3845" y="2260"/>
                </a:lnTo>
                <a:lnTo>
                  <a:pt x="3846" y="2257"/>
                </a:lnTo>
                <a:lnTo>
                  <a:pt x="3847" y="2256"/>
                </a:lnTo>
                <a:lnTo>
                  <a:pt x="3849" y="2254"/>
                </a:lnTo>
                <a:lnTo>
                  <a:pt x="3852" y="2253"/>
                </a:lnTo>
                <a:lnTo>
                  <a:pt x="3839" y="2256"/>
                </a:lnTo>
                <a:lnTo>
                  <a:pt x="3838" y="2251"/>
                </a:lnTo>
                <a:lnTo>
                  <a:pt x="3836" y="2240"/>
                </a:lnTo>
                <a:lnTo>
                  <a:pt x="3834" y="2228"/>
                </a:lnTo>
                <a:lnTo>
                  <a:pt x="3834" y="2223"/>
                </a:lnTo>
                <a:lnTo>
                  <a:pt x="3838" y="2219"/>
                </a:lnTo>
                <a:lnTo>
                  <a:pt x="3844" y="2215"/>
                </a:lnTo>
                <a:lnTo>
                  <a:pt x="3848" y="2215"/>
                </a:lnTo>
                <a:lnTo>
                  <a:pt x="3853" y="2214"/>
                </a:lnTo>
                <a:lnTo>
                  <a:pt x="3851" y="2214"/>
                </a:lnTo>
                <a:lnTo>
                  <a:pt x="3849" y="2214"/>
                </a:lnTo>
                <a:lnTo>
                  <a:pt x="3853" y="2209"/>
                </a:lnTo>
                <a:lnTo>
                  <a:pt x="3857" y="2204"/>
                </a:lnTo>
                <a:lnTo>
                  <a:pt x="3859" y="2199"/>
                </a:lnTo>
                <a:lnTo>
                  <a:pt x="3860" y="2194"/>
                </a:lnTo>
                <a:lnTo>
                  <a:pt x="3860" y="2194"/>
                </a:lnTo>
                <a:lnTo>
                  <a:pt x="3860" y="2194"/>
                </a:lnTo>
                <a:lnTo>
                  <a:pt x="3860" y="2192"/>
                </a:lnTo>
                <a:lnTo>
                  <a:pt x="3860" y="2189"/>
                </a:lnTo>
                <a:lnTo>
                  <a:pt x="3861" y="2187"/>
                </a:lnTo>
                <a:lnTo>
                  <a:pt x="3864" y="2185"/>
                </a:lnTo>
                <a:lnTo>
                  <a:pt x="3867" y="2181"/>
                </a:lnTo>
                <a:lnTo>
                  <a:pt x="3872" y="2176"/>
                </a:lnTo>
                <a:lnTo>
                  <a:pt x="3877" y="2173"/>
                </a:lnTo>
                <a:lnTo>
                  <a:pt x="3882" y="2168"/>
                </a:lnTo>
                <a:lnTo>
                  <a:pt x="3887" y="2163"/>
                </a:lnTo>
                <a:lnTo>
                  <a:pt x="3889" y="2158"/>
                </a:lnTo>
                <a:lnTo>
                  <a:pt x="3891" y="2155"/>
                </a:lnTo>
                <a:lnTo>
                  <a:pt x="3892" y="2153"/>
                </a:lnTo>
                <a:lnTo>
                  <a:pt x="3894" y="2153"/>
                </a:lnTo>
                <a:lnTo>
                  <a:pt x="3896" y="2155"/>
                </a:lnTo>
                <a:lnTo>
                  <a:pt x="3900" y="2160"/>
                </a:lnTo>
                <a:lnTo>
                  <a:pt x="3904" y="2167"/>
                </a:lnTo>
                <a:lnTo>
                  <a:pt x="3907" y="2172"/>
                </a:lnTo>
                <a:lnTo>
                  <a:pt x="3913" y="2174"/>
                </a:lnTo>
                <a:lnTo>
                  <a:pt x="3917" y="2175"/>
                </a:lnTo>
                <a:lnTo>
                  <a:pt x="3921" y="2175"/>
                </a:lnTo>
                <a:lnTo>
                  <a:pt x="3921" y="2175"/>
                </a:lnTo>
                <a:lnTo>
                  <a:pt x="3920" y="2176"/>
                </a:lnTo>
                <a:lnTo>
                  <a:pt x="3922" y="2173"/>
                </a:lnTo>
                <a:lnTo>
                  <a:pt x="3922" y="2168"/>
                </a:lnTo>
                <a:lnTo>
                  <a:pt x="3921" y="2161"/>
                </a:lnTo>
                <a:lnTo>
                  <a:pt x="3919" y="2152"/>
                </a:lnTo>
                <a:lnTo>
                  <a:pt x="3916" y="2135"/>
                </a:lnTo>
                <a:lnTo>
                  <a:pt x="3913" y="2125"/>
                </a:lnTo>
                <a:lnTo>
                  <a:pt x="3917" y="2144"/>
                </a:lnTo>
                <a:lnTo>
                  <a:pt x="3932" y="2142"/>
                </a:lnTo>
                <a:lnTo>
                  <a:pt x="3935" y="2141"/>
                </a:lnTo>
                <a:lnTo>
                  <a:pt x="3937" y="2138"/>
                </a:lnTo>
                <a:lnTo>
                  <a:pt x="3939" y="2135"/>
                </a:lnTo>
                <a:lnTo>
                  <a:pt x="3941" y="2132"/>
                </a:lnTo>
                <a:lnTo>
                  <a:pt x="3941" y="2128"/>
                </a:lnTo>
                <a:lnTo>
                  <a:pt x="3941" y="2125"/>
                </a:lnTo>
                <a:lnTo>
                  <a:pt x="3941" y="2121"/>
                </a:lnTo>
                <a:lnTo>
                  <a:pt x="3939" y="2119"/>
                </a:lnTo>
                <a:lnTo>
                  <a:pt x="3942" y="2109"/>
                </a:lnTo>
                <a:lnTo>
                  <a:pt x="3942" y="2109"/>
                </a:lnTo>
                <a:lnTo>
                  <a:pt x="3932" y="2108"/>
                </a:lnTo>
                <a:lnTo>
                  <a:pt x="3925" y="2108"/>
                </a:lnTo>
                <a:lnTo>
                  <a:pt x="3921" y="2110"/>
                </a:lnTo>
                <a:lnTo>
                  <a:pt x="3919" y="2113"/>
                </a:lnTo>
                <a:lnTo>
                  <a:pt x="3918" y="2116"/>
                </a:lnTo>
                <a:lnTo>
                  <a:pt x="3917" y="2119"/>
                </a:lnTo>
                <a:lnTo>
                  <a:pt x="3916" y="2120"/>
                </a:lnTo>
                <a:lnTo>
                  <a:pt x="3915" y="2121"/>
                </a:lnTo>
                <a:lnTo>
                  <a:pt x="3914" y="2121"/>
                </a:lnTo>
                <a:lnTo>
                  <a:pt x="3912" y="2121"/>
                </a:lnTo>
                <a:lnTo>
                  <a:pt x="3906" y="2112"/>
                </a:lnTo>
                <a:lnTo>
                  <a:pt x="3902" y="2105"/>
                </a:lnTo>
                <a:lnTo>
                  <a:pt x="3902" y="2102"/>
                </a:lnTo>
                <a:lnTo>
                  <a:pt x="3903" y="2099"/>
                </a:lnTo>
                <a:lnTo>
                  <a:pt x="3906" y="2097"/>
                </a:lnTo>
                <a:lnTo>
                  <a:pt x="3912" y="2096"/>
                </a:lnTo>
                <a:lnTo>
                  <a:pt x="3914" y="2095"/>
                </a:lnTo>
                <a:lnTo>
                  <a:pt x="3915" y="2094"/>
                </a:lnTo>
                <a:lnTo>
                  <a:pt x="3914" y="2093"/>
                </a:lnTo>
                <a:lnTo>
                  <a:pt x="3913" y="2092"/>
                </a:lnTo>
                <a:lnTo>
                  <a:pt x="3909" y="2090"/>
                </a:lnTo>
                <a:lnTo>
                  <a:pt x="3905" y="2087"/>
                </a:lnTo>
                <a:lnTo>
                  <a:pt x="3911" y="2113"/>
                </a:lnTo>
                <a:lnTo>
                  <a:pt x="3919" y="2111"/>
                </a:lnTo>
                <a:lnTo>
                  <a:pt x="3928" y="2110"/>
                </a:lnTo>
                <a:lnTo>
                  <a:pt x="3926" y="2109"/>
                </a:lnTo>
                <a:lnTo>
                  <a:pt x="3922" y="2107"/>
                </a:lnTo>
                <a:lnTo>
                  <a:pt x="3918" y="2104"/>
                </a:lnTo>
                <a:lnTo>
                  <a:pt x="3914" y="2101"/>
                </a:lnTo>
                <a:lnTo>
                  <a:pt x="3910" y="2096"/>
                </a:lnTo>
                <a:lnTo>
                  <a:pt x="3907" y="2091"/>
                </a:lnTo>
                <a:lnTo>
                  <a:pt x="3907" y="2088"/>
                </a:lnTo>
                <a:lnTo>
                  <a:pt x="3907" y="2085"/>
                </a:lnTo>
                <a:lnTo>
                  <a:pt x="3907" y="2082"/>
                </a:lnTo>
                <a:lnTo>
                  <a:pt x="3910" y="2079"/>
                </a:lnTo>
                <a:lnTo>
                  <a:pt x="3913" y="2074"/>
                </a:lnTo>
                <a:lnTo>
                  <a:pt x="3916" y="2070"/>
                </a:lnTo>
                <a:lnTo>
                  <a:pt x="3919" y="2066"/>
                </a:lnTo>
                <a:lnTo>
                  <a:pt x="3922" y="2063"/>
                </a:lnTo>
                <a:lnTo>
                  <a:pt x="3926" y="2062"/>
                </a:lnTo>
                <a:lnTo>
                  <a:pt x="3929" y="2062"/>
                </a:lnTo>
                <a:lnTo>
                  <a:pt x="3933" y="2063"/>
                </a:lnTo>
                <a:lnTo>
                  <a:pt x="3936" y="2068"/>
                </a:lnTo>
                <a:lnTo>
                  <a:pt x="3940" y="2068"/>
                </a:lnTo>
                <a:lnTo>
                  <a:pt x="3943" y="2068"/>
                </a:lnTo>
                <a:lnTo>
                  <a:pt x="3944" y="2063"/>
                </a:lnTo>
                <a:lnTo>
                  <a:pt x="3945" y="2059"/>
                </a:lnTo>
                <a:lnTo>
                  <a:pt x="3945" y="2057"/>
                </a:lnTo>
                <a:lnTo>
                  <a:pt x="3946" y="2055"/>
                </a:lnTo>
                <a:lnTo>
                  <a:pt x="3947" y="2054"/>
                </a:lnTo>
                <a:lnTo>
                  <a:pt x="3949" y="2053"/>
                </a:lnTo>
                <a:lnTo>
                  <a:pt x="3956" y="2051"/>
                </a:lnTo>
                <a:lnTo>
                  <a:pt x="3961" y="2049"/>
                </a:lnTo>
                <a:lnTo>
                  <a:pt x="3966" y="2046"/>
                </a:lnTo>
                <a:lnTo>
                  <a:pt x="3970" y="2043"/>
                </a:lnTo>
                <a:lnTo>
                  <a:pt x="3977" y="2035"/>
                </a:lnTo>
                <a:lnTo>
                  <a:pt x="3983" y="2027"/>
                </a:lnTo>
                <a:lnTo>
                  <a:pt x="3994" y="2009"/>
                </a:lnTo>
                <a:lnTo>
                  <a:pt x="4006" y="1991"/>
                </a:lnTo>
                <a:lnTo>
                  <a:pt x="4007" y="1988"/>
                </a:lnTo>
                <a:lnTo>
                  <a:pt x="4009" y="1985"/>
                </a:lnTo>
                <a:lnTo>
                  <a:pt x="4011" y="1982"/>
                </a:lnTo>
                <a:lnTo>
                  <a:pt x="4014" y="1979"/>
                </a:lnTo>
                <a:lnTo>
                  <a:pt x="4020" y="1975"/>
                </a:lnTo>
                <a:lnTo>
                  <a:pt x="4025" y="1970"/>
                </a:lnTo>
                <a:lnTo>
                  <a:pt x="4032" y="1958"/>
                </a:lnTo>
                <a:lnTo>
                  <a:pt x="4038" y="1944"/>
                </a:lnTo>
                <a:lnTo>
                  <a:pt x="4043" y="1946"/>
                </a:lnTo>
                <a:lnTo>
                  <a:pt x="4048" y="1949"/>
                </a:lnTo>
                <a:lnTo>
                  <a:pt x="4050" y="1952"/>
                </a:lnTo>
                <a:lnTo>
                  <a:pt x="4051" y="1955"/>
                </a:lnTo>
                <a:lnTo>
                  <a:pt x="4051" y="1964"/>
                </a:lnTo>
                <a:lnTo>
                  <a:pt x="4050" y="1972"/>
                </a:lnTo>
                <a:lnTo>
                  <a:pt x="4044" y="1977"/>
                </a:lnTo>
                <a:lnTo>
                  <a:pt x="4039" y="1983"/>
                </a:lnTo>
                <a:lnTo>
                  <a:pt x="4039" y="1983"/>
                </a:lnTo>
                <a:lnTo>
                  <a:pt x="4039" y="1984"/>
                </a:lnTo>
                <a:lnTo>
                  <a:pt x="4038" y="1991"/>
                </a:lnTo>
                <a:lnTo>
                  <a:pt x="4036" y="1998"/>
                </a:lnTo>
                <a:lnTo>
                  <a:pt x="4034" y="2005"/>
                </a:lnTo>
                <a:lnTo>
                  <a:pt x="4031" y="2013"/>
                </a:lnTo>
                <a:lnTo>
                  <a:pt x="4025" y="2026"/>
                </a:lnTo>
                <a:lnTo>
                  <a:pt x="4018" y="2039"/>
                </a:lnTo>
                <a:lnTo>
                  <a:pt x="4028" y="2023"/>
                </a:lnTo>
                <a:lnTo>
                  <a:pt x="4038" y="2006"/>
                </a:lnTo>
                <a:lnTo>
                  <a:pt x="4048" y="1989"/>
                </a:lnTo>
                <a:lnTo>
                  <a:pt x="4056" y="1973"/>
                </a:lnTo>
                <a:lnTo>
                  <a:pt x="4071" y="1940"/>
                </a:lnTo>
                <a:lnTo>
                  <a:pt x="4088" y="1909"/>
                </a:lnTo>
                <a:lnTo>
                  <a:pt x="4105" y="1877"/>
                </a:lnTo>
                <a:lnTo>
                  <a:pt x="4121" y="1845"/>
                </a:lnTo>
                <a:lnTo>
                  <a:pt x="4121" y="1845"/>
                </a:lnTo>
                <a:lnTo>
                  <a:pt x="4121" y="1845"/>
                </a:lnTo>
                <a:lnTo>
                  <a:pt x="4114" y="1842"/>
                </a:lnTo>
                <a:lnTo>
                  <a:pt x="4108" y="1838"/>
                </a:lnTo>
                <a:lnTo>
                  <a:pt x="4102" y="1833"/>
                </a:lnTo>
                <a:lnTo>
                  <a:pt x="4097" y="1828"/>
                </a:lnTo>
                <a:lnTo>
                  <a:pt x="4091" y="1823"/>
                </a:lnTo>
                <a:lnTo>
                  <a:pt x="4085" y="1818"/>
                </a:lnTo>
                <a:lnTo>
                  <a:pt x="4078" y="1815"/>
                </a:lnTo>
                <a:lnTo>
                  <a:pt x="4070" y="1813"/>
                </a:lnTo>
                <a:lnTo>
                  <a:pt x="4078" y="1811"/>
                </a:lnTo>
                <a:lnTo>
                  <a:pt x="4085" y="1808"/>
                </a:lnTo>
                <a:lnTo>
                  <a:pt x="4094" y="1806"/>
                </a:lnTo>
                <a:lnTo>
                  <a:pt x="4101" y="1804"/>
                </a:lnTo>
                <a:lnTo>
                  <a:pt x="4102" y="1806"/>
                </a:lnTo>
                <a:lnTo>
                  <a:pt x="4105" y="1807"/>
                </a:lnTo>
                <a:lnTo>
                  <a:pt x="4108" y="1807"/>
                </a:lnTo>
                <a:lnTo>
                  <a:pt x="4111" y="1807"/>
                </a:lnTo>
                <a:lnTo>
                  <a:pt x="4114" y="1807"/>
                </a:lnTo>
                <a:lnTo>
                  <a:pt x="4116" y="1809"/>
                </a:lnTo>
                <a:lnTo>
                  <a:pt x="4117" y="1812"/>
                </a:lnTo>
                <a:lnTo>
                  <a:pt x="4115" y="1817"/>
                </a:lnTo>
                <a:lnTo>
                  <a:pt x="4115" y="1820"/>
                </a:lnTo>
                <a:lnTo>
                  <a:pt x="4115" y="1823"/>
                </a:lnTo>
                <a:lnTo>
                  <a:pt x="4115" y="1825"/>
                </a:lnTo>
                <a:lnTo>
                  <a:pt x="4117" y="1827"/>
                </a:lnTo>
                <a:lnTo>
                  <a:pt x="4121" y="1829"/>
                </a:lnTo>
                <a:lnTo>
                  <a:pt x="4125" y="1831"/>
                </a:lnTo>
                <a:lnTo>
                  <a:pt x="4125" y="1831"/>
                </a:lnTo>
                <a:lnTo>
                  <a:pt x="4125" y="1831"/>
                </a:lnTo>
                <a:lnTo>
                  <a:pt x="4136" y="1812"/>
                </a:lnTo>
                <a:lnTo>
                  <a:pt x="4147" y="1793"/>
                </a:lnTo>
                <a:lnTo>
                  <a:pt x="4156" y="1773"/>
                </a:lnTo>
                <a:lnTo>
                  <a:pt x="4167" y="1755"/>
                </a:lnTo>
                <a:lnTo>
                  <a:pt x="4169" y="1754"/>
                </a:lnTo>
                <a:lnTo>
                  <a:pt x="4171" y="1753"/>
                </a:lnTo>
                <a:lnTo>
                  <a:pt x="4174" y="1750"/>
                </a:lnTo>
                <a:lnTo>
                  <a:pt x="4176" y="1746"/>
                </a:lnTo>
                <a:lnTo>
                  <a:pt x="4175" y="1744"/>
                </a:lnTo>
                <a:lnTo>
                  <a:pt x="4175" y="1743"/>
                </a:lnTo>
                <a:lnTo>
                  <a:pt x="4174" y="1738"/>
                </a:lnTo>
                <a:lnTo>
                  <a:pt x="4174" y="1731"/>
                </a:lnTo>
                <a:lnTo>
                  <a:pt x="4177" y="1725"/>
                </a:lnTo>
                <a:lnTo>
                  <a:pt x="4181" y="1719"/>
                </a:lnTo>
                <a:lnTo>
                  <a:pt x="4182" y="1715"/>
                </a:lnTo>
                <a:lnTo>
                  <a:pt x="4185" y="1711"/>
                </a:lnTo>
                <a:lnTo>
                  <a:pt x="4188" y="1708"/>
                </a:lnTo>
                <a:lnTo>
                  <a:pt x="4191" y="1705"/>
                </a:lnTo>
                <a:lnTo>
                  <a:pt x="4198" y="1698"/>
                </a:lnTo>
                <a:lnTo>
                  <a:pt x="4205" y="1691"/>
                </a:lnTo>
                <a:lnTo>
                  <a:pt x="4208" y="1687"/>
                </a:lnTo>
                <a:lnTo>
                  <a:pt x="4210" y="1682"/>
                </a:lnTo>
                <a:lnTo>
                  <a:pt x="4212" y="1676"/>
                </a:lnTo>
                <a:lnTo>
                  <a:pt x="4213" y="1670"/>
                </a:lnTo>
                <a:lnTo>
                  <a:pt x="4214" y="1665"/>
                </a:lnTo>
                <a:lnTo>
                  <a:pt x="4215" y="1660"/>
                </a:lnTo>
                <a:lnTo>
                  <a:pt x="4217" y="1655"/>
                </a:lnTo>
                <a:lnTo>
                  <a:pt x="4219" y="1651"/>
                </a:lnTo>
                <a:lnTo>
                  <a:pt x="4224" y="1643"/>
                </a:lnTo>
                <a:lnTo>
                  <a:pt x="4231" y="1636"/>
                </a:lnTo>
                <a:lnTo>
                  <a:pt x="4246" y="1623"/>
                </a:lnTo>
                <a:lnTo>
                  <a:pt x="4261" y="1611"/>
                </a:lnTo>
                <a:lnTo>
                  <a:pt x="4265" y="1608"/>
                </a:lnTo>
                <a:lnTo>
                  <a:pt x="4267" y="1604"/>
                </a:lnTo>
                <a:lnTo>
                  <a:pt x="4268" y="1600"/>
                </a:lnTo>
                <a:lnTo>
                  <a:pt x="4270" y="1596"/>
                </a:lnTo>
                <a:lnTo>
                  <a:pt x="4262" y="1595"/>
                </a:lnTo>
                <a:lnTo>
                  <a:pt x="4254" y="1593"/>
                </a:lnTo>
                <a:lnTo>
                  <a:pt x="4257" y="1586"/>
                </a:lnTo>
                <a:lnTo>
                  <a:pt x="4260" y="1579"/>
                </a:lnTo>
                <a:lnTo>
                  <a:pt x="4262" y="1576"/>
                </a:lnTo>
                <a:lnTo>
                  <a:pt x="4265" y="1573"/>
                </a:lnTo>
                <a:lnTo>
                  <a:pt x="4267" y="1570"/>
                </a:lnTo>
                <a:lnTo>
                  <a:pt x="4271" y="1568"/>
                </a:lnTo>
                <a:lnTo>
                  <a:pt x="4285" y="1564"/>
                </a:lnTo>
                <a:lnTo>
                  <a:pt x="4298" y="1560"/>
                </a:lnTo>
                <a:lnTo>
                  <a:pt x="4299" y="1555"/>
                </a:lnTo>
                <a:lnTo>
                  <a:pt x="4299" y="1549"/>
                </a:lnTo>
                <a:lnTo>
                  <a:pt x="4299" y="1549"/>
                </a:lnTo>
                <a:lnTo>
                  <a:pt x="4293" y="1552"/>
                </a:lnTo>
                <a:lnTo>
                  <a:pt x="4287" y="1554"/>
                </a:lnTo>
                <a:lnTo>
                  <a:pt x="4285" y="1554"/>
                </a:lnTo>
                <a:lnTo>
                  <a:pt x="4282" y="1553"/>
                </a:lnTo>
                <a:lnTo>
                  <a:pt x="4281" y="1550"/>
                </a:lnTo>
                <a:lnTo>
                  <a:pt x="4280" y="1546"/>
                </a:lnTo>
                <a:lnTo>
                  <a:pt x="4278" y="1543"/>
                </a:lnTo>
                <a:lnTo>
                  <a:pt x="4275" y="1541"/>
                </a:lnTo>
                <a:lnTo>
                  <a:pt x="4271" y="1540"/>
                </a:lnTo>
                <a:lnTo>
                  <a:pt x="4268" y="1538"/>
                </a:lnTo>
                <a:lnTo>
                  <a:pt x="4265" y="1537"/>
                </a:lnTo>
                <a:lnTo>
                  <a:pt x="4264" y="1534"/>
                </a:lnTo>
                <a:lnTo>
                  <a:pt x="4266" y="1531"/>
                </a:lnTo>
                <a:lnTo>
                  <a:pt x="4270" y="1526"/>
                </a:lnTo>
                <a:lnTo>
                  <a:pt x="4280" y="1527"/>
                </a:lnTo>
                <a:lnTo>
                  <a:pt x="4289" y="1529"/>
                </a:lnTo>
                <a:lnTo>
                  <a:pt x="4297" y="1532"/>
                </a:lnTo>
                <a:lnTo>
                  <a:pt x="4306" y="1535"/>
                </a:lnTo>
                <a:lnTo>
                  <a:pt x="4314" y="1519"/>
                </a:lnTo>
                <a:lnTo>
                  <a:pt x="4325" y="1503"/>
                </a:lnTo>
                <a:lnTo>
                  <a:pt x="4336" y="1489"/>
                </a:lnTo>
                <a:lnTo>
                  <a:pt x="4349" y="1476"/>
                </a:lnTo>
                <a:lnTo>
                  <a:pt x="4349" y="1471"/>
                </a:lnTo>
                <a:lnTo>
                  <a:pt x="4351" y="1466"/>
                </a:lnTo>
                <a:lnTo>
                  <a:pt x="4351" y="1464"/>
                </a:lnTo>
                <a:lnTo>
                  <a:pt x="4352" y="1463"/>
                </a:lnTo>
                <a:lnTo>
                  <a:pt x="4353" y="1462"/>
                </a:lnTo>
                <a:lnTo>
                  <a:pt x="4355" y="1462"/>
                </a:lnTo>
                <a:lnTo>
                  <a:pt x="4358" y="1465"/>
                </a:lnTo>
                <a:lnTo>
                  <a:pt x="4360" y="1468"/>
                </a:lnTo>
                <a:lnTo>
                  <a:pt x="4360" y="1470"/>
                </a:lnTo>
                <a:lnTo>
                  <a:pt x="4360" y="1473"/>
                </a:lnTo>
                <a:lnTo>
                  <a:pt x="4358" y="1480"/>
                </a:lnTo>
                <a:lnTo>
                  <a:pt x="4355" y="1486"/>
                </a:lnTo>
                <a:lnTo>
                  <a:pt x="4354" y="1492"/>
                </a:lnTo>
                <a:lnTo>
                  <a:pt x="4353" y="1498"/>
                </a:lnTo>
                <a:lnTo>
                  <a:pt x="4352" y="1504"/>
                </a:lnTo>
                <a:lnTo>
                  <a:pt x="4353" y="1509"/>
                </a:lnTo>
                <a:lnTo>
                  <a:pt x="4354" y="1514"/>
                </a:lnTo>
                <a:lnTo>
                  <a:pt x="4355" y="1521"/>
                </a:lnTo>
                <a:lnTo>
                  <a:pt x="4355" y="1526"/>
                </a:lnTo>
                <a:lnTo>
                  <a:pt x="4355" y="1531"/>
                </a:lnTo>
                <a:lnTo>
                  <a:pt x="4353" y="1537"/>
                </a:lnTo>
                <a:lnTo>
                  <a:pt x="4350" y="1542"/>
                </a:lnTo>
                <a:lnTo>
                  <a:pt x="4349" y="1542"/>
                </a:lnTo>
                <a:lnTo>
                  <a:pt x="4348" y="1542"/>
                </a:lnTo>
                <a:lnTo>
                  <a:pt x="4347" y="1546"/>
                </a:lnTo>
                <a:lnTo>
                  <a:pt x="4345" y="1551"/>
                </a:lnTo>
                <a:lnTo>
                  <a:pt x="4343" y="1555"/>
                </a:lnTo>
                <a:lnTo>
                  <a:pt x="4340" y="1559"/>
                </a:lnTo>
                <a:lnTo>
                  <a:pt x="4333" y="1572"/>
                </a:lnTo>
                <a:lnTo>
                  <a:pt x="4325" y="1583"/>
                </a:lnTo>
                <a:lnTo>
                  <a:pt x="4321" y="1589"/>
                </a:lnTo>
                <a:lnTo>
                  <a:pt x="4319" y="1595"/>
                </a:lnTo>
                <a:lnTo>
                  <a:pt x="4318" y="1602"/>
                </a:lnTo>
                <a:lnTo>
                  <a:pt x="4320" y="1610"/>
                </a:lnTo>
                <a:lnTo>
                  <a:pt x="4331" y="1601"/>
                </a:lnTo>
                <a:lnTo>
                  <a:pt x="4339" y="1591"/>
                </a:lnTo>
                <a:lnTo>
                  <a:pt x="4347" y="1581"/>
                </a:lnTo>
                <a:lnTo>
                  <a:pt x="4353" y="1568"/>
                </a:lnTo>
                <a:lnTo>
                  <a:pt x="4353" y="1561"/>
                </a:lnTo>
                <a:lnTo>
                  <a:pt x="4353" y="1555"/>
                </a:lnTo>
                <a:lnTo>
                  <a:pt x="4354" y="1552"/>
                </a:lnTo>
                <a:lnTo>
                  <a:pt x="4356" y="1549"/>
                </a:lnTo>
                <a:lnTo>
                  <a:pt x="4358" y="1547"/>
                </a:lnTo>
                <a:lnTo>
                  <a:pt x="4361" y="1545"/>
                </a:lnTo>
                <a:lnTo>
                  <a:pt x="4361" y="1544"/>
                </a:lnTo>
                <a:lnTo>
                  <a:pt x="4361" y="1544"/>
                </a:lnTo>
                <a:lnTo>
                  <a:pt x="4363" y="1540"/>
                </a:lnTo>
                <a:lnTo>
                  <a:pt x="4365" y="1537"/>
                </a:lnTo>
                <a:lnTo>
                  <a:pt x="4372" y="1529"/>
                </a:lnTo>
                <a:lnTo>
                  <a:pt x="4378" y="1520"/>
                </a:lnTo>
                <a:lnTo>
                  <a:pt x="4382" y="1515"/>
                </a:lnTo>
                <a:lnTo>
                  <a:pt x="4386" y="1513"/>
                </a:lnTo>
                <a:lnTo>
                  <a:pt x="4389" y="1513"/>
                </a:lnTo>
                <a:lnTo>
                  <a:pt x="4392" y="1513"/>
                </a:lnTo>
                <a:lnTo>
                  <a:pt x="4395" y="1514"/>
                </a:lnTo>
                <a:lnTo>
                  <a:pt x="4399" y="1515"/>
                </a:lnTo>
                <a:lnTo>
                  <a:pt x="4414" y="1503"/>
                </a:lnTo>
                <a:lnTo>
                  <a:pt x="4429" y="1491"/>
                </a:lnTo>
                <a:lnTo>
                  <a:pt x="4428" y="1487"/>
                </a:lnTo>
                <a:lnTo>
                  <a:pt x="4429" y="1484"/>
                </a:lnTo>
                <a:lnTo>
                  <a:pt x="4430" y="1481"/>
                </a:lnTo>
                <a:lnTo>
                  <a:pt x="4432" y="1478"/>
                </a:lnTo>
                <a:lnTo>
                  <a:pt x="4434" y="1469"/>
                </a:lnTo>
                <a:lnTo>
                  <a:pt x="4437" y="1460"/>
                </a:lnTo>
                <a:lnTo>
                  <a:pt x="4439" y="1456"/>
                </a:lnTo>
                <a:lnTo>
                  <a:pt x="4442" y="1452"/>
                </a:lnTo>
                <a:lnTo>
                  <a:pt x="4445" y="1449"/>
                </a:lnTo>
                <a:lnTo>
                  <a:pt x="4449" y="1446"/>
                </a:lnTo>
                <a:lnTo>
                  <a:pt x="4452" y="1444"/>
                </a:lnTo>
                <a:lnTo>
                  <a:pt x="4455" y="1441"/>
                </a:lnTo>
                <a:lnTo>
                  <a:pt x="4456" y="1438"/>
                </a:lnTo>
                <a:lnTo>
                  <a:pt x="4458" y="1434"/>
                </a:lnTo>
                <a:lnTo>
                  <a:pt x="4459" y="1431"/>
                </a:lnTo>
                <a:lnTo>
                  <a:pt x="4462" y="1428"/>
                </a:lnTo>
                <a:lnTo>
                  <a:pt x="4465" y="1426"/>
                </a:lnTo>
                <a:lnTo>
                  <a:pt x="4469" y="1425"/>
                </a:lnTo>
                <a:lnTo>
                  <a:pt x="4469" y="1425"/>
                </a:lnTo>
                <a:lnTo>
                  <a:pt x="4469" y="1420"/>
                </a:lnTo>
                <a:lnTo>
                  <a:pt x="4467" y="1415"/>
                </a:lnTo>
                <a:lnTo>
                  <a:pt x="4467" y="1412"/>
                </a:lnTo>
                <a:lnTo>
                  <a:pt x="4467" y="1410"/>
                </a:lnTo>
                <a:lnTo>
                  <a:pt x="4469" y="1408"/>
                </a:lnTo>
                <a:lnTo>
                  <a:pt x="4472" y="1405"/>
                </a:lnTo>
                <a:lnTo>
                  <a:pt x="4475" y="1403"/>
                </a:lnTo>
                <a:lnTo>
                  <a:pt x="4477" y="1401"/>
                </a:lnTo>
                <a:lnTo>
                  <a:pt x="4478" y="1398"/>
                </a:lnTo>
                <a:lnTo>
                  <a:pt x="4479" y="1395"/>
                </a:lnTo>
                <a:lnTo>
                  <a:pt x="4481" y="1392"/>
                </a:lnTo>
                <a:lnTo>
                  <a:pt x="4482" y="1390"/>
                </a:lnTo>
                <a:lnTo>
                  <a:pt x="4483" y="1390"/>
                </a:lnTo>
                <a:lnTo>
                  <a:pt x="4484" y="1391"/>
                </a:lnTo>
                <a:lnTo>
                  <a:pt x="4488" y="1395"/>
                </a:lnTo>
                <a:lnTo>
                  <a:pt x="4492" y="1398"/>
                </a:lnTo>
                <a:lnTo>
                  <a:pt x="4497" y="1401"/>
                </a:lnTo>
                <a:lnTo>
                  <a:pt x="4502" y="1403"/>
                </a:lnTo>
                <a:lnTo>
                  <a:pt x="4506" y="1408"/>
                </a:lnTo>
                <a:lnTo>
                  <a:pt x="4510" y="1411"/>
                </a:lnTo>
                <a:lnTo>
                  <a:pt x="4513" y="1416"/>
                </a:lnTo>
                <a:lnTo>
                  <a:pt x="4513" y="1422"/>
                </a:lnTo>
                <a:lnTo>
                  <a:pt x="4511" y="1432"/>
                </a:lnTo>
                <a:lnTo>
                  <a:pt x="4508" y="1441"/>
                </a:lnTo>
                <a:lnTo>
                  <a:pt x="4508" y="1441"/>
                </a:lnTo>
                <a:lnTo>
                  <a:pt x="4516" y="1441"/>
                </a:lnTo>
                <a:lnTo>
                  <a:pt x="4521" y="1443"/>
                </a:lnTo>
                <a:lnTo>
                  <a:pt x="4523" y="1445"/>
                </a:lnTo>
                <a:lnTo>
                  <a:pt x="4524" y="1447"/>
                </a:lnTo>
                <a:lnTo>
                  <a:pt x="4524" y="1451"/>
                </a:lnTo>
                <a:lnTo>
                  <a:pt x="4522" y="1456"/>
                </a:lnTo>
                <a:lnTo>
                  <a:pt x="4521" y="1460"/>
                </a:lnTo>
                <a:lnTo>
                  <a:pt x="4519" y="1466"/>
                </a:lnTo>
                <a:lnTo>
                  <a:pt x="4519" y="1468"/>
                </a:lnTo>
                <a:lnTo>
                  <a:pt x="4520" y="1470"/>
                </a:lnTo>
                <a:lnTo>
                  <a:pt x="4522" y="1471"/>
                </a:lnTo>
                <a:lnTo>
                  <a:pt x="4525" y="1473"/>
                </a:lnTo>
                <a:lnTo>
                  <a:pt x="4528" y="1472"/>
                </a:lnTo>
                <a:lnTo>
                  <a:pt x="4531" y="1472"/>
                </a:lnTo>
                <a:lnTo>
                  <a:pt x="4533" y="1473"/>
                </a:lnTo>
                <a:lnTo>
                  <a:pt x="4535" y="1475"/>
                </a:lnTo>
                <a:lnTo>
                  <a:pt x="4540" y="1482"/>
                </a:lnTo>
                <a:lnTo>
                  <a:pt x="4544" y="1485"/>
                </a:lnTo>
                <a:lnTo>
                  <a:pt x="4545" y="1486"/>
                </a:lnTo>
                <a:lnTo>
                  <a:pt x="4547" y="1485"/>
                </a:lnTo>
                <a:lnTo>
                  <a:pt x="4548" y="1485"/>
                </a:lnTo>
                <a:lnTo>
                  <a:pt x="4549" y="1483"/>
                </a:lnTo>
                <a:lnTo>
                  <a:pt x="4552" y="1476"/>
                </a:lnTo>
                <a:lnTo>
                  <a:pt x="4556" y="1468"/>
                </a:lnTo>
                <a:lnTo>
                  <a:pt x="4558" y="1466"/>
                </a:lnTo>
                <a:lnTo>
                  <a:pt x="4560" y="1464"/>
                </a:lnTo>
                <a:lnTo>
                  <a:pt x="4562" y="1462"/>
                </a:lnTo>
                <a:lnTo>
                  <a:pt x="4565" y="1460"/>
                </a:lnTo>
                <a:lnTo>
                  <a:pt x="4567" y="1457"/>
                </a:lnTo>
                <a:lnTo>
                  <a:pt x="4570" y="1453"/>
                </a:lnTo>
                <a:lnTo>
                  <a:pt x="4573" y="1452"/>
                </a:lnTo>
                <a:lnTo>
                  <a:pt x="4576" y="1451"/>
                </a:lnTo>
                <a:lnTo>
                  <a:pt x="4578" y="1450"/>
                </a:lnTo>
                <a:lnTo>
                  <a:pt x="4581" y="1450"/>
                </a:lnTo>
                <a:lnTo>
                  <a:pt x="4587" y="1451"/>
                </a:lnTo>
                <a:lnTo>
                  <a:pt x="4592" y="1455"/>
                </a:lnTo>
                <a:lnTo>
                  <a:pt x="4593" y="1462"/>
                </a:lnTo>
                <a:lnTo>
                  <a:pt x="4592" y="1467"/>
                </a:lnTo>
                <a:lnTo>
                  <a:pt x="4589" y="1471"/>
                </a:lnTo>
                <a:lnTo>
                  <a:pt x="4585" y="1474"/>
                </a:lnTo>
                <a:lnTo>
                  <a:pt x="4584" y="1482"/>
                </a:lnTo>
                <a:lnTo>
                  <a:pt x="4582" y="1490"/>
                </a:lnTo>
                <a:lnTo>
                  <a:pt x="4579" y="1497"/>
                </a:lnTo>
                <a:lnTo>
                  <a:pt x="4576" y="1504"/>
                </a:lnTo>
                <a:lnTo>
                  <a:pt x="4568" y="1518"/>
                </a:lnTo>
                <a:lnTo>
                  <a:pt x="4562" y="1532"/>
                </a:lnTo>
                <a:lnTo>
                  <a:pt x="4559" y="1537"/>
                </a:lnTo>
                <a:lnTo>
                  <a:pt x="4555" y="1540"/>
                </a:lnTo>
                <a:lnTo>
                  <a:pt x="4552" y="1541"/>
                </a:lnTo>
                <a:lnTo>
                  <a:pt x="4550" y="1541"/>
                </a:lnTo>
                <a:lnTo>
                  <a:pt x="4547" y="1540"/>
                </a:lnTo>
                <a:lnTo>
                  <a:pt x="4545" y="1538"/>
                </a:lnTo>
                <a:lnTo>
                  <a:pt x="4541" y="1533"/>
                </a:lnTo>
                <a:lnTo>
                  <a:pt x="4536" y="1530"/>
                </a:lnTo>
                <a:lnTo>
                  <a:pt x="4534" y="1530"/>
                </a:lnTo>
                <a:lnTo>
                  <a:pt x="4531" y="1531"/>
                </a:lnTo>
                <a:lnTo>
                  <a:pt x="4529" y="1532"/>
                </a:lnTo>
                <a:lnTo>
                  <a:pt x="4526" y="1535"/>
                </a:lnTo>
                <a:lnTo>
                  <a:pt x="4522" y="1532"/>
                </a:lnTo>
                <a:lnTo>
                  <a:pt x="4519" y="1528"/>
                </a:lnTo>
                <a:lnTo>
                  <a:pt x="4518" y="1524"/>
                </a:lnTo>
                <a:lnTo>
                  <a:pt x="4519" y="1519"/>
                </a:lnTo>
                <a:lnTo>
                  <a:pt x="4520" y="1515"/>
                </a:lnTo>
                <a:lnTo>
                  <a:pt x="4519" y="1513"/>
                </a:lnTo>
                <a:lnTo>
                  <a:pt x="4518" y="1514"/>
                </a:lnTo>
                <a:lnTo>
                  <a:pt x="4516" y="1515"/>
                </a:lnTo>
                <a:lnTo>
                  <a:pt x="4516" y="1530"/>
                </a:lnTo>
                <a:lnTo>
                  <a:pt x="4518" y="1544"/>
                </a:lnTo>
                <a:lnTo>
                  <a:pt x="4523" y="1552"/>
                </a:lnTo>
                <a:lnTo>
                  <a:pt x="4529" y="1559"/>
                </a:lnTo>
                <a:lnTo>
                  <a:pt x="4542" y="1568"/>
                </a:lnTo>
                <a:lnTo>
                  <a:pt x="4555" y="1575"/>
                </a:lnTo>
                <a:lnTo>
                  <a:pt x="4555" y="1575"/>
                </a:lnTo>
                <a:lnTo>
                  <a:pt x="4559" y="1574"/>
                </a:lnTo>
                <a:lnTo>
                  <a:pt x="4562" y="1572"/>
                </a:lnTo>
                <a:lnTo>
                  <a:pt x="4564" y="1568"/>
                </a:lnTo>
                <a:lnTo>
                  <a:pt x="4566" y="1565"/>
                </a:lnTo>
                <a:lnTo>
                  <a:pt x="4568" y="1557"/>
                </a:lnTo>
                <a:lnTo>
                  <a:pt x="4568" y="1548"/>
                </a:lnTo>
                <a:lnTo>
                  <a:pt x="4569" y="1539"/>
                </a:lnTo>
                <a:lnTo>
                  <a:pt x="4571" y="1531"/>
                </a:lnTo>
                <a:lnTo>
                  <a:pt x="4573" y="1528"/>
                </a:lnTo>
                <a:lnTo>
                  <a:pt x="4575" y="1525"/>
                </a:lnTo>
                <a:lnTo>
                  <a:pt x="4578" y="1523"/>
                </a:lnTo>
                <a:lnTo>
                  <a:pt x="4582" y="1522"/>
                </a:lnTo>
                <a:lnTo>
                  <a:pt x="4584" y="1523"/>
                </a:lnTo>
                <a:lnTo>
                  <a:pt x="4587" y="1522"/>
                </a:lnTo>
                <a:lnTo>
                  <a:pt x="4589" y="1521"/>
                </a:lnTo>
                <a:lnTo>
                  <a:pt x="4590" y="1518"/>
                </a:lnTo>
                <a:lnTo>
                  <a:pt x="4591" y="1514"/>
                </a:lnTo>
                <a:lnTo>
                  <a:pt x="4592" y="1511"/>
                </a:lnTo>
                <a:lnTo>
                  <a:pt x="4591" y="1507"/>
                </a:lnTo>
                <a:lnTo>
                  <a:pt x="4590" y="1502"/>
                </a:lnTo>
                <a:lnTo>
                  <a:pt x="4590" y="1499"/>
                </a:lnTo>
                <a:lnTo>
                  <a:pt x="4588" y="1494"/>
                </a:lnTo>
                <a:lnTo>
                  <a:pt x="4588" y="1492"/>
                </a:lnTo>
                <a:lnTo>
                  <a:pt x="4589" y="1491"/>
                </a:lnTo>
                <a:lnTo>
                  <a:pt x="4592" y="1491"/>
                </a:lnTo>
                <a:lnTo>
                  <a:pt x="4596" y="1492"/>
                </a:lnTo>
                <a:lnTo>
                  <a:pt x="4603" y="1495"/>
                </a:lnTo>
                <a:lnTo>
                  <a:pt x="4609" y="1499"/>
                </a:lnTo>
                <a:lnTo>
                  <a:pt x="4610" y="1499"/>
                </a:lnTo>
                <a:lnTo>
                  <a:pt x="4611" y="1498"/>
                </a:lnTo>
                <a:lnTo>
                  <a:pt x="4611" y="1498"/>
                </a:lnTo>
                <a:lnTo>
                  <a:pt x="4611" y="1498"/>
                </a:lnTo>
                <a:lnTo>
                  <a:pt x="4612" y="1500"/>
                </a:lnTo>
                <a:lnTo>
                  <a:pt x="4613" y="1501"/>
                </a:lnTo>
                <a:lnTo>
                  <a:pt x="4614" y="1505"/>
                </a:lnTo>
                <a:lnTo>
                  <a:pt x="4614" y="1509"/>
                </a:lnTo>
                <a:lnTo>
                  <a:pt x="4612" y="1512"/>
                </a:lnTo>
                <a:lnTo>
                  <a:pt x="4610" y="1517"/>
                </a:lnTo>
                <a:lnTo>
                  <a:pt x="4604" y="1520"/>
                </a:lnTo>
                <a:lnTo>
                  <a:pt x="4600" y="1525"/>
                </a:lnTo>
                <a:lnTo>
                  <a:pt x="4595" y="1531"/>
                </a:lnTo>
                <a:lnTo>
                  <a:pt x="4592" y="1537"/>
                </a:lnTo>
                <a:lnTo>
                  <a:pt x="4587" y="1543"/>
                </a:lnTo>
                <a:lnTo>
                  <a:pt x="4583" y="1547"/>
                </a:lnTo>
                <a:lnTo>
                  <a:pt x="4580" y="1549"/>
                </a:lnTo>
                <a:lnTo>
                  <a:pt x="4576" y="1550"/>
                </a:lnTo>
                <a:lnTo>
                  <a:pt x="4572" y="1551"/>
                </a:lnTo>
                <a:lnTo>
                  <a:pt x="4568" y="1551"/>
                </a:lnTo>
                <a:lnTo>
                  <a:pt x="4566" y="1551"/>
                </a:lnTo>
                <a:lnTo>
                  <a:pt x="4566" y="1553"/>
                </a:lnTo>
                <a:lnTo>
                  <a:pt x="4566" y="1555"/>
                </a:lnTo>
                <a:lnTo>
                  <a:pt x="4566" y="1558"/>
                </a:lnTo>
                <a:lnTo>
                  <a:pt x="4567" y="1565"/>
                </a:lnTo>
                <a:lnTo>
                  <a:pt x="4567" y="1572"/>
                </a:lnTo>
                <a:lnTo>
                  <a:pt x="4566" y="1570"/>
                </a:lnTo>
                <a:lnTo>
                  <a:pt x="4565" y="1568"/>
                </a:lnTo>
                <a:lnTo>
                  <a:pt x="4566" y="1570"/>
                </a:lnTo>
                <a:lnTo>
                  <a:pt x="4567" y="1572"/>
                </a:lnTo>
                <a:lnTo>
                  <a:pt x="4568" y="1575"/>
                </a:lnTo>
                <a:lnTo>
                  <a:pt x="4568" y="1577"/>
                </a:lnTo>
                <a:lnTo>
                  <a:pt x="4568" y="1582"/>
                </a:lnTo>
                <a:lnTo>
                  <a:pt x="4568" y="1586"/>
                </a:lnTo>
                <a:lnTo>
                  <a:pt x="4566" y="1589"/>
                </a:lnTo>
                <a:lnTo>
                  <a:pt x="4565" y="1592"/>
                </a:lnTo>
                <a:lnTo>
                  <a:pt x="4562" y="1594"/>
                </a:lnTo>
                <a:lnTo>
                  <a:pt x="4559" y="1596"/>
                </a:lnTo>
                <a:lnTo>
                  <a:pt x="4555" y="1598"/>
                </a:lnTo>
                <a:lnTo>
                  <a:pt x="4550" y="1599"/>
                </a:lnTo>
                <a:lnTo>
                  <a:pt x="4550" y="1599"/>
                </a:lnTo>
                <a:lnTo>
                  <a:pt x="4550" y="1599"/>
                </a:lnTo>
                <a:lnTo>
                  <a:pt x="4552" y="1607"/>
                </a:lnTo>
                <a:lnTo>
                  <a:pt x="4556" y="1614"/>
                </a:lnTo>
                <a:lnTo>
                  <a:pt x="4558" y="1617"/>
                </a:lnTo>
                <a:lnTo>
                  <a:pt x="4561" y="1619"/>
                </a:lnTo>
                <a:lnTo>
                  <a:pt x="4564" y="1620"/>
                </a:lnTo>
                <a:lnTo>
                  <a:pt x="4570" y="1621"/>
                </a:lnTo>
                <a:lnTo>
                  <a:pt x="4570" y="1622"/>
                </a:lnTo>
                <a:lnTo>
                  <a:pt x="4570" y="1625"/>
                </a:lnTo>
                <a:lnTo>
                  <a:pt x="4571" y="1629"/>
                </a:lnTo>
                <a:lnTo>
                  <a:pt x="4570" y="1635"/>
                </a:lnTo>
                <a:lnTo>
                  <a:pt x="4567" y="1641"/>
                </a:lnTo>
                <a:lnTo>
                  <a:pt x="4563" y="1645"/>
                </a:lnTo>
                <a:lnTo>
                  <a:pt x="4558" y="1650"/>
                </a:lnTo>
                <a:lnTo>
                  <a:pt x="4558" y="1649"/>
                </a:lnTo>
                <a:lnTo>
                  <a:pt x="4555" y="1650"/>
                </a:lnTo>
                <a:lnTo>
                  <a:pt x="4554" y="1650"/>
                </a:lnTo>
                <a:lnTo>
                  <a:pt x="4551" y="1649"/>
                </a:lnTo>
                <a:lnTo>
                  <a:pt x="4550" y="1648"/>
                </a:lnTo>
                <a:lnTo>
                  <a:pt x="4549" y="1645"/>
                </a:lnTo>
                <a:lnTo>
                  <a:pt x="4548" y="1642"/>
                </a:lnTo>
                <a:lnTo>
                  <a:pt x="4546" y="1639"/>
                </a:lnTo>
                <a:lnTo>
                  <a:pt x="4546" y="1635"/>
                </a:lnTo>
                <a:lnTo>
                  <a:pt x="4546" y="1632"/>
                </a:lnTo>
                <a:lnTo>
                  <a:pt x="4547" y="1628"/>
                </a:lnTo>
                <a:lnTo>
                  <a:pt x="4547" y="1624"/>
                </a:lnTo>
                <a:lnTo>
                  <a:pt x="4546" y="1621"/>
                </a:lnTo>
                <a:lnTo>
                  <a:pt x="4544" y="1619"/>
                </a:lnTo>
                <a:lnTo>
                  <a:pt x="4539" y="1617"/>
                </a:lnTo>
                <a:lnTo>
                  <a:pt x="4538" y="1621"/>
                </a:lnTo>
                <a:lnTo>
                  <a:pt x="4536" y="1623"/>
                </a:lnTo>
                <a:lnTo>
                  <a:pt x="4534" y="1625"/>
                </a:lnTo>
                <a:lnTo>
                  <a:pt x="4531" y="1627"/>
                </a:lnTo>
                <a:lnTo>
                  <a:pt x="4529" y="1632"/>
                </a:lnTo>
                <a:lnTo>
                  <a:pt x="4527" y="1637"/>
                </a:lnTo>
                <a:lnTo>
                  <a:pt x="4530" y="1640"/>
                </a:lnTo>
                <a:lnTo>
                  <a:pt x="4533" y="1643"/>
                </a:lnTo>
                <a:lnTo>
                  <a:pt x="4534" y="1647"/>
                </a:lnTo>
                <a:lnTo>
                  <a:pt x="4534" y="1651"/>
                </a:lnTo>
                <a:lnTo>
                  <a:pt x="4533" y="1658"/>
                </a:lnTo>
                <a:lnTo>
                  <a:pt x="4530" y="1666"/>
                </a:lnTo>
                <a:lnTo>
                  <a:pt x="4527" y="1669"/>
                </a:lnTo>
                <a:lnTo>
                  <a:pt x="4525" y="1672"/>
                </a:lnTo>
                <a:lnTo>
                  <a:pt x="4530" y="1684"/>
                </a:lnTo>
                <a:lnTo>
                  <a:pt x="4536" y="1695"/>
                </a:lnTo>
                <a:lnTo>
                  <a:pt x="4535" y="1698"/>
                </a:lnTo>
                <a:lnTo>
                  <a:pt x="4534" y="1701"/>
                </a:lnTo>
                <a:lnTo>
                  <a:pt x="4532" y="1704"/>
                </a:lnTo>
                <a:lnTo>
                  <a:pt x="4530" y="1706"/>
                </a:lnTo>
                <a:lnTo>
                  <a:pt x="4526" y="1710"/>
                </a:lnTo>
                <a:lnTo>
                  <a:pt x="4522" y="1715"/>
                </a:lnTo>
                <a:lnTo>
                  <a:pt x="4521" y="1715"/>
                </a:lnTo>
                <a:lnTo>
                  <a:pt x="4520" y="1716"/>
                </a:lnTo>
                <a:lnTo>
                  <a:pt x="4527" y="1718"/>
                </a:lnTo>
                <a:lnTo>
                  <a:pt x="4535" y="1719"/>
                </a:lnTo>
                <a:lnTo>
                  <a:pt x="4536" y="1722"/>
                </a:lnTo>
                <a:lnTo>
                  <a:pt x="4537" y="1725"/>
                </a:lnTo>
                <a:lnTo>
                  <a:pt x="4532" y="1731"/>
                </a:lnTo>
                <a:lnTo>
                  <a:pt x="4529" y="1738"/>
                </a:lnTo>
                <a:lnTo>
                  <a:pt x="4526" y="1745"/>
                </a:lnTo>
                <a:lnTo>
                  <a:pt x="4523" y="1752"/>
                </a:lnTo>
                <a:lnTo>
                  <a:pt x="4520" y="1758"/>
                </a:lnTo>
                <a:lnTo>
                  <a:pt x="4516" y="1765"/>
                </a:lnTo>
                <a:lnTo>
                  <a:pt x="4514" y="1767"/>
                </a:lnTo>
                <a:lnTo>
                  <a:pt x="4511" y="1770"/>
                </a:lnTo>
                <a:lnTo>
                  <a:pt x="4508" y="1772"/>
                </a:lnTo>
                <a:lnTo>
                  <a:pt x="4503" y="1773"/>
                </a:lnTo>
                <a:lnTo>
                  <a:pt x="4501" y="1778"/>
                </a:lnTo>
                <a:lnTo>
                  <a:pt x="4499" y="1783"/>
                </a:lnTo>
                <a:lnTo>
                  <a:pt x="4496" y="1790"/>
                </a:lnTo>
                <a:lnTo>
                  <a:pt x="4492" y="1798"/>
                </a:lnTo>
                <a:lnTo>
                  <a:pt x="4491" y="1802"/>
                </a:lnTo>
                <a:lnTo>
                  <a:pt x="4490" y="1806"/>
                </a:lnTo>
                <a:lnTo>
                  <a:pt x="4490" y="1810"/>
                </a:lnTo>
                <a:lnTo>
                  <a:pt x="4492" y="1815"/>
                </a:lnTo>
                <a:lnTo>
                  <a:pt x="4491" y="1823"/>
                </a:lnTo>
                <a:lnTo>
                  <a:pt x="4489" y="1833"/>
                </a:lnTo>
                <a:lnTo>
                  <a:pt x="4489" y="1838"/>
                </a:lnTo>
                <a:lnTo>
                  <a:pt x="4488" y="1842"/>
                </a:lnTo>
                <a:lnTo>
                  <a:pt x="4487" y="1845"/>
                </a:lnTo>
                <a:lnTo>
                  <a:pt x="4486" y="1846"/>
                </a:lnTo>
                <a:lnTo>
                  <a:pt x="4486" y="1846"/>
                </a:lnTo>
                <a:lnTo>
                  <a:pt x="4486" y="1846"/>
                </a:lnTo>
                <a:lnTo>
                  <a:pt x="4485" y="1846"/>
                </a:lnTo>
                <a:lnTo>
                  <a:pt x="4485" y="1846"/>
                </a:lnTo>
                <a:lnTo>
                  <a:pt x="4488" y="1845"/>
                </a:lnTo>
                <a:lnTo>
                  <a:pt x="4491" y="1844"/>
                </a:lnTo>
                <a:lnTo>
                  <a:pt x="4492" y="1844"/>
                </a:lnTo>
                <a:lnTo>
                  <a:pt x="4494" y="1848"/>
                </a:lnTo>
                <a:lnTo>
                  <a:pt x="4489" y="1838"/>
                </a:lnTo>
                <a:lnTo>
                  <a:pt x="4493" y="1846"/>
                </a:lnTo>
                <a:lnTo>
                  <a:pt x="4499" y="1854"/>
                </a:lnTo>
                <a:lnTo>
                  <a:pt x="4499" y="1856"/>
                </a:lnTo>
                <a:lnTo>
                  <a:pt x="4499" y="1858"/>
                </a:lnTo>
                <a:lnTo>
                  <a:pt x="4499" y="1860"/>
                </a:lnTo>
                <a:lnTo>
                  <a:pt x="4498" y="1863"/>
                </a:lnTo>
                <a:lnTo>
                  <a:pt x="4493" y="1868"/>
                </a:lnTo>
                <a:lnTo>
                  <a:pt x="4485" y="1873"/>
                </a:lnTo>
                <a:lnTo>
                  <a:pt x="4485" y="1873"/>
                </a:lnTo>
                <a:lnTo>
                  <a:pt x="4485" y="1873"/>
                </a:lnTo>
                <a:lnTo>
                  <a:pt x="4493" y="1878"/>
                </a:lnTo>
                <a:lnTo>
                  <a:pt x="4502" y="1883"/>
                </a:lnTo>
                <a:lnTo>
                  <a:pt x="4514" y="1890"/>
                </a:lnTo>
                <a:lnTo>
                  <a:pt x="4524" y="1897"/>
                </a:lnTo>
                <a:lnTo>
                  <a:pt x="4526" y="1903"/>
                </a:lnTo>
                <a:lnTo>
                  <a:pt x="4528" y="1908"/>
                </a:lnTo>
                <a:lnTo>
                  <a:pt x="4532" y="1910"/>
                </a:lnTo>
                <a:lnTo>
                  <a:pt x="4534" y="1912"/>
                </a:lnTo>
                <a:lnTo>
                  <a:pt x="4536" y="1915"/>
                </a:lnTo>
                <a:lnTo>
                  <a:pt x="4537" y="1918"/>
                </a:lnTo>
                <a:lnTo>
                  <a:pt x="4538" y="1925"/>
                </a:lnTo>
                <a:lnTo>
                  <a:pt x="4541" y="1930"/>
                </a:lnTo>
                <a:lnTo>
                  <a:pt x="4540" y="1932"/>
                </a:lnTo>
                <a:lnTo>
                  <a:pt x="4539" y="1934"/>
                </a:lnTo>
                <a:lnTo>
                  <a:pt x="4536" y="1937"/>
                </a:lnTo>
                <a:lnTo>
                  <a:pt x="4534" y="1942"/>
                </a:lnTo>
                <a:lnTo>
                  <a:pt x="4532" y="1943"/>
                </a:lnTo>
                <a:lnTo>
                  <a:pt x="4530" y="1944"/>
                </a:lnTo>
                <a:lnTo>
                  <a:pt x="4527" y="1943"/>
                </a:lnTo>
                <a:lnTo>
                  <a:pt x="4524" y="1939"/>
                </a:lnTo>
                <a:lnTo>
                  <a:pt x="4520" y="1930"/>
                </a:lnTo>
                <a:lnTo>
                  <a:pt x="4517" y="1920"/>
                </a:lnTo>
                <a:lnTo>
                  <a:pt x="4514" y="1916"/>
                </a:lnTo>
                <a:lnTo>
                  <a:pt x="4509" y="1911"/>
                </a:lnTo>
                <a:lnTo>
                  <a:pt x="4501" y="1907"/>
                </a:lnTo>
                <a:lnTo>
                  <a:pt x="4490" y="1903"/>
                </a:lnTo>
                <a:lnTo>
                  <a:pt x="4490" y="1901"/>
                </a:lnTo>
                <a:lnTo>
                  <a:pt x="4490" y="1904"/>
                </a:lnTo>
                <a:lnTo>
                  <a:pt x="4491" y="1906"/>
                </a:lnTo>
                <a:lnTo>
                  <a:pt x="4491" y="1908"/>
                </a:lnTo>
                <a:lnTo>
                  <a:pt x="4491" y="1909"/>
                </a:lnTo>
                <a:lnTo>
                  <a:pt x="4491" y="1909"/>
                </a:lnTo>
                <a:lnTo>
                  <a:pt x="4490" y="1909"/>
                </a:lnTo>
                <a:lnTo>
                  <a:pt x="4490" y="1908"/>
                </a:lnTo>
                <a:lnTo>
                  <a:pt x="4491" y="1908"/>
                </a:lnTo>
                <a:lnTo>
                  <a:pt x="4492" y="1908"/>
                </a:lnTo>
                <a:lnTo>
                  <a:pt x="4494" y="1908"/>
                </a:lnTo>
                <a:lnTo>
                  <a:pt x="4498" y="1909"/>
                </a:lnTo>
                <a:lnTo>
                  <a:pt x="4499" y="1909"/>
                </a:lnTo>
                <a:lnTo>
                  <a:pt x="4499" y="1909"/>
                </a:lnTo>
                <a:lnTo>
                  <a:pt x="4497" y="1909"/>
                </a:lnTo>
                <a:lnTo>
                  <a:pt x="4496" y="1909"/>
                </a:lnTo>
                <a:lnTo>
                  <a:pt x="4496" y="1908"/>
                </a:lnTo>
                <a:lnTo>
                  <a:pt x="4495" y="1906"/>
                </a:lnTo>
                <a:lnTo>
                  <a:pt x="4494" y="1896"/>
                </a:lnTo>
                <a:lnTo>
                  <a:pt x="4491" y="1878"/>
                </a:lnTo>
                <a:lnTo>
                  <a:pt x="4491" y="1878"/>
                </a:lnTo>
                <a:lnTo>
                  <a:pt x="4487" y="1878"/>
                </a:lnTo>
                <a:lnTo>
                  <a:pt x="4484" y="1878"/>
                </a:lnTo>
                <a:lnTo>
                  <a:pt x="4481" y="1876"/>
                </a:lnTo>
                <a:lnTo>
                  <a:pt x="4479" y="1874"/>
                </a:lnTo>
                <a:lnTo>
                  <a:pt x="4477" y="1869"/>
                </a:lnTo>
                <a:lnTo>
                  <a:pt x="4476" y="1862"/>
                </a:lnTo>
                <a:lnTo>
                  <a:pt x="4477" y="1846"/>
                </a:lnTo>
                <a:lnTo>
                  <a:pt x="4478" y="1834"/>
                </a:lnTo>
                <a:lnTo>
                  <a:pt x="4480" y="1848"/>
                </a:lnTo>
                <a:lnTo>
                  <a:pt x="4481" y="1848"/>
                </a:lnTo>
                <a:lnTo>
                  <a:pt x="4480" y="1857"/>
                </a:lnTo>
                <a:lnTo>
                  <a:pt x="4478" y="1862"/>
                </a:lnTo>
                <a:lnTo>
                  <a:pt x="4477" y="1863"/>
                </a:lnTo>
                <a:lnTo>
                  <a:pt x="4476" y="1864"/>
                </a:lnTo>
                <a:lnTo>
                  <a:pt x="4474" y="1864"/>
                </a:lnTo>
                <a:lnTo>
                  <a:pt x="4473" y="1863"/>
                </a:lnTo>
                <a:lnTo>
                  <a:pt x="4470" y="1862"/>
                </a:lnTo>
                <a:lnTo>
                  <a:pt x="4467" y="1860"/>
                </a:lnTo>
                <a:lnTo>
                  <a:pt x="4466" y="1860"/>
                </a:lnTo>
                <a:lnTo>
                  <a:pt x="4466" y="1860"/>
                </a:lnTo>
                <a:lnTo>
                  <a:pt x="4465" y="1861"/>
                </a:lnTo>
                <a:lnTo>
                  <a:pt x="4465" y="1863"/>
                </a:lnTo>
                <a:lnTo>
                  <a:pt x="4464" y="1867"/>
                </a:lnTo>
                <a:lnTo>
                  <a:pt x="4462" y="1870"/>
                </a:lnTo>
                <a:lnTo>
                  <a:pt x="4459" y="1872"/>
                </a:lnTo>
                <a:lnTo>
                  <a:pt x="4456" y="1874"/>
                </a:lnTo>
                <a:lnTo>
                  <a:pt x="4449" y="1876"/>
                </a:lnTo>
                <a:lnTo>
                  <a:pt x="4440" y="1877"/>
                </a:lnTo>
                <a:lnTo>
                  <a:pt x="4440" y="1877"/>
                </a:lnTo>
                <a:lnTo>
                  <a:pt x="4441" y="1885"/>
                </a:lnTo>
                <a:lnTo>
                  <a:pt x="4443" y="1893"/>
                </a:lnTo>
                <a:lnTo>
                  <a:pt x="4444" y="1897"/>
                </a:lnTo>
                <a:lnTo>
                  <a:pt x="4443" y="1901"/>
                </a:lnTo>
                <a:lnTo>
                  <a:pt x="4440" y="1906"/>
                </a:lnTo>
                <a:lnTo>
                  <a:pt x="4435" y="1909"/>
                </a:lnTo>
                <a:lnTo>
                  <a:pt x="4433" y="1916"/>
                </a:lnTo>
                <a:lnTo>
                  <a:pt x="4432" y="1922"/>
                </a:lnTo>
                <a:lnTo>
                  <a:pt x="4430" y="1925"/>
                </a:lnTo>
                <a:lnTo>
                  <a:pt x="4428" y="1928"/>
                </a:lnTo>
                <a:lnTo>
                  <a:pt x="4426" y="1930"/>
                </a:lnTo>
                <a:lnTo>
                  <a:pt x="4422" y="1932"/>
                </a:lnTo>
                <a:lnTo>
                  <a:pt x="4411" y="1958"/>
                </a:lnTo>
                <a:lnTo>
                  <a:pt x="4399" y="1982"/>
                </a:lnTo>
                <a:lnTo>
                  <a:pt x="4388" y="2006"/>
                </a:lnTo>
                <a:lnTo>
                  <a:pt x="4376" y="2031"/>
                </a:lnTo>
                <a:lnTo>
                  <a:pt x="4362" y="2057"/>
                </a:lnTo>
                <a:lnTo>
                  <a:pt x="4347" y="2084"/>
                </a:lnTo>
                <a:lnTo>
                  <a:pt x="4332" y="2110"/>
                </a:lnTo>
                <a:lnTo>
                  <a:pt x="4317" y="2137"/>
                </a:lnTo>
                <a:lnTo>
                  <a:pt x="4317" y="2137"/>
                </a:lnTo>
                <a:lnTo>
                  <a:pt x="4316" y="2137"/>
                </a:lnTo>
                <a:lnTo>
                  <a:pt x="4315" y="2148"/>
                </a:lnTo>
                <a:lnTo>
                  <a:pt x="4313" y="2159"/>
                </a:lnTo>
                <a:lnTo>
                  <a:pt x="4311" y="2168"/>
                </a:lnTo>
                <a:lnTo>
                  <a:pt x="4309" y="2178"/>
                </a:lnTo>
                <a:lnTo>
                  <a:pt x="4302" y="2194"/>
                </a:lnTo>
                <a:lnTo>
                  <a:pt x="4294" y="2207"/>
                </a:lnTo>
                <a:lnTo>
                  <a:pt x="4277" y="2231"/>
                </a:lnTo>
                <a:lnTo>
                  <a:pt x="4259" y="2257"/>
                </a:lnTo>
                <a:lnTo>
                  <a:pt x="4252" y="2272"/>
                </a:lnTo>
                <a:lnTo>
                  <a:pt x="4245" y="2289"/>
                </a:lnTo>
                <a:lnTo>
                  <a:pt x="4242" y="2297"/>
                </a:lnTo>
                <a:lnTo>
                  <a:pt x="4237" y="2305"/>
                </a:lnTo>
                <a:lnTo>
                  <a:pt x="4232" y="2312"/>
                </a:lnTo>
                <a:lnTo>
                  <a:pt x="4224" y="2317"/>
                </a:lnTo>
                <a:lnTo>
                  <a:pt x="4219" y="2317"/>
                </a:lnTo>
                <a:lnTo>
                  <a:pt x="4213" y="2316"/>
                </a:lnTo>
                <a:lnTo>
                  <a:pt x="4214" y="2318"/>
                </a:lnTo>
                <a:lnTo>
                  <a:pt x="4215" y="2318"/>
                </a:lnTo>
                <a:lnTo>
                  <a:pt x="4216" y="2319"/>
                </a:lnTo>
                <a:lnTo>
                  <a:pt x="4219" y="2318"/>
                </a:lnTo>
                <a:lnTo>
                  <a:pt x="4222" y="2321"/>
                </a:lnTo>
                <a:lnTo>
                  <a:pt x="4226" y="2323"/>
                </a:lnTo>
                <a:lnTo>
                  <a:pt x="4226" y="2324"/>
                </a:lnTo>
                <a:lnTo>
                  <a:pt x="4225" y="2326"/>
                </a:lnTo>
                <a:lnTo>
                  <a:pt x="4220" y="2328"/>
                </a:lnTo>
                <a:lnTo>
                  <a:pt x="4211" y="2331"/>
                </a:lnTo>
                <a:lnTo>
                  <a:pt x="4211" y="2331"/>
                </a:lnTo>
                <a:lnTo>
                  <a:pt x="4211" y="2331"/>
                </a:lnTo>
                <a:lnTo>
                  <a:pt x="4221" y="2330"/>
                </a:lnTo>
                <a:lnTo>
                  <a:pt x="4227" y="2329"/>
                </a:lnTo>
                <a:lnTo>
                  <a:pt x="4232" y="2330"/>
                </a:lnTo>
                <a:lnTo>
                  <a:pt x="4234" y="2331"/>
                </a:lnTo>
                <a:lnTo>
                  <a:pt x="4234" y="2335"/>
                </a:lnTo>
                <a:lnTo>
                  <a:pt x="4234" y="2341"/>
                </a:lnTo>
                <a:lnTo>
                  <a:pt x="4239" y="2347"/>
                </a:lnTo>
                <a:lnTo>
                  <a:pt x="4245" y="2352"/>
                </a:lnTo>
                <a:lnTo>
                  <a:pt x="4249" y="2349"/>
                </a:lnTo>
                <a:lnTo>
                  <a:pt x="4252" y="2346"/>
                </a:lnTo>
                <a:lnTo>
                  <a:pt x="4255" y="2345"/>
                </a:lnTo>
                <a:lnTo>
                  <a:pt x="4257" y="2345"/>
                </a:lnTo>
                <a:lnTo>
                  <a:pt x="4260" y="2345"/>
                </a:lnTo>
                <a:lnTo>
                  <a:pt x="4262" y="2346"/>
                </a:lnTo>
                <a:lnTo>
                  <a:pt x="4264" y="2347"/>
                </a:lnTo>
                <a:lnTo>
                  <a:pt x="4266" y="2349"/>
                </a:lnTo>
                <a:lnTo>
                  <a:pt x="4273" y="2358"/>
                </a:lnTo>
                <a:lnTo>
                  <a:pt x="4282" y="2365"/>
                </a:lnTo>
                <a:lnTo>
                  <a:pt x="4285" y="2367"/>
                </a:lnTo>
                <a:lnTo>
                  <a:pt x="4288" y="2369"/>
                </a:lnTo>
                <a:lnTo>
                  <a:pt x="4292" y="2378"/>
                </a:lnTo>
                <a:lnTo>
                  <a:pt x="4298" y="2400"/>
                </a:lnTo>
                <a:lnTo>
                  <a:pt x="4298" y="2400"/>
                </a:lnTo>
                <a:lnTo>
                  <a:pt x="4301" y="2376"/>
                </a:lnTo>
                <a:lnTo>
                  <a:pt x="4305" y="2358"/>
                </a:lnTo>
                <a:lnTo>
                  <a:pt x="4308" y="2344"/>
                </a:lnTo>
                <a:lnTo>
                  <a:pt x="4309" y="2336"/>
                </a:lnTo>
                <a:lnTo>
                  <a:pt x="4309" y="2336"/>
                </a:lnTo>
                <a:lnTo>
                  <a:pt x="4328" y="2328"/>
                </a:lnTo>
                <a:lnTo>
                  <a:pt x="4339" y="2323"/>
                </a:lnTo>
                <a:lnTo>
                  <a:pt x="4343" y="2321"/>
                </a:lnTo>
                <a:lnTo>
                  <a:pt x="4347" y="2319"/>
                </a:lnTo>
                <a:lnTo>
                  <a:pt x="4351" y="2315"/>
                </a:lnTo>
                <a:lnTo>
                  <a:pt x="4356" y="2311"/>
                </a:lnTo>
                <a:lnTo>
                  <a:pt x="4361" y="2323"/>
                </a:lnTo>
                <a:lnTo>
                  <a:pt x="4361" y="2323"/>
                </a:lnTo>
                <a:lnTo>
                  <a:pt x="4359" y="2315"/>
                </a:lnTo>
                <a:lnTo>
                  <a:pt x="4358" y="2306"/>
                </a:lnTo>
                <a:lnTo>
                  <a:pt x="4350" y="2298"/>
                </a:lnTo>
                <a:lnTo>
                  <a:pt x="4342" y="2286"/>
                </a:lnTo>
                <a:lnTo>
                  <a:pt x="4339" y="2280"/>
                </a:lnTo>
                <a:lnTo>
                  <a:pt x="4336" y="2274"/>
                </a:lnTo>
                <a:lnTo>
                  <a:pt x="4334" y="2268"/>
                </a:lnTo>
                <a:lnTo>
                  <a:pt x="4332" y="2263"/>
                </a:lnTo>
                <a:lnTo>
                  <a:pt x="4328" y="2259"/>
                </a:lnTo>
                <a:lnTo>
                  <a:pt x="4326" y="2255"/>
                </a:lnTo>
                <a:lnTo>
                  <a:pt x="4326" y="2253"/>
                </a:lnTo>
                <a:lnTo>
                  <a:pt x="4326" y="2251"/>
                </a:lnTo>
                <a:lnTo>
                  <a:pt x="4328" y="2249"/>
                </a:lnTo>
                <a:lnTo>
                  <a:pt x="4330" y="2248"/>
                </a:lnTo>
                <a:lnTo>
                  <a:pt x="4332" y="2247"/>
                </a:lnTo>
                <a:lnTo>
                  <a:pt x="4334" y="2247"/>
                </a:lnTo>
                <a:lnTo>
                  <a:pt x="4335" y="2248"/>
                </a:lnTo>
                <a:lnTo>
                  <a:pt x="4336" y="2249"/>
                </a:lnTo>
                <a:lnTo>
                  <a:pt x="4337" y="2252"/>
                </a:lnTo>
                <a:lnTo>
                  <a:pt x="4338" y="2255"/>
                </a:lnTo>
                <a:lnTo>
                  <a:pt x="4350" y="2270"/>
                </a:lnTo>
                <a:lnTo>
                  <a:pt x="4362" y="2284"/>
                </a:lnTo>
                <a:lnTo>
                  <a:pt x="4362" y="2284"/>
                </a:lnTo>
                <a:lnTo>
                  <a:pt x="4370" y="2284"/>
                </a:lnTo>
                <a:lnTo>
                  <a:pt x="4376" y="2282"/>
                </a:lnTo>
                <a:lnTo>
                  <a:pt x="4381" y="2279"/>
                </a:lnTo>
                <a:lnTo>
                  <a:pt x="4385" y="2275"/>
                </a:lnTo>
                <a:lnTo>
                  <a:pt x="4390" y="2271"/>
                </a:lnTo>
                <a:lnTo>
                  <a:pt x="4394" y="2267"/>
                </a:lnTo>
                <a:lnTo>
                  <a:pt x="4398" y="2263"/>
                </a:lnTo>
                <a:lnTo>
                  <a:pt x="4404" y="2260"/>
                </a:lnTo>
                <a:lnTo>
                  <a:pt x="4406" y="2254"/>
                </a:lnTo>
                <a:lnTo>
                  <a:pt x="4407" y="2248"/>
                </a:lnTo>
                <a:lnTo>
                  <a:pt x="4402" y="2241"/>
                </a:lnTo>
                <a:lnTo>
                  <a:pt x="4395" y="2234"/>
                </a:lnTo>
                <a:lnTo>
                  <a:pt x="4389" y="2227"/>
                </a:lnTo>
                <a:lnTo>
                  <a:pt x="4382" y="2221"/>
                </a:lnTo>
                <a:lnTo>
                  <a:pt x="4375" y="2214"/>
                </a:lnTo>
                <a:lnTo>
                  <a:pt x="4368" y="2207"/>
                </a:lnTo>
                <a:lnTo>
                  <a:pt x="4363" y="2199"/>
                </a:lnTo>
                <a:lnTo>
                  <a:pt x="4359" y="2190"/>
                </a:lnTo>
                <a:lnTo>
                  <a:pt x="4356" y="2183"/>
                </a:lnTo>
                <a:lnTo>
                  <a:pt x="4353" y="2174"/>
                </a:lnTo>
                <a:lnTo>
                  <a:pt x="4352" y="2171"/>
                </a:lnTo>
                <a:lnTo>
                  <a:pt x="4352" y="2167"/>
                </a:lnTo>
                <a:lnTo>
                  <a:pt x="4354" y="2164"/>
                </a:lnTo>
                <a:lnTo>
                  <a:pt x="4357" y="2162"/>
                </a:lnTo>
                <a:lnTo>
                  <a:pt x="4362" y="2161"/>
                </a:lnTo>
                <a:lnTo>
                  <a:pt x="4366" y="2161"/>
                </a:lnTo>
                <a:lnTo>
                  <a:pt x="4372" y="2162"/>
                </a:lnTo>
                <a:lnTo>
                  <a:pt x="4376" y="2164"/>
                </a:lnTo>
                <a:lnTo>
                  <a:pt x="4380" y="2166"/>
                </a:lnTo>
                <a:lnTo>
                  <a:pt x="4383" y="2170"/>
                </a:lnTo>
                <a:lnTo>
                  <a:pt x="4386" y="2174"/>
                </a:lnTo>
                <a:lnTo>
                  <a:pt x="4389" y="2180"/>
                </a:lnTo>
                <a:lnTo>
                  <a:pt x="4392" y="2188"/>
                </a:lnTo>
                <a:lnTo>
                  <a:pt x="4396" y="2195"/>
                </a:lnTo>
                <a:lnTo>
                  <a:pt x="4400" y="2202"/>
                </a:lnTo>
                <a:lnTo>
                  <a:pt x="4404" y="2209"/>
                </a:lnTo>
                <a:lnTo>
                  <a:pt x="4409" y="2215"/>
                </a:lnTo>
                <a:lnTo>
                  <a:pt x="4416" y="2221"/>
                </a:lnTo>
                <a:lnTo>
                  <a:pt x="4422" y="2227"/>
                </a:lnTo>
                <a:lnTo>
                  <a:pt x="4428" y="2234"/>
                </a:lnTo>
                <a:lnTo>
                  <a:pt x="4439" y="2230"/>
                </a:lnTo>
                <a:lnTo>
                  <a:pt x="4450" y="2227"/>
                </a:lnTo>
                <a:lnTo>
                  <a:pt x="4447" y="2218"/>
                </a:lnTo>
                <a:lnTo>
                  <a:pt x="4443" y="2209"/>
                </a:lnTo>
                <a:lnTo>
                  <a:pt x="4441" y="2205"/>
                </a:lnTo>
                <a:lnTo>
                  <a:pt x="4439" y="2200"/>
                </a:lnTo>
                <a:lnTo>
                  <a:pt x="4438" y="2195"/>
                </a:lnTo>
                <a:lnTo>
                  <a:pt x="4438" y="2190"/>
                </a:lnTo>
                <a:lnTo>
                  <a:pt x="4450" y="2193"/>
                </a:lnTo>
                <a:lnTo>
                  <a:pt x="4463" y="2197"/>
                </a:lnTo>
                <a:lnTo>
                  <a:pt x="4466" y="2195"/>
                </a:lnTo>
                <a:lnTo>
                  <a:pt x="4469" y="2194"/>
                </a:lnTo>
                <a:lnTo>
                  <a:pt x="4472" y="2194"/>
                </a:lnTo>
                <a:lnTo>
                  <a:pt x="4475" y="2194"/>
                </a:lnTo>
                <a:lnTo>
                  <a:pt x="4478" y="2193"/>
                </a:lnTo>
                <a:lnTo>
                  <a:pt x="4481" y="2192"/>
                </a:lnTo>
                <a:lnTo>
                  <a:pt x="4483" y="2190"/>
                </a:lnTo>
                <a:lnTo>
                  <a:pt x="4485" y="2185"/>
                </a:lnTo>
                <a:lnTo>
                  <a:pt x="4486" y="2183"/>
                </a:lnTo>
                <a:lnTo>
                  <a:pt x="4488" y="2181"/>
                </a:lnTo>
                <a:lnTo>
                  <a:pt x="4490" y="2181"/>
                </a:lnTo>
                <a:lnTo>
                  <a:pt x="4491" y="2181"/>
                </a:lnTo>
                <a:lnTo>
                  <a:pt x="4495" y="2185"/>
                </a:lnTo>
                <a:lnTo>
                  <a:pt x="4498" y="2190"/>
                </a:lnTo>
                <a:lnTo>
                  <a:pt x="4511" y="2193"/>
                </a:lnTo>
                <a:lnTo>
                  <a:pt x="4524" y="2194"/>
                </a:lnTo>
                <a:lnTo>
                  <a:pt x="4537" y="2195"/>
                </a:lnTo>
                <a:lnTo>
                  <a:pt x="4551" y="2194"/>
                </a:lnTo>
                <a:lnTo>
                  <a:pt x="4551" y="2188"/>
                </a:lnTo>
                <a:lnTo>
                  <a:pt x="4551" y="2184"/>
                </a:lnTo>
                <a:lnTo>
                  <a:pt x="4552" y="2182"/>
                </a:lnTo>
                <a:lnTo>
                  <a:pt x="4555" y="2182"/>
                </a:lnTo>
                <a:lnTo>
                  <a:pt x="4558" y="2182"/>
                </a:lnTo>
                <a:lnTo>
                  <a:pt x="4562" y="2184"/>
                </a:lnTo>
                <a:lnTo>
                  <a:pt x="4565" y="2185"/>
                </a:lnTo>
                <a:lnTo>
                  <a:pt x="4566" y="2185"/>
                </a:lnTo>
                <a:lnTo>
                  <a:pt x="4567" y="2184"/>
                </a:lnTo>
                <a:lnTo>
                  <a:pt x="4568" y="2183"/>
                </a:lnTo>
                <a:lnTo>
                  <a:pt x="4569" y="2179"/>
                </a:lnTo>
                <a:lnTo>
                  <a:pt x="4571" y="2176"/>
                </a:lnTo>
                <a:lnTo>
                  <a:pt x="4571" y="2176"/>
                </a:lnTo>
                <a:lnTo>
                  <a:pt x="4568" y="2172"/>
                </a:lnTo>
                <a:lnTo>
                  <a:pt x="4566" y="2168"/>
                </a:lnTo>
                <a:lnTo>
                  <a:pt x="4566" y="2165"/>
                </a:lnTo>
                <a:lnTo>
                  <a:pt x="4567" y="2162"/>
                </a:lnTo>
                <a:lnTo>
                  <a:pt x="4568" y="2159"/>
                </a:lnTo>
                <a:lnTo>
                  <a:pt x="4570" y="2157"/>
                </a:lnTo>
                <a:lnTo>
                  <a:pt x="4573" y="2155"/>
                </a:lnTo>
                <a:lnTo>
                  <a:pt x="4576" y="2154"/>
                </a:lnTo>
                <a:lnTo>
                  <a:pt x="4582" y="2152"/>
                </a:lnTo>
                <a:lnTo>
                  <a:pt x="4587" y="2149"/>
                </a:lnTo>
                <a:lnTo>
                  <a:pt x="4591" y="2145"/>
                </a:lnTo>
                <a:lnTo>
                  <a:pt x="4595" y="2141"/>
                </a:lnTo>
                <a:lnTo>
                  <a:pt x="4603" y="2133"/>
                </a:lnTo>
                <a:lnTo>
                  <a:pt x="4610" y="2124"/>
                </a:lnTo>
                <a:lnTo>
                  <a:pt x="4612" y="2124"/>
                </a:lnTo>
                <a:lnTo>
                  <a:pt x="4614" y="2124"/>
                </a:lnTo>
                <a:lnTo>
                  <a:pt x="4618" y="2130"/>
                </a:lnTo>
                <a:lnTo>
                  <a:pt x="4621" y="2137"/>
                </a:lnTo>
                <a:lnTo>
                  <a:pt x="4622" y="2145"/>
                </a:lnTo>
                <a:lnTo>
                  <a:pt x="4623" y="2152"/>
                </a:lnTo>
                <a:lnTo>
                  <a:pt x="4621" y="2166"/>
                </a:lnTo>
                <a:lnTo>
                  <a:pt x="4620" y="2182"/>
                </a:lnTo>
                <a:lnTo>
                  <a:pt x="4619" y="2185"/>
                </a:lnTo>
                <a:lnTo>
                  <a:pt x="4619" y="2187"/>
                </a:lnTo>
                <a:lnTo>
                  <a:pt x="4621" y="2186"/>
                </a:lnTo>
                <a:lnTo>
                  <a:pt x="4623" y="2186"/>
                </a:lnTo>
                <a:lnTo>
                  <a:pt x="4625" y="2187"/>
                </a:lnTo>
                <a:lnTo>
                  <a:pt x="4627" y="2189"/>
                </a:lnTo>
                <a:lnTo>
                  <a:pt x="4627" y="2191"/>
                </a:lnTo>
                <a:lnTo>
                  <a:pt x="4629" y="2192"/>
                </a:lnTo>
                <a:lnTo>
                  <a:pt x="4632" y="2194"/>
                </a:lnTo>
                <a:lnTo>
                  <a:pt x="4635" y="2195"/>
                </a:lnTo>
                <a:lnTo>
                  <a:pt x="4637" y="2197"/>
                </a:lnTo>
                <a:lnTo>
                  <a:pt x="4638" y="2199"/>
                </a:lnTo>
                <a:lnTo>
                  <a:pt x="4638" y="2203"/>
                </a:lnTo>
                <a:lnTo>
                  <a:pt x="4634" y="2208"/>
                </a:lnTo>
                <a:lnTo>
                  <a:pt x="4633" y="2211"/>
                </a:lnTo>
                <a:lnTo>
                  <a:pt x="4632" y="2216"/>
                </a:lnTo>
                <a:lnTo>
                  <a:pt x="4633" y="2221"/>
                </a:lnTo>
                <a:lnTo>
                  <a:pt x="4635" y="2226"/>
                </a:lnTo>
                <a:lnTo>
                  <a:pt x="4638" y="2231"/>
                </a:lnTo>
                <a:lnTo>
                  <a:pt x="4642" y="2235"/>
                </a:lnTo>
                <a:lnTo>
                  <a:pt x="4646" y="2237"/>
                </a:lnTo>
                <a:lnTo>
                  <a:pt x="4648" y="2237"/>
                </a:lnTo>
                <a:lnTo>
                  <a:pt x="4651" y="2238"/>
                </a:lnTo>
                <a:lnTo>
                  <a:pt x="4654" y="2238"/>
                </a:lnTo>
                <a:lnTo>
                  <a:pt x="4653" y="2238"/>
                </a:lnTo>
                <a:lnTo>
                  <a:pt x="4657" y="2236"/>
                </a:lnTo>
                <a:lnTo>
                  <a:pt x="4661" y="2234"/>
                </a:lnTo>
                <a:lnTo>
                  <a:pt x="4666" y="2229"/>
                </a:lnTo>
                <a:lnTo>
                  <a:pt x="4671" y="2224"/>
                </a:lnTo>
                <a:lnTo>
                  <a:pt x="4676" y="2218"/>
                </a:lnTo>
                <a:lnTo>
                  <a:pt x="4680" y="2212"/>
                </a:lnTo>
                <a:lnTo>
                  <a:pt x="4683" y="2205"/>
                </a:lnTo>
                <a:lnTo>
                  <a:pt x="4686" y="2198"/>
                </a:lnTo>
                <a:lnTo>
                  <a:pt x="4696" y="2199"/>
                </a:lnTo>
                <a:lnTo>
                  <a:pt x="4703" y="2200"/>
                </a:lnTo>
                <a:lnTo>
                  <a:pt x="4707" y="2201"/>
                </a:lnTo>
                <a:lnTo>
                  <a:pt x="4709" y="2202"/>
                </a:lnTo>
                <a:lnTo>
                  <a:pt x="4709" y="2205"/>
                </a:lnTo>
                <a:lnTo>
                  <a:pt x="4707" y="2209"/>
                </a:lnTo>
                <a:lnTo>
                  <a:pt x="4704" y="2215"/>
                </a:lnTo>
                <a:lnTo>
                  <a:pt x="4699" y="2224"/>
                </a:lnTo>
                <a:lnTo>
                  <a:pt x="4695" y="2229"/>
                </a:lnTo>
                <a:lnTo>
                  <a:pt x="4690" y="2234"/>
                </a:lnTo>
                <a:lnTo>
                  <a:pt x="4696" y="2235"/>
                </a:lnTo>
                <a:lnTo>
                  <a:pt x="4699" y="2237"/>
                </a:lnTo>
                <a:lnTo>
                  <a:pt x="4702" y="2238"/>
                </a:lnTo>
                <a:lnTo>
                  <a:pt x="4704" y="2241"/>
                </a:lnTo>
                <a:lnTo>
                  <a:pt x="4703" y="2244"/>
                </a:lnTo>
                <a:lnTo>
                  <a:pt x="4701" y="2247"/>
                </a:lnTo>
                <a:lnTo>
                  <a:pt x="4695" y="2252"/>
                </a:lnTo>
                <a:lnTo>
                  <a:pt x="4685" y="2256"/>
                </a:lnTo>
                <a:lnTo>
                  <a:pt x="4693" y="2295"/>
                </a:lnTo>
                <a:lnTo>
                  <a:pt x="4710" y="2292"/>
                </a:lnTo>
                <a:lnTo>
                  <a:pt x="4707" y="2293"/>
                </a:lnTo>
                <a:lnTo>
                  <a:pt x="4694" y="2298"/>
                </a:lnTo>
                <a:lnTo>
                  <a:pt x="4683" y="2293"/>
                </a:lnTo>
                <a:lnTo>
                  <a:pt x="4676" y="2290"/>
                </a:lnTo>
                <a:lnTo>
                  <a:pt x="4680" y="2289"/>
                </a:lnTo>
                <a:lnTo>
                  <a:pt x="4684" y="2289"/>
                </a:lnTo>
                <a:lnTo>
                  <a:pt x="4688" y="2289"/>
                </a:lnTo>
                <a:lnTo>
                  <a:pt x="4693" y="2291"/>
                </a:lnTo>
                <a:lnTo>
                  <a:pt x="4694" y="2297"/>
                </a:lnTo>
                <a:lnTo>
                  <a:pt x="4696" y="2302"/>
                </a:lnTo>
                <a:lnTo>
                  <a:pt x="4699" y="2304"/>
                </a:lnTo>
                <a:lnTo>
                  <a:pt x="4703" y="2306"/>
                </a:lnTo>
                <a:lnTo>
                  <a:pt x="4705" y="2310"/>
                </a:lnTo>
                <a:lnTo>
                  <a:pt x="4707" y="2314"/>
                </a:lnTo>
                <a:lnTo>
                  <a:pt x="4708" y="2317"/>
                </a:lnTo>
                <a:lnTo>
                  <a:pt x="4708" y="2319"/>
                </a:lnTo>
                <a:lnTo>
                  <a:pt x="4707" y="2321"/>
                </a:lnTo>
                <a:lnTo>
                  <a:pt x="4705" y="2324"/>
                </a:lnTo>
                <a:lnTo>
                  <a:pt x="4698" y="2323"/>
                </a:lnTo>
                <a:lnTo>
                  <a:pt x="4693" y="2321"/>
                </a:lnTo>
                <a:lnTo>
                  <a:pt x="4690" y="2319"/>
                </a:lnTo>
                <a:lnTo>
                  <a:pt x="4689" y="2317"/>
                </a:lnTo>
                <a:lnTo>
                  <a:pt x="4688" y="2315"/>
                </a:lnTo>
                <a:lnTo>
                  <a:pt x="4688" y="2312"/>
                </a:lnTo>
                <a:lnTo>
                  <a:pt x="4685" y="2317"/>
                </a:lnTo>
                <a:lnTo>
                  <a:pt x="4682" y="2322"/>
                </a:lnTo>
                <a:lnTo>
                  <a:pt x="4677" y="2324"/>
                </a:lnTo>
                <a:lnTo>
                  <a:pt x="4674" y="2328"/>
                </a:lnTo>
                <a:lnTo>
                  <a:pt x="4671" y="2331"/>
                </a:lnTo>
                <a:lnTo>
                  <a:pt x="4668" y="2336"/>
                </a:lnTo>
                <a:lnTo>
                  <a:pt x="4664" y="2339"/>
                </a:lnTo>
                <a:lnTo>
                  <a:pt x="4661" y="2342"/>
                </a:lnTo>
                <a:lnTo>
                  <a:pt x="4656" y="2345"/>
                </a:lnTo>
                <a:lnTo>
                  <a:pt x="4650" y="2345"/>
                </a:lnTo>
                <a:lnTo>
                  <a:pt x="4650" y="2345"/>
                </a:lnTo>
                <a:lnTo>
                  <a:pt x="4650" y="2346"/>
                </a:lnTo>
                <a:lnTo>
                  <a:pt x="4650" y="2346"/>
                </a:lnTo>
                <a:lnTo>
                  <a:pt x="4650" y="2346"/>
                </a:lnTo>
                <a:lnTo>
                  <a:pt x="4650" y="2346"/>
                </a:lnTo>
                <a:lnTo>
                  <a:pt x="4651" y="2349"/>
                </a:lnTo>
                <a:lnTo>
                  <a:pt x="4652" y="2353"/>
                </a:lnTo>
                <a:lnTo>
                  <a:pt x="4655" y="2355"/>
                </a:lnTo>
                <a:lnTo>
                  <a:pt x="4658" y="2357"/>
                </a:lnTo>
                <a:lnTo>
                  <a:pt x="4661" y="2356"/>
                </a:lnTo>
                <a:lnTo>
                  <a:pt x="4663" y="2354"/>
                </a:lnTo>
                <a:lnTo>
                  <a:pt x="4663" y="2351"/>
                </a:lnTo>
                <a:lnTo>
                  <a:pt x="4663" y="2348"/>
                </a:lnTo>
                <a:lnTo>
                  <a:pt x="4663" y="2347"/>
                </a:lnTo>
                <a:lnTo>
                  <a:pt x="4664" y="2347"/>
                </a:lnTo>
                <a:lnTo>
                  <a:pt x="4666" y="2346"/>
                </a:lnTo>
                <a:lnTo>
                  <a:pt x="4668" y="2347"/>
                </a:lnTo>
                <a:lnTo>
                  <a:pt x="4673" y="2351"/>
                </a:lnTo>
                <a:lnTo>
                  <a:pt x="4678" y="2356"/>
                </a:lnTo>
                <a:lnTo>
                  <a:pt x="4679" y="2353"/>
                </a:lnTo>
                <a:lnTo>
                  <a:pt x="4681" y="2350"/>
                </a:lnTo>
                <a:lnTo>
                  <a:pt x="4683" y="2349"/>
                </a:lnTo>
                <a:lnTo>
                  <a:pt x="4686" y="2348"/>
                </a:lnTo>
                <a:lnTo>
                  <a:pt x="4688" y="2348"/>
                </a:lnTo>
                <a:lnTo>
                  <a:pt x="4692" y="2348"/>
                </a:lnTo>
                <a:lnTo>
                  <a:pt x="4692" y="2345"/>
                </a:lnTo>
                <a:lnTo>
                  <a:pt x="4693" y="2341"/>
                </a:lnTo>
                <a:lnTo>
                  <a:pt x="4695" y="2339"/>
                </a:lnTo>
                <a:lnTo>
                  <a:pt x="4698" y="2337"/>
                </a:lnTo>
                <a:lnTo>
                  <a:pt x="4705" y="2334"/>
                </a:lnTo>
                <a:lnTo>
                  <a:pt x="4712" y="2334"/>
                </a:lnTo>
                <a:lnTo>
                  <a:pt x="4718" y="2335"/>
                </a:lnTo>
                <a:lnTo>
                  <a:pt x="4725" y="2337"/>
                </a:lnTo>
                <a:lnTo>
                  <a:pt x="4726" y="2348"/>
                </a:lnTo>
                <a:lnTo>
                  <a:pt x="4727" y="2356"/>
                </a:lnTo>
                <a:lnTo>
                  <a:pt x="4726" y="2358"/>
                </a:lnTo>
                <a:lnTo>
                  <a:pt x="4725" y="2359"/>
                </a:lnTo>
                <a:lnTo>
                  <a:pt x="4724" y="2359"/>
                </a:lnTo>
                <a:lnTo>
                  <a:pt x="4722" y="2359"/>
                </a:lnTo>
                <a:lnTo>
                  <a:pt x="4717" y="2357"/>
                </a:lnTo>
                <a:lnTo>
                  <a:pt x="4709" y="2352"/>
                </a:lnTo>
                <a:lnTo>
                  <a:pt x="4702" y="2353"/>
                </a:lnTo>
                <a:lnTo>
                  <a:pt x="4694" y="2357"/>
                </a:lnTo>
                <a:lnTo>
                  <a:pt x="4695" y="2361"/>
                </a:lnTo>
                <a:lnTo>
                  <a:pt x="4696" y="2365"/>
                </a:lnTo>
                <a:lnTo>
                  <a:pt x="4706" y="2372"/>
                </a:lnTo>
                <a:lnTo>
                  <a:pt x="4714" y="2381"/>
                </a:lnTo>
                <a:lnTo>
                  <a:pt x="4717" y="2385"/>
                </a:lnTo>
                <a:lnTo>
                  <a:pt x="4718" y="2391"/>
                </a:lnTo>
                <a:lnTo>
                  <a:pt x="4718" y="2399"/>
                </a:lnTo>
                <a:lnTo>
                  <a:pt x="4715" y="2406"/>
                </a:lnTo>
                <a:lnTo>
                  <a:pt x="4715" y="2409"/>
                </a:lnTo>
                <a:lnTo>
                  <a:pt x="4715" y="2412"/>
                </a:lnTo>
                <a:lnTo>
                  <a:pt x="4716" y="2415"/>
                </a:lnTo>
                <a:lnTo>
                  <a:pt x="4718" y="2418"/>
                </a:lnTo>
                <a:lnTo>
                  <a:pt x="4722" y="2425"/>
                </a:lnTo>
                <a:lnTo>
                  <a:pt x="4725" y="2432"/>
                </a:lnTo>
                <a:lnTo>
                  <a:pt x="4729" y="2428"/>
                </a:lnTo>
                <a:lnTo>
                  <a:pt x="4733" y="2424"/>
                </a:lnTo>
                <a:lnTo>
                  <a:pt x="4735" y="2422"/>
                </a:lnTo>
                <a:lnTo>
                  <a:pt x="4739" y="2421"/>
                </a:lnTo>
                <a:lnTo>
                  <a:pt x="4742" y="2421"/>
                </a:lnTo>
                <a:lnTo>
                  <a:pt x="4745" y="2422"/>
                </a:lnTo>
                <a:lnTo>
                  <a:pt x="4747" y="2424"/>
                </a:lnTo>
                <a:lnTo>
                  <a:pt x="4748" y="2425"/>
                </a:lnTo>
                <a:lnTo>
                  <a:pt x="4748" y="2427"/>
                </a:lnTo>
                <a:lnTo>
                  <a:pt x="4748" y="2430"/>
                </a:lnTo>
                <a:lnTo>
                  <a:pt x="4747" y="2434"/>
                </a:lnTo>
                <a:lnTo>
                  <a:pt x="4744" y="2438"/>
                </a:lnTo>
                <a:lnTo>
                  <a:pt x="4736" y="2454"/>
                </a:lnTo>
                <a:lnTo>
                  <a:pt x="4729" y="2470"/>
                </a:lnTo>
                <a:lnTo>
                  <a:pt x="4723" y="2486"/>
                </a:lnTo>
                <a:lnTo>
                  <a:pt x="4714" y="2500"/>
                </a:lnTo>
                <a:lnTo>
                  <a:pt x="4710" y="2509"/>
                </a:lnTo>
                <a:lnTo>
                  <a:pt x="4706" y="2516"/>
                </a:lnTo>
                <a:lnTo>
                  <a:pt x="4705" y="2510"/>
                </a:lnTo>
                <a:lnTo>
                  <a:pt x="4704" y="2504"/>
                </a:lnTo>
                <a:lnTo>
                  <a:pt x="4703" y="2501"/>
                </a:lnTo>
                <a:lnTo>
                  <a:pt x="4702" y="2500"/>
                </a:lnTo>
                <a:lnTo>
                  <a:pt x="4700" y="2500"/>
                </a:lnTo>
                <a:lnTo>
                  <a:pt x="4698" y="2500"/>
                </a:lnTo>
                <a:lnTo>
                  <a:pt x="4697" y="2502"/>
                </a:lnTo>
                <a:lnTo>
                  <a:pt x="4695" y="2504"/>
                </a:lnTo>
                <a:lnTo>
                  <a:pt x="4690" y="2511"/>
                </a:lnTo>
                <a:lnTo>
                  <a:pt x="4685" y="2517"/>
                </a:lnTo>
                <a:lnTo>
                  <a:pt x="4681" y="2522"/>
                </a:lnTo>
                <a:lnTo>
                  <a:pt x="4677" y="2525"/>
                </a:lnTo>
                <a:lnTo>
                  <a:pt x="4677" y="2525"/>
                </a:lnTo>
                <a:lnTo>
                  <a:pt x="4677" y="2526"/>
                </a:lnTo>
                <a:lnTo>
                  <a:pt x="4679" y="2528"/>
                </a:lnTo>
                <a:lnTo>
                  <a:pt x="4680" y="2530"/>
                </a:lnTo>
                <a:lnTo>
                  <a:pt x="4680" y="2532"/>
                </a:lnTo>
                <a:lnTo>
                  <a:pt x="4679" y="2534"/>
                </a:lnTo>
                <a:lnTo>
                  <a:pt x="4678" y="2537"/>
                </a:lnTo>
                <a:lnTo>
                  <a:pt x="4675" y="2539"/>
                </a:lnTo>
                <a:lnTo>
                  <a:pt x="4673" y="2539"/>
                </a:lnTo>
                <a:lnTo>
                  <a:pt x="4671" y="2537"/>
                </a:lnTo>
                <a:lnTo>
                  <a:pt x="4668" y="2535"/>
                </a:lnTo>
                <a:lnTo>
                  <a:pt x="4666" y="2532"/>
                </a:lnTo>
                <a:lnTo>
                  <a:pt x="4664" y="2530"/>
                </a:lnTo>
                <a:lnTo>
                  <a:pt x="4662" y="2528"/>
                </a:lnTo>
                <a:lnTo>
                  <a:pt x="4660" y="2528"/>
                </a:lnTo>
                <a:lnTo>
                  <a:pt x="4638" y="2532"/>
                </a:lnTo>
                <a:lnTo>
                  <a:pt x="4635" y="2515"/>
                </a:lnTo>
                <a:lnTo>
                  <a:pt x="4638" y="2527"/>
                </a:lnTo>
                <a:lnTo>
                  <a:pt x="4644" y="2538"/>
                </a:lnTo>
                <a:lnTo>
                  <a:pt x="4648" y="2544"/>
                </a:lnTo>
                <a:lnTo>
                  <a:pt x="4651" y="2550"/>
                </a:lnTo>
                <a:lnTo>
                  <a:pt x="4653" y="2556"/>
                </a:lnTo>
                <a:lnTo>
                  <a:pt x="4655" y="2562"/>
                </a:lnTo>
                <a:lnTo>
                  <a:pt x="4659" y="2559"/>
                </a:lnTo>
                <a:lnTo>
                  <a:pt x="4664" y="2558"/>
                </a:lnTo>
                <a:lnTo>
                  <a:pt x="4669" y="2557"/>
                </a:lnTo>
                <a:lnTo>
                  <a:pt x="4675" y="2557"/>
                </a:lnTo>
                <a:lnTo>
                  <a:pt x="4680" y="2558"/>
                </a:lnTo>
                <a:lnTo>
                  <a:pt x="4684" y="2560"/>
                </a:lnTo>
                <a:lnTo>
                  <a:pt x="4688" y="2564"/>
                </a:lnTo>
                <a:lnTo>
                  <a:pt x="4692" y="2568"/>
                </a:lnTo>
                <a:lnTo>
                  <a:pt x="4696" y="2569"/>
                </a:lnTo>
                <a:lnTo>
                  <a:pt x="4699" y="2572"/>
                </a:lnTo>
                <a:lnTo>
                  <a:pt x="4700" y="2573"/>
                </a:lnTo>
                <a:lnTo>
                  <a:pt x="4700" y="2575"/>
                </a:lnTo>
                <a:lnTo>
                  <a:pt x="4700" y="2577"/>
                </a:lnTo>
                <a:lnTo>
                  <a:pt x="4699" y="2579"/>
                </a:lnTo>
                <a:lnTo>
                  <a:pt x="4697" y="2581"/>
                </a:lnTo>
                <a:lnTo>
                  <a:pt x="4695" y="2581"/>
                </a:lnTo>
                <a:lnTo>
                  <a:pt x="4692" y="2580"/>
                </a:lnTo>
                <a:lnTo>
                  <a:pt x="4689" y="2579"/>
                </a:lnTo>
                <a:lnTo>
                  <a:pt x="4685" y="2576"/>
                </a:lnTo>
                <a:lnTo>
                  <a:pt x="4681" y="2573"/>
                </a:lnTo>
                <a:lnTo>
                  <a:pt x="4678" y="2570"/>
                </a:lnTo>
                <a:lnTo>
                  <a:pt x="4677" y="2565"/>
                </a:lnTo>
                <a:lnTo>
                  <a:pt x="4675" y="2569"/>
                </a:lnTo>
                <a:lnTo>
                  <a:pt x="4674" y="2572"/>
                </a:lnTo>
                <a:lnTo>
                  <a:pt x="4674" y="2576"/>
                </a:lnTo>
                <a:lnTo>
                  <a:pt x="4674" y="2580"/>
                </a:lnTo>
                <a:lnTo>
                  <a:pt x="4674" y="2584"/>
                </a:lnTo>
                <a:lnTo>
                  <a:pt x="4673" y="2588"/>
                </a:lnTo>
                <a:lnTo>
                  <a:pt x="4671" y="2591"/>
                </a:lnTo>
                <a:lnTo>
                  <a:pt x="4668" y="2594"/>
                </a:lnTo>
                <a:lnTo>
                  <a:pt x="4666" y="2590"/>
                </a:lnTo>
                <a:lnTo>
                  <a:pt x="4665" y="2586"/>
                </a:lnTo>
                <a:lnTo>
                  <a:pt x="4665" y="2582"/>
                </a:lnTo>
                <a:lnTo>
                  <a:pt x="4666" y="2577"/>
                </a:lnTo>
                <a:lnTo>
                  <a:pt x="4667" y="2573"/>
                </a:lnTo>
                <a:lnTo>
                  <a:pt x="4667" y="2569"/>
                </a:lnTo>
                <a:lnTo>
                  <a:pt x="4667" y="2565"/>
                </a:lnTo>
                <a:lnTo>
                  <a:pt x="4666" y="2560"/>
                </a:lnTo>
                <a:lnTo>
                  <a:pt x="4659" y="2562"/>
                </a:lnTo>
                <a:lnTo>
                  <a:pt x="4653" y="2564"/>
                </a:lnTo>
                <a:lnTo>
                  <a:pt x="4648" y="2562"/>
                </a:lnTo>
                <a:lnTo>
                  <a:pt x="4643" y="2560"/>
                </a:lnTo>
                <a:lnTo>
                  <a:pt x="4640" y="2555"/>
                </a:lnTo>
                <a:lnTo>
                  <a:pt x="4638" y="2549"/>
                </a:lnTo>
                <a:lnTo>
                  <a:pt x="4638" y="2541"/>
                </a:lnTo>
                <a:lnTo>
                  <a:pt x="4639" y="2530"/>
                </a:lnTo>
                <a:lnTo>
                  <a:pt x="4635" y="2536"/>
                </a:lnTo>
                <a:lnTo>
                  <a:pt x="4633" y="2542"/>
                </a:lnTo>
                <a:lnTo>
                  <a:pt x="4631" y="2548"/>
                </a:lnTo>
                <a:lnTo>
                  <a:pt x="4629" y="2555"/>
                </a:lnTo>
                <a:lnTo>
                  <a:pt x="4626" y="2568"/>
                </a:lnTo>
                <a:lnTo>
                  <a:pt x="4624" y="2580"/>
                </a:lnTo>
                <a:lnTo>
                  <a:pt x="4622" y="2585"/>
                </a:lnTo>
                <a:lnTo>
                  <a:pt x="4620" y="2590"/>
                </a:lnTo>
                <a:lnTo>
                  <a:pt x="4618" y="2595"/>
                </a:lnTo>
                <a:lnTo>
                  <a:pt x="4615" y="2599"/>
                </a:lnTo>
                <a:lnTo>
                  <a:pt x="4611" y="2603"/>
                </a:lnTo>
                <a:lnTo>
                  <a:pt x="4606" y="2606"/>
                </a:lnTo>
                <a:lnTo>
                  <a:pt x="4600" y="2608"/>
                </a:lnTo>
                <a:lnTo>
                  <a:pt x="4592" y="2610"/>
                </a:lnTo>
                <a:lnTo>
                  <a:pt x="4592" y="2610"/>
                </a:lnTo>
                <a:lnTo>
                  <a:pt x="4594" y="2623"/>
                </a:lnTo>
                <a:lnTo>
                  <a:pt x="4596" y="2636"/>
                </a:lnTo>
                <a:lnTo>
                  <a:pt x="4598" y="2648"/>
                </a:lnTo>
                <a:lnTo>
                  <a:pt x="4601" y="2660"/>
                </a:lnTo>
                <a:lnTo>
                  <a:pt x="4597" y="2661"/>
                </a:lnTo>
                <a:lnTo>
                  <a:pt x="4594" y="2661"/>
                </a:lnTo>
                <a:lnTo>
                  <a:pt x="4591" y="2660"/>
                </a:lnTo>
                <a:lnTo>
                  <a:pt x="4589" y="2659"/>
                </a:lnTo>
                <a:lnTo>
                  <a:pt x="4584" y="2656"/>
                </a:lnTo>
                <a:lnTo>
                  <a:pt x="4579" y="2652"/>
                </a:lnTo>
                <a:lnTo>
                  <a:pt x="4575" y="2649"/>
                </a:lnTo>
                <a:lnTo>
                  <a:pt x="4571" y="2647"/>
                </a:lnTo>
                <a:lnTo>
                  <a:pt x="4571" y="2647"/>
                </a:lnTo>
                <a:lnTo>
                  <a:pt x="4571" y="2647"/>
                </a:lnTo>
                <a:lnTo>
                  <a:pt x="4570" y="2651"/>
                </a:lnTo>
                <a:lnTo>
                  <a:pt x="4569" y="2654"/>
                </a:lnTo>
                <a:lnTo>
                  <a:pt x="4567" y="2658"/>
                </a:lnTo>
                <a:lnTo>
                  <a:pt x="4565" y="2660"/>
                </a:lnTo>
                <a:lnTo>
                  <a:pt x="4564" y="2661"/>
                </a:lnTo>
                <a:lnTo>
                  <a:pt x="4563" y="2661"/>
                </a:lnTo>
                <a:lnTo>
                  <a:pt x="4562" y="2664"/>
                </a:lnTo>
                <a:lnTo>
                  <a:pt x="4560" y="2666"/>
                </a:lnTo>
                <a:lnTo>
                  <a:pt x="4557" y="2668"/>
                </a:lnTo>
                <a:lnTo>
                  <a:pt x="4554" y="2668"/>
                </a:lnTo>
                <a:lnTo>
                  <a:pt x="4550" y="2665"/>
                </a:lnTo>
                <a:lnTo>
                  <a:pt x="4548" y="2664"/>
                </a:lnTo>
                <a:lnTo>
                  <a:pt x="4545" y="2664"/>
                </a:lnTo>
                <a:lnTo>
                  <a:pt x="4543" y="2665"/>
                </a:lnTo>
                <a:lnTo>
                  <a:pt x="4540" y="2667"/>
                </a:lnTo>
                <a:lnTo>
                  <a:pt x="4538" y="2669"/>
                </a:lnTo>
                <a:lnTo>
                  <a:pt x="4536" y="2671"/>
                </a:lnTo>
                <a:lnTo>
                  <a:pt x="4533" y="2671"/>
                </a:lnTo>
                <a:lnTo>
                  <a:pt x="4536" y="2681"/>
                </a:lnTo>
                <a:lnTo>
                  <a:pt x="4537" y="2690"/>
                </a:lnTo>
                <a:lnTo>
                  <a:pt x="4540" y="2711"/>
                </a:lnTo>
                <a:lnTo>
                  <a:pt x="4554" y="2709"/>
                </a:lnTo>
                <a:lnTo>
                  <a:pt x="4556" y="2701"/>
                </a:lnTo>
                <a:lnTo>
                  <a:pt x="4567" y="2700"/>
                </a:lnTo>
                <a:lnTo>
                  <a:pt x="4579" y="2700"/>
                </a:lnTo>
                <a:lnTo>
                  <a:pt x="4574" y="2691"/>
                </a:lnTo>
                <a:lnTo>
                  <a:pt x="4571" y="2683"/>
                </a:lnTo>
                <a:lnTo>
                  <a:pt x="4571" y="2678"/>
                </a:lnTo>
                <a:lnTo>
                  <a:pt x="4572" y="2674"/>
                </a:lnTo>
                <a:lnTo>
                  <a:pt x="4575" y="2669"/>
                </a:lnTo>
                <a:lnTo>
                  <a:pt x="4579" y="2665"/>
                </a:lnTo>
                <a:lnTo>
                  <a:pt x="4583" y="2667"/>
                </a:lnTo>
                <a:lnTo>
                  <a:pt x="4586" y="2669"/>
                </a:lnTo>
                <a:lnTo>
                  <a:pt x="4588" y="2672"/>
                </a:lnTo>
                <a:lnTo>
                  <a:pt x="4589" y="2676"/>
                </a:lnTo>
                <a:lnTo>
                  <a:pt x="4588" y="2679"/>
                </a:lnTo>
                <a:lnTo>
                  <a:pt x="4587" y="2685"/>
                </a:lnTo>
                <a:lnTo>
                  <a:pt x="4583" y="2691"/>
                </a:lnTo>
                <a:lnTo>
                  <a:pt x="4579" y="2700"/>
                </a:lnTo>
                <a:lnTo>
                  <a:pt x="4579" y="2700"/>
                </a:lnTo>
                <a:lnTo>
                  <a:pt x="4579" y="2700"/>
                </a:lnTo>
                <a:lnTo>
                  <a:pt x="4577" y="2703"/>
                </a:lnTo>
                <a:lnTo>
                  <a:pt x="4575" y="2706"/>
                </a:lnTo>
                <a:lnTo>
                  <a:pt x="4575" y="2709"/>
                </a:lnTo>
                <a:lnTo>
                  <a:pt x="4575" y="2712"/>
                </a:lnTo>
                <a:lnTo>
                  <a:pt x="4573" y="2716"/>
                </a:lnTo>
                <a:lnTo>
                  <a:pt x="4571" y="2720"/>
                </a:lnTo>
                <a:lnTo>
                  <a:pt x="4568" y="2723"/>
                </a:lnTo>
                <a:lnTo>
                  <a:pt x="4564" y="2724"/>
                </a:lnTo>
                <a:lnTo>
                  <a:pt x="4560" y="2725"/>
                </a:lnTo>
                <a:lnTo>
                  <a:pt x="4556" y="2725"/>
                </a:lnTo>
                <a:lnTo>
                  <a:pt x="4554" y="2724"/>
                </a:lnTo>
                <a:lnTo>
                  <a:pt x="4552" y="2723"/>
                </a:lnTo>
                <a:lnTo>
                  <a:pt x="4548" y="2732"/>
                </a:lnTo>
                <a:lnTo>
                  <a:pt x="4544" y="2741"/>
                </a:lnTo>
                <a:lnTo>
                  <a:pt x="4531" y="2747"/>
                </a:lnTo>
                <a:lnTo>
                  <a:pt x="4517" y="2752"/>
                </a:lnTo>
                <a:lnTo>
                  <a:pt x="4513" y="2753"/>
                </a:lnTo>
                <a:lnTo>
                  <a:pt x="4510" y="2755"/>
                </a:lnTo>
                <a:lnTo>
                  <a:pt x="4506" y="2758"/>
                </a:lnTo>
                <a:lnTo>
                  <a:pt x="4504" y="2761"/>
                </a:lnTo>
                <a:lnTo>
                  <a:pt x="4500" y="2766"/>
                </a:lnTo>
                <a:lnTo>
                  <a:pt x="4495" y="2771"/>
                </a:lnTo>
                <a:lnTo>
                  <a:pt x="4506" y="2781"/>
                </a:lnTo>
                <a:lnTo>
                  <a:pt x="4518" y="2790"/>
                </a:lnTo>
                <a:lnTo>
                  <a:pt x="4522" y="2788"/>
                </a:lnTo>
                <a:lnTo>
                  <a:pt x="4526" y="2785"/>
                </a:lnTo>
                <a:lnTo>
                  <a:pt x="4529" y="2782"/>
                </a:lnTo>
                <a:lnTo>
                  <a:pt x="4532" y="2780"/>
                </a:lnTo>
                <a:lnTo>
                  <a:pt x="4535" y="2780"/>
                </a:lnTo>
                <a:lnTo>
                  <a:pt x="4539" y="2780"/>
                </a:lnTo>
                <a:lnTo>
                  <a:pt x="4542" y="2772"/>
                </a:lnTo>
                <a:lnTo>
                  <a:pt x="4546" y="2765"/>
                </a:lnTo>
                <a:lnTo>
                  <a:pt x="4549" y="2763"/>
                </a:lnTo>
                <a:lnTo>
                  <a:pt x="4554" y="2762"/>
                </a:lnTo>
                <a:lnTo>
                  <a:pt x="4558" y="2761"/>
                </a:lnTo>
                <a:lnTo>
                  <a:pt x="4564" y="2762"/>
                </a:lnTo>
                <a:lnTo>
                  <a:pt x="4566" y="2766"/>
                </a:lnTo>
                <a:lnTo>
                  <a:pt x="4568" y="2770"/>
                </a:lnTo>
                <a:lnTo>
                  <a:pt x="4565" y="2775"/>
                </a:lnTo>
                <a:lnTo>
                  <a:pt x="4563" y="2780"/>
                </a:lnTo>
                <a:lnTo>
                  <a:pt x="4563" y="2786"/>
                </a:lnTo>
                <a:lnTo>
                  <a:pt x="4563" y="2792"/>
                </a:lnTo>
                <a:lnTo>
                  <a:pt x="4565" y="2797"/>
                </a:lnTo>
                <a:lnTo>
                  <a:pt x="4567" y="2801"/>
                </a:lnTo>
                <a:lnTo>
                  <a:pt x="4570" y="2806"/>
                </a:lnTo>
                <a:lnTo>
                  <a:pt x="4575" y="2809"/>
                </a:lnTo>
                <a:lnTo>
                  <a:pt x="4575" y="2814"/>
                </a:lnTo>
                <a:lnTo>
                  <a:pt x="4575" y="2822"/>
                </a:lnTo>
                <a:lnTo>
                  <a:pt x="4576" y="2827"/>
                </a:lnTo>
                <a:lnTo>
                  <a:pt x="4575" y="2830"/>
                </a:lnTo>
                <a:lnTo>
                  <a:pt x="4575" y="2833"/>
                </a:lnTo>
                <a:lnTo>
                  <a:pt x="4573" y="2835"/>
                </a:lnTo>
                <a:lnTo>
                  <a:pt x="4573" y="2835"/>
                </a:lnTo>
                <a:lnTo>
                  <a:pt x="4572" y="2833"/>
                </a:lnTo>
                <a:lnTo>
                  <a:pt x="4570" y="2830"/>
                </a:lnTo>
                <a:lnTo>
                  <a:pt x="4569" y="2828"/>
                </a:lnTo>
                <a:lnTo>
                  <a:pt x="4568" y="2827"/>
                </a:lnTo>
                <a:lnTo>
                  <a:pt x="4567" y="2827"/>
                </a:lnTo>
                <a:lnTo>
                  <a:pt x="4566" y="2828"/>
                </a:lnTo>
                <a:lnTo>
                  <a:pt x="4562" y="2818"/>
                </a:lnTo>
                <a:lnTo>
                  <a:pt x="4558" y="2809"/>
                </a:lnTo>
                <a:lnTo>
                  <a:pt x="4561" y="2809"/>
                </a:lnTo>
                <a:lnTo>
                  <a:pt x="4564" y="2808"/>
                </a:lnTo>
                <a:lnTo>
                  <a:pt x="4563" y="2820"/>
                </a:lnTo>
                <a:lnTo>
                  <a:pt x="4563" y="2832"/>
                </a:lnTo>
                <a:lnTo>
                  <a:pt x="4570" y="2868"/>
                </a:lnTo>
                <a:lnTo>
                  <a:pt x="4569" y="2868"/>
                </a:lnTo>
                <a:lnTo>
                  <a:pt x="4568" y="2868"/>
                </a:lnTo>
                <a:lnTo>
                  <a:pt x="4571" y="2861"/>
                </a:lnTo>
                <a:lnTo>
                  <a:pt x="4572" y="2852"/>
                </a:lnTo>
                <a:lnTo>
                  <a:pt x="4577" y="2844"/>
                </a:lnTo>
                <a:lnTo>
                  <a:pt x="4582" y="2831"/>
                </a:lnTo>
                <a:lnTo>
                  <a:pt x="4584" y="2826"/>
                </a:lnTo>
                <a:lnTo>
                  <a:pt x="4587" y="2822"/>
                </a:lnTo>
                <a:lnTo>
                  <a:pt x="4588" y="2821"/>
                </a:lnTo>
                <a:lnTo>
                  <a:pt x="4589" y="2820"/>
                </a:lnTo>
                <a:lnTo>
                  <a:pt x="4591" y="2820"/>
                </a:lnTo>
                <a:lnTo>
                  <a:pt x="4592" y="2820"/>
                </a:lnTo>
                <a:lnTo>
                  <a:pt x="4595" y="2824"/>
                </a:lnTo>
                <a:lnTo>
                  <a:pt x="4597" y="2827"/>
                </a:lnTo>
                <a:lnTo>
                  <a:pt x="4596" y="2831"/>
                </a:lnTo>
                <a:lnTo>
                  <a:pt x="4595" y="2834"/>
                </a:lnTo>
                <a:lnTo>
                  <a:pt x="4591" y="2843"/>
                </a:lnTo>
                <a:lnTo>
                  <a:pt x="4588" y="2851"/>
                </a:lnTo>
                <a:lnTo>
                  <a:pt x="4584" y="2850"/>
                </a:lnTo>
                <a:lnTo>
                  <a:pt x="4580" y="2848"/>
                </a:lnTo>
                <a:lnTo>
                  <a:pt x="4578" y="2848"/>
                </a:lnTo>
                <a:lnTo>
                  <a:pt x="4576" y="2848"/>
                </a:lnTo>
                <a:lnTo>
                  <a:pt x="4574" y="2849"/>
                </a:lnTo>
                <a:lnTo>
                  <a:pt x="4573" y="2851"/>
                </a:lnTo>
                <a:lnTo>
                  <a:pt x="4570" y="2856"/>
                </a:lnTo>
                <a:lnTo>
                  <a:pt x="4566" y="2860"/>
                </a:lnTo>
                <a:lnTo>
                  <a:pt x="4564" y="2861"/>
                </a:lnTo>
                <a:lnTo>
                  <a:pt x="4562" y="2861"/>
                </a:lnTo>
                <a:lnTo>
                  <a:pt x="4559" y="2861"/>
                </a:lnTo>
                <a:lnTo>
                  <a:pt x="4556" y="2860"/>
                </a:lnTo>
                <a:lnTo>
                  <a:pt x="4554" y="2858"/>
                </a:lnTo>
                <a:lnTo>
                  <a:pt x="4551" y="2855"/>
                </a:lnTo>
                <a:lnTo>
                  <a:pt x="4551" y="2853"/>
                </a:lnTo>
                <a:lnTo>
                  <a:pt x="4551" y="2850"/>
                </a:lnTo>
                <a:lnTo>
                  <a:pt x="4552" y="2845"/>
                </a:lnTo>
                <a:lnTo>
                  <a:pt x="4551" y="2840"/>
                </a:lnTo>
                <a:lnTo>
                  <a:pt x="4547" y="2841"/>
                </a:lnTo>
                <a:lnTo>
                  <a:pt x="4544" y="2842"/>
                </a:lnTo>
                <a:lnTo>
                  <a:pt x="4540" y="2844"/>
                </a:lnTo>
                <a:lnTo>
                  <a:pt x="4537" y="2847"/>
                </a:lnTo>
                <a:lnTo>
                  <a:pt x="4531" y="2852"/>
                </a:lnTo>
                <a:lnTo>
                  <a:pt x="4525" y="2857"/>
                </a:lnTo>
                <a:lnTo>
                  <a:pt x="4523" y="2856"/>
                </a:lnTo>
                <a:lnTo>
                  <a:pt x="4520" y="2855"/>
                </a:lnTo>
                <a:lnTo>
                  <a:pt x="4517" y="2855"/>
                </a:lnTo>
                <a:lnTo>
                  <a:pt x="4514" y="2855"/>
                </a:lnTo>
                <a:lnTo>
                  <a:pt x="4508" y="2856"/>
                </a:lnTo>
                <a:lnTo>
                  <a:pt x="4501" y="2857"/>
                </a:lnTo>
                <a:lnTo>
                  <a:pt x="4499" y="2859"/>
                </a:lnTo>
                <a:lnTo>
                  <a:pt x="4498" y="2860"/>
                </a:lnTo>
                <a:lnTo>
                  <a:pt x="4495" y="2866"/>
                </a:lnTo>
                <a:lnTo>
                  <a:pt x="4492" y="2871"/>
                </a:lnTo>
                <a:lnTo>
                  <a:pt x="4489" y="2870"/>
                </a:lnTo>
                <a:lnTo>
                  <a:pt x="4487" y="2871"/>
                </a:lnTo>
                <a:lnTo>
                  <a:pt x="4484" y="2871"/>
                </a:lnTo>
                <a:lnTo>
                  <a:pt x="4482" y="2873"/>
                </a:lnTo>
                <a:lnTo>
                  <a:pt x="4477" y="2876"/>
                </a:lnTo>
                <a:lnTo>
                  <a:pt x="4472" y="2879"/>
                </a:lnTo>
                <a:lnTo>
                  <a:pt x="4468" y="2881"/>
                </a:lnTo>
                <a:lnTo>
                  <a:pt x="4465" y="2883"/>
                </a:lnTo>
                <a:lnTo>
                  <a:pt x="4463" y="2886"/>
                </a:lnTo>
                <a:lnTo>
                  <a:pt x="4462" y="2887"/>
                </a:lnTo>
                <a:lnTo>
                  <a:pt x="4465" y="2887"/>
                </a:lnTo>
                <a:lnTo>
                  <a:pt x="4460" y="2886"/>
                </a:lnTo>
                <a:lnTo>
                  <a:pt x="4456" y="2882"/>
                </a:lnTo>
                <a:lnTo>
                  <a:pt x="4452" y="2877"/>
                </a:lnTo>
                <a:lnTo>
                  <a:pt x="4447" y="2870"/>
                </a:lnTo>
                <a:lnTo>
                  <a:pt x="4440" y="2858"/>
                </a:lnTo>
                <a:lnTo>
                  <a:pt x="4436" y="2851"/>
                </a:lnTo>
                <a:lnTo>
                  <a:pt x="4436" y="2851"/>
                </a:lnTo>
                <a:lnTo>
                  <a:pt x="4436" y="2851"/>
                </a:lnTo>
                <a:lnTo>
                  <a:pt x="4436" y="2854"/>
                </a:lnTo>
                <a:lnTo>
                  <a:pt x="4435" y="2857"/>
                </a:lnTo>
                <a:lnTo>
                  <a:pt x="4433" y="2859"/>
                </a:lnTo>
                <a:lnTo>
                  <a:pt x="4431" y="2861"/>
                </a:lnTo>
                <a:lnTo>
                  <a:pt x="4437" y="2868"/>
                </a:lnTo>
                <a:lnTo>
                  <a:pt x="4443" y="2876"/>
                </a:lnTo>
                <a:lnTo>
                  <a:pt x="4445" y="2872"/>
                </a:lnTo>
                <a:lnTo>
                  <a:pt x="4447" y="2870"/>
                </a:lnTo>
                <a:lnTo>
                  <a:pt x="4448" y="2870"/>
                </a:lnTo>
                <a:lnTo>
                  <a:pt x="4450" y="2870"/>
                </a:lnTo>
                <a:lnTo>
                  <a:pt x="4451" y="2873"/>
                </a:lnTo>
                <a:lnTo>
                  <a:pt x="4453" y="2876"/>
                </a:lnTo>
                <a:lnTo>
                  <a:pt x="4451" y="2880"/>
                </a:lnTo>
                <a:lnTo>
                  <a:pt x="4450" y="2884"/>
                </a:lnTo>
                <a:lnTo>
                  <a:pt x="4451" y="2886"/>
                </a:lnTo>
                <a:lnTo>
                  <a:pt x="4453" y="2888"/>
                </a:lnTo>
                <a:lnTo>
                  <a:pt x="4456" y="2895"/>
                </a:lnTo>
                <a:lnTo>
                  <a:pt x="4460" y="2900"/>
                </a:lnTo>
                <a:lnTo>
                  <a:pt x="4466" y="2905"/>
                </a:lnTo>
                <a:lnTo>
                  <a:pt x="4471" y="2910"/>
                </a:lnTo>
                <a:lnTo>
                  <a:pt x="4475" y="2915"/>
                </a:lnTo>
                <a:lnTo>
                  <a:pt x="4480" y="2920"/>
                </a:lnTo>
                <a:lnTo>
                  <a:pt x="4484" y="2926"/>
                </a:lnTo>
                <a:lnTo>
                  <a:pt x="4486" y="2932"/>
                </a:lnTo>
                <a:lnTo>
                  <a:pt x="4491" y="2931"/>
                </a:lnTo>
                <a:lnTo>
                  <a:pt x="4496" y="2931"/>
                </a:lnTo>
                <a:lnTo>
                  <a:pt x="4497" y="2932"/>
                </a:lnTo>
                <a:lnTo>
                  <a:pt x="4499" y="2933"/>
                </a:lnTo>
                <a:lnTo>
                  <a:pt x="4500" y="2935"/>
                </a:lnTo>
                <a:lnTo>
                  <a:pt x="4501" y="2938"/>
                </a:lnTo>
                <a:lnTo>
                  <a:pt x="4502" y="2941"/>
                </a:lnTo>
                <a:lnTo>
                  <a:pt x="4501" y="2943"/>
                </a:lnTo>
                <a:lnTo>
                  <a:pt x="4500" y="2945"/>
                </a:lnTo>
                <a:lnTo>
                  <a:pt x="4499" y="2946"/>
                </a:lnTo>
                <a:lnTo>
                  <a:pt x="4495" y="2946"/>
                </a:lnTo>
                <a:lnTo>
                  <a:pt x="4490" y="2946"/>
                </a:lnTo>
                <a:lnTo>
                  <a:pt x="4497" y="2962"/>
                </a:lnTo>
                <a:lnTo>
                  <a:pt x="4503" y="2977"/>
                </a:lnTo>
                <a:lnTo>
                  <a:pt x="4512" y="2974"/>
                </a:lnTo>
                <a:lnTo>
                  <a:pt x="4520" y="2973"/>
                </a:lnTo>
                <a:lnTo>
                  <a:pt x="4529" y="2971"/>
                </a:lnTo>
                <a:lnTo>
                  <a:pt x="4537" y="2970"/>
                </a:lnTo>
                <a:lnTo>
                  <a:pt x="4542" y="2970"/>
                </a:lnTo>
                <a:lnTo>
                  <a:pt x="4546" y="2971"/>
                </a:lnTo>
                <a:lnTo>
                  <a:pt x="4547" y="2973"/>
                </a:lnTo>
                <a:lnTo>
                  <a:pt x="4548" y="2975"/>
                </a:lnTo>
                <a:lnTo>
                  <a:pt x="4548" y="2977"/>
                </a:lnTo>
                <a:lnTo>
                  <a:pt x="4548" y="2980"/>
                </a:lnTo>
                <a:lnTo>
                  <a:pt x="4548" y="2980"/>
                </a:lnTo>
                <a:lnTo>
                  <a:pt x="4548" y="2979"/>
                </a:lnTo>
                <a:lnTo>
                  <a:pt x="4557" y="2976"/>
                </a:lnTo>
                <a:lnTo>
                  <a:pt x="4565" y="2972"/>
                </a:lnTo>
                <a:lnTo>
                  <a:pt x="4572" y="2968"/>
                </a:lnTo>
                <a:lnTo>
                  <a:pt x="4579" y="2963"/>
                </a:lnTo>
                <a:lnTo>
                  <a:pt x="4591" y="2953"/>
                </a:lnTo>
                <a:lnTo>
                  <a:pt x="4604" y="2940"/>
                </a:lnTo>
                <a:lnTo>
                  <a:pt x="4615" y="2929"/>
                </a:lnTo>
                <a:lnTo>
                  <a:pt x="4627" y="2917"/>
                </a:lnTo>
                <a:lnTo>
                  <a:pt x="4639" y="2906"/>
                </a:lnTo>
                <a:lnTo>
                  <a:pt x="4653" y="2896"/>
                </a:lnTo>
                <a:lnTo>
                  <a:pt x="4668" y="2883"/>
                </a:lnTo>
                <a:lnTo>
                  <a:pt x="4683" y="2870"/>
                </a:lnTo>
                <a:lnTo>
                  <a:pt x="4699" y="2857"/>
                </a:lnTo>
                <a:lnTo>
                  <a:pt x="4715" y="2845"/>
                </a:lnTo>
                <a:lnTo>
                  <a:pt x="4720" y="2841"/>
                </a:lnTo>
                <a:lnTo>
                  <a:pt x="4726" y="2836"/>
                </a:lnTo>
                <a:lnTo>
                  <a:pt x="4733" y="2833"/>
                </a:lnTo>
                <a:lnTo>
                  <a:pt x="4741" y="2832"/>
                </a:lnTo>
                <a:lnTo>
                  <a:pt x="4748" y="2821"/>
                </a:lnTo>
                <a:lnTo>
                  <a:pt x="4757" y="2811"/>
                </a:lnTo>
                <a:lnTo>
                  <a:pt x="4766" y="2801"/>
                </a:lnTo>
                <a:lnTo>
                  <a:pt x="4774" y="2791"/>
                </a:lnTo>
                <a:lnTo>
                  <a:pt x="4769" y="2791"/>
                </a:lnTo>
                <a:lnTo>
                  <a:pt x="4765" y="2792"/>
                </a:lnTo>
                <a:lnTo>
                  <a:pt x="4761" y="2795"/>
                </a:lnTo>
                <a:lnTo>
                  <a:pt x="4757" y="2797"/>
                </a:lnTo>
                <a:lnTo>
                  <a:pt x="4753" y="2800"/>
                </a:lnTo>
                <a:lnTo>
                  <a:pt x="4749" y="2803"/>
                </a:lnTo>
                <a:lnTo>
                  <a:pt x="4745" y="2805"/>
                </a:lnTo>
                <a:lnTo>
                  <a:pt x="4741" y="2806"/>
                </a:lnTo>
                <a:lnTo>
                  <a:pt x="4739" y="2810"/>
                </a:lnTo>
                <a:lnTo>
                  <a:pt x="4736" y="2813"/>
                </a:lnTo>
                <a:lnTo>
                  <a:pt x="4734" y="2815"/>
                </a:lnTo>
                <a:lnTo>
                  <a:pt x="4731" y="2816"/>
                </a:lnTo>
                <a:lnTo>
                  <a:pt x="4725" y="2817"/>
                </a:lnTo>
                <a:lnTo>
                  <a:pt x="4718" y="2816"/>
                </a:lnTo>
                <a:lnTo>
                  <a:pt x="4720" y="2811"/>
                </a:lnTo>
                <a:lnTo>
                  <a:pt x="4723" y="2807"/>
                </a:lnTo>
                <a:lnTo>
                  <a:pt x="4727" y="2803"/>
                </a:lnTo>
                <a:lnTo>
                  <a:pt x="4732" y="2801"/>
                </a:lnTo>
                <a:lnTo>
                  <a:pt x="4747" y="2788"/>
                </a:lnTo>
                <a:lnTo>
                  <a:pt x="4761" y="2775"/>
                </a:lnTo>
                <a:lnTo>
                  <a:pt x="4774" y="2762"/>
                </a:lnTo>
                <a:lnTo>
                  <a:pt x="4788" y="2747"/>
                </a:lnTo>
                <a:lnTo>
                  <a:pt x="4790" y="2745"/>
                </a:lnTo>
                <a:lnTo>
                  <a:pt x="4792" y="2744"/>
                </a:lnTo>
                <a:lnTo>
                  <a:pt x="4794" y="2743"/>
                </a:lnTo>
                <a:lnTo>
                  <a:pt x="4796" y="2742"/>
                </a:lnTo>
                <a:lnTo>
                  <a:pt x="4800" y="2743"/>
                </a:lnTo>
                <a:lnTo>
                  <a:pt x="4804" y="2745"/>
                </a:lnTo>
                <a:lnTo>
                  <a:pt x="4812" y="2751"/>
                </a:lnTo>
                <a:lnTo>
                  <a:pt x="4820" y="2756"/>
                </a:lnTo>
                <a:lnTo>
                  <a:pt x="4825" y="2748"/>
                </a:lnTo>
                <a:lnTo>
                  <a:pt x="4832" y="2741"/>
                </a:lnTo>
                <a:lnTo>
                  <a:pt x="4838" y="2733"/>
                </a:lnTo>
                <a:lnTo>
                  <a:pt x="4845" y="2725"/>
                </a:lnTo>
                <a:lnTo>
                  <a:pt x="4851" y="2718"/>
                </a:lnTo>
                <a:lnTo>
                  <a:pt x="4857" y="2711"/>
                </a:lnTo>
                <a:lnTo>
                  <a:pt x="4862" y="2703"/>
                </a:lnTo>
                <a:lnTo>
                  <a:pt x="4867" y="2695"/>
                </a:lnTo>
                <a:lnTo>
                  <a:pt x="4876" y="2695"/>
                </a:lnTo>
                <a:lnTo>
                  <a:pt x="4881" y="2694"/>
                </a:lnTo>
                <a:lnTo>
                  <a:pt x="4885" y="2687"/>
                </a:lnTo>
                <a:lnTo>
                  <a:pt x="4890" y="2680"/>
                </a:lnTo>
                <a:lnTo>
                  <a:pt x="4896" y="2674"/>
                </a:lnTo>
                <a:lnTo>
                  <a:pt x="4902" y="2667"/>
                </a:lnTo>
                <a:lnTo>
                  <a:pt x="4915" y="2657"/>
                </a:lnTo>
                <a:lnTo>
                  <a:pt x="4929" y="2647"/>
                </a:lnTo>
                <a:lnTo>
                  <a:pt x="4929" y="2647"/>
                </a:lnTo>
                <a:lnTo>
                  <a:pt x="4929" y="2647"/>
                </a:lnTo>
                <a:lnTo>
                  <a:pt x="4940" y="2631"/>
                </a:lnTo>
                <a:lnTo>
                  <a:pt x="4951" y="2614"/>
                </a:lnTo>
                <a:lnTo>
                  <a:pt x="4963" y="2599"/>
                </a:lnTo>
                <a:lnTo>
                  <a:pt x="4977" y="2584"/>
                </a:lnTo>
                <a:lnTo>
                  <a:pt x="4990" y="2570"/>
                </a:lnTo>
                <a:lnTo>
                  <a:pt x="5005" y="2556"/>
                </a:lnTo>
                <a:lnTo>
                  <a:pt x="5021" y="2544"/>
                </a:lnTo>
                <a:lnTo>
                  <a:pt x="5039" y="2534"/>
                </a:lnTo>
                <a:lnTo>
                  <a:pt x="5039" y="2531"/>
                </a:lnTo>
                <a:lnTo>
                  <a:pt x="5040" y="2529"/>
                </a:lnTo>
                <a:lnTo>
                  <a:pt x="5041" y="2528"/>
                </a:lnTo>
                <a:lnTo>
                  <a:pt x="5043" y="2527"/>
                </a:lnTo>
                <a:lnTo>
                  <a:pt x="5047" y="2525"/>
                </a:lnTo>
                <a:lnTo>
                  <a:pt x="5051" y="2522"/>
                </a:lnTo>
                <a:lnTo>
                  <a:pt x="5053" y="2519"/>
                </a:lnTo>
                <a:lnTo>
                  <a:pt x="5055" y="2516"/>
                </a:lnTo>
                <a:lnTo>
                  <a:pt x="5058" y="2509"/>
                </a:lnTo>
                <a:lnTo>
                  <a:pt x="5061" y="2499"/>
                </a:lnTo>
                <a:lnTo>
                  <a:pt x="5062" y="2499"/>
                </a:lnTo>
                <a:lnTo>
                  <a:pt x="5062" y="2499"/>
                </a:lnTo>
                <a:lnTo>
                  <a:pt x="5074" y="2488"/>
                </a:lnTo>
                <a:lnTo>
                  <a:pt x="5085" y="2478"/>
                </a:lnTo>
                <a:lnTo>
                  <a:pt x="5091" y="2472"/>
                </a:lnTo>
                <a:lnTo>
                  <a:pt x="5096" y="2466"/>
                </a:lnTo>
                <a:lnTo>
                  <a:pt x="5100" y="2460"/>
                </a:lnTo>
                <a:lnTo>
                  <a:pt x="5104" y="2452"/>
                </a:lnTo>
                <a:lnTo>
                  <a:pt x="5108" y="2448"/>
                </a:lnTo>
                <a:lnTo>
                  <a:pt x="5111" y="2446"/>
                </a:lnTo>
                <a:lnTo>
                  <a:pt x="5114" y="2446"/>
                </a:lnTo>
                <a:lnTo>
                  <a:pt x="5117" y="2446"/>
                </a:lnTo>
                <a:lnTo>
                  <a:pt x="5124" y="2446"/>
                </a:lnTo>
                <a:lnTo>
                  <a:pt x="5130" y="2445"/>
                </a:lnTo>
                <a:lnTo>
                  <a:pt x="5130" y="2447"/>
                </a:lnTo>
                <a:lnTo>
                  <a:pt x="5131" y="2448"/>
                </a:lnTo>
                <a:lnTo>
                  <a:pt x="5131" y="2455"/>
                </a:lnTo>
                <a:lnTo>
                  <a:pt x="5130" y="2461"/>
                </a:lnTo>
                <a:lnTo>
                  <a:pt x="5128" y="2466"/>
                </a:lnTo>
                <a:lnTo>
                  <a:pt x="5126" y="2470"/>
                </a:lnTo>
                <a:lnTo>
                  <a:pt x="5119" y="2479"/>
                </a:lnTo>
                <a:lnTo>
                  <a:pt x="5112" y="2488"/>
                </a:lnTo>
                <a:lnTo>
                  <a:pt x="5105" y="2496"/>
                </a:lnTo>
                <a:lnTo>
                  <a:pt x="5098" y="2503"/>
                </a:lnTo>
                <a:lnTo>
                  <a:pt x="5094" y="2505"/>
                </a:lnTo>
                <a:lnTo>
                  <a:pt x="5090" y="2509"/>
                </a:lnTo>
                <a:lnTo>
                  <a:pt x="5085" y="2510"/>
                </a:lnTo>
                <a:lnTo>
                  <a:pt x="5080" y="2510"/>
                </a:lnTo>
                <a:lnTo>
                  <a:pt x="5081" y="2515"/>
                </a:lnTo>
                <a:lnTo>
                  <a:pt x="5080" y="2520"/>
                </a:lnTo>
                <a:lnTo>
                  <a:pt x="5080" y="2521"/>
                </a:lnTo>
                <a:lnTo>
                  <a:pt x="5080" y="2521"/>
                </a:lnTo>
                <a:lnTo>
                  <a:pt x="5083" y="2521"/>
                </a:lnTo>
                <a:lnTo>
                  <a:pt x="5086" y="2519"/>
                </a:lnTo>
                <a:lnTo>
                  <a:pt x="5088" y="2517"/>
                </a:lnTo>
                <a:lnTo>
                  <a:pt x="5090" y="2515"/>
                </a:lnTo>
                <a:lnTo>
                  <a:pt x="5094" y="2509"/>
                </a:lnTo>
                <a:lnTo>
                  <a:pt x="5099" y="2504"/>
                </a:lnTo>
                <a:lnTo>
                  <a:pt x="5103" y="2502"/>
                </a:lnTo>
                <a:lnTo>
                  <a:pt x="5107" y="2502"/>
                </a:lnTo>
                <a:lnTo>
                  <a:pt x="5109" y="2502"/>
                </a:lnTo>
                <a:lnTo>
                  <a:pt x="5109" y="2503"/>
                </a:lnTo>
                <a:lnTo>
                  <a:pt x="5110" y="2505"/>
                </a:lnTo>
                <a:lnTo>
                  <a:pt x="5110" y="2509"/>
                </a:lnTo>
                <a:lnTo>
                  <a:pt x="5105" y="2516"/>
                </a:lnTo>
                <a:lnTo>
                  <a:pt x="5101" y="2523"/>
                </a:lnTo>
                <a:lnTo>
                  <a:pt x="5103" y="2528"/>
                </a:lnTo>
                <a:lnTo>
                  <a:pt x="5105" y="2534"/>
                </a:lnTo>
                <a:lnTo>
                  <a:pt x="5107" y="2536"/>
                </a:lnTo>
                <a:lnTo>
                  <a:pt x="5110" y="2537"/>
                </a:lnTo>
                <a:lnTo>
                  <a:pt x="5113" y="2538"/>
                </a:lnTo>
                <a:lnTo>
                  <a:pt x="5117" y="2538"/>
                </a:lnTo>
                <a:lnTo>
                  <a:pt x="5117" y="2540"/>
                </a:lnTo>
                <a:lnTo>
                  <a:pt x="5117" y="2543"/>
                </a:lnTo>
                <a:lnTo>
                  <a:pt x="5112" y="2544"/>
                </a:lnTo>
                <a:lnTo>
                  <a:pt x="5108" y="2544"/>
                </a:lnTo>
                <a:lnTo>
                  <a:pt x="5104" y="2544"/>
                </a:lnTo>
                <a:lnTo>
                  <a:pt x="5100" y="2543"/>
                </a:lnTo>
                <a:lnTo>
                  <a:pt x="5097" y="2541"/>
                </a:lnTo>
                <a:lnTo>
                  <a:pt x="5095" y="2539"/>
                </a:lnTo>
                <a:lnTo>
                  <a:pt x="5093" y="2535"/>
                </a:lnTo>
                <a:lnTo>
                  <a:pt x="5091" y="2530"/>
                </a:lnTo>
                <a:lnTo>
                  <a:pt x="5091" y="2530"/>
                </a:lnTo>
                <a:lnTo>
                  <a:pt x="5079" y="2542"/>
                </a:lnTo>
                <a:lnTo>
                  <a:pt x="5067" y="2553"/>
                </a:lnTo>
                <a:lnTo>
                  <a:pt x="5063" y="2553"/>
                </a:lnTo>
                <a:lnTo>
                  <a:pt x="5059" y="2553"/>
                </a:lnTo>
                <a:lnTo>
                  <a:pt x="5055" y="2551"/>
                </a:lnTo>
                <a:lnTo>
                  <a:pt x="5053" y="2549"/>
                </a:lnTo>
                <a:lnTo>
                  <a:pt x="5054" y="2545"/>
                </a:lnTo>
                <a:lnTo>
                  <a:pt x="5057" y="2541"/>
                </a:lnTo>
                <a:lnTo>
                  <a:pt x="5051" y="2546"/>
                </a:lnTo>
                <a:lnTo>
                  <a:pt x="5044" y="2551"/>
                </a:lnTo>
                <a:lnTo>
                  <a:pt x="5040" y="2555"/>
                </a:lnTo>
                <a:lnTo>
                  <a:pt x="5036" y="2558"/>
                </a:lnTo>
                <a:lnTo>
                  <a:pt x="5030" y="2561"/>
                </a:lnTo>
                <a:lnTo>
                  <a:pt x="5025" y="2565"/>
                </a:lnTo>
                <a:lnTo>
                  <a:pt x="5021" y="2569"/>
                </a:lnTo>
                <a:lnTo>
                  <a:pt x="5017" y="2573"/>
                </a:lnTo>
                <a:lnTo>
                  <a:pt x="5015" y="2575"/>
                </a:lnTo>
                <a:lnTo>
                  <a:pt x="5013" y="2578"/>
                </a:lnTo>
                <a:lnTo>
                  <a:pt x="5013" y="2582"/>
                </a:lnTo>
                <a:lnTo>
                  <a:pt x="5012" y="2585"/>
                </a:lnTo>
                <a:lnTo>
                  <a:pt x="5008" y="2585"/>
                </a:lnTo>
                <a:lnTo>
                  <a:pt x="5004" y="2586"/>
                </a:lnTo>
                <a:lnTo>
                  <a:pt x="5000" y="2587"/>
                </a:lnTo>
                <a:lnTo>
                  <a:pt x="4997" y="2589"/>
                </a:lnTo>
                <a:lnTo>
                  <a:pt x="4991" y="2593"/>
                </a:lnTo>
                <a:lnTo>
                  <a:pt x="4987" y="2598"/>
                </a:lnTo>
                <a:lnTo>
                  <a:pt x="4979" y="2610"/>
                </a:lnTo>
                <a:lnTo>
                  <a:pt x="4972" y="2624"/>
                </a:lnTo>
                <a:lnTo>
                  <a:pt x="4973" y="2628"/>
                </a:lnTo>
                <a:lnTo>
                  <a:pt x="4974" y="2631"/>
                </a:lnTo>
                <a:lnTo>
                  <a:pt x="4977" y="2632"/>
                </a:lnTo>
                <a:lnTo>
                  <a:pt x="4979" y="2631"/>
                </a:lnTo>
                <a:lnTo>
                  <a:pt x="4982" y="2631"/>
                </a:lnTo>
                <a:lnTo>
                  <a:pt x="4984" y="2629"/>
                </a:lnTo>
                <a:lnTo>
                  <a:pt x="4989" y="2626"/>
                </a:lnTo>
                <a:lnTo>
                  <a:pt x="4994" y="2625"/>
                </a:lnTo>
                <a:lnTo>
                  <a:pt x="4988" y="2635"/>
                </a:lnTo>
                <a:lnTo>
                  <a:pt x="4984" y="2643"/>
                </a:lnTo>
                <a:lnTo>
                  <a:pt x="4987" y="2662"/>
                </a:lnTo>
                <a:lnTo>
                  <a:pt x="4983" y="2663"/>
                </a:lnTo>
                <a:lnTo>
                  <a:pt x="4979" y="2664"/>
                </a:lnTo>
                <a:lnTo>
                  <a:pt x="4978" y="2674"/>
                </a:lnTo>
                <a:lnTo>
                  <a:pt x="4976" y="2679"/>
                </a:lnTo>
                <a:lnTo>
                  <a:pt x="4975" y="2680"/>
                </a:lnTo>
                <a:lnTo>
                  <a:pt x="4973" y="2681"/>
                </a:lnTo>
                <a:lnTo>
                  <a:pt x="4972" y="2681"/>
                </a:lnTo>
                <a:lnTo>
                  <a:pt x="4970" y="2680"/>
                </a:lnTo>
                <a:lnTo>
                  <a:pt x="4965" y="2679"/>
                </a:lnTo>
                <a:lnTo>
                  <a:pt x="4961" y="2677"/>
                </a:lnTo>
                <a:lnTo>
                  <a:pt x="4957" y="2676"/>
                </a:lnTo>
                <a:lnTo>
                  <a:pt x="4953" y="2677"/>
                </a:lnTo>
                <a:lnTo>
                  <a:pt x="4951" y="2675"/>
                </a:lnTo>
                <a:lnTo>
                  <a:pt x="4949" y="2671"/>
                </a:lnTo>
                <a:lnTo>
                  <a:pt x="4948" y="2668"/>
                </a:lnTo>
                <a:lnTo>
                  <a:pt x="4947" y="2665"/>
                </a:lnTo>
                <a:lnTo>
                  <a:pt x="4945" y="2658"/>
                </a:lnTo>
                <a:lnTo>
                  <a:pt x="4945" y="2652"/>
                </a:lnTo>
                <a:lnTo>
                  <a:pt x="4943" y="2653"/>
                </a:lnTo>
                <a:lnTo>
                  <a:pt x="4942" y="2653"/>
                </a:lnTo>
                <a:lnTo>
                  <a:pt x="4944" y="2660"/>
                </a:lnTo>
                <a:lnTo>
                  <a:pt x="4944" y="2668"/>
                </a:lnTo>
                <a:lnTo>
                  <a:pt x="4945" y="2672"/>
                </a:lnTo>
                <a:lnTo>
                  <a:pt x="4944" y="2676"/>
                </a:lnTo>
                <a:lnTo>
                  <a:pt x="4942" y="2678"/>
                </a:lnTo>
                <a:lnTo>
                  <a:pt x="4940" y="2679"/>
                </a:lnTo>
                <a:lnTo>
                  <a:pt x="4935" y="2681"/>
                </a:lnTo>
                <a:lnTo>
                  <a:pt x="4929" y="2683"/>
                </a:lnTo>
                <a:lnTo>
                  <a:pt x="4929" y="2682"/>
                </a:lnTo>
                <a:lnTo>
                  <a:pt x="4928" y="2682"/>
                </a:lnTo>
                <a:lnTo>
                  <a:pt x="4926" y="2681"/>
                </a:lnTo>
                <a:lnTo>
                  <a:pt x="4930" y="2705"/>
                </a:lnTo>
                <a:lnTo>
                  <a:pt x="4935" y="2704"/>
                </a:lnTo>
                <a:lnTo>
                  <a:pt x="4934" y="2710"/>
                </a:lnTo>
                <a:lnTo>
                  <a:pt x="4933" y="2714"/>
                </a:lnTo>
                <a:lnTo>
                  <a:pt x="4932" y="2718"/>
                </a:lnTo>
                <a:lnTo>
                  <a:pt x="4930" y="2721"/>
                </a:lnTo>
                <a:lnTo>
                  <a:pt x="4926" y="2724"/>
                </a:lnTo>
                <a:lnTo>
                  <a:pt x="4922" y="2726"/>
                </a:lnTo>
                <a:lnTo>
                  <a:pt x="4916" y="2727"/>
                </a:lnTo>
                <a:lnTo>
                  <a:pt x="4911" y="2728"/>
                </a:lnTo>
                <a:lnTo>
                  <a:pt x="4909" y="2730"/>
                </a:lnTo>
                <a:lnTo>
                  <a:pt x="4907" y="2731"/>
                </a:lnTo>
                <a:lnTo>
                  <a:pt x="4905" y="2733"/>
                </a:lnTo>
                <a:lnTo>
                  <a:pt x="4904" y="2736"/>
                </a:lnTo>
                <a:lnTo>
                  <a:pt x="4899" y="2734"/>
                </a:lnTo>
                <a:lnTo>
                  <a:pt x="4896" y="2731"/>
                </a:lnTo>
                <a:lnTo>
                  <a:pt x="4894" y="2726"/>
                </a:lnTo>
                <a:lnTo>
                  <a:pt x="4892" y="2721"/>
                </a:lnTo>
                <a:lnTo>
                  <a:pt x="4892" y="2717"/>
                </a:lnTo>
                <a:lnTo>
                  <a:pt x="4892" y="2712"/>
                </a:lnTo>
                <a:lnTo>
                  <a:pt x="4893" y="2708"/>
                </a:lnTo>
                <a:lnTo>
                  <a:pt x="4894" y="2705"/>
                </a:lnTo>
                <a:lnTo>
                  <a:pt x="4887" y="2714"/>
                </a:lnTo>
                <a:lnTo>
                  <a:pt x="4880" y="2723"/>
                </a:lnTo>
                <a:lnTo>
                  <a:pt x="4878" y="2724"/>
                </a:lnTo>
                <a:lnTo>
                  <a:pt x="4876" y="2725"/>
                </a:lnTo>
                <a:lnTo>
                  <a:pt x="4879" y="2733"/>
                </a:lnTo>
                <a:lnTo>
                  <a:pt x="4882" y="2739"/>
                </a:lnTo>
                <a:lnTo>
                  <a:pt x="4877" y="2747"/>
                </a:lnTo>
                <a:lnTo>
                  <a:pt x="4870" y="2753"/>
                </a:lnTo>
                <a:lnTo>
                  <a:pt x="4866" y="2756"/>
                </a:lnTo>
                <a:lnTo>
                  <a:pt x="4861" y="2759"/>
                </a:lnTo>
                <a:lnTo>
                  <a:pt x="4853" y="2761"/>
                </a:lnTo>
                <a:lnTo>
                  <a:pt x="4843" y="2763"/>
                </a:lnTo>
                <a:lnTo>
                  <a:pt x="4843" y="2763"/>
                </a:lnTo>
                <a:lnTo>
                  <a:pt x="4843" y="2763"/>
                </a:lnTo>
                <a:lnTo>
                  <a:pt x="4845" y="2774"/>
                </a:lnTo>
                <a:lnTo>
                  <a:pt x="4847" y="2786"/>
                </a:lnTo>
                <a:lnTo>
                  <a:pt x="4852" y="2785"/>
                </a:lnTo>
                <a:lnTo>
                  <a:pt x="4857" y="2783"/>
                </a:lnTo>
                <a:lnTo>
                  <a:pt x="4857" y="2778"/>
                </a:lnTo>
                <a:lnTo>
                  <a:pt x="4858" y="2772"/>
                </a:lnTo>
                <a:lnTo>
                  <a:pt x="4856" y="2762"/>
                </a:lnTo>
                <a:lnTo>
                  <a:pt x="4848" y="2775"/>
                </a:lnTo>
                <a:lnTo>
                  <a:pt x="4839" y="2788"/>
                </a:lnTo>
                <a:lnTo>
                  <a:pt x="4828" y="2799"/>
                </a:lnTo>
                <a:lnTo>
                  <a:pt x="4817" y="2809"/>
                </a:lnTo>
                <a:lnTo>
                  <a:pt x="4806" y="2819"/>
                </a:lnTo>
                <a:lnTo>
                  <a:pt x="4795" y="2829"/>
                </a:lnTo>
                <a:lnTo>
                  <a:pt x="4785" y="2841"/>
                </a:lnTo>
                <a:lnTo>
                  <a:pt x="4774" y="2852"/>
                </a:lnTo>
                <a:lnTo>
                  <a:pt x="4771" y="2854"/>
                </a:lnTo>
                <a:lnTo>
                  <a:pt x="4768" y="2855"/>
                </a:lnTo>
                <a:lnTo>
                  <a:pt x="4765" y="2855"/>
                </a:lnTo>
                <a:lnTo>
                  <a:pt x="4762" y="2855"/>
                </a:lnTo>
                <a:lnTo>
                  <a:pt x="4756" y="2854"/>
                </a:lnTo>
                <a:lnTo>
                  <a:pt x="4749" y="2855"/>
                </a:lnTo>
                <a:lnTo>
                  <a:pt x="4748" y="2857"/>
                </a:lnTo>
                <a:lnTo>
                  <a:pt x="4746" y="2859"/>
                </a:lnTo>
                <a:lnTo>
                  <a:pt x="4742" y="2861"/>
                </a:lnTo>
                <a:lnTo>
                  <a:pt x="4739" y="2863"/>
                </a:lnTo>
                <a:lnTo>
                  <a:pt x="4736" y="2864"/>
                </a:lnTo>
                <a:lnTo>
                  <a:pt x="4735" y="2865"/>
                </a:lnTo>
                <a:lnTo>
                  <a:pt x="4734" y="2866"/>
                </a:lnTo>
                <a:lnTo>
                  <a:pt x="4734" y="2868"/>
                </a:lnTo>
                <a:lnTo>
                  <a:pt x="4738" y="2872"/>
                </a:lnTo>
                <a:lnTo>
                  <a:pt x="4744" y="2876"/>
                </a:lnTo>
                <a:lnTo>
                  <a:pt x="4746" y="2879"/>
                </a:lnTo>
                <a:lnTo>
                  <a:pt x="4747" y="2881"/>
                </a:lnTo>
                <a:lnTo>
                  <a:pt x="4747" y="2884"/>
                </a:lnTo>
                <a:lnTo>
                  <a:pt x="4747" y="2887"/>
                </a:lnTo>
                <a:lnTo>
                  <a:pt x="4744" y="2892"/>
                </a:lnTo>
                <a:lnTo>
                  <a:pt x="4740" y="2898"/>
                </a:lnTo>
                <a:lnTo>
                  <a:pt x="4723" y="2913"/>
                </a:lnTo>
                <a:lnTo>
                  <a:pt x="4707" y="2930"/>
                </a:lnTo>
                <a:lnTo>
                  <a:pt x="4690" y="2947"/>
                </a:lnTo>
                <a:lnTo>
                  <a:pt x="4674" y="2966"/>
                </a:lnTo>
                <a:lnTo>
                  <a:pt x="4658" y="2983"/>
                </a:lnTo>
                <a:lnTo>
                  <a:pt x="4640" y="2999"/>
                </a:lnTo>
                <a:lnTo>
                  <a:pt x="4631" y="3007"/>
                </a:lnTo>
                <a:lnTo>
                  <a:pt x="4622" y="3014"/>
                </a:lnTo>
                <a:lnTo>
                  <a:pt x="4613" y="3020"/>
                </a:lnTo>
                <a:lnTo>
                  <a:pt x="4603" y="3026"/>
                </a:lnTo>
                <a:lnTo>
                  <a:pt x="4600" y="3029"/>
                </a:lnTo>
                <a:lnTo>
                  <a:pt x="4597" y="3033"/>
                </a:lnTo>
                <a:lnTo>
                  <a:pt x="4595" y="3038"/>
                </a:lnTo>
                <a:lnTo>
                  <a:pt x="4593" y="3044"/>
                </a:lnTo>
                <a:lnTo>
                  <a:pt x="4591" y="3050"/>
                </a:lnTo>
                <a:lnTo>
                  <a:pt x="4588" y="3054"/>
                </a:lnTo>
                <a:lnTo>
                  <a:pt x="4586" y="3056"/>
                </a:lnTo>
                <a:lnTo>
                  <a:pt x="4584" y="3058"/>
                </a:lnTo>
                <a:lnTo>
                  <a:pt x="4581" y="3060"/>
                </a:lnTo>
                <a:lnTo>
                  <a:pt x="4578" y="3061"/>
                </a:lnTo>
                <a:lnTo>
                  <a:pt x="4578" y="3061"/>
                </a:lnTo>
                <a:lnTo>
                  <a:pt x="4577" y="3061"/>
                </a:lnTo>
                <a:lnTo>
                  <a:pt x="4576" y="3058"/>
                </a:lnTo>
                <a:lnTo>
                  <a:pt x="4575" y="3058"/>
                </a:lnTo>
                <a:lnTo>
                  <a:pt x="4574" y="3058"/>
                </a:lnTo>
                <a:lnTo>
                  <a:pt x="4573" y="3060"/>
                </a:lnTo>
                <a:lnTo>
                  <a:pt x="4572" y="3062"/>
                </a:lnTo>
                <a:lnTo>
                  <a:pt x="4574" y="3064"/>
                </a:lnTo>
                <a:lnTo>
                  <a:pt x="4576" y="3065"/>
                </a:lnTo>
                <a:lnTo>
                  <a:pt x="4577" y="3065"/>
                </a:lnTo>
                <a:lnTo>
                  <a:pt x="4579" y="3064"/>
                </a:lnTo>
                <a:lnTo>
                  <a:pt x="4579" y="3064"/>
                </a:lnTo>
                <a:lnTo>
                  <a:pt x="4580" y="3065"/>
                </a:lnTo>
                <a:lnTo>
                  <a:pt x="4580" y="3066"/>
                </a:lnTo>
                <a:lnTo>
                  <a:pt x="4581" y="3069"/>
                </a:lnTo>
                <a:lnTo>
                  <a:pt x="4576" y="3070"/>
                </a:lnTo>
                <a:lnTo>
                  <a:pt x="4571" y="3070"/>
                </a:lnTo>
                <a:lnTo>
                  <a:pt x="4567" y="3069"/>
                </a:lnTo>
                <a:lnTo>
                  <a:pt x="4562" y="3067"/>
                </a:lnTo>
                <a:lnTo>
                  <a:pt x="4554" y="3063"/>
                </a:lnTo>
                <a:lnTo>
                  <a:pt x="4545" y="3060"/>
                </a:lnTo>
                <a:lnTo>
                  <a:pt x="4543" y="3063"/>
                </a:lnTo>
                <a:lnTo>
                  <a:pt x="4540" y="3065"/>
                </a:lnTo>
                <a:lnTo>
                  <a:pt x="4546" y="3099"/>
                </a:lnTo>
                <a:lnTo>
                  <a:pt x="4550" y="3098"/>
                </a:lnTo>
                <a:lnTo>
                  <a:pt x="4555" y="3097"/>
                </a:lnTo>
                <a:lnTo>
                  <a:pt x="4555" y="3099"/>
                </a:lnTo>
                <a:lnTo>
                  <a:pt x="4557" y="3102"/>
                </a:lnTo>
                <a:lnTo>
                  <a:pt x="4557" y="3104"/>
                </a:lnTo>
                <a:lnTo>
                  <a:pt x="4556" y="3106"/>
                </a:lnTo>
                <a:lnTo>
                  <a:pt x="4552" y="3108"/>
                </a:lnTo>
                <a:lnTo>
                  <a:pt x="4548" y="3111"/>
                </a:lnTo>
                <a:lnTo>
                  <a:pt x="4543" y="3105"/>
                </a:lnTo>
                <a:lnTo>
                  <a:pt x="4538" y="3095"/>
                </a:lnTo>
                <a:lnTo>
                  <a:pt x="4534" y="3085"/>
                </a:lnTo>
                <a:lnTo>
                  <a:pt x="4530" y="3078"/>
                </a:lnTo>
                <a:lnTo>
                  <a:pt x="4528" y="3073"/>
                </a:lnTo>
                <a:lnTo>
                  <a:pt x="4526" y="3071"/>
                </a:lnTo>
                <a:lnTo>
                  <a:pt x="4523" y="3069"/>
                </a:lnTo>
                <a:lnTo>
                  <a:pt x="4521" y="3069"/>
                </a:lnTo>
                <a:lnTo>
                  <a:pt x="4519" y="3070"/>
                </a:lnTo>
                <a:lnTo>
                  <a:pt x="4516" y="3071"/>
                </a:lnTo>
                <a:lnTo>
                  <a:pt x="4514" y="3074"/>
                </a:lnTo>
                <a:lnTo>
                  <a:pt x="4511" y="3077"/>
                </a:lnTo>
                <a:lnTo>
                  <a:pt x="4509" y="3073"/>
                </a:lnTo>
                <a:lnTo>
                  <a:pt x="4509" y="3069"/>
                </a:lnTo>
                <a:lnTo>
                  <a:pt x="4509" y="3065"/>
                </a:lnTo>
                <a:lnTo>
                  <a:pt x="4511" y="3062"/>
                </a:lnTo>
                <a:lnTo>
                  <a:pt x="4512" y="3058"/>
                </a:lnTo>
                <a:lnTo>
                  <a:pt x="4514" y="3055"/>
                </a:lnTo>
                <a:lnTo>
                  <a:pt x="4514" y="3051"/>
                </a:lnTo>
                <a:lnTo>
                  <a:pt x="4513" y="3048"/>
                </a:lnTo>
                <a:lnTo>
                  <a:pt x="4509" y="3045"/>
                </a:lnTo>
                <a:lnTo>
                  <a:pt x="4505" y="3043"/>
                </a:lnTo>
                <a:lnTo>
                  <a:pt x="4499" y="3041"/>
                </a:lnTo>
                <a:lnTo>
                  <a:pt x="4493" y="3039"/>
                </a:lnTo>
                <a:lnTo>
                  <a:pt x="4488" y="3038"/>
                </a:lnTo>
                <a:lnTo>
                  <a:pt x="4483" y="3035"/>
                </a:lnTo>
                <a:lnTo>
                  <a:pt x="4479" y="3032"/>
                </a:lnTo>
                <a:lnTo>
                  <a:pt x="4474" y="3029"/>
                </a:lnTo>
                <a:lnTo>
                  <a:pt x="4460" y="3020"/>
                </a:lnTo>
                <a:lnTo>
                  <a:pt x="4448" y="3011"/>
                </a:lnTo>
                <a:lnTo>
                  <a:pt x="4442" y="3007"/>
                </a:lnTo>
                <a:lnTo>
                  <a:pt x="4435" y="3003"/>
                </a:lnTo>
                <a:lnTo>
                  <a:pt x="4428" y="3001"/>
                </a:lnTo>
                <a:lnTo>
                  <a:pt x="4421" y="3000"/>
                </a:lnTo>
                <a:lnTo>
                  <a:pt x="4419" y="3003"/>
                </a:lnTo>
                <a:lnTo>
                  <a:pt x="4417" y="3007"/>
                </a:lnTo>
                <a:lnTo>
                  <a:pt x="4413" y="3009"/>
                </a:lnTo>
                <a:lnTo>
                  <a:pt x="4410" y="3009"/>
                </a:lnTo>
                <a:lnTo>
                  <a:pt x="4407" y="3008"/>
                </a:lnTo>
                <a:lnTo>
                  <a:pt x="4405" y="3007"/>
                </a:lnTo>
                <a:lnTo>
                  <a:pt x="4405" y="3005"/>
                </a:lnTo>
                <a:lnTo>
                  <a:pt x="4404" y="3002"/>
                </a:lnTo>
                <a:lnTo>
                  <a:pt x="4405" y="2999"/>
                </a:lnTo>
                <a:lnTo>
                  <a:pt x="4407" y="2994"/>
                </a:lnTo>
                <a:lnTo>
                  <a:pt x="4405" y="2994"/>
                </a:lnTo>
                <a:lnTo>
                  <a:pt x="4404" y="2993"/>
                </a:lnTo>
                <a:lnTo>
                  <a:pt x="4396" y="2987"/>
                </a:lnTo>
                <a:lnTo>
                  <a:pt x="4389" y="2982"/>
                </a:lnTo>
                <a:lnTo>
                  <a:pt x="4382" y="2975"/>
                </a:lnTo>
                <a:lnTo>
                  <a:pt x="4376" y="2968"/>
                </a:lnTo>
                <a:lnTo>
                  <a:pt x="4364" y="2954"/>
                </a:lnTo>
                <a:lnTo>
                  <a:pt x="4352" y="2939"/>
                </a:lnTo>
                <a:lnTo>
                  <a:pt x="4352" y="2938"/>
                </a:lnTo>
                <a:lnTo>
                  <a:pt x="4352" y="2938"/>
                </a:lnTo>
                <a:lnTo>
                  <a:pt x="4349" y="2941"/>
                </a:lnTo>
                <a:lnTo>
                  <a:pt x="4347" y="2943"/>
                </a:lnTo>
                <a:lnTo>
                  <a:pt x="4345" y="2944"/>
                </a:lnTo>
                <a:lnTo>
                  <a:pt x="4344" y="2944"/>
                </a:lnTo>
                <a:lnTo>
                  <a:pt x="4343" y="2944"/>
                </a:lnTo>
                <a:lnTo>
                  <a:pt x="4342" y="2943"/>
                </a:lnTo>
                <a:lnTo>
                  <a:pt x="4339" y="2939"/>
                </a:lnTo>
                <a:lnTo>
                  <a:pt x="4338" y="2934"/>
                </a:lnTo>
                <a:lnTo>
                  <a:pt x="4337" y="2929"/>
                </a:lnTo>
                <a:lnTo>
                  <a:pt x="4339" y="2924"/>
                </a:lnTo>
                <a:lnTo>
                  <a:pt x="4338" y="2923"/>
                </a:lnTo>
                <a:lnTo>
                  <a:pt x="4337" y="2923"/>
                </a:lnTo>
                <a:lnTo>
                  <a:pt x="4333" y="2919"/>
                </a:lnTo>
                <a:lnTo>
                  <a:pt x="4330" y="2918"/>
                </a:lnTo>
                <a:lnTo>
                  <a:pt x="4327" y="2918"/>
                </a:lnTo>
                <a:lnTo>
                  <a:pt x="4325" y="2919"/>
                </a:lnTo>
                <a:lnTo>
                  <a:pt x="4320" y="2923"/>
                </a:lnTo>
                <a:lnTo>
                  <a:pt x="4316" y="2928"/>
                </a:lnTo>
                <a:lnTo>
                  <a:pt x="4317" y="2929"/>
                </a:lnTo>
                <a:lnTo>
                  <a:pt x="4318" y="2930"/>
                </a:lnTo>
                <a:lnTo>
                  <a:pt x="4340" y="2958"/>
                </a:lnTo>
                <a:lnTo>
                  <a:pt x="4362" y="2985"/>
                </a:lnTo>
                <a:lnTo>
                  <a:pt x="4386" y="3012"/>
                </a:lnTo>
                <a:lnTo>
                  <a:pt x="4409" y="3039"/>
                </a:lnTo>
                <a:lnTo>
                  <a:pt x="4418" y="3047"/>
                </a:lnTo>
                <a:lnTo>
                  <a:pt x="4426" y="3055"/>
                </a:lnTo>
                <a:lnTo>
                  <a:pt x="4434" y="3066"/>
                </a:lnTo>
                <a:lnTo>
                  <a:pt x="4441" y="3075"/>
                </a:lnTo>
                <a:lnTo>
                  <a:pt x="4444" y="3081"/>
                </a:lnTo>
                <a:lnTo>
                  <a:pt x="4449" y="3087"/>
                </a:lnTo>
                <a:lnTo>
                  <a:pt x="4454" y="3092"/>
                </a:lnTo>
                <a:lnTo>
                  <a:pt x="4459" y="3096"/>
                </a:lnTo>
                <a:lnTo>
                  <a:pt x="4470" y="3106"/>
                </a:lnTo>
                <a:lnTo>
                  <a:pt x="4479" y="3117"/>
                </a:lnTo>
                <a:lnTo>
                  <a:pt x="4482" y="3119"/>
                </a:lnTo>
                <a:lnTo>
                  <a:pt x="4484" y="3121"/>
                </a:lnTo>
                <a:lnTo>
                  <a:pt x="4485" y="3124"/>
                </a:lnTo>
                <a:lnTo>
                  <a:pt x="4485" y="3126"/>
                </a:lnTo>
                <a:lnTo>
                  <a:pt x="4483" y="3131"/>
                </a:lnTo>
                <a:lnTo>
                  <a:pt x="4480" y="3135"/>
                </a:lnTo>
                <a:lnTo>
                  <a:pt x="4488" y="3138"/>
                </a:lnTo>
                <a:lnTo>
                  <a:pt x="4497" y="3139"/>
                </a:lnTo>
                <a:lnTo>
                  <a:pt x="4500" y="3141"/>
                </a:lnTo>
                <a:lnTo>
                  <a:pt x="4503" y="3144"/>
                </a:lnTo>
                <a:lnTo>
                  <a:pt x="4504" y="3149"/>
                </a:lnTo>
                <a:lnTo>
                  <a:pt x="4503" y="3155"/>
                </a:lnTo>
                <a:lnTo>
                  <a:pt x="4498" y="3159"/>
                </a:lnTo>
                <a:lnTo>
                  <a:pt x="4492" y="3163"/>
                </a:lnTo>
                <a:lnTo>
                  <a:pt x="4490" y="3165"/>
                </a:lnTo>
                <a:lnTo>
                  <a:pt x="4488" y="3166"/>
                </a:lnTo>
                <a:lnTo>
                  <a:pt x="4485" y="3166"/>
                </a:lnTo>
                <a:lnTo>
                  <a:pt x="4483" y="3166"/>
                </a:lnTo>
                <a:lnTo>
                  <a:pt x="4479" y="3164"/>
                </a:lnTo>
                <a:lnTo>
                  <a:pt x="4474" y="3161"/>
                </a:lnTo>
                <a:lnTo>
                  <a:pt x="4472" y="3160"/>
                </a:lnTo>
                <a:lnTo>
                  <a:pt x="4470" y="3160"/>
                </a:lnTo>
                <a:lnTo>
                  <a:pt x="4464" y="3159"/>
                </a:lnTo>
                <a:lnTo>
                  <a:pt x="4458" y="3158"/>
                </a:lnTo>
                <a:lnTo>
                  <a:pt x="4453" y="3159"/>
                </a:lnTo>
                <a:lnTo>
                  <a:pt x="4448" y="3159"/>
                </a:lnTo>
                <a:lnTo>
                  <a:pt x="4446" y="3160"/>
                </a:lnTo>
                <a:lnTo>
                  <a:pt x="4444" y="3160"/>
                </a:lnTo>
                <a:lnTo>
                  <a:pt x="4439" y="3164"/>
                </a:lnTo>
                <a:lnTo>
                  <a:pt x="4435" y="3167"/>
                </a:lnTo>
                <a:lnTo>
                  <a:pt x="4430" y="3168"/>
                </a:lnTo>
                <a:lnTo>
                  <a:pt x="4425" y="3169"/>
                </a:lnTo>
                <a:lnTo>
                  <a:pt x="4421" y="3168"/>
                </a:lnTo>
                <a:lnTo>
                  <a:pt x="4417" y="3166"/>
                </a:lnTo>
                <a:lnTo>
                  <a:pt x="4411" y="3162"/>
                </a:lnTo>
                <a:lnTo>
                  <a:pt x="4407" y="3157"/>
                </a:lnTo>
                <a:lnTo>
                  <a:pt x="4406" y="3155"/>
                </a:lnTo>
                <a:lnTo>
                  <a:pt x="4404" y="3154"/>
                </a:lnTo>
                <a:lnTo>
                  <a:pt x="4403" y="3153"/>
                </a:lnTo>
                <a:lnTo>
                  <a:pt x="4401" y="3153"/>
                </a:lnTo>
                <a:lnTo>
                  <a:pt x="4403" y="3164"/>
                </a:lnTo>
                <a:lnTo>
                  <a:pt x="4405" y="3176"/>
                </a:lnTo>
                <a:lnTo>
                  <a:pt x="4406" y="3181"/>
                </a:lnTo>
                <a:lnTo>
                  <a:pt x="4408" y="3186"/>
                </a:lnTo>
                <a:lnTo>
                  <a:pt x="4411" y="3190"/>
                </a:lnTo>
                <a:lnTo>
                  <a:pt x="4417" y="3194"/>
                </a:lnTo>
                <a:lnTo>
                  <a:pt x="4418" y="3197"/>
                </a:lnTo>
                <a:lnTo>
                  <a:pt x="4418" y="3199"/>
                </a:lnTo>
                <a:lnTo>
                  <a:pt x="4417" y="3201"/>
                </a:lnTo>
                <a:lnTo>
                  <a:pt x="4417" y="3203"/>
                </a:lnTo>
                <a:lnTo>
                  <a:pt x="4413" y="3206"/>
                </a:lnTo>
                <a:lnTo>
                  <a:pt x="4410" y="3209"/>
                </a:lnTo>
                <a:lnTo>
                  <a:pt x="4413" y="3208"/>
                </a:lnTo>
                <a:lnTo>
                  <a:pt x="4418" y="3207"/>
                </a:lnTo>
                <a:lnTo>
                  <a:pt x="4422" y="3207"/>
                </a:lnTo>
                <a:lnTo>
                  <a:pt x="4426" y="3208"/>
                </a:lnTo>
                <a:lnTo>
                  <a:pt x="4426" y="3205"/>
                </a:lnTo>
                <a:lnTo>
                  <a:pt x="4426" y="3203"/>
                </a:lnTo>
                <a:lnTo>
                  <a:pt x="4427" y="3200"/>
                </a:lnTo>
                <a:lnTo>
                  <a:pt x="4428" y="3198"/>
                </a:lnTo>
                <a:lnTo>
                  <a:pt x="4433" y="3194"/>
                </a:lnTo>
                <a:lnTo>
                  <a:pt x="4437" y="3190"/>
                </a:lnTo>
                <a:lnTo>
                  <a:pt x="4440" y="3187"/>
                </a:lnTo>
                <a:lnTo>
                  <a:pt x="4443" y="3184"/>
                </a:lnTo>
                <a:lnTo>
                  <a:pt x="4446" y="3188"/>
                </a:lnTo>
                <a:lnTo>
                  <a:pt x="4447" y="3193"/>
                </a:lnTo>
                <a:lnTo>
                  <a:pt x="4448" y="3197"/>
                </a:lnTo>
                <a:lnTo>
                  <a:pt x="4448" y="3201"/>
                </a:lnTo>
                <a:lnTo>
                  <a:pt x="4446" y="3204"/>
                </a:lnTo>
                <a:lnTo>
                  <a:pt x="4444" y="3208"/>
                </a:lnTo>
                <a:lnTo>
                  <a:pt x="4441" y="3211"/>
                </a:lnTo>
                <a:lnTo>
                  <a:pt x="4436" y="3214"/>
                </a:lnTo>
                <a:lnTo>
                  <a:pt x="4435" y="3217"/>
                </a:lnTo>
                <a:lnTo>
                  <a:pt x="4434" y="3220"/>
                </a:lnTo>
                <a:lnTo>
                  <a:pt x="4435" y="3223"/>
                </a:lnTo>
                <a:lnTo>
                  <a:pt x="4435" y="3228"/>
                </a:lnTo>
                <a:lnTo>
                  <a:pt x="4435" y="3231"/>
                </a:lnTo>
                <a:lnTo>
                  <a:pt x="4434" y="3234"/>
                </a:lnTo>
                <a:lnTo>
                  <a:pt x="4433" y="3237"/>
                </a:lnTo>
                <a:lnTo>
                  <a:pt x="4429" y="3240"/>
                </a:lnTo>
                <a:lnTo>
                  <a:pt x="4425" y="3237"/>
                </a:lnTo>
                <a:lnTo>
                  <a:pt x="4421" y="3235"/>
                </a:lnTo>
                <a:lnTo>
                  <a:pt x="4418" y="3232"/>
                </a:lnTo>
                <a:lnTo>
                  <a:pt x="4416" y="3228"/>
                </a:lnTo>
                <a:lnTo>
                  <a:pt x="4410" y="3220"/>
                </a:lnTo>
                <a:lnTo>
                  <a:pt x="4405" y="3213"/>
                </a:lnTo>
                <a:lnTo>
                  <a:pt x="4395" y="3213"/>
                </a:lnTo>
                <a:lnTo>
                  <a:pt x="4385" y="3212"/>
                </a:lnTo>
                <a:lnTo>
                  <a:pt x="4389" y="3218"/>
                </a:lnTo>
                <a:lnTo>
                  <a:pt x="4391" y="3224"/>
                </a:lnTo>
                <a:lnTo>
                  <a:pt x="4393" y="3231"/>
                </a:lnTo>
                <a:lnTo>
                  <a:pt x="4394" y="3238"/>
                </a:lnTo>
                <a:lnTo>
                  <a:pt x="4396" y="3245"/>
                </a:lnTo>
                <a:lnTo>
                  <a:pt x="4399" y="3251"/>
                </a:lnTo>
                <a:lnTo>
                  <a:pt x="4401" y="3253"/>
                </a:lnTo>
                <a:lnTo>
                  <a:pt x="4403" y="3256"/>
                </a:lnTo>
                <a:lnTo>
                  <a:pt x="4406" y="3258"/>
                </a:lnTo>
                <a:lnTo>
                  <a:pt x="4409" y="3260"/>
                </a:lnTo>
                <a:lnTo>
                  <a:pt x="4410" y="3265"/>
                </a:lnTo>
                <a:lnTo>
                  <a:pt x="4411" y="3269"/>
                </a:lnTo>
                <a:lnTo>
                  <a:pt x="4412" y="3271"/>
                </a:lnTo>
                <a:lnTo>
                  <a:pt x="4413" y="3273"/>
                </a:lnTo>
                <a:lnTo>
                  <a:pt x="4416" y="3275"/>
                </a:lnTo>
                <a:lnTo>
                  <a:pt x="4419" y="3276"/>
                </a:lnTo>
                <a:lnTo>
                  <a:pt x="4421" y="3270"/>
                </a:lnTo>
                <a:lnTo>
                  <a:pt x="4424" y="3266"/>
                </a:lnTo>
                <a:lnTo>
                  <a:pt x="4428" y="3264"/>
                </a:lnTo>
                <a:lnTo>
                  <a:pt x="4433" y="3262"/>
                </a:lnTo>
                <a:lnTo>
                  <a:pt x="4442" y="3261"/>
                </a:lnTo>
                <a:lnTo>
                  <a:pt x="4452" y="3259"/>
                </a:lnTo>
                <a:lnTo>
                  <a:pt x="4451" y="3259"/>
                </a:lnTo>
                <a:lnTo>
                  <a:pt x="4451" y="3258"/>
                </a:lnTo>
                <a:lnTo>
                  <a:pt x="4453" y="3252"/>
                </a:lnTo>
                <a:lnTo>
                  <a:pt x="4455" y="3245"/>
                </a:lnTo>
                <a:lnTo>
                  <a:pt x="4457" y="3239"/>
                </a:lnTo>
                <a:lnTo>
                  <a:pt x="4462" y="3234"/>
                </a:lnTo>
                <a:lnTo>
                  <a:pt x="4466" y="3230"/>
                </a:lnTo>
                <a:lnTo>
                  <a:pt x="4472" y="3227"/>
                </a:lnTo>
                <a:lnTo>
                  <a:pt x="4478" y="3224"/>
                </a:lnTo>
                <a:lnTo>
                  <a:pt x="4486" y="3223"/>
                </a:lnTo>
                <a:lnTo>
                  <a:pt x="4487" y="3224"/>
                </a:lnTo>
                <a:lnTo>
                  <a:pt x="4488" y="3224"/>
                </a:lnTo>
                <a:lnTo>
                  <a:pt x="4488" y="3219"/>
                </a:lnTo>
                <a:lnTo>
                  <a:pt x="4489" y="3215"/>
                </a:lnTo>
                <a:lnTo>
                  <a:pt x="4490" y="3211"/>
                </a:lnTo>
                <a:lnTo>
                  <a:pt x="4492" y="3208"/>
                </a:lnTo>
                <a:lnTo>
                  <a:pt x="4497" y="3204"/>
                </a:lnTo>
                <a:lnTo>
                  <a:pt x="4503" y="3200"/>
                </a:lnTo>
                <a:lnTo>
                  <a:pt x="4510" y="3197"/>
                </a:lnTo>
                <a:lnTo>
                  <a:pt x="4517" y="3194"/>
                </a:lnTo>
                <a:lnTo>
                  <a:pt x="4523" y="3191"/>
                </a:lnTo>
                <a:lnTo>
                  <a:pt x="4528" y="3187"/>
                </a:lnTo>
                <a:lnTo>
                  <a:pt x="4532" y="3190"/>
                </a:lnTo>
                <a:lnTo>
                  <a:pt x="4536" y="3193"/>
                </a:lnTo>
                <a:lnTo>
                  <a:pt x="4538" y="3194"/>
                </a:lnTo>
                <a:lnTo>
                  <a:pt x="4540" y="3193"/>
                </a:lnTo>
                <a:lnTo>
                  <a:pt x="4541" y="3190"/>
                </a:lnTo>
                <a:lnTo>
                  <a:pt x="4542" y="3186"/>
                </a:lnTo>
                <a:lnTo>
                  <a:pt x="4543" y="3180"/>
                </a:lnTo>
                <a:lnTo>
                  <a:pt x="4544" y="3176"/>
                </a:lnTo>
                <a:lnTo>
                  <a:pt x="4547" y="3173"/>
                </a:lnTo>
                <a:lnTo>
                  <a:pt x="4549" y="3171"/>
                </a:lnTo>
                <a:lnTo>
                  <a:pt x="4552" y="3171"/>
                </a:lnTo>
                <a:lnTo>
                  <a:pt x="4557" y="3171"/>
                </a:lnTo>
                <a:lnTo>
                  <a:pt x="4561" y="3172"/>
                </a:lnTo>
                <a:lnTo>
                  <a:pt x="4565" y="3174"/>
                </a:lnTo>
                <a:lnTo>
                  <a:pt x="4573" y="3166"/>
                </a:lnTo>
                <a:lnTo>
                  <a:pt x="4580" y="3158"/>
                </a:lnTo>
                <a:lnTo>
                  <a:pt x="4580" y="3158"/>
                </a:lnTo>
                <a:lnTo>
                  <a:pt x="4584" y="3153"/>
                </a:lnTo>
                <a:lnTo>
                  <a:pt x="4587" y="3147"/>
                </a:lnTo>
                <a:lnTo>
                  <a:pt x="4585" y="3143"/>
                </a:lnTo>
                <a:lnTo>
                  <a:pt x="4580" y="3139"/>
                </a:lnTo>
                <a:lnTo>
                  <a:pt x="4578" y="3136"/>
                </a:lnTo>
                <a:lnTo>
                  <a:pt x="4577" y="3134"/>
                </a:lnTo>
                <a:lnTo>
                  <a:pt x="4578" y="3131"/>
                </a:lnTo>
                <a:lnTo>
                  <a:pt x="4581" y="3128"/>
                </a:lnTo>
                <a:lnTo>
                  <a:pt x="4584" y="3126"/>
                </a:lnTo>
                <a:lnTo>
                  <a:pt x="4587" y="3126"/>
                </a:lnTo>
                <a:lnTo>
                  <a:pt x="4590" y="3126"/>
                </a:lnTo>
                <a:lnTo>
                  <a:pt x="4594" y="3128"/>
                </a:lnTo>
                <a:lnTo>
                  <a:pt x="4597" y="3129"/>
                </a:lnTo>
                <a:lnTo>
                  <a:pt x="4601" y="3131"/>
                </a:lnTo>
                <a:lnTo>
                  <a:pt x="4605" y="3131"/>
                </a:lnTo>
                <a:lnTo>
                  <a:pt x="4608" y="3131"/>
                </a:lnTo>
                <a:lnTo>
                  <a:pt x="4607" y="3136"/>
                </a:lnTo>
                <a:lnTo>
                  <a:pt x="4605" y="3141"/>
                </a:lnTo>
                <a:lnTo>
                  <a:pt x="4602" y="3146"/>
                </a:lnTo>
                <a:lnTo>
                  <a:pt x="4600" y="3150"/>
                </a:lnTo>
                <a:lnTo>
                  <a:pt x="4596" y="3154"/>
                </a:lnTo>
                <a:lnTo>
                  <a:pt x="4594" y="3159"/>
                </a:lnTo>
                <a:lnTo>
                  <a:pt x="4593" y="3163"/>
                </a:lnTo>
                <a:lnTo>
                  <a:pt x="4593" y="3168"/>
                </a:lnTo>
                <a:lnTo>
                  <a:pt x="4596" y="3167"/>
                </a:lnTo>
                <a:lnTo>
                  <a:pt x="4598" y="3165"/>
                </a:lnTo>
                <a:lnTo>
                  <a:pt x="4601" y="3164"/>
                </a:lnTo>
                <a:lnTo>
                  <a:pt x="4602" y="3164"/>
                </a:lnTo>
                <a:lnTo>
                  <a:pt x="4604" y="3164"/>
                </a:lnTo>
                <a:lnTo>
                  <a:pt x="4605" y="3166"/>
                </a:lnTo>
                <a:lnTo>
                  <a:pt x="4612" y="3163"/>
                </a:lnTo>
                <a:lnTo>
                  <a:pt x="4618" y="3160"/>
                </a:lnTo>
                <a:lnTo>
                  <a:pt x="4620" y="3158"/>
                </a:lnTo>
                <a:lnTo>
                  <a:pt x="4622" y="3155"/>
                </a:lnTo>
                <a:lnTo>
                  <a:pt x="4624" y="3152"/>
                </a:lnTo>
                <a:lnTo>
                  <a:pt x="4625" y="3148"/>
                </a:lnTo>
                <a:lnTo>
                  <a:pt x="4626" y="3143"/>
                </a:lnTo>
                <a:lnTo>
                  <a:pt x="4628" y="3139"/>
                </a:lnTo>
                <a:lnTo>
                  <a:pt x="4631" y="3137"/>
                </a:lnTo>
                <a:lnTo>
                  <a:pt x="4634" y="3135"/>
                </a:lnTo>
                <a:lnTo>
                  <a:pt x="4642" y="3134"/>
                </a:lnTo>
                <a:lnTo>
                  <a:pt x="4652" y="3134"/>
                </a:lnTo>
                <a:lnTo>
                  <a:pt x="4651" y="3143"/>
                </a:lnTo>
                <a:lnTo>
                  <a:pt x="4648" y="3152"/>
                </a:lnTo>
                <a:lnTo>
                  <a:pt x="4646" y="3156"/>
                </a:lnTo>
                <a:lnTo>
                  <a:pt x="4646" y="3161"/>
                </a:lnTo>
                <a:lnTo>
                  <a:pt x="4646" y="3165"/>
                </a:lnTo>
                <a:lnTo>
                  <a:pt x="4648" y="3169"/>
                </a:lnTo>
                <a:lnTo>
                  <a:pt x="4651" y="3174"/>
                </a:lnTo>
                <a:lnTo>
                  <a:pt x="4655" y="3176"/>
                </a:lnTo>
                <a:lnTo>
                  <a:pt x="4656" y="3178"/>
                </a:lnTo>
                <a:lnTo>
                  <a:pt x="4658" y="3180"/>
                </a:lnTo>
                <a:lnTo>
                  <a:pt x="4658" y="3181"/>
                </a:lnTo>
                <a:lnTo>
                  <a:pt x="4659" y="3184"/>
                </a:lnTo>
                <a:lnTo>
                  <a:pt x="4659" y="3184"/>
                </a:lnTo>
                <a:lnTo>
                  <a:pt x="4659" y="3184"/>
                </a:lnTo>
                <a:lnTo>
                  <a:pt x="4659" y="3178"/>
                </a:lnTo>
                <a:lnTo>
                  <a:pt x="4660" y="3172"/>
                </a:lnTo>
                <a:lnTo>
                  <a:pt x="4661" y="3169"/>
                </a:lnTo>
                <a:lnTo>
                  <a:pt x="4663" y="3167"/>
                </a:lnTo>
                <a:lnTo>
                  <a:pt x="4666" y="3166"/>
                </a:lnTo>
                <a:lnTo>
                  <a:pt x="4670" y="3166"/>
                </a:lnTo>
                <a:lnTo>
                  <a:pt x="4676" y="3164"/>
                </a:lnTo>
                <a:lnTo>
                  <a:pt x="4682" y="3163"/>
                </a:lnTo>
                <a:lnTo>
                  <a:pt x="4683" y="3165"/>
                </a:lnTo>
                <a:lnTo>
                  <a:pt x="4685" y="3167"/>
                </a:lnTo>
                <a:lnTo>
                  <a:pt x="4687" y="3165"/>
                </a:lnTo>
                <a:lnTo>
                  <a:pt x="4688" y="3163"/>
                </a:lnTo>
                <a:lnTo>
                  <a:pt x="4699" y="3151"/>
                </a:lnTo>
                <a:lnTo>
                  <a:pt x="4709" y="3139"/>
                </a:lnTo>
                <a:lnTo>
                  <a:pt x="4714" y="3134"/>
                </a:lnTo>
                <a:lnTo>
                  <a:pt x="4720" y="3128"/>
                </a:lnTo>
                <a:lnTo>
                  <a:pt x="4726" y="3124"/>
                </a:lnTo>
                <a:lnTo>
                  <a:pt x="4733" y="3120"/>
                </a:lnTo>
                <a:lnTo>
                  <a:pt x="4734" y="3120"/>
                </a:lnTo>
                <a:lnTo>
                  <a:pt x="4735" y="3120"/>
                </a:lnTo>
                <a:lnTo>
                  <a:pt x="4735" y="3119"/>
                </a:lnTo>
                <a:lnTo>
                  <a:pt x="4734" y="3119"/>
                </a:lnTo>
                <a:lnTo>
                  <a:pt x="4733" y="3109"/>
                </a:lnTo>
                <a:lnTo>
                  <a:pt x="4734" y="3103"/>
                </a:lnTo>
                <a:lnTo>
                  <a:pt x="4735" y="3100"/>
                </a:lnTo>
                <a:lnTo>
                  <a:pt x="4736" y="3099"/>
                </a:lnTo>
                <a:lnTo>
                  <a:pt x="4739" y="3097"/>
                </a:lnTo>
                <a:lnTo>
                  <a:pt x="4741" y="3096"/>
                </a:lnTo>
                <a:lnTo>
                  <a:pt x="4753" y="3093"/>
                </a:lnTo>
                <a:lnTo>
                  <a:pt x="4772" y="3089"/>
                </a:lnTo>
                <a:lnTo>
                  <a:pt x="4773" y="3094"/>
                </a:lnTo>
                <a:lnTo>
                  <a:pt x="4774" y="3100"/>
                </a:lnTo>
                <a:lnTo>
                  <a:pt x="4773" y="3100"/>
                </a:lnTo>
                <a:lnTo>
                  <a:pt x="4771" y="3100"/>
                </a:lnTo>
                <a:lnTo>
                  <a:pt x="4770" y="3100"/>
                </a:lnTo>
                <a:lnTo>
                  <a:pt x="4769" y="3101"/>
                </a:lnTo>
                <a:lnTo>
                  <a:pt x="4784" y="3088"/>
                </a:lnTo>
                <a:lnTo>
                  <a:pt x="4797" y="3075"/>
                </a:lnTo>
                <a:lnTo>
                  <a:pt x="4811" y="3060"/>
                </a:lnTo>
                <a:lnTo>
                  <a:pt x="4830" y="3042"/>
                </a:lnTo>
                <a:lnTo>
                  <a:pt x="4831" y="3048"/>
                </a:lnTo>
                <a:lnTo>
                  <a:pt x="4833" y="3061"/>
                </a:lnTo>
                <a:lnTo>
                  <a:pt x="4835" y="3073"/>
                </a:lnTo>
                <a:lnTo>
                  <a:pt x="4836" y="3079"/>
                </a:lnTo>
                <a:lnTo>
                  <a:pt x="4837" y="3079"/>
                </a:lnTo>
                <a:lnTo>
                  <a:pt x="4838" y="3079"/>
                </a:lnTo>
                <a:lnTo>
                  <a:pt x="4834" y="3061"/>
                </a:lnTo>
                <a:lnTo>
                  <a:pt x="4846" y="3048"/>
                </a:lnTo>
                <a:lnTo>
                  <a:pt x="4857" y="3036"/>
                </a:lnTo>
                <a:lnTo>
                  <a:pt x="4868" y="3022"/>
                </a:lnTo>
                <a:lnTo>
                  <a:pt x="4880" y="3008"/>
                </a:lnTo>
                <a:lnTo>
                  <a:pt x="4901" y="2978"/>
                </a:lnTo>
                <a:lnTo>
                  <a:pt x="4920" y="2951"/>
                </a:lnTo>
                <a:lnTo>
                  <a:pt x="4926" y="2947"/>
                </a:lnTo>
                <a:lnTo>
                  <a:pt x="4931" y="2945"/>
                </a:lnTo>
                <a:lnTo>
                  <a:pt x="4936" y="2941"/>
                </a:lnTo>
                <a:lnTo>
                  <a:pt x="4940" y="2938"/>
                </a:lnTo>
                <a:lnTo>
                  <a:pt x="4947" y="2929"/>
                </a:lnTo>
                <a:lnTo>
                  <a:pt x="4955" y="2921"/>
                </a:lnTo>
                <a:lnTo>
                  <a:pt x="4961" y="2916"/>
                </a:lnTo>
                <a:lnTo>
                  <a:pt x="4968" y="2912"/>
                </a:lnTo>
                <a:lnTo>
                  <a:pt x="4976" y="2910"/>
                </a:lnTo>
                <a:lnTo>
                  <a:pt x="4983" y="2909"/>
                </a:lnTo>
                <a:lnTo>
                  <a:pt x="4984" y="2904"/>
                </a:lnTo>
                <a:lnTo>
                  <a:pt x="4985" y="2900"/>
                </a:lnTo>
                <a:lnTo>
                  <a:pt x="4987" y="2896"/>
                </a:lnTo>
                <a:lnTo>
                  <a:pt x="4989" y="2892"/>
                </a:lnTo>
                <a:lnTo>
                  <a:pt x="4994" y="2886"/>
                </a:lnTo>
                <a:lnTo>
                  <a:pt x="5000" y="2880"/>
                </a:lnTo>
                <a:lnTo>
                  <a:pt x="5006" y="2875"/>
                </a:lnTo>
                <a:lnTo>
                  <a:pt x="5012" y="2869"/>
                </a:lnTo>
                <a:lnTo>
                  <a:pt x="5019" y="2862"/>
                </a:lnTo>
                <a:lnTo>
                  <a:pt x="5024" y="2855"/>
                </a:lnTo>
                <a:lnTo>
                  <a:pt x="5025" y="2861"/>
                </a:lnTo>
                <a:lnTo>
                  <a:pt x="5026" y="2866"/>
                </a:lnTo>
                <a:lnTo>
                  <a:pt x="5026" y="2871"/>
                </a:lnTo>
                <a:lnTo>
                  <a:pt x="5025" y="2875"/>
                </a:lnTo>
                <a:lnTo>
                  <a:pt x="5024" y="2878"/>
                </a:lnTo>
                <a:lnTo>
                  <a:pt x="5021" y="2881"/>
                </a:lnTo>
                <a:lnTo>
                  <a:pt x="5019" y="2884"/>
                </a:lnTo>
                <a:lnTo>
                  <a:pt x="5016" y="2887"/>
                </a:lnTo>
                <a:lnTo>
                  <a:pt x="5009" y="2891"/>
                </a:lnTo>
                <a:lnTo>
                  <a:pt x="5002" y="2897"/>
                </a:lnTo>
                <a:lnTo>
                  <a:pt x="4997" y="2901"/>
                </a:lnTo>
                <a:lnTo>
                  <a:pt x="4993" y="2907"/>
                </a:lnTo>
                <a:lnTo>
                  <a:pt x="4990" y="2911"/>
                </a:lnTo>
                <a:lnTo>
                  <a:pt x="4986" y="2914"/>
                </a:lnTo>
                <a:lnTo>
                  <a:pt x="4981" y="2916"/>
                </a:lnTo>
                <a:lnTo>
                  <a:pt x="4977" y="2919"/>
                </a:lnTo>
                <a:lnTo>
                  <a:pt x="4973" y="2922"/>
                </a:lnTo>
                <a:lnTo>
                  <a:pt x="4970" y="2925"/>
                </a:lnTo>
                <a:lnTo>
                  <a:pt x="4966" y="2929"/>
                </a:lnTo>
                <a:lnTo>
                  <a:pt x="4965" y="2935"/>
                </a:lnTo>
                <a:lnTo>
                  <a:pt x="4971" y="2942"/>
                </a:lnTo>
                <a:lnTo>
                  <a:pt x="4974" y="2947"/>
                </a:lnTo>
                <a:lnTo>
                  <a:pt x="4974" y="2951"/>
                </a:lnTo>
                <a:lnTo>
                  <a:pt x="4974" y="2953"/>
                </a:lnTo>
                <a:lnTo>
                  <a:pt x="4973" y="2955"/>
                </a:lnTo>
                <a:lnTo>
                  <a:pt x="4972" y="2956"/>
                </a:lnTo>
                <a:lnTo>
                  <a:pt x="4963" y="2962"/>
                </a:lnTo>
                <a:lnTo>
                  <a:pt x="4953" y="2967"/>
                </a:lnTo>
                <a:lnTo>
                  <a:pt x="4950" y="2965"/>
                </a:lnTo>
                <a:lnTo>
                  <a:pt x="4949" y="2962"/>
                </a:lnTo>
                <a:lnTo>
                  <a:pt x="4948" y="2960"/>
                </a:lnTo>
                <a:lnTo>
                  <a:pt x="4947" y="2958"/>
                </a:lnTo>
                <a:lnTo>
                  <a:pt x="4946" y="2959"/>
                </a:lnTo>
                <a:lnTo>
                  <a:pt x="4944" y="2961"/>
                </a:lnTo>
                <a:lnTo>
                  <a:pt x="4943" y="2963"/>
                </a:lnTo>
                <a:lnTo>
                  <a:pt x="4941" y="2965"/>
                </a:lnTo>
                <a:lnTo>
                  <a:pt x="4942" y="2973"/>
                </a:lnTo>
                <a:lnTo>
                  <a:pt x="4943" y="2981"/>
                </a:lnTo>
                <a:lnTo>
                  <a:pt x="4938" y="2985"/>
                </a:lnTo>
                <a:lnTo>
                  <a:pt x="4934" y="2990"/>
                </a:lnTo>
                <a:lnTo>
                  <a:pt x="4931" y="2992"/>
                </a:lnTo>
                <a:lnTo>
                  <a:pt x="4928" y="2992"/>
                </a:lnTo>
                <a:lnTo>
                  <a:pt x="4925" y="2989"/>
                </a:lnTo>
                <a:lnTo>
                  <a:pt x="4920" y="2985"/>
                </a:lnTo>
                <a:lnTo>
                  <a:pt x="4920" y="2985"/>
                </a:lnTo>
                <a:lnTo>
                  <a:pt x="4920" y="2985"/>
                </a:lnTo>
                <a:lnTo>
                  <a:pt x="4920" y="2985"/>
                </a:lnTo>
                <a:lnTo>
                  <a:pt x="4920" y="2985"/>
                </a:lnTo>
                <a:lnTo>
                  <a:pt x="4916" y="2992"/>
                </a:lnTo>
                <a:lnTo>
                  <a:pt x="4912" y="3000"/>
                </a:lnTo>
                <a:lnTo>
                  <a:pt x="4909" y="3003"/>
                </a:lnTo>
                <a:lnTo>
                  <a:pt x="4905" y="3006"/>
                </a:lnTo>
                <a:lnTo>
                  <a:pt x="4900" y="3006"/>
                </a:lnTo>
                <a:lnTo>
                  <a:pt x="4893" y="3005"/>
                </a:lnTo>
                <a:lnTo>
                  <a:pt x="4892" y="3005"/>
                </a:lnTo>
                <a:lnTo>
                  <a:pt x="4890" y="3008"/>
                </a:lnTo>
                <a:lnTo>
                  <a:pt x="4890" y="3011"/>
                </a:lnTo>
                <a:lnTo>
                  <a:pt x="4889" y="3016"/>
                </a:lnTo>
                <a:lnTo>
                  <a:pt x="4888" y="3021"/>
                </a:lnTo>
                <a:lnTo>
                  <a:pt x="4887" y="3026"/>
                </a:lnTo>
                <a:lnTo>
                  <a:pt x="4886" y="3031"/>
                </a:lnTo>
                <a:lnTo>
                  <a:pt x="4884" y="3035"/>
                </a:lnTo>
                <a:lnTo>
                  <a:pt x="4880" y="3042"/>
                </a:lnTo>
                <a:lnTo>
                  <a:pt x="4873" y="3047"/>
                </a:lnTo>
                <a:lnTo>
                  <a:pt x="4870" y="3050"/>
                </a:lnTo>
                <a:lnTo>
                  <a:pt x="4865" y="3053"/>
                </a:lnTo>
                <a:lnTo>
                  <a:pt x="4860" y="3054"/>
                </a:lnTo>
                <a:lnTo>
                  <a:pt x="4855" y="3055"/>
                </a:lnTo>
                <a:lnTo>
                  <a:pt x="4851" y="3057"/>
                </a:lnTo>
                <a:lnTo>
                  <a:pt x="4847" y="3060"/>
                </a:lnTo>
                <a:lnTo>
                  <a:pt x="4845" y="3062"/>
                </a:lnTo>
                <a:lnTo>
                  <a:pt x="4844" y="3064"/>
                </a:lnTo>
                <a:lnTo>
                  <a:pt x="4843" y="3067"/>
                </a:lnTo>
                <a:lnTo>
                  <a:pt x="4843" y="3071"/>
                </a:lnTo>
                <a:lnTo>
                  <a:pt x="4843" y="3073"/>
                </a:lnTo>
                <a:lnTo>
                  <a:pt x="4843" y="3076"/>
                </a:lnTo>
                <a:lnTo>
                  <a:pt x="4840" y="3079"/>
                </a:lnTo>
                <a:lnTo>
                  <a:pt x="4836" y="3082"/>
                </a:lnTo>
                <a:lnTo>
                  <a:pt x="4835" y="3084"/>
                </a:lnTo>
                <a:lnTo>
                  <a:pt x="4833" y="3084"/>
                </a:lnTo>
                <a:lnTo>
                  <a:pt x="4830" y="3085"/>
                </a:lnTo>
                <a:lnTo>
                  <a:pt x="4826" y="3084"/>
                </a:lnTo>
                <a:lnTo>
                  <a:pt x="4819" y="3096"/>
                </a:lnTo>
                <a:lnTo>
                  <a:pt x="4811" y="3106"/>
                </a:lnTo>
                <a:lnTo>
                  <a:pt x="4802" y="3117"/>
                </a:lnTo>
                <a:lnTo>
                  <a:pt x="4793" y="3126"/>
                </a:lnTo>
                <a:lnTo>
                  <a:pt x="4781" y="3135"/>
                </a:lnTo>
                <a:lnTo>
                  <a:pt x="4771" y="3143"/>
                </a:lnTo>
                <a:lnTo>
                  <a:pt x="4759" y="3150"/>
                </a:lnTo>
                <a:lnTo>
                  <a:pt x="4747" y="3157"/>
                </a:lnTo>
                <a:lnTo>
                  <a:pt x="4728" y="3169"/>
                </a:lnTo>
                <a:lnTo>
                  <a:pt x="4710" y="3183"/>
                </a:lnTo>
                <a:lnTo>
                  <a:pt x="4701" y="3190"/>
                </a:lnTo>
                <a:lnTo>
                  <a:pt x="4692" y="3196"/>
                </a:lnTo>
                <a:lnTo>
                  <a:pt x="4681" y="3202"/>
                </a:lnTo>
                <a:lnTo>
                  <a:pt x="4672" y="3207"/>
                </a:lnTo>
                <a:lnTo>
                  <a:pt x="4668" y="3213"/>
                </a:lnTo>
                <a:lnTo>
                  <a:pt x="4665" y="3219"/>
                </a:lnTo>
                <a:lnTo>
                  <a:pt x="4663" y="3222"/>
                </a:lnTo>
                <a:lnTo>
                  <a:pt x="4661" y="3226"/>
                </a:lnTo>
                <a:lnTo>
                  <a:pt x="4658" y="3228"/>
                </a:lnTo>
                <a:lnTo>
                  <a:pt x="4654" y="3230"/>
                </a:lnTo>
                <a:lnTo>
                  <a:pt x="4644" y="3240"/>
                </a:lnTo>
                <a:lnTo>
                  <a:pt x="4634" y="3250"/>
                </a:lnTo>
                <a:lnTo>
                  <a:pt x="4630" y="3255"/>
                </a:lnTo>
                <a:lnTo>
                  <a:pt x="4627" y="3258"/>
                </a:lnTo>
                <a:lnTo>
                  <a:pt x="4624" y="3260"/>
                </a:lnTo>
                <a:lnTo>
                  <a:pt x="4622" y="3260"/>
                </a:lnTo>
                <a:lnTo>
                  <a:pt x="4620" y="3259"/>
                </a:lnTo>
                <a:lnTo>
                  <a:pt x="4618" y="3257"/>
                </a:lnTo>
                <a:lnTo>
                  <a:pt x="4615" y="3253"/>
                </a:lnTo>
                <a:lnTo>
                  <a:pt x="4612" y="3248"/>
                </a:lnTo>
                <a:lnTo>
                  <a:pt x="4609" y="3244"/>
                </a:lnTo>
                <a:lnTo>
                  <a:pt x="4606" y="3241"/>
                </a:lnTo>
                <a:lnTo>
                  <a:pt x="4604" y="3241"/>
                </a:lnTo>
                <a:lnTo>
                  <a:pt x="4602" y="3241"/>
                </a:lnTo>
                <a:lnTo>
                  <a:pt x="4598" y="3242"/>
                </a:lnTo>
                <a:lnTo>
                  <a:pt x="4597" y="3245"/>
                </a:lnTo>
                <a:lnTo>
                  <a:pt x="4595" y="3248"/>
                </a:lnTo>
                <a:lnTo>
                  <a:pt x="4594" y="3253"/>
                </a:lnTo>
                <a:lnTo>
                  <a:pt x="4591" y="3258"/>
                </a:lnTo>
                <a:lnTo>
                  <a:pt x="4588" y="3262"/>
                </a:lnTo>
                <a:lnTo>
                  <a:pt x="4586" y="3262"/>
                </a:lnTo>
                <a:lnTo>
                  <a:pt x="4584" y="3261"/>
                </a:lnTo>
                <a:lnTo>
                  <a:pt x="4581" y="3258"/>
                </a:lnTo>
                <a:lnTo>
                  <a:pt x="4579" y="3256"/>
                </a:lnTo>
                <a:lnTo>
                  <a:pt x="4577" y="3253"/>
                </a:lnTo>
                <a:lnTo>
                  <a:pt x="4576" y="3250"/>
                </a:lnTo>
                <a:lnTo>
                  <a:pt x="4576" y="3246"/>
                </a:lnTo>
                <a:lnTo>
                  <a:pt x="4577" y="3241"/>
                </a:lnTo>
                <a:lnTo>
                  <a:pt x="4583" y="3233"/>
                </a:lnTo>
                <a:lnTo>
                  <a:pt x="4590" y="3224"/>
                </a:lnTo>
                <a:lnTo>
                  <a:pt x="4595" y="3218"/>
                </a:lnTo>
                <a:lnTo>
                  <a:pt x="4601" y="3214"/>
                </a:lnTo>
                <a:lnTo>
                  <a:pt x="4606" y="3212"/>
                </a:lnTo>
                <a:lnTo>
                  <a:pt x="4611" y="3210"/>
                </a:lnTo>
                <a:lnTo>
                  <a:pt x="4617" y="3210"/>
                </a:lnTo>
                <a:lnTo>
                  <a:pt x="4622" y="3211"/>
                </a:lnTo>
                <a:lnTo>
                  <a:pt x="4627" y="3213"/>
                </a:lnTo>
                <a:lnTo>
                  <a:pt x="4633" y="3217"/>
                </a:lnTo>
                <a:lnTo>
                  <a:pt x="4636" y="3218"/>
                </a:lnTo>
                <a:lnTo>
                  <a:pt x="4638" y="3218"/>
                </a:lnTo>
                <a:lnTo>
                  <a:pt x="4640" y="3217"/>
                </a:lnTo>
                <a:lnTo>
                  <a:pt x="4642" y="3216"/>
                </a:lnTo>
                <a:lnTo>
                  <a:pt x="4638" y="3211"/>
                </a:lnTo>
                <a:lnTo>
                  <a:pt x="4635" y="3208"/>
                </a:lnTo>
                <a:lnTo>
                  <a:pt x="4635" y="3204"/>
                </a:lnTo>
                <a:lnTo>
                  <a:pt x="4636" y="3201"/>
                </a:lnTo>
                <a:lnTo>
                  <a:pt x="4641" y="3196"/>
                </a:lnTo>
                <a:lnTo>
                  <a:pt x="4648" y="3191"/>
                </a:lnTo>
                <a:lnTo>
                  <a:pt x="4639" y="3189"/>
                </a:lnTo>
                <a:lnTo>
                  <a:pt x="4631" y="3188"/>
                </a:lnTo>
                <a:lnTo>
                  <a:pt x="4623" y="3189"/>
                </a:lnTo>
                <a:lnTo>
                  <a:pt x="4616" y="3192"/>
                </a:lnTo>
                <a:lnTo>
                  <a:pt x="4616" y="3192"/>
                </a:lnTo>
                <a:lnTo>
                  <a:pt x="4616" y="3192"/>
                </a:lnTo>
                <a:lnTo>
                  <a:pt x="4614" y="3197"/>
                </a:lnTo>
                <a:lnTo>
                  <a:pt x="4612" y="3201"/>
                </a:lnTo>
                <a:lnTo>
                  <a:pt x="4609" y="3205"/>
                </a:lnTo>
                <a:lnTo>
                  <a:pt x="4606" y="3209"/>
                </a:lnTo>
                <a:lnTo>
                  <a:pt x="4597" y="3214"/>
                </a:lnTo>
                <a:lnTo>
                  <a:pt x="4588" y="3217"/>
                </a:lnTo>
                <a:lnTo>
                  <a:pt x="4587" y="3223"/>
                </a:lnTo>
                <a:lnTo>
                  <a:pt x="4585" y="3229"/>
                </a:lnTo>
                <a:lnTo>
                  <a:pt x="4582" y="3233"/>
                </a:lnTo>
                <a:lnTo>
                  <a:pt x="4579" y="3236"/>
                </a:lnTo>
                <a:lnTo>
                  <a:pt x="4571" y="3244"/>
                </a:lnTo>
                <a:lnTo>
                  <a:pt x="4565" y="3252"/>
                </a:lnTo>
                <a:lnTo>
                  <a:pt x="4559" y="3259"/>
                </a:lnTo>
                <a:lnTo>
                  <a:pt x="4552" y="3266"/>
                </a:lnTo>
                <a:lnTo>
                  <a:pt x="4561" y="3260"/>
                </a:lnTo>
                <a:lnTo>
                  <a:pt x="4569" y="3254"/>
                </a:lnTo>
                <a:lnTo>
                  <a:pt x="4575" y="3259"/>
                </a:lnTo>
                <a:lnTo>
                  <a:pt x="4582" y="3264"/>
                </a:lnTo>
                <a:lnTo>
                  <a:pt x="4584" y="3270"/>
                </a:lnTo>
                <a:lnTo>
                  <a:pt x="4585" y="3277"/>
                </a:lnTo>
                <a:lnTo>
                  <a:pt x="4585" y="3281"/>
                </a:lnTo>
                <a:lnTo>
                  <a:pt x="4585" y="3283"/>
                </a:lnTo>
                <a:lnTo>
                  <a:pt x="4583" y="3286"/>
                </a:lnTo>
                <a:lnTo>
                  <a:pt x="4580" y="3288"/>
                </a:lnTo>
                <a:lnTo>
                  <a:pt x="4573" y="3291"/>
                </a:lnTo>
                <a:lnTo>
                  <a:pt x="4565" y="3293"/>
                </a:lnTo>
                <a:lnTo>
                  <a:pt x="4556" y="3293"/>
                </a:lnTo>
                <a:lnTo>
                  <a:pt x="4547" y="3291"/>
                </a:lnTo>
                <a:lnTo>
                  <a:pt x="4542" y="3289"/>
                </a:lnTo>
                <a:lnTo>
                  <a:pt x="4540" y="3287"/>
                </a:lnTo>
                <a:lnTo>
                  <a:pt x="4541" y="3285"/>
                </a:lnTo>
                <a:lnTo>
                  <a:pt x="4542" y="3282"/>
                </a:lnTo>
                <a:lnTo>
                  <a:pt x="4544" y="3279"/>
                </a:lnTo>
                <a:lnTo>
                  <a:pt x="4546" y="3277"/>
                </a:lnTo>
                <a:lnTo>
                  <a:pt x="4548" y="3274"/>
                </a:lnTo>
                <a:lnTo>
                  <a:pt x="4548" y="3272"/>
                </a:lnTo>
                <a:lnTo>
                  <a:pt x="4548" y="3272"/>
                </a:lnTo>
                <a:lnTo>
                  <a:pt x="4547" y="3273"/>
                </a:lnTo>
                <a:lnTo>
                  <a:pt x="4538" y="3279"/>
                </a:lnTo>
                <a:lnTo>
                  <a:pt x="4528" y="3286"/>
                </a:lnTo>
                <a:lnTo>
                  <a:pt x="4532" y="3286"/>
                </a:lnTo>
                <a:lnTo>
                  <a:pt x="4535" y="3288"/>
                </a:lnTo>
                <a:lnTo>
                  <a:pt x="4538" y="3291"/>
                </a:lnTo>
                <a:lnTo>
                  <a:pt x="4540" y="3294"/>
                </a:lnTo>
                <a:lnTo>
                  <a:pt x="4542" y="3297"/>
                </a:lnTo>
                <a:lnTo>
                  <a:pt x="4543" y="3300"/>
                </a:lnTo>
                <a:lnTo>
                  <a:pt x="4544" y="3304"/>
                </a:lnTo>
                <a:lnTo>
                  <a:pt x="4543" y="3307"/>
                </a:lnTo>
                <a:lnTo>
                  <a:pt x="4541" y="3311"/>
                </a:lnTo>
                <a:lnTo>
                  <a:pt x="4538" y="3314"/>
                </a:lnTo>
                <a:lnTo>
                  <a:pt x="4534" y="3319"/>
                </a:lnTo>
                <a:lnTo>
                  <a:pt x="4529" y="3323"/>
                </a:lnTo>
                <a:lnTo>
                  <a:pt x="4527" y="3325"/>
                </a:lnTo>
                <a:lnTo>
                  <a:pt x="4526" y="3328"/>
                </a:lnTo>
                <a:lnTo>
                  <a:pt x="4525" y="3331"/>
                </a:lnTo>
                <a:lnTo>
                  <a:pt x="4526" y="3334"/>
                </a:lnTo>
                <a:lnTo>
                  <a:pt x="4526" y="3341"/>
                </a:lnTo>
                <a:lnTo>
                  <a:pt x="4526" y="3347"/>
                </a:lnTo>
                <a:lnTo>
                  <a:pt x="4525" y="3351"/>
                </a:lnTo>
                <a:lnTo>
                  <a:pt x="4523" y="3355"/>
                </a:lnTo>
                <a:lnTo>
                  <a:pt x="4520" y="3358"/>
                </a:lnTo>
                <a:lnTo>
                  <a:pt x="4516" y="3361"/>
                </a:lnTo>
                <a:lnTo>
                  <a:pt x="4512" y="3364"/>
                </a:lnTo>
                <a:lnTo>
                  <a:pt x="4506" y="3366"/>
                </a:lnTo>
                <a:lnTo>
                  <a:pt x="4501" y="3369"/>
                </a:lnTo>
                <a:lnTo>
                  <a:pt x="4496" y="3373"/>
                </a:lnTo>
                <a:lnTo>
                  <a:pt x="4493" y="3377"/>
                </a:lnTo>
                <a:lnTo>
                  <a:pt x="4490" y="3382"/>
                </a:lnTo>
                <a:lnTo>
                  <a:pt x="4486" y="3393"/>
                </a:lnTo>
                <a:lnTo>
                  <a:pt x="4482" y="3403"/>
                </a:lnTo>
                <a:lnTo>
                  <a:pt x="4480" y="3406"/>
                </a:lnTo>
                <a:lnTo>
                  <a:pt x="4480" y="3409"/>
                </a:lnTo>
                <a:lnTo>
                  <a:pt x="4482" y="3412"/>
                </a:lnTo>
                <a:lnTo>
                  <a:pt x="4484" y="3415"/>
                </a:lnTo>
                <a:lnTo>
                  <a:pt x="4487" y="3416"/>
                </a:lnTo>
                <a:lnTo>
                  <a:pt x="4491" y="3417"/>
                </a:lnTo>
                <a:lnTo>
                  <a:pt x="4496" y="3416"/>
                </a:lnTo>
                <a:lnTo>
                  <a:pt x="4501" y="3414"/>
                </a:lnTo>
                <a:lnTo>
                  <a:pt x="4501" y="3414"/>
                </a:lnTo>
                <a:lnTo>
                  <a:pt x="4511" y="3409"/>
                </a:lnTo>
                <a:lnTo>
                  <a:pt x="4519" y="3404"/>
                </a:lnTo>
                <a:lnTo>
                  <a:pt x="4523" y="3402"/>
                </a:lnTo>
                <a:lnTo>
                  <a:pt x="4527" y="3399"/>
                </a:lnTo>
                <a:lnTo>
                  <a:pt x="4531" y="3396"/>
                </a:lnTo>
                <a:lnTo>
                  <a:pt x="4534" y="3392"/>
                </a:lnTo>
                <a:lnTo>
                  <a:pt x="4537" y="3384"/>
                </a:lnTo>
                <a:lnTo>
                  <a:pt x="4542" y="3378"/>
                </a:lnTo>
                <a:lnTo>
                  <a:pt x="4548" y="3372"/>
                </a:lnTo>
                <a:lnTo>
                  <a:pt x="4555" y="3368"/>
                </a:lnTo>
                <a:lnTo>
                  <a:pt x="4568" y="3359"/>
                </a:lnTo>
                <a:lnTo>
                  <a:pt x="4579" y="3349"/>
                </a:lnTo>
                <a:lnTo>
                  <a:pt x="4577" y="3356"/>
                </a:lnTo>
                <a:lnTo>
                  <a:pt x="4574" y="3363"/>
                </a:lnTo>
                <a:lnTo>
                  <a:pt x="4571" y="3369"/>
                </a:lnTo>
                <a:lnTo>
                  <a:pt x="4567" y="3375"/>
                </a:lnTo>
                <a:lnTo>
                  <a:pt x="4562" y="3379"/>
                </a:lnTo>
                <a:lnTo>
                  <a:pt x="4556" y="3384"/>
                </a:lnTo>
                <a:lnTo>
                  <a:pt x="4549" y="3387"/>
                </a:lnTo>
                <a:lnTo>
                  <a:pt x="4541" y="3391"/>
                </a:lnTo>
                <a:lnTo>
                  <a:pt x="4541" y="3391"/>
                </a:lnTo>
                <a:lnTo>
                  <a:pt x="4539" y="3397"/>
                </a:lnTo>
                <a:lnTo>
                  <a:pt x="4535" y="3402"/>
                </a:lnTo>
                <a:lnTo>
                  <a:pt x="4534" y="3405"/>
                </a:lnTo>
                <a:lnTo>
                  <a:pt x="4533" y="3408"/>
                </a:lnTo>
                <a:lnTo>
                  <a:pt x="4532" y="3411"/>
                </a:lnTo>
                <a:lnTo>
                  <a:pt x="4532" y="3415"/>
                </a:lnTo>
                <a:lnTo>
                  <a:pt x="4530" y="3417"/>
                </a:lnTo>
                <a:lnTo>
                  <a:pt x="4527" y="3417"/>
                </a:lnTo>
                <a:lnTo>
                  <a:pt x="4527" y="3422"/>
                </a:lnTo>
                <a:lnTo>
                  <a:pt x="4525" y="3426"/>
                </a:lnTo>
                <a:lnTo>
                  <a:pt x="4523" y="3430"/>
                </a:lnTo>
                <a:lnTo>
                  <a:pt x="4520" y="3434"/>
                </a:lnTo>
                <a:lnTo>
                  <a:pt x="4513" y="3442"/>
                </a:lnTo>
                <a:lnTo>
                  <a:pt x="4508" y="3451"/>
                </a:lnTo>
                <a:lnTo>
                  <a:pt x="4504" y="3454"/>
                </a:lnTo>
                <a:lnTo>
                  <a:pt x="4502" y="3457"/>
                </a:lnTo>
                <a:lnTo>
                  <a:pt x="4504" y="3455"/>
                </a:lnTo>
                <a:lnTo>
                  <a:pt x="4506" y="3453"/>
                </a:lnTo>
                <a:lnTo>
                  <a:pt x="4514" y="3444"/>
                </a:lnTo>
                <a:lnTo>
                  <a:pt x="4520" y="3436"/>
                </a:lnTo>
                <a:lnTo>
                  <a:pt x="4526" y="3428"/>
                </a:lnTo>
                <a:lnTo>
                  <a:pt x="4530" y="3418"/>
                </a:lnTo>
                <a:lnTo>
                  <a:pt x="4531" y="3417"/>
                </a:lnTo>
                <a:lnTo>
                  <a:pt x="4532" y="3415"/>
                </a:lnTo>
                <a:lnTo>
                  <a:pt x="4536" y="3416"/>
                </a:lnTo>
                <a:lnTo>
                  <a:pt x="4539" y="3418"/>
                </a:lnTo>
                <a:lnTo>
                  <a:pt x="4541" y="3419"/>
                </a:lnTo>
                <a:lnTo>
                  <a:pt x="4542" y="3422"/>
                </a:lnTo>
                <a:lnTo>
                  <a:pt x="4543" y="3424"/>
                </a:lnTo>
                <a:lnTo>
                  <a:pt x="4543" y="3427"/>
                </a:lnTo>
                <a:lnTo>
                  <a:pt x="4542" y="3430"/>
                </a:lnTo>
                <a:lnTo>
                  <a:pt x="4541" y="3433"/>
                </a:lnTo>
                <a:lnTo>
                  <a:pt x="4537" y="3441"/>
                </a:lnTo>
                <a:lnTo>
                  <a:pt x="4532" y="3450"/>
                </a:lnTo>
                <a:lnTo>
                  <a:pt x="4527" y="3456"/>
                </a:lnTo>
                <a:lnTo>
                  <a:pt x="4522" y="3462"/>
                </a:lnTo>
                <a:lnTo>
                  <a:pt x="4515" y="3468"/>
                </a:lnTo>
                <a:lnTo>
                  <a:pt x="4508" y="3472"/>
                </a:lnTo>
                <a:lnTo>
                  <a:pt x="4500" y="3476"/>
                </a:lnTo>
                <a:lnTo>
                  <a:pt x="4492" y="3480"/>
                </a:lnTo>
                <a:lnTo>
                  <a:pt x="4489" y="3474"/>
                </a:lnTo>
                <a:lnTo>
                  <a:pt x="4488" y="3470"/>
                </a:lnTo>
                <a:lnTo>
                  <a:pt x="4484" y="3475"/>
                </a:lnTo>
                <a:lnTo>
                  <a:pt x="4480" y="3480"/>
                </a:lnTo>
                <a:lnTo>
                  <a:pt x="4477" y="3486"/>
                </a:lnTo>
                <a:lnTo>
                  <a:pt x="4475" y="3492"/>
                </a:lnTo>
                <a:lnTo>
                  <a:pt x="4475" y="3492"/>
                </a:lnTo>
                <a:lnTo>
                  <a:pt x="4475" y="3492"/>
                </a:lnTo>
                <a:lnTo>
                  <a:pt x="4478" y="3493"/>
                </a:lnTo>
                <a:lnTo>
                  <a:pt x="4481" y="3494"/>
                </a:lnTo>
                <a:lnTo>
                  <a:pt x="4479" y="3510"/>
                </a:lnTo>
                <a:lnTo>
                  <a:pt x="4476" y="3524"/>
                </a:lnTo>
                <a:lnTo>
                  <a:pt x="4474" y="3525"/>
                </a:lnTo>
                <a:lnTo>
                  <a:pt x="4472" y="3525"/>
                </a:lnTo>
                <a:lnTo>
                  <a:pt x="4472" y="3529"/>
                </a:lnTo>
                <a:lnTo>
                  <a:pt x="4473" y="3532"/>
                </a:lnTo>
                <a:lnTo>
                  <a:pt x="4475" y="3536"/>
                </a:lnTo>
                <a:lnTo>
                  <a:pt x="4477" y="3538"/>
                </a:lnTo>
                <a:lnTo>
                  <a:pt x="4482" y="3544"/>
                </a:lnTo>
                <a:lnTo>
                  <a:pt x="4486" y="3550"/>
                </a:lnTo>
                <a:lnTo>
                  <a:pt x="4489" y="3554"/>
                </a:lnTo>
                <a:lnTo>
                  <a:pt x="4492" y="3559"/>
                </a:lnTo>
                <a:lnTo>
                  <a:pt x="4495" y="3561"/>
                </a:lnTo>
                <a:lnTo>
                  <a:pt x="4498" y="3562"/>
                </a:lnTo>
                <a:lnTo>
                  <a:pt x="4497" y="3562"/>
                </a:lnTo>
                <a:lnTo>
                  <a:pt x="4497" y="3562"/>
                </a:lnTo>
                <a:lnTo>
                  <a:pt x="4499" y="3561"/>
                </a:lnTo>
                <a:lnTo>
                  <a:pt x="4500" y="3560"/>
                </a:lnTo>
                <a:lnTo>
                  <a:pt x="4501" y="3558"/>
                </a:lnTo>
                <a:lnTo>
                  <a:pt x="4501" y="3556"/>
                </a:lnTo>
                <a:lnTo>
                  <a:pt x="4502" y="3549"/>
                </a:lnTo>
                <a:lnTo>
                  <a:pt x="4502" y="3543"/>
                </a:lnTo>
                <a:lnTo>
                  <a:pt x="4502" y="3536"/>
                </a:lnTo>
                <a:lnTo>
                  <a:pt x="4502" y="3534"/>
                </a:lnTo>
                <a:lnTo>
                  <a:pt x="4506" y="3535"/>
                </a:lnTo>
                <a:lnTo>
                  <a:pt x="4514" y="3536"/>
                </a:lnTo>
                <a:lnTo>
                  <a:pt x="4518" y="3536"/>
                </a:lnTo>
                <a:lnTo>
                  <a:pt x="4521" y="3535"/>
                </a:lnTo>
                <a:lnTo>
                  <a:pt x="4523" y="3534"/>
                </a:lnTo>
                <a:lnTo>
                  <a:pt x="4525" y="3531"/>
                </a:lnTo>
                <a:lnTo>
                  <a:pt x="4527" y="3526"/>
                </a:lnTo>
                <a:lnTo>
                  <a:pt x="4527" y="3522"/>
                </a:lnTo>
                <a:lnTo>
                  <a:pt x="4527" y="3522"/>
                </a:lnTo>
                <a:lnTo>
                  <a:pt x="4527" y="3523"/>
                </a:lnTo>
                <a:lnTo>
                  <a:pt x="4526" y="3519"/>
                </a:lnTo>
                <a:lnTo>
                  <a:pt x="4526" y="3515"/>
                </a:lnTo>
                <a:lnTo>
                  <a:pt x="4527" y="3511"/>
                </a:lnTo>
                <a:lnTo>
                  <a:pt x="4528" y="3508"/>
                </a:lnTo>
                <a:lnTo>
                  <a:pt x="4531" y="3505"/>
                </a:lnTo>
                <a:lnTo>
                  <a:pt x="4535" y="3503"/>
                </a:lnTo>
                <a:lnTo>
                  <a:pt x="4540" y="3501"/>
                </a:lnTo>
                <a:lnTo>
                  <a:pt x="4547" y="3501"/>
                </a:lnTo>
                <a:lnTo>
                  <a:pt x="4549" y="3511"/>
                </a:lnTo>
                <a:lnTo>
                  <a:pt x="4552" y="3521"/>
                </a:lnTo>
                <a:lnTo>
                  <a:pt x="4555" y="3526"/>
                </a:lnTo>
                <a:lnTo>
                  <a:pt x="4556" y="3531"/>
                </a:lnTo>
                <a:lnTo>
                  <a:pt x="4568" y="3539"/>
                </a:lnTo>
                <a:lnTo>
                  <a:pt x="4580" y="3546"/>
                </a:lnTo>
                <a:lnTo>
                  <a:pt x="4580" y="3546"/>
                </a:lnTo>
                <a:lnTo>
                  <a:pt x="4579" y="3536"/>
                </a:lnTo>
                <a:lnTo>
                  <a:pt x="4580" y="3527"/>
                </a:lnTo>
                <a:lnTo>
                  <a:pt x="4582" y="3521"/>
                </a:lnTo>
                <a:lnTo>
                  <a:pt x="4584" y="3516"/>
                </a:lnTo>
                <a:lnTo>
                  <a:pt x="4588" y="3513"/>
                </a:lnTo>
                <a:lnTo>
                  <a:pt x="4592" y="3511"/>
                </a:lnTo>
                <a:lnTo>
                  <a:pt x="4597" y="3511"/>
                </a:lnTo>
                <a:lnTo>
                  <a:pt x="4603" y="3511"/>
                </a:lnTo>
                <a:lnTo>
                  <a:pt x="4607" y="3502"/>
                </a:lnTo>
                <a:lnTo>
                  <a:pt x="4608" y="3493"/>
                </a:lnTo>
                <a:lnTo>
                  <a:pt x="4608" y="3496"/>
                </a:lnTo>
                <a:lnTo>
                  <a:pt x="4608" y="3499"/>
                </a:lnTo>
                <a:lnTo>
                  <a:pt x="4606" y="3502"/>
                </a:lnTo>
                <a:lnTo>
                  <a:pt x="4604" y="3503"/>
                </a:lnTo>
                <a:lnTo>
                  <a:pt x="4600" y="3507"/>
                </a:lnTo>
                <a:lnTo>
                  <a:pt x="4595" y="3510"/>
                </a:lnTo>
                <a:lnTo>
                  <a:pt x="4585" y="3519"/>
                </a:lnTo>
                <a:lnTo>
                  <a:pt x="4575" y="3527"/>
                </a:lnTo>
                <a:lnTo>
                  <a:pt x="4570" y="3532"/>
                </a:lnTo>
                <a:lnTo>
                  <a:pt x="4566" y="3536"/>
                </a:lnTo>
                <a:lnTo>
                  <a:pt x="4564" y="3540"/>
                </a:lnTo>
                <a:lnTo>
                  <a:pt x="4563" y="3543"/>
                </a:lnTo>
                <a:lnTo>
                  <a:pt x="4570" y="3581"/>
                </a:lnTo>
                <a:lnTo>
                  <a:pt x="4574" y="3580"/>
                </a:lnTo>
                <a:lnTo>
                  <a:pt x="4568" y="3579"/>
                </a:lnTo>
                <a:lnTo>
                  <a:pt x="4562" y="3577"/>
                </a:lnTo>
                <a:lnTo>
                  <a:pt x="4559" y="3576"/>
                </a:lnTo>
                <a:lnTo>
                  <a:pt x="4557" y="3576"/>
                </a:lnTo>
                <a:lnTo>
                  <a:pt x="4554" y="3576"/>
                </a:lnTo>
                <a:lnTo>
                  <a:pt x="4551" y="3578"/>
                </a:lnTo>
                <a:lnTo>
                  <a:pt x="4550" y="3579"/>
                </a:lnTo>
                <a:lnTo>
                  <a:pt x="4548" y="3579"/>
                </a:lnTo>
                <a:lnTo>
                  <a:pt x="4548" y="3578"/>
                </a:lnTo>
                <a:lnTo>
                  <a:pt x="4547" y="3576"/>
                </a:lnTo>
                <a:lnTo>
                  <a:pt x="4548" y="3574"/>
                </a:lnTo>
                <a:lnTo>
                  <a:pt x="4549" y="3573"/>
                </a:lnTo>
                <a:lnTo>
                  <a:pt x="4551" y="3571"/>
                </a:lnTo>
                <a:lnTo>
                  <a:pt x="4555" y="3570"/>
                </a:lnTo>
                <a:lnTo>
                  <a:pt x="4558" y="3573"/>
                </a:lnTo>
                <a:lnTo>
                  <a:pt x="4559" y="3576"/>
                </a:lnTo>
                <a:lnTo>
                  <a:pt x="4559" y="3579"/>
                </a:lnTo>
                <a:lnTo>
                  <a:pt x="4559" y="3581"/>
                </a:lnTo>
                <a:lnTo>
                  <a:pt x="4555" y="3586"/>
                </a:lnTo>
                <a:lnTo>
                  <a:pt x="4549" y="3590"/>
                </a:lnTo>
                <a:lnTo>
                  <a:pt x="4549" y="3590"/>
                </a:lnTo>
                <a:lnTo>
                  <a:pt x="4549" y="3590"/>
                </a:lnTo>
                <a:lnTo>
                  <a:pt x="4554" y="3591"/>
                </a:lnTo>
                <a:lnTo>
                  <a:pt x="4557" y="3591"/>
                </a:lnTo>
                <a:lnTo>
                  <a:pt x="4560" y="3589"/>
                </a:lnTo>
                <a:lnTo>
                  <a:pt x="4563" y="3588"/>
                </a:lnTo>
                <a:lnTo>
                  <a:pt x="4565" y="3585"/>
                </a:lnTo>
                <a:lnTo>
                  <a:pt x="4566" y="3582"/>
                </a:lnTo>
                <a:lnTo>
                  <a:pt x="4568" y="3579"/>
                </a:lnTo>
                <a:lnTo>
                  <a:pt x="4568" y="3575"/>
                </a:lnTo>
                <a:lnTo>
                  <a:pt x="4570" y="3569"/>
                </a:lnTo>
                <a:lnTo>
                  <a:pt x="4572" y="3566"/>
                </a:lnTo>
                <a:lnTo>
                  <a:pt x="4573" y="3564"/>
                </a:lnTo>
                <a:lnTo>
                  <a:pt x="4575" y="3564"/>
                </a:lnTo>
                <a:lnTo>
                  <a:pt x="4577" y="3563"/>
                </a:lnTo>
                <a:lnTo>
                  <a:pt x="4580" y="3564"/>
                </a:lnTo>
                <a:lnTo>
                  <a:pt x="4579" y="3560"/>
                </a:lnTo>
                <a:lnTo>
                  <a:pt x="4578" y="3556"/>
                </a:lnTo>
                <a:lnTo>
                  <a:pt x="4579" y="3551"/>
                </a:lnTo>
                <a:lnTo>
                  <a:pt x="4581" y="3547"/>
                </a:lnTo>
                <a:lnTo>
                  <a:pt x="4600" y="3535"/>
                </a:lnTo>
                <a:lnTo>
                  <a:pt x="4618" y="3521"/>
                </a:lnTo>
                <a:lnTo>
                  <a:pt x="4627" y="3515"/>
                </a:lnTo>
                <a:lnTo>
                  <a:pt x="4637" y="3509"/>
                </a:lnTo>
                <a:lnTo>
                  <a:pt x="4648" y="3505"/>
                </a:lnTo>
                <a:lnTo>
                  <a:pt x="4660" y="3503"/>
                </a:lnTo>
                <a:lnTo>
                  <a:pt x="4663" y="3501"/>
                </a:lnTo>
                <a:lnTo>
                  <a:pt x="4665" y="3496"/>
                </a:lnTo>
                <a:lnTo>
                  <a:pt x="4665" y="3489"/>
                </a:lnTo>
                <a:lnTo>
                  <a:pt x="4666" y="3483"/>
                </a:lnTo>
                <a:lnTo>
                  <a:pt x="4668" y="3480"/>
                </a:lnTo>
                <a:lnTo>
                  <a:pt x="4670" y="3477"/>
                </a:lnTo>
                <a:lnTo>
                  <a:pt x="4674" y="3476"/>
                </a:lnTo>
                <a:lnTo>
                  <a:pt x="4679" y="3477"/>
                </a:lnTo>
                <a:lnTo>
                  <a:pt x="4684" y="3479"/>
                </a:lnTo>
                <a:lnTo>
                  <a:pt x="4690" y="3482"/>
                </a:lnTo>
                <a:lnTo>
                  <a:pt x="4693" y="3479"/>
                </a:lnTo>
                <a:lnTo>
                  <a:pt x="4697" y="3474"/>
                </a:lnTo>
                <a:lnTo>
                  <a:pt x="4693" y="3471"/>
                </a:lnTo>
                <a:lnTo>
                  <a:pt x="4688" y="3469"/>
                </a:lnTo>
                <a:lnTo>
                  <a:pt x="4687" y="3467"/>
                </a:lnTo>
                <a:lnTo>
                  <a:pt x="4687" y="3466"/>
                </a:lnTo>
                <a:lnTo>
                  <a:pt x="4688" y="3465"/>
                </a:lnTo>
                <a:lnTo>
                  <a:pt x="4690" y="3464"/>
                </a:lnTo>
                <a:lnTo>
                  <a:pt x="4697" y="3462"/>
                </a:lnTo>
                <a:lnTo>
                  <a:pt x="4701" y="3459"/>
                </a:lnTo>
                <a:lnTo>
                  <a:pt x="4704" y="3455"/>
                </a:lnTo>
                <a:lnTo>
                  <a:pt x="4708" y="3450"/>
                </a:lnTo>
                <a:lnTo>
                  <a:pt x="4711" y="3446"/>
                </a:lnTo>
                <a:lnTo>
                  <a:pt x="4716" y="3443"/>
                </a:lnTo>
                <a:lnTo>
                  <a:pt x="4718" y="3442"/>
                </a:lnTo>
                <a:lnTo>
                  <a:pt x="4721" y="3443"/>
                </a:lnTo>
                <a:lnTo>
                  <a:pt x="4724" y="3443"/>
                </a:lnTo>
                <a:lnTo>
                  <a:pt x="4728" y="3446"/>
                </a:lnTo>
                <a:lnTo>
                  <a:pt x="4727" y="3439"/>
                </a:lnTo>
                <a:lnTo>
                  <a:pt x="4728" y="3433"/>
                </a:lnTo>
                <a:lnTo>
                  <a:pt x="4731" y="3428"/>
                </a:lnTo>
                <a:lnTo>
                  <a:pt x="4734" y="3423"/>
                </a:lnTo>
                <a:lnTo>
                  <a:pt x="4738" y="3418"/>
                </a:lnTo>
                <a:lnTo>
                  <a:pt x="4741" y="3413"/>
                </a:lnTo>
                <a:lnTo>
                  <a:pt x="4743" y="3407"/>
                </a:lnTo>
                <a:lnTo>
                  <a:pt x="4744" y="3401"/>
                </a:lnTo>
                <a:lnTo>
                  <a:pt x="4746" y="3398"/>
                </a:lnTo>
                <a:lnTo>
                  <a:pt x="4748" y="3397"/>
                </a:lnTo>
                <a:lnTo>
                  <a:pt x="4751" y="3397"/>
                </a:lnTo>
                <a:lnTo>
                  <a:pt x="4755" y="3397"/>
                </a:lnTo>
                <a:lnTo>
                  <a:pt x="4755" y="3412"/>
                </a:lnTo>
                <a:lnTo>
                  <a:pt x="4757" y="3427"/>
                </a:lnTo>
                <a:lnTo>
                  <a:pt x="4758" y="3434"/>
                </a:lnTo>
                <a:lnTo>
                  <a:pt x="4758" y="3442"/>
                </a:lnTo>
                <a:lnTo>
                  <a:pt x="4758" y="3450"/>
                </a:lnTo>
                <a:lnTo>
                  <a:pt x="4755" y="3458"/>
                </a:lnTo>
                <a:lnTo>
                  <a:pt x="4754" y="3463"/>
                </a:lnTo>
                <a:lnTo>
                  <a:pt x="4752" y="3468"/>
                </a:lnTo>
                <a:lnTo>
                  <a:pt x="4749" y="3473"/>
                </a:lnTo>
                <a:lnTo>
                  <a:pt x="4745" y="3477"/>
                </a:lnTo>
                <a:lnTo>
                  <a:pt x="4743" y="3479"/>
                </a:lnTo>
                <a:lnTo>
                  <a:pt x="4741" y="3480"/>
                </a:lnTo>
                <a:lnTo>
                  <a:pt x="4739" y="3480"/>
                </a:lnTo>
                <a:lnTo>
                  <a:pt x="4735" y="3480"/>
                </a:lnTo>
                <a:lnTo>
                  <a:pt x="4735" y="3486"/>
                </a:lnTo>
                <a:lnTo>
                  <a:pt x="4734" y="3491"/>
                </a:lnTo>
                <a:lnTo>
                  <a:pt x="4732" y="3496"/>
                </a:lnTo>
                <a:lnTo>
                  <a:pt x="4729" y="3502"/>
                </a:lnTo>
                <a:lnTo>
                  <a:pt x="4726" y="3507"/>
                </a:lnTo>
                <a:lnTo>
                  <a:pt x="4722" y="3511"/>
                </a:lnTo>
                <a:lnTo>
                  <a:pt x="4718" y="3515"/>
                </a:lnTo>
                <a:lnTo>
                  <a:pt x="4713" y="3519"/>
                </a:lnTo>
                <a:lnTo>
                  <a:pt x="4707" y="3523"/>
                </a:lnTo>
                <a:lnTo>
                  <a:pt x="4701" y="3527"/>
                </a:lnTo>
                <a:lnTo>
                  <a:pt x="4699" y="3530"/>
                </a:lnTo>
                <a:lnTo>
                  <a:pt x="4697" y="3533"/>
                </a:lnTo>
                <a:lnTo>
                  <a:pt x="4696" y="3537"/>
                </a:lnTo>
                <a:lnTo>
                  <a:pt x="4696" y="3541"/>
                </a:lnTo>
                <a:lnTo>
                  <a:pt x="4698" y="3539"/>
                </a:lnTo>
                <a:lnTo>
                  <a:pt x="4701" y="3536"/>
                </a:lnTo>
                <a:lnTo>
                  <a:pt x="4703" y="3535"/>
                </a:lnTo>
                <a:lnTo>
                  <a:pt x="4706" y="3535"/>
                </a:lnTo>
                <a:lnTo>
                  <a:pt x="4712" y="3536"/>
                </a:lnTo>
                <a:lnTo>
                  <a:pt x="4718" y="3536"/>
                </a:lnTo>
                <a:lnTo>
                  <a:pt x="4723" y="3534"/>
                </a:lnTo>
                <a:lnTo>
                  <a:pt x="4727" y="3531"/>
                </a:lnTo>
                <a:lnTo>
                  <a:pt x="4734" y="3524"/>
                </a:lnTo>
                <a:lnTo>
                  <a:pt x="4742" y="3515"/>
                </a:lnTo>
                <a:lnTo>
                  <a:pt x="4752" y="3503"/>
                </a:lnTo>
                <a:lnTo>
                  <a:pt x="4764" y="3491"/>
                </a:lnTo>
                <a:lnTo>
                  <a:pt x="4761" y="3493"/>
                </a:lnTo>
                <a:lnTo>
                  <a:pt x="4758" y="3494"/>
                </a:lnTo>
                <a:lnTo>
                  <a:pt x="4755" y="3494"/>
                </a:lnTo>
                <a:lnTo>
                  <a:pt x="4753" y="3493"/>
                </a:lnTo>
                <a:lnTo>
                  <a:pt x="4751" y="3491"/>
                </a:lnTo>
                <a:lnTo>
                  <a:pt x="4749" y="3489"/>
                </a:lnTo>
                <a:lnTo>
                  <a:pt x="4748" y="3486"/>
                </a:lnTo>
                <a:lnTo>
                  <a:pt x="4747" y="3483"/>
                </a:lnTo>
                <a:lnTo>
                  <a:pt x="4752" y="3482"/>
                </a:lnTo>
                <a:lnTo>
                  <a:pt x="4757" y="3483"/>
                </a:lnTo>
                <a:lnTo>
                  <a:pt x="4761" y="3486"/>
                </a:lnTo>
                <a:lnTo>
                  <a:pt x="4765" y="3490"/>
                </a:lnTo>
                <a:lnTo>
                  <a:pt x="4770" y="3486"/>
                </a:lnTo>
                <a:lnTo>
                  <a:pt x="4776" y="3483"/>
                </a:lnTo>
                <a:lnTo>
                  <a:pt x="4782" y="3481"/>
                </a:lnTo>
                <a:lnTo>
                  <a:pt x="4789" y="3479"/>
                </a:lnTo>
                <a:lnTo>
                  <a:pt x="4795" y="3476"/>
                </a:lnTo>
                <a:lnTo>
                  <a:pt x="4800" y="3472"/>
                </a:lnTo>
                <a:lnTo>
                  <a:pt x="4802" y="3470"/>
                </a:lnTo>
                <a:lnTo>
                  <a:pt x="4804" y="3467"/>
                </a:lnTo>
                <a:lnTo>
                  <a:pt x="4805" y="3464"/>
                </a:lnTo>
                <a:lnTo>
                  <a:pt x="4807" y="3460"/>
                </a:lnTo>
                <a:lnTo>
                  <a:pt x="4808" y="3459"/>
                </a:lnTo>
                <a:lnTo>
                  <a:pt x="4811" y="3458"/>
                </a:lnTo>
                <a:lnTo>
                  <a:pt x="4814" y="3459"/>
                </a:lnTo>
                <a:lnTo>
                  <a:pt x="4816" y="3461"/>
                </a:lnTo>
                <a:lnTo>
                  <a:pt x="4819" y="3465"/>
                </a:lnTo>
                <a:lnTo>
                  <a:pt x="4821" y="3471"/>
                </a:lnTo>
                <a:lnTo>
                  <a:pt x="4821" y="3473"/>
                </a:lnTo>
                <a:lnTo>
                  <a:pt x="4821" y="3475"/>
                </a:lnTo>
                <a:lnTo>
                  <a:pt x="4821" y="3477"/>
                </a:lnTo>
                <a:lnTo>
                  <a:pt x="4819" y="3479"/>
                </a:lnTo>
                <a:lnTo>
                  <a:pt x="4815" y="3481"/>
                </a:lnTo>
                <a:lnTo>
                  <a:pt x="4811" y="3484"/>
                </a:lnTo>
                <a:lnTo>
                  <a:pt x="4808" y="3487"/>
                </a:lnTo>
                <a:lnTo>
                  <a:pt x="4806" y="3491"/>
                </a:lnTo>
                <a:lnTo>
                  <a:pt x="4802" y="3498"/>
                </a:lnTo>
                <a:lnTo>
                  <a:pt x="4799" y="3507"/>
                </a:lnTo>
                <a:lnTo>
                  <a:pt x="4797" y="3516"/>
                </a:lnTo>
                <a:lnTo>
                  <a:pt x="4794" y="3524"/>
                </a:lnTo>
                <a:lnTo>
                  <a:pt x="4791" y="3531"/>
                </a:lnTo>
                <a:lnTo>
                  <a:pt x="4786" y="3538"/>
                </a:lnTo>
                <a:lnTo>
                  <a:pt x="4784" y="3539"/>
                </a:lnTo>
                <a:lnTo>
                  <a:pt x="4780" y="3540"/>
                </a:lnTo>
                <a:lnTo>
                  <a:pt x="4780" y="3540"/>
                </a:lnTo>
                <a:lnTo>
                  <a:pt x="4780" y="3540"/>
                </a:lnTo>
                <a:lnTo>
                  <a:pt x="4776" y="3551"/>
                </a:lnTo>
                <a:lnTo>
                  <a:pt x="4772" y="3563"/>
                </a:lnTo>
                <a:lnTo>
                  <a:pt x="4768" y="3574"/>
                </a:lnTo>
                <a:lnTo>
                  <a:pt x="4764" y="3584"/>
                </a:lnTo>
                <a:lnTo>
                  <a:pt x="4761" y="3581"/>
                </a:lnTo>
                <a:lnTo>
                  <a:pt x="4759" y="3578"/>
                </a:lnTo>
                <a:lnTo>
                  <a:pt x="4758" y="3575"/>
                </a:lnTo>
                <a:lnTo>
                  <a:pt x="4758" y="3571"/>
                </a:lnTo>
                <a:lnTo>
                  <a:pt x="4758" y="3564"/>
                </a:lnTo>
                <a:lnTo>
                  <a:pt x="4759" y="3557"/>
                </a:lnTo>
                <a:lnTo>
                  <a:pt x="4756" y="3563"/>
                </a:lnTo>
                <a:lnTo>
                  <a:pt x="4754" y="3570"/>
                </a:lnTo>
                <a:lnTo>
                  <a:pt x="4753" y="3577"/>
                </a:lnTo>
                <a:lnTo>
                  <a:pt x="4752" y="3584"/>
                </a:lnTo>
                <a:lnTo>
                  <a:pt x="4751" y="3589"/>
                </a:lnTo>
                <a:lnTo>
                  <a:pt x="4750" y="3594"/>
                </a:lnTo>
                <a:lnTo>
                  <a:pt x="4748" y="3598"/>
                </a:lnTo>
                <a:lnTo>
                  <a:pt x="4746" y="3602"/>
                </a:lnTo>
                <a:lnTo>
                  <a:pt x="4743" y="3606"/>
                </a:lnTo>
                <a:lnTo>
                  <a:pt x="4740" y="3609"/>
                </a:lnTo>
                <a:lnTo>
                  <a:pt x="4735" y="3613"/>
                </a:lnTo>
                <a:lnTo>
                  <a:pt x="4730" y="3616"/>
                </a:lnTo>
                <a:lnTo>
                  <a:pt x="4728" y="3617"/>
                </a:lnTo>
                <a:lnTo>
                  <a:pt x="4726" y="3618"/>
                </a:lnTo>
                <a:lnTo>
                  <a:pt x="4728" y="3620"/>
                </a:lnTo>
                <a:lnTo>
                  <a:pt x="4730" y="3621"/>
                </a:lnTo>
                <a:lnTo>
                  <a:pt x="4732" y="3620"/>
                </a:lnTo>
                <a:lnTo>
                  <a:pt x="4735" y="3619"/>
                </a:lnTo>
                <a:lnTo>
                  <a:pt x="4740" y="3615"/>
                </a:lnTo>
                <a:lnTo>
                  <a:pt x="4744" y="3611"/>
                </a:lnTo>
                <a:lnTo>
                  <a:pt x="4748" y="3605"/>
                </a:lnTo>
                <a:lnTo>
                  <a:pt x="4752" y="3600"/>
                </a:lnTo>
                <a:lnTo>
                  <a:pt x="4754" y="3599"/>
                </a:lnTo>
                <a:lnTo>
                  <a:pt x="4757" y="3600"/>
                </a:lnTo>
                <a:lnTo>
                  <a:pt x="4760" y="3602"/>
                </a:lnTo>
                <a:lnTo>
                  <a:pt x="4762" y="3608"/>
                </a:lnTo>
                <a:lnTo>
                  <a:pt x="4754" y="3616"/>
                </a:lnTo>
                <a:lnTo>
                  <a:pt x="4745" y="3624"/>
                </a:lnTo>
                <a:lnTo>
                  <a:pt x="4736" y="3632"/>
                </a:lnTo>
                <a:lnTo>
                  <a:pt x="4727" y="3639"/>
                </a:lnTo>
                <a:lnTo>
                  <a:pt x="4723" y="3632"/>
                </a:lnTo>
                <a:lnTo>
                  <a:pt x="4719" y="3625"/>
                </a:lnTo>
                <a:lnTo>
                  <a:pt x="4719" y="3625"/>
                </a:lnTo>
                <a:lnTo>
                  <a:pt x="4719" y="3625"/>
                </a:lnTo>
                <a:lnTo>
                  <a:pt x="4716" y="3626"/>
                </a:lnTo>
                <a:lnTo>
                  <a:pt x="4713" y="3627"/>
                </a:lnTo>
                <a:lnTo>
                  <a:pt x="4711" y="3627"/>
                </a:lnTo>
                <a:lnTo>
                  <a:pt x="4708" y="3626"/>
                </a:lnTo>
                <a:lnTo>
                  <a:pt x="4707" y="3626"/>
                </a:lnTo>
                <a:lnTo>
                  <a:pt x="4707" y="3626"/>
                </a:lnTo>
                <a:lnTo>
                  <a:pt x="4705" y="3630"/>
                </a:lnTo>
                <a:lnTo>
                  <a:pt x="4703" y="3635"/>
                </a:lnTo>
                <a:lnTo>
                  <a:pt x="4700" y="3639"/>
                </a:lnTo>
                <a:lnTo>
                  <a:pt x="4696" y="3642"/>
                </a:lnTo>
                <a:lnTo>
                  <a:pt x="4700" y="3648"/>
                </a:lnTo>
                <a:lnTo>
                  <a:pt x="4703" y="3654"/>
                </a:lnTo>
                <a:lnTo>
                  <a:pt x="4703" y="3658"/>
                </a:lnTo>
                <a:lnTo>
                  <a:pt x="4702" y="3661"/>
                </a:lnTo>
                <a:lnTo>
                  <a:pt x="4700" y="3664"/>
                </a:lnTo>
                <a:lnTo>
                  <a:pt x="4697" y="3668"/>
                </a:lnTo>
                <a:lnTo>
                  <a:pt x="4695" y="3673"/>
                </a:lnTo>
                <a:lnTo>
                  <a:pt x="4690" y="3677"/>
                </a:lnTo>
                <a:lnTo>
                  <a:pt x="4686" y="3680"/>
                </a:lnTo>
                <a:lnTo>
                  <a:pt x="4681" y="3683"/>
                </a:lnTo>
                <a:lnTo>
                  <a:pt x="4676" y="3686"/>
                </a:lnTo>
                <a:lnTo>
                  <a:pt x="4673" y="3690"/>
                </a:lnTo>
                <a:lnTo>
                  <a:pt x="4672" y="3693"/>
                </a:lnTo>
                <a:lnTo>
                  <a:pt x="4671" y="3695"/>
                </a:lnTo>
                <a:lnTo>
                  <a:pt x="4670" y="3698"/>
                </a:lnTo>
                <a:lnTo>
                  <a:pt x="4671" y="3702"/>
                </a:lnTo>
                <a:lnTo>
                  <a:pt x="4669" y="3702"/>
                </a:lnTo>
                <a:lnTo>
                  <a:pt x="4667" y="3702"/>
                </a:lnTo>
                <a:lnTo>
                  <a:pt x="4667" y="3706"/>
                </a:lnTo>
                <a:lnTo>
                  <a:pt x="4666" y="3709"/>
                </a:lnTo>
                <a:lnTo>
                  <a:pt x="4665" y="3712"/>
                </a:lnTo>
                <a:lnTo>
                  <a:pt x="4664" y="3715"/>
                </a:lnTo>
                <a:lnTo>
                  <a:pt x="4660" y="3719"/>
                </a:lnTo>
                <a:lnTo>
                  <a:pt x="4654" y="3724"/>
                </a:lnTo>
                <a:lnTo>
                  <a:pt x="4649" y="3728"/>
                </a:lnTo>
                <a:lnTo>
                  <a:pt x="4643" y="3731"/>
                </a:lnTo>
                <a:lnTo>
                  <a:pt x="4638" y="3735"/>
                </a:lnTo>
                <a:lnTo>
                  <a:pt x="4635" y="3741"/>
                </a:lnTo>
                <a:lnTo>
                  <a:pt x="4630" y="3746"/>
                </a:lnTo>
                <a:lnTo>
                  <a:pt x="4624" y="3752"/>
                </a:lnTo>
                <a:lnTo>
                  <a:pt x="4621" y="3758"/>
                </a:lnTo>
                <a:lnTo>
                  <a:pt x="4619" y="3763"/>
                </a:lnTo>
                <a:lnTo>
                  <a:pt x="4623" y="3767"/>
                </a:lnTo>
                <a:lnTo>
                  <a:pt x="4627" y="3769"/>
                </a:lnTo>
                <a:lnTo>
                  <a:pt x="4630" y="3771"/>
                </a:lnTo>
                <a:lnTo>
                  <a:pt x="4632" y="3772"/>
                </a:lnTo>
                <a:lnTo>
                  <a:pt x="4633" y="3775"/>
                </a:lnTo>
                <a:lnTo>
                  <a:pt x="4634" y="3779"/>
                </a:lnTo>
                <a:lnTo>
                  <a:pt x="4635" y="3785"/>
                </a:lnTo>
                <a:lnTo>
                  <a:pt x="4637" y="3791"/>
                </a:lnTo>
                <a:lnTo>
                  <a:pt x="4639" y="3797"/>
                </a:lnTo>
                <a:lnTo>
                  <a:pt x="4642" y="3803"/>
                </a:lnTo>
                <a:lnTo>
                  <a:pt x="4644" y="3809"/>
                </a:lnTo>
                <a:lnTo>
                  <a:pt x="4647" y="3816"/>
                </a:lnTo>
                <a:lnTo>
                  <a:pt x="4647" y="3822"/>
                </a:lnTo>
                <a:lnTo>
                  <a:pt x="4647" y="3829"/>
                </a:lnTo>
                <a:lnTo>
                  <a:pt x="4640" y="3834"/>
                </a:lnTo>
                <a:lnTo>
                  <a:pt x="4633" y="3838"/>
                </a:lnTo>
                <a:lnTo>
                  <a:pt x="4630" y="3838"/>
                </a:lnTo>
                <a:lnTo>
                  <a:pt x="4626" y="3838"/>
                </a:lnTo>
                <a:lnTo>
                  <a:pt x="4623" y="3840"/>
                </a:lnTo>
                <a:lnTo>
                  <a:pt x="4620" y="3842"/>
                </a:lnTo>
                <a:lnTo>
                  <a:pt x="4617" y="3844"/>
                </a:lnTo>
                <a:lnTo>
                  <a:pt x="4613" y="3846"/>
                </a:lnTo>
                <a:lnTo>
                  <a:pt x="4610" y="3846"/>
                </a:lnTo>
                <a:lnTo>
                  <a:pt x="4606" y="3844"/>
                </a:lnTo>
                <a:lnTo>
                  <a:pt x="4604" y="3846"/>
                </a:lnTo>
                <a:lnTo>
                  <a:pt x="4603" y="3849"/>
                </a:lnTo>
                <a:lnTo>
                  <a:pt x="4601" y="3851"/>
                </a:lnTo>
                <a:lnTo>
                  <a:pt x="4597" y="3852"/>
                </a:lnTo>
                <a:lnTo>
                  <a:pt x="4596" y="3856"/>
                </a:lnTo>
                <a:lnTo>
                  <a:pt x="4595" y="3859"/>
                </a:lnTo>
                <a:lnTo>
                  <a:pt x="4602" y="3857"/>
                </a:lnTo>
                <a:lnTo>
                  <a:pt x="4608" y="3854"/>
                </a:lnTo>
                <a:lnTo>
                  <a:pt x="4612" y="3858"/>
                </a:lnTo>
                <a:lnTo>
                  <a:pt x="4616" y="3863"/>
                </a:lnTo>
                <a:lnTo>
                  <a:pt x="4619" y="3867"/>
                </a:lnTo>
                <a:lnTo>
                  <a:pt x="4622" y="3872"/>
                </a:lnTo>
                <a:lnTo>
                  <a:pt x="4623" y="3877"/>
                </a:lnTo>
                <a:lnTo>
                  <a:pt x="4624" y="3882"/>
                </a:lnTo>
                <a:lnTo>
                  <a:pt x="4623" y="3889"/>
                </a:lnTo>
                <a:lnTo>
                  <a:pt x="4621" y="3895"/>
                </a:lnTo>
                <a:lnTo>
                  <a:pt x="4621" y="3895"/>
                </a:lnTo>
                <a:lnTo>
                  <a:pt x="4621" y="3895"/>
                </a:lnTo>
                <a:lnTo>
                  <a:pt x="4616" y="3894"/>
                </a:lnTo>
                <a:lnTo>
                  <a:pt x="4612" y="3892"/>
                </a:lnTo>
                <a:lnTo>
                  <a:pt x="4610" y="3890"/>
                </a:lnTo>
                <a:lnTo>
                  <a:pt x="4609" y="3887"/>
                </a:lnTo>
                <a:lnTo>
                  <a:pt x="4609" y="3879"/>
                </a:lnTo>
                <a:lnTo>
                  <a:pt x="4610" y="3872"/>
                </a:lnTo>
                <a:lnTo>
                  <a:pt x="4602" y="3872"/>
                </a:lnTo>
                <a:lnTo>
                  <a:pt x="4593" y="3874"/>
                </a:lnTo>
                <a:lnTo>
                  <a:pt x="4591" y="3871"/>
                </a:lnTo>
                <a:lnTo>
                  <a:pt x="4590" y="3868"/>
                </a:lnTo>
                <a:lnTo>
                  <a:pt x="4588" y="3872"/>
                </a:lnTo>
                <a:lnTo>
                  <a:pt x="4588" y="3876"/>
                </a:lnTo>
                <a:lnTo>
                  <a:pt x="4586" y="3875"/>
                </a:lnTo>
                <a:lnTo>
                  <a:pt x="4589" y="3881"/>
                </a:lnTo>
                <a:lnTo>
                  <a:pt x="4590" y="3887"/>
                </a:lnTo>
                <a:lnTo>
                  <a:pt x="4590" y="3893"/>
                </a:lnTo>
                <a:lnTo>
                  <a:pt x="4591" y="3899"/>
                </a:lnTo>
                <a:lnTo>
                  <a:pt x="4591" y="3905"/>
                </a:lnTo>
                <a:lnTo>
                  <a:pt x="4593" y="3911"/>
                </a:lnTo>
                <a:lnTo>
                  <a:pt x="4596" y="3916"/>
                </a:lnTo>
                <a:lnTo>
                  <a:pt x="4602" y="3920"/>
                </a:lnTo>
                <a:lnTo>
                  <a:pt x="4602" y="3920"/>
                </a:lnTo>
                <a:lnTo>
                  <a:pt x="4613" y="3915"/>
                </a:lnTo>
                <a:lnTo>
                  <a:pt x="4623" y="3911"/>
                </a:lnTo>
                <a:lnTo>
                  <a:pt x="4624" y="3911"/>
                </a:lnTo>
                <a:lnTo>
                  <a:pt x="4624" y="3912"/>
                </a:lnTo>
                <a:lnTo>
                  <a:pt x="4624" y="3911"/>
                </a:lnTo>
                <a:lnTo>
                  <a:pt x="4624" y="3911"/>
                </a:lnTo>
                <a:lnTo>
                  <a:pt x="4627" y="3906"/>
                </a:lnTo>
                <a:lnTo>
                  <a:pt x="4630" y="3902"/>
                </a:lnTo>
                <a:lnTo>
                  <a:pt x="4631" y="3898"/>
                </a:lnTo>
                <a:lnTo>
                  <a:pt x="4631" y="3893"/>
                </a:lnTo>
                <a:lnTo>
                  <a:pt x="4631" y="3882"/>
                </a:lnTo>
                <a:lnTo>
                  <a:pt x="4629" y="3873"/>
                </a:lnTo>
                <a:lnTo>
                  <a:pt x="4628" y="3866"/>
                </a:lnTo>
                <a:lnTo>
                  <a:pt x="4627" y="3859"/>
                </a:lnTo>
                <a:lnTo>
                  <a:pt x="4628" y="3856"/>
                </a:lnTo>
                <a:lnTo>
                  <a:pt x="4629" y="3852"/>
                </a:lnTo>
                <a:lnTo>
                  <a:pt x="4633" y="3849"/>
                </a:lnTo>
                <a:lnTo>
                  <a:pt x="4638" y="3845"/>
                </a:lnTo>
                <a:lnTo>
                  <a:pt x="4636" y="3850"/>
                </a:lnTo>
                <a:lnTo>
                  <a:pt x="4635" y="3853"/>
                </a:lnTo>
                <a:lnTo>
                  <a:pt x="4635" y="3856"/>
                </a:lnTo>
                <a:lnTo>
                  <a:pt x="4635" y="3859"/>
                </a:lnTo>
                <a:lnTo>
                  <a:pt x="4638" y="3863"/>
                </a:lnTo>
                <a:lnTo>
                  <a:pt x="4643" y="3866"/>
                </a:lnTo>
                <a:lnTo>
                  <a:pt x="4648" y="3868"/>
                </a:lnTo>
                <a:lnTo>
                  <a:pt x="4653" y="3871"/>
                </a:lnTo>
                <a:lnTo>
                  <a:pt x="4655" y="3873"/>
                </a:lnTo>
                <a:lnTo>
                  <a:pt x="4656" y="3875"/>
                </a:lnTo>
                <a:lnTo>
                  <a:pt x="4657" y="3878"/>
                </a:lnTo>
                <a:lnTo>
                  <a:pt x="4657" y="3881"/>
                </a:lnTo>
                <a:lnTo>
                  <a:pt x="4658" y="3890"/>
                </a:lnTo>
                <a:lnTo>
                  <a:pt x="4661" y="3898"/>
                </a:lnTo>
                <a:lnTo>
                  <a:pt x="4661" y="3898"/>
                </a:lnTo>
                <a:lnTo>
                  <a:pt x="4659" y="3904"/>
                </a:lnTo>
                <a:lnTo>
                  <a:pt x="4654" y="3911"/>
                </a:lnTo>
                <a:lnTo>
                  <a:pt x="4653" y="3915"/>
                </a:lnTo>
                <a:lnTo>
                  <a:pt x="4652" y="3918"/>
                </a:lnTo>
                <a:lnTo>
                  <a:pt x="4653" y="3920"/>
                </a:lnTo>
                <a:lnTo>
                  <a:pt x="4654" y="3922"/>
                </a:lnTo>
                <a:lnTo>
                  <a:pt x="4655" y="3924"/>
                </a:lnTo>
                <a:lnTo>
                  <a:pt x="4657" y="3926"/>
                </a:lnTo>
                <a:lnTo>
                  <a:pt x="4663" y="3928"/>
                </a:lnTo>
                <a:lnTo>
                  <a:pt x="4669" y="3930"/>
                </a:lnTo>
                <a:lnTo>
                  <a:pt x="4672" y="3931"/>
                </a:lnTo>
                <a:lnTo>
                  <a:pt x="4674" y="3933"/>
                </a:lnTo>
                <a:lnTo>
                  <a:pt x="4675" y="3937"/>
                </a:lnTo>
                <a:lnTo>
                  <a:pt x="4674" y="3943"/>
                </a:lnTo>
                <a:lnTo>
                  <a:pt x="4673" y="3948"/>
                </a:lnTo>
                <a:lnTo>
                  <a:pt x="4670" y="3951"/>
                </a:lnTo>
                <a:lnTo>
                  <a:pt x="4667" y="3953"/>
                </a:lnTo>
                <a:lnTo>
                  <a:pt x="4664" y="3954"/>
                </a:lnTo>
                <a:lnTo>
                  <a:pt x="4657" y="3955"/>
                </a:lnTo>
                <a:lnTo>
                  <a:pt x="4650" y="3955"/>
                </a:lnTo>
                <a:lnTo>
                  <a:pt x="4650" y="3955"/>
                </a:lnTo>
                <a:lnTo>
                  <a:pt x="4650" y="3955"/>
                </a:lnTo>
                <a:lnTo>
                  <a:pt x="4649" y="3967"/>
                </a:lnTo>
                <a:lnTo>
                  <a:pt x="4648" y="3984"/>
                </a:lnTo>
                <a:lnTo>
                  <a:pt x="4646" y="3986"/>
                </a:lnTo>
                <a:lnTo>
                  <a:pt x="4642" y="3988"/>
                </a:lnTo>
                <a:lnTo>
                  <a:pt x="4640" y="3990"/>
                </a:lnTo>
                <a:lnTo>
                  <a:pt x="4637" y="3990"/>
                </a:lnTo>
                <a:lnTo>
                  <a:pt x="4631" y="3991"/>
                </a:lnTo>
                <a:lnTo>
                  <a:pt x="4625" y="3991"/>
                </a:lnTo>
                <a:lnTo>
                  <a:pt x="4625" y="3992"/>
                </a:lnTo>
                <a:lnTo>
                  <a:pt x="4622" y="3991"/>
                </a:lnTo>
                <a:lnTo>
                  <a:pt x="4620" y="3989"/>
                </a:lnTo>
                <a:lnTo>
                  <a:pt x="4617" y="3987"/>
                </a:lnTo>
                <a:lnTo>
                  <a:pt x="4615" y="3983"/>
                </a:lnTo>
                <a:lnTo>
                  <a:pt x="4610" y="3975"/>
                </a:lnTo>
                <a:lnTo>
                  <a:pt x="4607" y="3969"/>
                </a:lnTo>
                <a:lnTo>
                  <a:pt x="4600" y="3961"/>
                </a:lnTo>
                <a:lnTo>
                  <a:pt x="4593" y="3952"/>
                </a:lnTo>
                <a:lnTo>
                  <a:pt x="4590" y="3952"/>
                </a:lnTo>
                <a:lnTo>
                  <a:pt x="4589" y="3953"/>
                </a:lnTo>
                <a:lnTo>
                  <a:pt x="4590" y="3955"/>
                </a:lnTo>
                <a:lnTo>
                  <a:pt x="4591" y="3957"/>
                </a:lnTo>
                <a:lnTo>
                  <a:pt x="4591" y="3960"/>
                </a:lnTo>
                <a:lnTo>
                  <a:pt x="4590" y="3963"/>
                </a:lnTo>
                <a:lnTo>
                  <a:pt x="4585" y="3966"/>
                </a:lnTo>
                <a:lnTo>
                  <a:pt x="4576" y="3968"/>
                </a:lnTo>
                <a:lnTo>
                  <a:pt x="4576" y="3968"/>
                </a:lnTo>
                <a:lnTo>
                  <a:pt x="4577" y="3976"/>
                </a:lnTo>
                <a:lnTo>
                  <a:pt x="4579" y="3984"/>
                </a:lnTo>
                <a:lnTo>
                  <a:pt x="4580" y="3992"/>
                </a:lnTo>
                <a:lnTo>
                  <a:pt x="4582" y="4001"/>
                </a:lnTo>
                <a:lnTo>
                  <a:pt x="4582" y="4000"/>
                </a:lnTo>
                <a:lnTo>
                  <a:pt x="4581" y="4000"/>
                </a:lnTo>
                <a:lnTo>
                  <a:pt x="4585" y="4009"/>
                </a:lnTo>
                <a:lnTo>
                  <a:pt x="4590" y="4017"/>
                </a:lnTo>
                <a:lnTo>
                  <a:pt x="4591" y="4024"/>
                </a:lnTo>
                <a:lnTo>
                  <a:pt x="4592" y="4030"/>
                </a:lnTo>
                <a:lnTo>
                  <a:pt x="4592" y="4030"/>
                </a:lnTo>
                <a:lnTo>
                  <a:pt x="4594" y="4024"/>
                </a:lnTo>
                <a:lnTo>
                  <a:pt x="4596" y="4017"/>
                </a:lnTo>
                <a:lnTo>
                  <a:pt x="4601" y="4019"/>
                </a:lnTo>
                <a:lnTo>
                  <a:pt x="4604" y="4019"/>
                </a:lnTo>
                <a:lnTo>
                  <a:pt x="4605" y="4019"/>
                </a:lnTo>
                <a:lnTo>
                  <a:pt x="4606" y="4020"/>
                </a:lnTo>
                <a:lnTo>
                  <a:pt x="4606" y="4022"/>
                </a:lnTo>
                <a:lnTo>
                  <a:pt x="4606" y="4024"/>
                </a:lnTo>
                <a:lnTo>
                  <a:pt x="4606" y="4024"/>
                </a:lnTo>
                <a:lnTo>
                  <a:pt x="4609" y="4022"/>
                </a:lnTo>
                <a:lnTo>
                  <a:pt x="4611" y="4020"/>
                </a:lnTo>
                <a:lnTo>
                  <a:pt x="4611" y="4019"/>
                </a:lnTo>
                <a:lnTo>
                  <a:pt x="4610" y="4018"/>
                </a:lnTo>
                <a:lnTo>
                  <a:pt x="4609" y="4015"/>
                </a:lnTo>
                <a:lnTo>
                  <a:pt x="4609" y="4013"/>
                </a:lnTo>
                <a:lnTo>
                  <a:pt x="4609" y="4010"/>
                </a:lnTo>
                <a:lnTo>
                  <a:pt x="4610" y="4007"/>
                </a:lnTo>
                <a:lnTo>
                  <a:pt x="4604" y="4006"/>
                </a:lnTo>
                <a:lnTo>
                  <a:pt x="4598" y="4004"/>
                </a:lnTo>
                <a:lnTo>
                  <a:pt x="4597" y="3999"/>
                </a:lnTo>
                <a:lnTo>
                  <a:pt x="4596" y="3993"/>
                </a:lnTo>
                <a:lnTo>
                  <a:pt x="4601" y="3993"/>
                </a:lnTo>
                <a:lnTo>
                  <a:pt x="4604" y="3994"/>
                </a:lnTo>
                <a:lnTo>
                  <a:pt x="4611" y="4000"/>
                </a:lnTo>
                <a:lnTo>
                  <a:pt x="4618" y="4005"/>
                </a:lnTo>
                <a:lnTo>
                  <a:pt x="4618" y="4005"/>
                </a:lnTo>
                <a:lnTo>
                  <a:pt x="4620" y="4003"/>
                </a:lnTo>
                <a:lnTo>
                  <a:pt x="4622" y="4000"/>
                </a:lnTo>
                <a:lnTo>
                  <a:pt x="4622" y="3998"/>
                </a:lnTo>
                <a:lnTo>
                  <a:pt x="4624" y="3997"/>
                </a:lnTo>
                <a:lnTo>
                  <a:pt x="4625" y="3997"/>
                </a:lnTo>
                <a:lnTo>
                  <a:pt x="4628" y="3998"/>
                </a:lnTo>
                <a:lnTo>
                  <a:pt x="4630" y="4000"/>
                </a:lnTo>
                <a:lnTo>
                  <a:pt x="4632" y="4001"/>
                </a:lnTo>
                <a:lnTo>
                  <a:pt x="4633" y="4001"/>
                </a:lnTo>
                <a:lnTo>
                  <a:pt x="4634" y="4001"/>
                </a:lnTo>
                <a:lnTo>
                  <a:pt x="4636" y="3999"/>
                </a:lnTo>
                <a:lnTo>
                  <a:pt x="4637" y="3995"/>
                </a:lnTo>
                <a:lnTo>
                  <a:pt x="4638" y="3992"/>
                </a:lnTo>
                <a:lnTo>
                  <a:pt x="4640" y="3989"/>
                </a:lnTo>
                <a:lnTo>
                  <a:pt x="4640" y="3988"/>
                </a:lnTo>
                <a:lnTo>
                  <a:pt x="4642" y="3988"/>
                </a:lnTo>
                <a:lnTo>
                  <a:pt x="4643" y="3988"/>
                </a:lnTo>
                <a:lnTo>
                  <a:pt x="4646" y="3989"/>
                </a:lnTo>
                <a:lnTo>
                  <a:pt x="4647" y="3995"/>
                </a:lnTo>
                <a:lnTo>
                  <a:pt x="4649" y="4000"/>
                </a:lnTo>
                <a:lnTo>
                  <a:pt x="4652" y="4005"/>
                </a:lnTo>
                <a:lnTo>
                  <a:pt x="4655" y="4009"/>
                </a:lnTo>
                <a:lnTo>
                  <a:pt x="4662" y="4017"/>
                </a:lnTo>
                <a:lnTo>
                  <a:pt x="4668" y="4026"/>
                </a:lnTo>
                <a:lnTo>
                  <a:pt x="4668" y="4020"/>
                </a:lnTo>
                <a:lnTo>
                  <a:pt x="4669" y="4015"/>
                </a:lnTo>
                <a:lnTo>
                  <a:pt x="4671" y="4011"/>
                </a:lnTo>
                <a:lnTo>
                  <a:pt x="4676" y="4007"/>
                </a:lnTo>
                <a:lnTo>
                  <a:pt x="4680" y="4000"/>
                </a:lnTo>
                <a:lnTo>
                  <a:pt x="4685" y="3993"/>
                </a:lnTo>
                <a:lnTo>
                  <a:pt x="4692" y="3992"/>
                </a:lnTo>
                <a:lnTo>
                  <a:pt x="4698" y="3991"/>
                </a:lnTo>
                <a:lnTo>
                  <a:pt x="4700" y="3991"/>
                </a:lnTo>
                <a:lnTo>
                  <a:pt x="4703" y="3990"/>
                </a:lnTo>
                <a:lnTo>
                  <a:pt x="4699" y="3998"/>
                </a:lnTo>
                <a:lnTo>
                  <a:pt x="4695" y="4004"/>
                </a:lnTo>
                <a:lnTo>
                  <a:pt x="4689" y="4008"/>
                </a:lnTo>
                <a:lnTo>
                  <a:pt x="4683" y="4012"/>
                </a:lnTo>
                <a:lnTo>
                  <a:pt x="4681" y="4018"/>
                </a:lnTo>
                <a:lnTo>
                  <a:pt x="4678" y="4023"/>
                </a:lnTo>
                <a:lnTo>
                  <a:pt x="4674" y="4027"/>
                </a:lnTo>
                <a:lnTo>
                  <a:pt x="4669" y="4030"/>
                </a:lnTo>
                <a:lnTo>
                  <a:pt x="4670" y="4033"/>
                </a:lnTo>
                <a:lnTo>
                  <a:pt x="4660" y="4043"/>
                </a:lnTo>
                <a:lnTo>
                  <a:pt x="4650" y="4053"/>
                </a:lnTo>
                <a:lnTo>
                  <a:pt x="4646" y="4063"/>
                </a:lnTo>
                <a:lnTo>
                  <a:pt x="4641" y="4073"/>
                </a:lnTo>
                <a:lnTo>
                  <a:pt x="4638" y="4073"/>
                </a:lnTo>
                <a:lnTo>
                  <a:pt x="4636" y="4073"/>
                </a:lnTo>
                <a:lnTo>
                  <a:pt x="4634" y="4072"/>
                </a:lnTo>
                <a:lnTo>
                  <a:pt x="4634" y="4070"/>
                </a:lnTo>
                <a:lnTo>
                  <a:pt x="4633" y="4066"/>
                </a:lnTo>
                <a:lnTo>
                  <a:pt x="4632" y="4062"/>
                </a:lnTo>
                <a:lnTo>
                  <a:pt x="4627" y="4066"/>
                </a:lnTo>
                <a:lnTo>
                  <a:pt x="4623" y="4070"/>
                </a:lnTo>
                <a:lnTo>
                  <a:pt x="4618" y="4071"/>
                </a:lnTo>
                <a:lnTo>
                  <a:pt x="4613" y="4072"/>
                </a:lnTo>
                <a:lnTo>
                  <a:pt x="4613" y="4075"/>
                </a:lnTo>
                <a:lnTo>
                  <a:pt x="4613" y="4077"/>
                </a:lnTo>
                <a:lnTo>
                  <a:pt x="4605" y="4087"/>
                </a:lnTo>
                <a:lnTo>
                  <a:pt x="4597" y="4097"/>
                </a:lnTo>
                <a:lnTo>
                  <a:pt x="4593" y="4101"/>
                </a:lnTo>
                <a:lnTo>
                  <a:pt x="4588" y="4103"/>
                </a:lnTo>
                <a:lnTo>
                  <a:pt x="4585" y="4104"/>
                </a:lnTo>
                <a:lnTo>
                  <a:pt x="4581" y="4104"/>
                </a:lnTo>
                <a:lnTo>
                  <a:pt x="4578" y="4103"/>
                </a:lnTo>
                <a:lnTo>
                  <a:pt x="4574" y="4101"/>
                </a:lnTo>
                <a:lnTo>
                  <a:pt x="4573" y="4096"/>
                </a:lnTo>
                <a:lnTo>
                  <a:pt x="4573" y="4091"/>
                </a:lnTo>
                <a:lnTo>
                  <a:pt x="4575" y="4082"/>
                </a:lnTo>
                <a:lnTo>
                  <a:pt x="4578" y="4074"/>
                </a:lnTo>
                <a:lnTo>
                  <a:pt x="4582" y="4067"/>
                </a:lnTo>
                <a:lnTo>
                  <a:pt x="4586" y="4059"/>
                </a:lnTo>
                <a:lnTo>
                  <a:pt x="4581" y="4063"/>
                </a:lnTo>
                <a:lnTo>
                  <a:pt x="4576" y="4065"/>
                </a:lnTo>
                <a:lnTo>
                  <a:pt x="4573" y="4065"/>
                </a:lnTo>
                <a:lnTo>
                  <a:pt x="4570" y="4065"/>
                </a:lnTo>
                <a:lnTo>
                  <a:pt x="4567" y="4064"/>
                </a:lnTo>
                <a:lnTo>
                  <a:pt x="4563" y="4063"/>
                </a:lnTo>
                <a:lnTo>
                  <a:pt x="4563" y="4060"/>
                </a:lnTo>
                <a:lnTo>
                  <a:pt x="4562" y="4058"/>
                </a:lnTo>
                <a:lnTo>
                  <a:pt x="4560" y="4050"/>
                </a:lnTo>
                <a:lnTo>
                  <a:pt x="4558" y="4044"/>
                </a:lnTo>
                <a:lnTo>
                  <a:pt x="4558" y="4040"/>
                </a:lnTo>
                <a:lnTo>
                  <a:pt x="4558" y="4037"/>
                </a:lnTo>
                <a:lnTo>
                  <a:pt x="4560" y="4033"/>
                </a:lnTo>
                <a:lnTo>
                  <a:pt x="4563" y="4030"/>
                </a:lnTo>
                <a:lnTo>
                  <a:pt x="4563" y="4030"/>
                </a:lnTo>
                <a:lnTo>
                  <a:pt x="4563" y="4030"/>
                </a:lnTo>
                <a:lnTo>
                  <a:pt x="4558" y="4030"/>
                </a:lnTo>
                <a:lnTo>
                  <a:pt x="4555" y="4031"/>
                </a:lnTo>
                <a:lnTo>
                  <a:pt x="4552" y="4034"/>
                </a:lnTo>
                <a:lnTo>
                  <a:pt x="4550" y="4038"/>
                </a:lnTo>
                <a:lnTo>
                  <a:pt x="4547" y="4046"/>
                </a:lnTo>
                <a:lnTo>
                  <a:pt x="4544" y="4054"/>
                </a:lnTo>
                <a:lnTo>
                  <a:pt x="4550" y="4060"/>
                </a:lnTo>
                <a:lnTo>
                  <a:pt x="4558" y="4065"/>
                </a:lnTo>
                <a:lnTo>
                  <a:pt x="4556" y="4074"/>
                </a:lnTo>
                <a:lnTo>
                  <a:pt x="4555" y="4084"/>
                </a:lnTo>
                <a:lnTo>
                  <a:pt x="4548" y="4084"/>
                </a:lnTo>
                <a:lnTo>
                  <a:pt x="4544" y="4083"/>
                </a:lnTo>
                <a:lnTo>
                  <a:pt x="4540" y="4082"/>
                </a:lnTo>
                <a:lnTo>
                  <a:pt x="4538" y="4080"/>
                </a:lnTo>
                <a:lnTo>
                  <a:pt x="4536" y="4078"/>
                </a:lnTo>
                <a:lnTo>
                  <a:pt x="4534" y="4076"/>
                </a:lnTo>
                <a:lnTo>
                  <a:pt x="4531" y="4075"/>
                </a:lnTo>
                <a:lnTo>
                  <a:pt x="4528" y="4075"/>
                </a:lnTo>
                <a:lnTo>
                  <a:pt x="4528" y="4075"/>
                </a:lnTo>
                <a:lnTo>
                  <a:pt x="4527" y="4075"/>
                </a:lnTo>
                <a:lnTo>
                  <a:pt x="4522" y="4075"/>
                </a:lnTo>
                <a:lnTo>
                  <a:pt x="4517" y="4073"/>
                </a:lnTo>
                <a:lnTo>
                  <a:pt x="4512" y="4070"/>
                </a:lnTo>
                <a:lnTo>
                  <a:pt x="4506" y="4067"/>
                </a:lnTo>
                <a:lnTo>
                  <a:pt x="4501" y="4064"/>
                </a:lnTo>
                <a:lnTo>
                  <a:pt x="4498" y="4062"/>
                </a:lnTo>
                <a:lnTo>
                  <a:pt x="4497" y="4061"/>
                </a:lnTo>
                <a:lnTo>
                  <a:pt x="4496" y="4061"/>
                </a:lnTo>
                <a:lnTo>
                  <a:pt x="4495" y="4061"/>
                </a:lnTo>
                <a:lnTo>
                  <a:pt x="4495" y="4062"/>
                </a:lnTo>
                <a:lnTo>
                  <a:pt x="4497" y="4072"/>
                </a:lnTo>
                <a:lnTo>
                  <a:pt x="4500" y="4089"/>
                </a:lnTo>
                <a:lnTo>
                  <a:pt x="4503" y="4104"/>
                </a:lnTo>
                <a:lnTo>
                  <a:pt x="4504" y="4112"/>
                </a:lnTo>
                <a:lnTo>
                  <a:pt x="4513" y="4110"/>
                </a:lnTo>
                <a:lnTo>
                  <a:pt x="4518" y="4103"/>
                </a:lnTo>
                <a:lnTo>
                  <a:pt x="4519" y="4102"/>
                </a:lnTo>
                <a:lnTo>
                  <a:pt x="4513" y="4097"/>
                </a:lnTo>
                <a:lnTo>
                  <a:pt x="4502" y="4090"/>
                </a:lnTo>
                <a:lnTo>
                  <a:pt x="4501" y="4086"/>
                </a:lnTo>
                <a:lnTo>
                  <a:pt x="4500" y="4081"/>
                </a:lnTo>
                <a:lnTo>
                  <a:pt x="4491" y="4082"/>
                </a:lnTo>
                <a:lnTo>
                  <a:pt x="4482" y="4082"/>
                </a:lnTo>
                <a:lnTo>
                  <a:pt x="4482" y="4082"/>
                </a:lnTo>
                <a:lnTo>
                  <a:pt x="4482" y="4082"/>
                </a:lnTo>
                <a:lnTo>
                  <a:pt x="4473" y="4094"/>
                </a:lnTo>
                <a:lnTo>
                  <a:pt x="4463" y="4106"/>
                </a:lnTo>
                <a:lnTo>
                  <a:pt x="4458" y="4113"/>
                </a:lnTo>
                <a:lnTo>
                  <a:pt x="4455" y="4120"/>
                </a:lnTo>
                <a:lnTo>
                  <a:pt x="4454" y="4124"/>
                </a:lnTo>
                <a:lnTo>
                  <a:pt x="4454" y="4128"/>
                </a:lnTo>
                <a:lnTo>
                  <a:pt x="4455" y="4132"/>
                </a:lnTo>
                <a:lnTo>
                  <a:pt x="4456" y="4137"/>
                </a:lnTo>
                <a:lnTo>
                  <a:pt x="4456" y="4138"/>
                </a:lnTo>
                <a:lnTo>
                  <a:pt x="4455" y="4140"/>
                </a:lnTo>
                <a:lnTo>
                  <a:pt x="4453" y="4141"/>
                </a:lnTo>
                <a:lnTo>
                  <a:pt x="4451" y="4142"/>
                </a:lnTo>
                <a:lnTo>
                  <a:pt x="4449" y="4143"/>
                </a:lnTo>
                <a:lnTo>
                  <a:pt x="4447" y="4143"/>
                </a:lnTo>
                <a:lnTo>
                  <a:pt x="4445" y="4142"/>
                </a:lnTo>
                <a:lnTo>
                  <a:pt x="4444" y="4141"/>
                </a:lnTo>
                <a:lnTo>
                  <a:pt x="4440" y="4136"/>
                </a:lnTo>
                <a:lnTo>
                  <a:pt x="4438" y="4132"/>
                </a:lnTo>
                <a:lnTo>
                  <a:pt x="4435" y="4130"/>
                </a:lnTo>
                <a:lnTo>
                  <a:pt x="4433" y="4128"/>
                </a:lnTo>
                <a:lnTo>
                  <a:pt x="4432" y="4128"/>
                </a:lnTo>
                <a:lnTo>
                  <a:pt x="4430" y="4128"/>
                </a:lnTo>
                <a:lnTo>
                  <a:pt x="4429" y="4129"/>
                </a:lnTo>
                <a:lnTo>
                  <a:pt x="4428" y="4131"/>
                </a:lnTo>
                <a:lnTo>
                  <a:pt x="4424" y="4141"/>
                </a:lnTo>
                <a:lnTo>
                  <a:pt x="4420" y="4148"/>
                </a:lnTo>
                <a:lnTo>
                  <a:pt x="4414" y="4160"/>
                </a:lnTo>
                <a:lnTo>
                  <a:pt x="4409" y="4172"/>
                </a:lnTo>
                <a:lnTo>
                  <a:pt x="4407" y="4178"/>
                </a:lnTo>
                <a:lnTo>
                  <a:pt x="4405" y="4184"/>
                </a:lnTo>
                <a:lnTo>
                  <a:pt x="4404" y="4190"/>
                </a:lnTo>
                <a:lnTo>
                  <a:pt x="4404" y="4197"/>
                </a:lnTo>
                <a:lnTo>
                  <a:pt x="4406" y="4205"/>
                </a:lnTo>
                <a:lnTo>
                  <a:pt x="4408" y="4214"/>
                </a:lnTo>
                <a:lnTo>
                  <a:pt x="4410" y="4219"/>
                </a:lnTo>
                <a:lnTo>
                  <a:pt x="4410" y="4223"/>
                </a:lnTo>
                <a:lnTo>
                  <a:pt x="4411" y="4227"/>
                </a:lnTo>
                <a:lnTo>
                  <a:pt x="4410" y="4232"/>
                </a:lnTo>
                <a:lnTo>
                  <a:pt x="4410" y="4232"/>
                </a:lnTo>
                <a:lnTo>
                  <a:pt x="4413" y="4235"/>
                </a:lnTo>
                <a:lnTo>
                  <a:pt x="4414" y="4238"/>
                </a:lnTo>
                <a:lnTo>
                  <a:pt x="4416" y="4241"/>
                </a:lnTo>
                <a:lnTo>
                  <a:pt x="4414" y="4244"/>
                </a:lnTo>
                <a:lnTo>
                  <a:pt x="4412" y="4250"/>
                </a:lnTo>
                <a:lnTo>
                  <a:pt x="4407" y="4255"/>
                </a:lnTo>
                <a:lnTo>
                  <a:pt x="4406" y="4256"/>
                </a:lnTo>
                <a:lnTo>
                  <a:pt x="4405" y="4258"/>
                </a:lnTo>
                <a:lnTo>
                  <a:pt x="4405" y="4259"/>
                </a:lnTo>
                <a:lnTo>
                  <a:pt x="4405" y="4261"/>
                </a:lnTo>
                <a:lnTo>
                  <a:pt x="4406" y="4265"/>
                </a:lnTo>
                <a:lnTo>
                  <a:pt x="4408" y="4269"/>
                </a:lnTo>
                <a:lnTo>
                  <a:pt x="4409" y="4273"/>
                </a:lnTo>
                <a:lnTo>
                  <a:pt x="4409" y="4277"/>
                </a:lnTo>
                <a:lnTo>
                  <a:pt x="4408" y="4278"/>
                </a:lnTo>
                <a:lnTo>
                  <a:pt x="4406" y="4280"/>
                </a:lnTo>
                <a:lnTo>
                  <a:pt x="4404" y="4281"/>
                </a:lnTo>
                <a:lnTo>
                  <a:pt x="4401" y="4282"/>
                </a:lnTo>
                <a:lnTo>
                  <a:pt x="4397" y="4281"/>
                </a:lnTo>
                <a:lnTo>
                  <a:pt x="4394" y="4283"/>
                </a:lnTo>
                <a:lnTo>
                  <a:pt x="4391" y="4286"/>
                </a:lnTo>
                <a:lnTo>
                  <a:pt x="4388" y="4289"/>
                </a:lnTo>
                <a:lnTo>
                  <a:pt x="4386" y="4292"/>
                </a:lnTo>
                <a:lnTo>
                  <a:pt x="4383" y="4293"/>
                </a:lnTo>
                <a:lnTo>
                  <a:pt x="4381" y="4294"/>
                </a:lnTo>
                <a:lnTo>
                  <a:pt x="4379" y="4294"/>
                </a:lnTo>
                <a:lnTo>
                  <a:pt x="4377" y="4293"/>
                </a:lnTo>
                <a:lnTo>
                  <a:pt x="4374" y="4292"/>
                </a:lnTo>
                <a:lnTo>
                  <a:pt x="4371" y="4287"/>
                </a:lnTo>
                <a:lnTo>
                  <a:pt x="4366" y="4283"/>
                </a:lnTo>
                <a:lnTo>
                  <a:pt x="4363" y="4283"/>
                </a:lnTo>
                <a:lnTo>
                  <a:pt x="4360" y="4283"/>
                </a:lnTo>
                <a:lnTo>
                  <a:pt x="4357" y="4289"/>
                </a:lnTo>
                <a:lnTo>
                  <a:pt x="4354" y="4296"/>
                </a:lnTo>
                <a:lnTo>
                  <a:pt x="4350" y="4302"/>
                </a:lnTo>
                <a:lnTo>
                  <a:pt x="4346" y="4307"/>
                </a:lnTo>
                <a:lnTo>
                  <a:pt x="4338" y="4318"/>
                </a:lnTo>
                <a:lnTo>
                  <a:pt x="4328" y="4328"/>
                </a:lnTo>
                <a:lnTo>
                  <a:pt x="4306" y="4347"/>
                </a:lnTo>
                <a:lnTo>
                  <a:pt x="4287" y="4366"/>
                </a:lnTo>
                <a:lnTo>
                  <a:pt x="4280" y="4370"/>
                </a:lnTo>
                <a:lnTo>
                  <a:pt x="4273" y="4375"/>
                </a:lnTo>
                <a:lnTo>
                  <a:pt x="4267" y="4380"/>
                </a:lnTo>
                <a:lnTo>
                  <a:pt x="4261" y="4387"/>
                </a:lnTo>
                <a:lnTo>
                  <a:pt x="4256" y="4392"/>
                </a:lnTo>
                <a:lnTo>
                  <a:pt x="4250" y="4398"/>
                </a:lnTo>
                <a:lnTo>
                  <a:pt x="4243" y="4402"/>
                </a:lnTo>
                <a:lnTo>
                  <a:pt x="4236" y="4406"/>
                </a:lnTo>
                <a:lnTo>
                  <a:pt x="4232" y="4413"/>
                </a:lnTo>
                <a:lnTo>
                  <a:pt x="4226" y="4419"/>
                </a:lnTo>
                <a:lnTo>
                  <a:pt x="4221" y="4424"/>
                </a:lnTo>
                <a:lnTo>
                  <a:pt x="4215" y="4429"/>
                </a:lnTo>
                <a:lnTo>
                  <a:pt x="4209" y="4433"/>
                </a:lnTo>
                <a:lnTo>
                  <a:pt x="4202" y="4436"/>
                </a:lnTo>
                <a:lnTo>
                  <a:pt x="4195" y="4439"/>
                </a:lnTo>
                <a:lnTo>
                  <a:pt x="4187" y="4440"/>
                </a:lnTo>
                <a:lnTo>
                  <a:pt x="4183" y="4440"/>
                </a:lnTo>
                <a:lnTo>
                  <a:pt x="4181" y="4440"/>
                </a:lnTo>
                <a:lnTo>
                  <a:pt x="4179" y="4441"/>
                </a:lnTo>
                <a:lnTo>
                  <a:pt x="4178" y="4443"/>
                </a:lnTo>
                <a:lnTo>
                  <a:pt x="4177" y="4446"/>
                </a:lnTo>
                <a:lnTo>
                  <a:pt x="4176" y="4451"/>
                </a:lnTo>
                <a:lnTo>
                  <a:pt x="4175" y="4455"/>
                </a:lnTo>
                <a:lnTo>
                  <a:pt x="4173" y="4457"/>
                </a:lnTo>
                <a:lnTo>
                  <a:pt x="4171" y="4458"/>
                </a:lnTo>
                <a:lnTo>
                  <a:pt x="4168" y="4458"/>
                </a:lnTo>
                <a:lnTo>
                  <a:pt x="4166" y="4457"/>
                </a:lnTo>
                <a:lnTo>
                  <a:pt x="4164" y="4455"/>
                </a:lnTo>
                <a:lnTo>
                  <a:pt x="4162" y="4452"/>
                </a:lnTo>
                <a:lnTo>
                  <a:pt x="4161" y="4449"/>
                </a:lnTo>
                <a:lnTo>
                  <a:pt x="4162" y="4441"/>
                </a:lnTo>
                <a:lnTo>
                  <a:pt x="4164" y="4432"/>
                </a:lnTo>
                <a:lnTo>
                  <a:pt x="4167" y="4425"/>
                </a:lnTo>
                <a:lnTo>
                  <a:pt x="4171" y="4419"/>
                </a:lnTo>
                <a:lnTo>
                  <a:pt x="4176" y="4413"/>
                </a:lnTo>
                <a:lnTo>
                  <a:pt x="4181" y="4409"/>
                </a:lnTo>
                <a:lnTo>
                  <a:pt x="4189" y="4404"/>
                </a:lnTo>
                <a:lnTo>
                  <a:pt x="4196" y="4401"/>
                </a:lnTo>
                <a:lnTo>
                  <a:pt x="4202" y="4400"/>
                </a:lnTo>
                <a:lnTo>
                  <a:pt x="4208" y="4399"/>
                </a:lnTo>
                <a:lnTo>
                  <a:pt x="4209" y="4399"/>
                </a:lnTo>
                <a:lnTo>
                  <a:pt x="4210" y="4399"/>
                </a:lnTo>
                <a:lnTo>
                  <a:pt x="4216" y="4390"/>
                </a:lnTo>
                <a:lnTo>
                  <a:pt x="4224" y="4380"/>
                </a:lnTo>
                <a:lnTo>
                  <a:pt x="4223" y="4380"/>
                </a:lnTo>
                <a:lnTo>
                  <a:pt x="4222" y="4380"/>
                </a:lnTo>
                <a:lnTo>
                  <a:pt x="4219" y="4379"/>
                </a:lnTo>
                <a:lnTo>
                  <a:pt x="4216" y="4377"/>
                </a:lnTo>
                <a:lnTo>
                  <a:pt x="4214" y="4375"/>
                </a:lnTo>
                <a:lnTo>
                  <a:pt x="4212" y="4372"/>
                </a:lnTo>
                <a:lnTo>
                  <a:pt x="4207" y="4379"/>
                </a:lnTo>
                <a:lnTo>
                  <a:pt x="4201" y="4384"/>
                </a:lnTo>
                <a:lnTo>
                  <a:pt x="4197" y="4386"/>
                </a:lnTo>
                <a:lnTo>
                  <a:pt x="4193" y="4387"/>
                </a:lnTo>
                <a:lnTo>
                  <a:pt x="4189" y="4386"/>
                </a:lnTo>
                <a:lnTo>
                  <a:pt x="4183" y="4385"/>
                </a:lnTo>
                <a:lnTo>
                  <a:pt x="4179" y="4374"/>
                </a:lnTo>
                <a:lnTo>
                  <a:pt x="4174" y="4364"/>
                </a:lnTo>
                <a:lnTo>
                  <a:pt x="4171" y="4359"/>
                </a:lnTo>
                <a:lnTo>
                  <a:pt x="4168" y="4353"/>
                </a:lnTo>
                <a:lnTo>
                  <a:pt x="4161" y="4351"/>
                </a:lnTo>
                <a:lnTo>
                  <a:pt x="4155" y="4348"/>
                </a:lnTo>
                <a:lnTo>
                  <a:pt x="4151" y="4346"/>
                </a:lnTo>
                <a:lnTo>
                  <a:pt x="4147" y="4345"/>
                </a:lnTo>
                <a:lnTo>
                  <a:pt x="4145" y="4345"/>
                </a:lnTo>
                <a:lnTo>
                  <a:pt x="4142" y="4346"/>
                </a:lnTo>
                <a:lnTo>
                  <a:pt x="4140" y="4344"/>
                </a:lnTo>
                <a:lnTo>
                  <a:pt x="4136" y="4341"/>
                </a:lnTo>
                <a:lnTo>
                  <a:pt x="4130" y="4349"/>
                </a:lnTo>
                <a:lnTo>
                  <a:pt x="4124" y="4357"/>
                </a:lnTo>
                <a:lnTo>
                  <a:pt x="4125" y="4357"/>
                </a:lnTo>
                <a:lnTo>
                  <a:pt x="4127" y="4358"/>
                </a:lnTo>
                <a:lnTo>
                  <a:pt x="4131" y="4363"/>
                </a:lnTo>
                <a:lnTo>
                  <a:pt x="4133" y="4369"/>
                </a:lnTo>
                <a:lnTo>
                  <a:pt x="4134" y="4374"/>
                </a:lnTo>
                <a:lnTo>
                  <a:pt x="4134" y="4381"/>
                </a:lnTo>
                <a:lnTo>
                  <a:pt x="4133" y="4383"/>
                </a:lnTo>
                <a:lnTo>
                  <a:pt x="4133" y="4384"/>
                </a:lnTo>
                <a:lnTo>
                  <a:pt x="4136" y="4379"/>
                </a:lnTo>
                <a:lnTo>
                  <a:pt x="4139" y="4374"/>
                </a:lnTo>
                <a:lnTo>
                  <a:pt x="4140" y="4372"/>
                </a:lnTo>
                <a:lnTo>
                  <a:pt x="4141" y="4370"/>
                </a:lnTo>
                <a:lnTo>
                  <a:pt x="4143" y="4369"/>
                </a:lnTo>
                <a:lnTo>
                  <a:pt x="4147" y="4370"/>
                </a:lnTo>
                <a:lnTo>
                  <a:pt x="4150" y="4372"/>
                </a:lnTo>
                <a:lnTo>
                  <a:pt x="4153" y="4372"/>
                </a:lnTo>
                <a:lnTo>
                  <a:pt x="4157" y="4371"/>
                </a:lnTo>
                <a:lnTo>
                  <a:pt x="4161" y="4371"/>
                </a:lnTo>
                <a:lnTo>
                  <a:pt x="4164" y="4371"/>
                </a:lnTo>
                <a:lnTo>
                  <a:pt x="4167" y="4372"/>
                </a:lnTo>
                <a:lnTo>
                  <a:pt x="4170" y="4375"/>
                </a:lnTo>
                <a:lnTo>
                  <a:pt x="4172" y="4380"/>
                </a:lnTo>
                <a:lnTo>
                  <a:pt x="4174" y="4392"/>
                </a:lnTo>
                <a:lnTo>
                  <a:pt x="4176" y="4402"/>
                </a:lnTo>
                <a:lnTo>
                  <a:pt x="4177" y="4410"/>
                </a:lnTo>
                <a:lnTo>
                  <a:pt x="4176" y="4419"/>
                </a:lnTo>
                <a:lnTo>
                  <a:pt x="4175" y="4426"/>
                </a:lnTo>
                <a:lnTo>
                  <a:pt x="4172" y="4433"/>
                </a:lnTo>
                <a:lnTo>
                  <a:pt x="4168" y="4439"/>
                </a:lnTo>
                <a:lnTo>
                  <a:pt x="4162" y="4443"/>
                </a:lnTo>
                <a:lnTo>
                  <a:pt x="4159" y="4445"/>
                </a:lnTo>
                <a:lnTo>
                  <a:pt x="4155" y="4446"/>
                </a:lnTo>
                <a:lnTo>
                  <a:pt x="4152" y="4447"/>
                </a:lnTo>
                <a:lnTo>
                  <a:pt x="4147" y="4447"/>
                </a:lnTo>
                <a:lnTo>
                  <a:pt x="4144" y="4458"/>
                </a:lnTo>
                <a:lnTo>
                  <a:pt x="4141" y="4469"/>
                </a:lnTo>
                <a:lnTo>
                  <a:pt x="4147" y="4468"/>
                </a:lnTo>
                <a:lnTo>
                  <a:pt x="4140" y="4429"/>
                </a:lnTo>
                <a:lnTo>
                  <a:pt x="4123" y="4442"/>
                </a:lnTo>
                <a:lnTo>
                  <a:pt x="4114" y="4450"/>
                </a:lnTo>
                <a:lnTo>
                  <a:pt x="4107" y="4456"/>
                </a:lnTo>
                <a:lnTo>
                  <a:pt x="4101" y="4464"/>
                </a:lnTo>
                <a:lnTo>
                  <a:pt x="4099" y="4466"/>
                </a:lnTo>
                <a:lnTo>
                  <a:pt x="4098" y="4468"/>
                </a:lnTo>
                <a:lnTo>
                  <a:pt x="4096" y="4469"/>
                </a:lnTo>
                <a:lnTo>
                  <a:pt x="4094" y="4469"/>
                </a:lnTo>
                <a:lnTo>
                  <a:pt x="4088" y="4468"/>
                </a:lnTo>
                <a:lnTo>
                  <a:pt x="4084" y="4466"/>
                </a:lnTo>
                <a:lnTo>
                  <a:pt x="4083" y="4456"/>
                </a:lnTo>
                <a:lnTo>
                  <a:pt x="4082" y="4446"/>
                </a:lnTo>
                <a:lnTo>
                  <a:pt x="4081" y="4441"/>
                </a:lnTo>
                <a:lnTo>
                  <a:pt x="4079" y="4435"/>
                </a:lnTo>
                <a:lnTo>
                  <a:pt x="4077" y="4431"/>
                </a:lnTo>
                <a:lnTo>
                  <a:pt x="4074" y="4427"/>
                </a:lnTo>
                <a:lnTo>
                  <a:pt x="4073" y="4428"/>
                </a:lnTo>
                <a:lnTo>
                  <a:pt x="4072" y="4429"/>
                </a:lnTo>
                <a:lnTo>
                  <a:pt x="4071" y="4430"/>
                </a:lnTo>
                <a:lnTo>
                  <a:pt x="4069" y="4431"/>
                </a:lnTo>
                <a:lnTo>
                  <a:pt x="4066" y="4438"/>
                </a:lnTo>
                <a:lnTo>
                  <a:pt x="4065" y="4445"/>
                </a:lnTo>
                <a:lnTo>
                  <a:pt x="4066" y="4452"/>
                </a:lnTo>
                <a:lnTo>
                  <a:pt x="4067" y="4459"/>
                </a:lnTo>
                <a:lnTo>
                  <a:pt x="4063" y="4463"/>
                </a:lnTo>
                <a:lnTo>
                  <a:pt x="4058" y="4466"/>
                </a:lnTo>
                <a:lnTo>
                  <a:pt x="4057" y="4466"/>
                </a:lnTo>
                <a:lnTo>
                  <a:pt x="4057" y="4466"/>
                </a:lnTo>
                <a:lnTo>
                  <a:pt x="4057" y="4472"/>
                </a:lnTo>
                <a:lnTo>
                  <a:pt x="4058" y="4478"/>
                </a:lnTo>
                <a:lnTo>
                  <a:pt x="4059" y="4484"/>
                </a:lnTo>
                <a:lnTo>
                  <a:pt x="4062" y="4489"/>
                </a:lnTo>
                <a:lnTo>
                  <a:pt x="4060" y="4494"/>
                </a:lnTo>
                <a:lnTo>
                  <a:pt x="4058" y="4498"/>
                </a:lnTo>
                <a:lnTo>
                  <a:pt x="4052" y="4498"/>
                </a:lnTo>
                <a:lnTo>
                  <a:pt x="4045" y="4499"/>
                </a:lnTo>
                <a:lnTo>
                  <a:pt x="4043" y="4495"/>
                </a:lnTo>
                <a:lnTo>
                  <a:pt x="4040" y="4491"/>
                </a:lnTo>
                <a:lnTo>
                  <a:pt x="4036" y="4489"/>
                </a:lnTo>
                <a:lnTo>
                  <a:pt x="4032" y="4487"/>
                </a:lnTo>
                <a:lnTo>
                  <a:pt x="4028" y="4485"/>
                </a:lnTo>
                <a:lnTo>
                  <a:pt x="4025" y="4482"/>
                </a:lnTo>
                <a:lnTo>
                  <a:pt x="4024" y="4481"/>
                </a:lnTo>
                <a:lnTo>
                  <a:pt x="4023" y="4479"/>
                </a:lnTo>
                <a:lnTo>
                  <a:pt x="4023" y="4476"/>
                </a:lnTo>
                <a:lnTo>
                  <a:pt x="4023" y="4473"/>
                </a:lnTo>
                <a:lnTo>
                  <a:pt x="4021" y="4478"/>
                </a:lnTo>
                <a:lnTo>
                  <a:pt x="4020" y="4483"/>
                </a:lnTo>
                <a:lnTo>
                  <a:pt x="4019" y="4488"/>
                </a:lnTo>
                <a:lnTo>
                  <a:pt x="4018" y="4495"/>
                </a:lnTo>
                <a:lnTo>
                  <a:pt x="4017" y="4500"/>
                </a:lnTo>
                <a:lnTo>
                  <a:pt x="4016" y="4505"/>
                </a:lnTo>
                <a:lnTo>
                  <a:pt x="4012" y="4509"/>
                </a:lnTo>
                <a:lnTo>
                  <a:pt x="4008" y="4513"/>
                </a:lnTo>
                <a:lnTo>
                  <a:pt x="4003" y="4514"/>
                </a:lnTo>
                <a:lnTo>
                  <a:pt x="3998" y="4515"/>
                </a:lnTo>
                <a:lnTo>
                  <a:pt x="3994" y="4517"/>
                </a:lnTo>
                <a:lnTo>
                  <a:pt x="3991" y="4520"/>
                </a:lnTo>
                <a:close/>
                <a:moveTo>
                  <a:pt x="0" y="313"/>
                </a:moveTo>
                <a:lnTo>
                  <a:pt x="0" y="164"/>
                </a:lnTo>
                <a:lnTo>
                  <a:pt x="4" y="156"/>
                </a:lnTo>
                <a:lnTo>
                  <a:pt x="9" y="148"/>
                </a:lnTo>
                <a:lnTo>
                  <a:pt x="12" y="144"/>
                </a:lnTo>
                <a:lnTo>
                  <a:pt x="15" y="141"/>
                </a:lnTo>
                <a:lnTo>
                  <a:pt x="19" y="139"/>
                </a:lnTo>
                <a:lnTo>
                  <a:pt x="23" y="139"/>
                </a:lnTo>
                <a:lnTo>
                  <a:pt x="23" y="133"/>
                </a:lnTo>
                <a:lnTo>
                  <a:pt x="22" y="129"/>
                </a:lnTo>
                <a:lnTo>
                  <a:pt x="23" y="129"/>
                </a:lnTo>
                <a:lnTo>
                  <a:pt x="23" y="129"/>
                </a:lnTo>
                <a:lnTo>
                  <a:pt x="22" y="129"/>
                </a:lnTo>
                <a:lnTo>
                  <a:pt x="22" y="129"/>
                </a:lnTo>
                <a:lnTo>
                  <a:pt x="22" y="126"/>
                </a:lnTo>
                <a:lnTo>
                  <a:pt x="23" y="124"/>
                </a:lnTo>
                <a:lnTo>
                  <a:pt x="24" y="123"/>
                </a:lnTo>
                <a:lnTo>
                  <a:pt x="26" y="121"/>
                </a:lnTo>
                <a:lnTo>
                  <a:pt x="30" y="119"/>
                </a:lnTo>
                <a:lnTo>
                  <a:pt x="33" y="117"/>
                </a:lnTo>
                <a:lnTo>
                  <a:pt x="39" y="111"/>
                </a:lnTo>
                <a:lnTo>
                  <a:pt x="44" y="105"/>
                </a:lnTo>
                <a:lnTo>
                  <a:pt x="48" y="99"/>
                </a:lnTo>
                <a:lnTo>
                  <a:pt x="52" y="94"/>
                </a:lnTo>
                <a:lnTo>
                  <a:pt x="54" y="92"/>
                </a:lnTo>
                <a:lnTo>
                  <a:pt x="57" y="91"/>
                </a:lnTo>
                <a:lnTo>
                  <a:pt x="60" y="91"/>
                </a:lnTo>
                <a:lnTo>
                  <a:pt x="64" y="91"/>
                </a:lnTo>
                <a:lnTo>
                  <a:pt x="64" y="90"/>
                </a:lnTo>
                <a:lnTo>
                  <a:pt x="64" y="89"/>
                </a:lnTo>
                <a:lnTo>
                  <a:pt x="69" y="80"/>
                </a:lnTo>
                <a:lnTo>
                  <a:pt x="74" y="73"/>
                </a:lnTo>
                <a:lnTo>
                  <a:pt x="81" y="67"/>
                </a:lnTo>
                <a:lnTo>
                  <a:pt x="89" y="61"/>
                </a:lnTo>
                <a:lnTo>
                  <a:pt x="97" y="56"/>
                </a:lnTo>
                <a:lnTo>
                  <a:pt x="104" y="51"/>
                </a:lnTo>
                <a:lnTo>
                  <a:pt x="111" y="45"/>
                </a:lnTo>
                <a:lnTo>
                  <a:pt x="118" y="39"/>
                </a:lnTo>
                <a:lnTo>
                  <a:pt x="125" y="33"/>
                </a:lnTo>
                <a:lnTo>
                  <a:pt x="133" y="26"/>
                </a:lnTo>
                <a:lnTo>
                  <a:pt x="141" y="22"/>
                </a:lnTo>
                <a:lnTo>
                  <a:pt x="150" y="19"/>
                </a:lnTo>
                <a:lnTo>
                  <a:pt x="150" y="19"/>
                </a:lnTo>
                <a:lnTo>
                  <a:pt x="151" y="19"/>
                </a:lnTo>
                <a:lnTo>
                  <a:pt x="152" y="16"/>
                </a:lnTo>
                <a:lnTo>
                  <a:pt x="154" y="13"/>
                </a:lnTo>
                <a:lnTo>
                  <a:pt x="157" y="10"/>
                </a:lnTo>
                <a:lnTo>
                  <a:pt x="160" y="7"/>
                </a:lnTo>
                <a:lnTo>
                  <a:pt x="164" y="4"/>
                </a:lnTo>
                <a:lnTo>
                  <a:pt x="169" y="0"/>
                </a:lnTo>
                <a:lnTo>
                  <a:pt x="272" y="0"/>
                </a:lnTo>
                <a:lnTo>
                  <a:pt x="260" y="9"/>
                </a:lnTo>
                <a:lnTo>
                  <a:pt x="249" y="18"/>
                </a:lnTo>
                <a:lnTo>
                  <a:pt x="238" y="27"/>
                </a:lnTo>
                <a:lnTo>
                  <a:pt x="227" y="37"/>
                </a:lnTo>
                <a:lnTo>
                  <a:pt x="214" y="46"/>
                </a:lnTo>
                <a:lnTo>
                  <a:pt x="201" y="55"/>
                </a:lnTo>
                <a:lnTo>
                  <a:pt x="195" y="60"/>
                </a:lnTo>
                <a:lnTo>
                  <a:pt x="190" y="65"/>
                </a:lnTo>
                <a:lnTo>
                  <a:pt x="185" y="71"/>
                </a:lnTo>
                <a:lnTo>
                  <a:pt x="180" y="77"/>
                </a:lnTo>
                <a:lnTo>
                  <a:pt x="183" y="79"/>
                </a:lnTo>
                <a:lnTo>
                  <a:pt x="185" y="79"/>
                </a:lnTo>
                <a:lnTo>
                  <a:pt x="187" y="79"/>
                </a:lnTo>
                <a:lnTo>
                  <a:pt x="189" y="79"/>
                </a:lnTo>
                <a:lnTo>
                  <a:pt x="193" y="77"/>
                </a:lnTo>
                <a:lnTo>
                  <a:pt x="196" y="76"/>
                </a:lnTo>
                <a:lnTo>
                  <a:pt x="198" y="81"/>
                </a:lnTo>
                <a:lnTo>
                  <a:pt x="198" y="86"/>
                </a:lnTo>
                <a:lnTo>
                  <a:pt x="196" y="89"/>
                </a:lnTo>
                <a:lnTo>
                  <a:pt x="195" y="92"/>
                </a:lnTo>
                <a:lnTo>
                  <a:pt x="192" y="94"/>
                </a:lnTo>
                <a:lnTo>
                  <a:pt x="189" y="96"/>
                </a:lnTo>
                <a:lnTo>
                  <a:pt x="186" y="97"/>
                </a:lnTo>
                <a:lnTo>
                  <a:pt x="183" y="98"/>
                </a:lnTo>
                <a:lnTo>
                  <a:pt x="178" y="98"/>
                </a:lnTo>
                <a:lnTo>
                  <a:pt x="172" y="100"/>
                </a:lnTo>
                <a:lnTo>
                  <a:pt x="168" y="102"/>
                </a:lnTo>
                <a:lnTo>
                  <a:pt x="164" y="104"/>
                </a:lnTo>
                <a:lnTo>
                  <a:pt x="157" y="110"/>
                </a:lnTo>
                <a:lnTo>
                  <a:pt x="151" y="117"/>
                </a:lnTo>
                <a:lnTo>
                  <a:pt x="145" y="125"/>
                </a:lnTo>
                <a:lnTo>
                  <a:pt x="139" y="132"/>
                </a:lnTo>
                <a:lnTo>
                  <a:pt x="133" y="139"/>
                </a:lnTo>
                <a:lnTo>
                  <a:pt x="124" y="144"/>
                </a:lnTo>
                <a:lnTo>
                  <a:pt x="122" y="146"/>
                </a:lnTo>
                <a:lnTo>
                  <a:pt x="120" y="148"/>
                </a:lnTo>
                <a:lnTo>
                  <a:pt x="119" y="151"/>
                </a:lnTo>
                <a:lnTo>
                  <a:pt x="118" y="153"/>
                </a:lnTo>
                <a:lnTo>
                  <a:pt x="119" y="155"/>
                </a:lnTo>
                <a:lnTo>
                  <a:pt x="120" y="157"/>
                </a:lnTo>
                <a:lnTo>
                  <a:pt x="122" y="160"/>
                </a:lnTo>
                <a:lnTo>
                  <a:pt x="125" y="162"/>
                </a:lnTo>
                <a:lnTo>
                  <a:pt x="128" y="152"/>
                </a:lnTo>
                <a:lnTo>
                  <a:pt x="134" y="145"/>
                </a:lnTo>
                <a:lnTo>
                  <a:pt x="140" y="137"/>
                </a:lnTo>
                <a:lnTo>
                  <a:pt x="147" y="132"/>
                </a:lnTo>
                <a:lnTo>
                  <a:pt x="154" y="128"/>
                </a:lnTo>
                <a:lnTo>
                  <a:pt x="163" y="124"/>
                </a:lnTo>
                <a:lnTo>
                  <a:pt x="172" y="122"/>
                </a:lnTo>
                <a:lnTo>
                  <a:pt x="182" y="119"/>
                </a:lnTo>
                <a:lnTo>
                  <a:pt x="182" y="119"/>
                </a:lnTo>
                <a:lnTo>
                  <a:pt x="184" y="115"/>
                </a:lnTo>
                <a:lnTo>
                  <a:pt x="186" y="111"/>
                </a:lnTo>
                <a:lnTo>
                  <a:pt x="189" y="108"/>
                </a:lnTo>
                <a:lnTo>
                  <a:pt x="192" y="106"/>
                </a:lnTo>
                <a:lnTo>
                  <a:pt x="200" y="101"/>
                </a:lnTo>
                <a:lnTo>
                  <a:pt x="207" y="96"/>
                </a:lnTo>
                <a:lnTo>
                  <a:pt x="208" y="104"/>
                </a:lnTo>
                <a:lnTo>
                  <a:pt x="208" y="109"/>
                </a:lnTo>
                <a:lnTo>
                  <a:pt x="206" y="114"/>
                </a:lnTo>
                <a:lnTo>
                  <a:pt x="203" y="118"/>
                </a:lnTo>
                <a:lnTo>
                  <a:pt x="199" y="120"/>
                </a:lnTo>
                <a:lnTo>
                  <a:pt x="194" y="122"/>
                </a:lnTo>
                <a:lnTo>
                  <a:pt x="189" y="124"/>
                </a:lnTo>
                <a:lnTo>
                  <a:pt x="183" y="125"/>
                </a:lnTo>
                <a:lnTo>
                  <a:pt x="173" y="134"/>
                </a:lnTo>
                <a:lnTo>
                  <a:pt x="163" y="142"/>
                </a:lnTo>
                <a:lnTo>
                  <a:pt x="161" y="146"/>
                </a:lnTo>
                <a:lnTo>
                  <a:pt x="159" y="148"/>
                </a:lnTo>
                <a:lnTo>
                  <a:pt x="156" y="150"/>
                </a:lnTo>
                <a:lnTo>
                  <a:pt x="154" y="152"/>
                </a:lnTo>
                <a:lnTo>
                  <a:pt x="148" y="155"/>
                </a:lnTo>
                <a:lnTo>
                  <a:pt x="142" y="158"/>
                </a:lnTo>
                <a:lnTo>
                  <a:pt x="142" y="160"/>
                </a:lnTo>
                <a:lnTo>
                  <a:pt x="142" y="162"/>
                </a:lnTo>
                <a:lnTo>
                  <a:pt x="140" y="167"/>
                </a:lnTo>
                <a:lnTo>
                  <a:pt x="138" y="172"/>
                </a:lnTo>
                <a:lnTo>
                  <a:pt x="136" y="173"/>
                </a:lnTo>
                <a:lnTo>
                  <a:pt x="134" y="174"/>
                </a:lnTo>
                <a:lnTo>
                  <a:pt x="132" y="174"/>
                </a:lnTo>
                <a:lnTo>
                  <a:pt x="128" y="174"/>
                </a:lnTo>
                <a:lnTo>
                  <a:pt x="127" y="177"/>
                </a:lnTo>
                <a:lnTo>
                  <a:pt x="126" y="180"/>
                </a:lnTo>
                <a:lnTo>
                  <a:pt x="110" y="195"/>
                </a:lnTo>
                <a:lnTo>
                  <a:pt x="95" y="211"/>
                </a:lnTo>
                <a:lnTo>
                  <a:pt x="88" y="219"/>
                </a:lnTo>
                <a:lnTo>
                  <a:pt x="79" y="226"/>
                </a:lnTo>
                <a:lnTo>
                  <a:pt x="70" y="233"/>
                </a:lnTo>
                <a:lnTo>
                  <a:pt x="62" y="239"/>
                </a:lnTo>
                <a:lnTo>
                  <a:pt x="47" y="258"/>
                </a:lnTo>
                <a:lnTo>
                  <a:pt x="32" y="276"/>
                </a:lnTo>
                <a:lnTo>
                  <a:pt x="16" y="294"/>
                </a:lnTo>
                <a:lnTo>
                  <a:pt x="0" y="313"/>
                </a:lnTo>
                <a:close/>
                <a:moveTo>
                  <a:pt x="0" y="18"/>
                </a:moveTo>
                <a:lnTo>
                  <a:pt x="0" y="0"/>
                </a:lnTo>
                <a:lnTo>
                  <a:pt x="20" y="0"/>
                </a:lnTo>
                <a:lnTo>
                  <a:pt x="0" y="18"/>
                </a:lnTo>
                <a:close/>
                <a:moveTo>
                  <a:pt x="290" y="0"/>
                </a:moveTo>
                <a:lnTo>
                  <a:pt x="520" y="0"/>
                </a:lnTo>
                <a:lnTo>
                  <a:pt x="507" y="23"/>
                </a:lnTo>
                <a:lnTo>
                  <a:pt x="493" y="48"/>
                </a:lnTo>
                <a:lnTo>
                  <a:pt x="480" y="71"/>
                </a:lnTo>
                <a:lnTo>
                  <a:pt x="467" y="95"/>
                </a:lnTo>
                <a:lnTo>
                  <a:pt x="463" y="98"/>
                </a:lnTo>
                <a:lnTo>
                  <a:pt x="457" y="99"/>
                </a:lnTo>
                <a:lnTo>
                  <a:pt x="457" y="99"/>
                </a:lnTo>
                <a:lnTo>
                  <a:pt x="451" y="108"/>
                </a:lnTo>
                <a:lnTo>
                  <a:pt x="445" y="116"/>
                </a:lnTo>
                <a:lnTo>
                  <a:pt x="439" y="124"/>
                </a:lnTo>
                <a:lnTo>
                  <a:pt x="432" y="130"/>
                </a:lnTo>
                <a:lnTo>
                  <a:pt x="424" y="136"/>
                </a:lnTo>
                <a:lnTo>
                  <a:pt x="415" y="141"/>
                </a:lnTo>
                <a:lnTo>
                  <a:pt x="411" y="142"/>
                </a:lnTo>
                <a:lnTo>
                  <a:pt x="404" y="143"/>
                </a:lnTo>
                <a:lnTo>
                  <a:pt x="399" y="144"/>
                </a:lnTo>
                <a:lnTo>
                  <a:pt x="393" y="144"/>
                </a:lnTo>
                <a:lnTo>
                  <a:pt x="394" y="137"/>
                </a:lnTo>
                <a:lnTo>
                  <a:pt x="395" y="132"/>
                </a:lnTo>
                <a:lnTo>
                  <a:pt x="397" y="127"/>
                </a:lnTo>
                <a:lnTo>
                  <a:pt x="399" y="122"/>
                </a:lnTo>
                <a:lnTo>
                  <a:pt x="401" y="117"/>
                </a:lnTo>
                <a:lnTo>
                  <a:pt x="403" y="113"/>
                </a:lnTo>
                <a:lnTo>
                  <a:pt x="403" y="108"/>
                </a:lnTo>
                <a:lnTo>
                  <a:pt x="403" y="103"/>
                </a:lnTo>
                <a:lnTo>
                  <a:pt x="398" y="99"/>
                </a:lnTo>
                <a:lnTo>
                  <a:pt x="393" y="94"/>
                </a:lnTo>
                <a:lnTo>
                  <a:pt x="380" y="96"/>
                </a:lnTo>
                <a:lnTo>
                  <a:pt x="367" y="97"/>
                </a:lnTo>
                <a:lnTo>
                  <a:pt x="361" y="96"/>
                </a:lnTo>
                <a:lnTo>
                  <a:pt x="354" y="95"/>
                </a:lnTo>
                <a:lnTo>
                  <a:pt x="348" y="94"/>
                </a:lnTo>
                <a:lnTo>
                  <a:pt x="342" y="91"/>
                </a:lnTo>
                <a:lnTo>
                  <a:pt x="334" y="82"/>
                </a:lnTo>
                <a:lnTo>
                  <a:pt x="328" y="74"/>
                </a:lnTo>
                <a:lnTo>
                  <a:pt x="323" y="66"/>
                </a:lnTo>
                <a:lnTo>
                  <a:pt x="321" y="59"/>
                </a:lnTo>
                <a:lnTo>
                  <a:pt x="321" y="51"/>
                </a:lnTo>
                <a:lnTo>
                  <a:pt x="322" y="42"/>
                </a:lnTo>
                <a:lnTo>
                  <a:pt x="325" y="33"/>
                </a:lnTo>
                <a:lnTo>
                  <a:pt x="330" y="22"/>
                </a:lnTo>
                <a:lnTo>
                  <a:pt x="332" y="14"/>
                </a:lnTo>
                <a:lnTo>
                  <a:pt x="332" y="9"/>
                </a:lnTo>
                <a:lnTo>
                  <a:pt x="331" y="8"/>
                </a:lnTo>
                <a:lnTo>
                  <a:pt x="329" y="7"/>
                </a:lnTo>
                <a:lnTo>
                  <a:pt x="325" y="7"/>
                </a:lnTo>
                <a:lnTo>
                  <a:pt x="319" y="9"/>
                </a:lnTo>
                <a:lnTo>
                  <a:pt x="311" y="11"/>
                </a:lnTo>
                <a:lnTo>
                  <a:pt x="303" y="12"/>
                </a:lnTo>
                <a:lnTo>
                  <a:pt x="300" y="12"/>
                </a:lnTo>
                <a:lnTo>
                  <a:pt x="296" y="11"/>
                </a:lnTo>
                <a:lnTo>
                  <a:pt x="293" y="11"/>
                </a:lnTo>
                <a:lnTo>
                  <a:pt x="291" y="9"/>
                </a:lnTo>
                <a:lnTo>
                  <a:pt x="290" y="7"/>
                </a:lnTo>
                <a:lnTo>
                  <a:pt x="289" y="5"/>
                </a:lnTo>
                <a:lnTo>
                  <a:pt x="289" y="2"/>
                </a:lnTo>
                <a:lnTo>
                  <a:pt x="290" y="0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412742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0468035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79967516"/>
      </p:ext>
    </p:extLst>
  </p:cSld>
  <p:clrMapOvr>
    <a:masterClrMapping/>
  </p:clrMapOvr>
  <p:hf hdr="0" ftr="0" dt="0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Mast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47426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mpetito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7647709" y="1705605"/>
            <a:ext cx="3718344" cy="4008442"/>
          </a:xfrm>
          <a:effectLst/>
        </p:spPr>
        <p:txBody>
          <a:bodyPr>
            <a:normAutofit/>
          </a:bodyPr>
          <a:lstStyle>
            <a:lvl1pPr marL="0" indent="0">
              <a:buNone/>
              <a:defRPr sz="21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7103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0806886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8777952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исунок 5"/>
          <p:cNvSpPr>
            <a:spLocks noGrp="1"/>
          </p:cNvSpPr>
          <p:nvPr>
            <p:ph type="pic" sz="quarter" idx="10"/>
          </p:nvPr>
        </p:nvSpPr>
        <p:spPr>
          <a:xfrm>
            <a:off x="5416856" y="0"/>
            <a:ext cx="6775144" cy="6858000"/>
          </a:xfrm>
          <a:custGeom>
            <a:avLst/>
            <a:gdLst>
              <a:gd name="connsiteX0" fmla="*/ 2165100 w 10162716"/>
              <a:gd name="connsiteY0" fmla="*/ 3353594 h 10288587"/>
              <a:gd name="connsiteX1" fmla="*/ 2165100 w 10162716"/>
              <a:gd name="connsiteY1" fmla="*/ 6934994 h 10288587"/>
              <a:gd name="connsiteX2" fmla="*/ 0 w 10162716"/>
              <a:gd name="connsiteY2" fmla="*/ 5144294 h 10288587"/>
              <a:gd name="connsiteX3" fmla="*/ 2165102 w 10162716"/>
              <a:gd name="connsiteY3" fmla="*/ 0 h 10288587"/>
              <a:gd name="connsiteX4" fmla="*/ 10162716 w 10162716"/>
              <a:gd name="connsiteY4" fmla="*/ 0 h 10288587"/>
              <a:gd name="connsiteX5" fmla="*/ 10162716 w 10162716"/>
              <a:gd name="connsiteY5" fmla="*/ 10288587 h 10288587"/>
              <a:gd name="connsiteX6" fmla="*/ 2165102 w 10162716"/>
              <a:gd name="connsiteY6" fmla="*/ 10288587 h 10288587"/>
              <a:gd name="connsiteX7" fmla="*/ 2165102 w 10162716"/>
              <a:gd name="connsiteY7" fmla="*/ 6934994 h 10288587"/>
              <a:gd name="connsiteX8" fmla="*/ 4330202 w 10162716"/>
              <a:gd name="connsiteY8" fmla="*/ 5144294 h 10288587"/>
              <a:gd name="connsiteX9" fmla="*/ 2165102 w 10162716"/>
              <a:gd name="connsiteY9" fmla="*/ 3353594 h 10288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162716" h="10288587">
                <a:moveTo>
                  <a:pt x="2165100" y="3353594"/>
                </a:moveTo>
                <a:lnTo>
                  <a:pt x="2165100" y="6934994"/>
                </a:lnTo>
                <a:lnTo>
                  <a:pt x="0" y="5144294"/>
                </a:lnTo>
                <a:close/>
                <a:moveTo>
                  <a:pt x="2165102" y="0"/>
                </a:moveTo>
                <a:lnTo>
                  <a:pt x="10162716" y="0"/>
                </a:lnTo>
                <a:lnTo>
                  <a:pt x="10162716" y="10288587"/>
                </a:lnTo>
                <a:lnTo>
                  <a:pt x="2165102" y="10288587"/>
                </a:lnTo>
                <a:lnTo>
                  <a:pt x="2165102" y="6934994"/>
                </a:lnTo>
                <a:lnTo>
                  <a:pt x="4330202" y="5144294"/>
                </a:lnTo>
                <a:lnTo>
                  <a:pt x="2165102" y="3353594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>
                <a:solidFill>
                  <a:schemeClr val="tx1"/>
                </a:solidFill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551443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ackground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5371582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0" y="1"/>
            <a:ext cx="12192000" cy="342900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3850707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0" y="1"/>
            <a:ext cx="12192000" cy="342900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2645082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75045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1B78-826D-4FE9-99FE-428C8E62A6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35227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Animated 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/>
          </p:cNvSpPr>
          <p:nvPr>
            <p:ph type="pic" sz="quarter" idx="10"/>
          </p:nvPr>
        </p:nvSpPr>
        <p:spPr>
          <a:xfrm>
            <a:off x="5665723" y="599400"/>
            <a:ext cx="6526277" cy="5663598"/>
          </a:xfrm>
          <a:custGeom>
            <a:avLst/>
            <a:gdLst>
              <a:gd name="connsiteX0" fmla="*/ 7516983 w 9789415"/>
              <a:gd name="connsiteY0" fmla="*/ 4349556 h 8496709"/>
              <a:gd name="connsiteX1" fmla="*/ 9789415 w 9789415"/>
              <a:gd name="connsiteY1" fmla="*/ 4349556 h 8496709"/>
              <a:gd name="connsiteX2" fmla="*/ 9789415 w 9789415"/>
              <a:gd name="connsiteY2" fmla="*/ 8455284 h 8496709"/>
              <a:gd name="connsiteX3" fmla="*/ 7303813 w 9789415"/>
              <a:gd name="connsiteY3" fmla="*/ 4349556 h 8496709"/>
              <a:gd name="connsiteX4" fmla="*/ 9597019 w 9789415"/>
              <a:gd name="connsiteY4" fmla="*/ 8496709 h 8496709"/>
              <a:gd name="connsiteX5" fmla="*/ 5010605 w 9789415"/>
              <a:gd name="connsiteY5" fmla="*/ 8496709 h 8496709"/>
              <a:gd name="connsiteX6" fmla="*/ 2504226 w 9789415"/>
              <a:gd name="connsiteY6" fmla="*/ 4349556 h 8496709"/>
              <a:gd name="connsiteX7" fmla="*/ 7094946 w 9789415"/>
              <a:gd name="connsiteY7" fmla="*/ 4349556 h 8496709"/>
              <a:gd name="connsiteX8" fmla="*/ 4800304 w 9789415"/>
              <a:gd name="connsiteY8" fmla="*/ 8496709 h 8496709"/>
              <a:gd name="connsiteX9" fmla="*/ 2291773 w 9789415"/>
              <a:gd name="connsiteY9" fmla="*/ 4349556 h 8496709"/>
              <a:gd name="connsiteX10" fmla="*/ 4586415 w 9789415"/>
              <a:gd name="connsiteY10" fmla="*/ 8496709 h 8496709"/>
              <a:gd name="connsiteX11" fmla="*/ 0 w 9789415"/>
              <a:gd name="connsiteY11" fmla="*/ 8496709 h 8496709"/>
              <a:gd name="connsiteX12" fmla="*/ 9789415 w 9789415"/>
              <a:gd name="connsiteY12" fmla="*/ 41425 h 8496709"/>
              <a:gd name="connsiteX13" fmla="*/ 9789415 w 9789415"/>
              <a:gd name="connsiteY13" fmla="*/ 4147152 h 8496709"/>
              <a:gd name="connsiteX14" fmla="*/ 7516983 w 9789415"/>
              <a:gd name="connsiteY14" fmla="*/ 4147152 h 8496709"/>
              <a:gd name="connsiteX15" fmla="*/ 5014911 w 9789415"/>
              <a:gd name="connsiteY15" fmla="*/ 0 h 8496709"/>
              <a:gd name="connsiteX16" fmla="*/ 9605631 w 9789415"/>
              <a:gd name="connsiteY16" fmla="*/ 0 h 8496709"/>
              <a:gd name="connsiteX17" fmla="*/ 7310271 w 9789415"/>
              <a:gd name="connsiteY17" fmla="*/ 4147152 h 8496709"/>
              <a:gd name="connsiteX18" fmla="*/ 4799586 w 9789415"/>
              <a:gd name="connsiteY18" fmla="*/ 0 h 8496709"/>
              <a:gd name="connsiteX19" fmla="*/ 7094946 w 9789415"/>
              <a:gd name="connsiteY19" fmla="*/ 4147152 h 8496709"/>
              <a:gd name="connsiteX20" fmla="*/ 2504226 w 9789415"/>
              <a:gd name="connsiteY20" fmla="*/ 4147152 h 8496709"/>
              <a:gd name="connsiteX21" fmla="*/ 6461 w 9789415"/>
              <a:gd name="connsiteY21" fmla="*/ 0 h 8496709"/>
              <a:gd name="connsiteX22" fmla="*/ 4592876 w 9789415"/>
              <a:gd name="connsiteY22" fmla="*/ 0 h 8496709"/>
              <a:gd name="connsiteX23" fmla="*/ 2301103 w 9789415"/>
              <a:gd name="connsiteY23" fmla="*/ 4147152 h 8496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9789415" h="8496709">
                <a:moveTo>
                  <a:pt x="7516983" y="4349556"/>
                </a:moveTo>
                <a:lnTo>
                  <a:pt x="9789415" y="4349556"/>
                </a:lnTo>
                <a:lnTo>
                  <a:pt x="9789415" y="8455284"/>
                </a:lnTo>
                <a:close/>
                <a:moveTo>
                  <a:pt x="7303813" y="4349556"/>
                </a:moveTo>
                <a:lnTo>
                  <a:pt x="9597019" y="8496709"/>
                </a:lnTo>
                <a:lnTo>
                  <a:pt x="5010605" y="8496709"/>
                </a:lnTo>
                <a:close/>
                <a:moveTo>
                  <a:pt x="2504226" y="4349556"/>
                </a:moveTo>
                <a:lnTo>
                  <a:pt x="7094946" y="4349556"/>
                </a:lnTo>
                <a:lnTo>
                  <a:pt x="4800304" y="8496709"/>
                </a:lnTo>
                <a:close/>
                <a:moveTo>
                  <a:pt x="2291773" y="4349556"/>
                </a:moveTo>
                <a:lnTo>
                  <a:pt x="4586415" y="8496709"/>
                </a:lnTo>
                <a:lnTo>
                  <a:pt x="0" y="8496709"/>
                </a:lnTo>
                <a:close/>
                <a:moveTo>
                  <a:pt x="9789415" y="41425"/>
                </a:moveTo>
                <a:lnTo>
                  <a:pt x="9789415" y="4147152"/>
                </a:lnTo>
                <a:lnTo>
                  <a:pt x="7516983" y="4147152"/>
                </a:lnTo>
                <a:close/>
                <a:moveTo>
                  <a:pt x="5014911" y="0"/>
                </a:moveTo>
                <a:lnTo>
                  <a:pt x="9605631" y="0"/>
                </a:lnTo>
                <a:lnTo>
                  <a:pt x="7310271" y="4147152"/>
                </a:lnTo>
                <a:close/>
                <a:moveTo>
                  <a:pt x="4799586" y="0"/>
                </a:moveTo>
                <a:lnTo>
                  <a:pt x="7094946" y="4147152"/>
                </a:lnTo>
                <a:lnTo>
                  <a:pt x="2504226" y="4147152"/>
                </a:lnTo>
                <a:close/>
                <a:moveTo>
                  <a:pt x="6461" y="0"/>
                </a:moveTo>
                <a:lnTo>
                  <a:pt x="4592876" y="0"/>
                </a:lnTo>
                <a:lnTo>
                  <a:pt x="2301103" y="4147152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>
                <a:solidFill>
                  <a:schemeClr val="tx1"/>
                </a:solidFill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1216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Animated 0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45200" y="0"/>
            <a:ext cx="6146800" cy="68580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735392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pening slide 21 (24/09/19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8"/>
          <p:cNvSpPr>
            <a:spLocks noGrp="1" noEditPoints="1"/>
          </p:cNvSpPr>
          <p:nvPr>
            <p:ph type="pic" sz="quarter" idx="10"/>
          </p:nvPr>
        </p:nvSpPr>
        <p:spPr bwMode="auto">
          <a:xfrm>
            <a:off x="6559395" y="1142998"/>
            <a:ext cx="4633272" cy="4965616"/>
          </a:xfrm>
          <a:custGeom>
            <a:avLst/>
            <a:gdLst>
              <a:gd name="T0" fmla="*/ 2121 w 3060"/>
              <a:gd name="T1" fmla="*/ 3270 h 3278"/>
              <a:gd name="T2" fmla="*/ 1962 w 3060"/>
              <a:gd name="T3" fmla="*/ 3258 h 3278"/>
              <a:gd name="T4" fmla="*/ 1836 w 3060"/>
              <a:gd name="T5" fmla="*/ 3150 h 3278"/>
              <a:gd name="T6" fmla="*/ 1802 w 3060"/>
              <a:gd name="T7" fmla="*/ 2994 h 3278"/>
              <a:gd name="T8" fmla="*/ 1867 w 3060"/>
              <a:gd name="T9" fmla="*/ 2846 h 3278"/>
              <a:gd name="T10" fmla="*/ 2527 w 3060"/>
              <a:gd name="T11" fmla="*/ 2237 h 3278"/>
              <a:gd name="T12" fmla="*/ 2686 w 3060"/>
              <a:gd name="T13" fmla="*/ 2249 h 3278"/>
              <a:gd name="T14" fmla="*/ 2812 w 3060"/>
              <a:gd name="T15" fmla="*/ 2358 h 3278"/>
              <a:gd name="T16" fmla="*/ 2847 w 3060"/>
              <a:gd name="T17" fmla="*/ 2514 h 3278"/>
              <a:gd name="T18" fmla="*/ 2781 w 3060"/>
              <a:gd name="T19" fmla="*/ 2663 h 3278"/>
              <a:gd name="T20" fmla="*/ 332 w 3060"/>
              <a:gd name="T21" fmla="*/ 1034 h 3278"/>
              <a:gd name="T22" fmla="*/ 172 w 3060"/>
              <a:gd name="T23" fmla="*/ 1030 h 3278"/>
              <a:gd name="T24" fmla="*/ 42 w 3060"/>
              <a:gd name="T25" fmla="*/ 929 h 3278"/>
              <a:gd name="T26" fmla="*/ 0 w 3060"/>
              <a:gd name="T27" fmla="*/ 773 h 3278"/>
              <a:gd name="T28" fmla="*/ 57 w 3060"/>
              <a:gd name="T29" fmla="*/ 622 h 3278"/>
              <a:gd name="T30" fmla="*/ 701 w 3060"/>
              <a:gd name="T31" fmla="*/ 20 h 3278"/>
              <a:gd name="T32" fmla="*/ 861 w 3060"/>
              <a:gd name="T33" fmla="*/ 25 h 3278"/>
              <a:gd name="T34" fmla="*/ 991 w 3060"/>
              <a:gd name="T35" fmla="*/ 126 h 3278"/>
              <a:gd name="T36" fmla="*/ 1034 w 3060"/>
              <a:gd name="T37" fmla="*/ 281 h 3278"/>
              <a:gd name="T38" fmla="*/ 976 w 3060"/>
              <a:gd name="T39" fmla="*/ 432 h 3278"/>
              <a:gd name="T40" fmla="*/ 413 w 3060"/>
              <a:gd name="T41" fmla="*/ 1768 h 3278"/>
              <a:gd name="T42" fmla="*/ 253 w 3060"/>
              <a:gd name="T43" fmla="*/ 1771 h 3278"/>
              <a:gd name="T44" fmla="*/ 119 w 3060"/>
              <a:gd name="T45" fmla="*/ 1676 h 3278"/>
              <a:gd name="T46" fmla="*/ 69 w 3060"/>
              <a:gd name="T47" fmla="*/ 1523 h 3278"/>
              <a:gd name="T48" fmla="*/ 119 w 3060"/>
              <a:gd name="T49" fmla="*/ 1370 h 3278"/>
              <a:gd name="T50" fmla="*/ 1507 w 3060"/>
              <a:gd name="T51" fmla="*/ 14 h 3278"/>
              <a:gd name="T52" fmla="*/ 1666 w 3060"/>
              <a:gd name="T53" fmla="*/ 11 h 3278"/>
              <a:gd name="T54" fmla="*/ 1801 w 3060"/>
              <a:gd name="T55" fmla="*/ 106 h 3278"/>
              <a:gd name="T56" fmla="*/ 1851 w 3060"/>
              <a:gd name="T57" fmla="*/ 258 h 3278"/>
              <a:gd name="T58" fmla="*/ 1801 w 3060"/>
              <a:gd name="T59" fmla="*/ 412 h 3278"/>
              <a:gd name="T60" fmla="*/ 413 w 3060"/>
              <a:gd name="T61" fmla="*/ 2582 h 3278"/>
              <a:gd name="T62" fmla="*/ 254 w 3060"/>
              <a:gd name="T63" fmla="*/ 2593 h 3278"/>
              <a:gd name="T64" fmla="*/ 115 w 3060"/>
              <a:gd name="T65" fmla="*/ 2506 h 3278"/>
              <a:gd name="T66" fmla="*/ 57 w 3060"/>
              <a:gd name="T67" fmla="*/ 2354 h 3278"/>
              <a:gd name="T68" fmla="*/ 99 w 3060"/>
              <a:gd name="T69" fmla="*/ 2199 h 3278"/>
              <a:gd name="T70" fmla="*/ 2201 w 3060"/>
              <a:gd name="T71" fmla="*/ 119 h 3278"/>
              <a:gd name="T72" fmla="*/ 2360 w 3060"/>
              <a:gd name="T73" fmla="*/ 108 h 3278"/>
              <a:gd name="T74" fmla="*/ 2499 w 3060"/>
              <a:gd name="T75" fmla="*/ 195 h 3278"/>
              <a:gd name="T76" fmla="*/ 2558 w 3060"/>
              <a:gd name="T77" fmla="*/ 347 h 3278"/>
              <a:gd name="T78" fmla="*/ 2515 w 3060"/>
              <a:gd name="T79" fmla="*/ 502 h 3278"/>
              <a:gd name="T80" fmla="*/ 828 w 3060"/>
              <a:gd name="T81" fmla="*/ 2981 h 3278"/>
              <a:gd name="T82" fmla="*/ 670 w 3060"/>
              <a:gd name="T83" fmla="*/ 2999 h 3278"/>
              <a:gd name="T84" fmla="*/ 527 w 3060"/>
              <a:gd name="T85" fmla="*/ 2919 h 3278"/>
              <a:gd name="T86" fmla="*/ 461 w 3060"/>
              <a:gd name="T87" fmla="*/ 2771 h 3278"/>
              <a:gd name="T88" fmla="*/ 497 w 3060"/>
              <a:gd name="T89" fmla="*/ 2614 h 3278"/>
              <a:gd name="T90" fmla="*/ 2593 w 3060"/>
              <a:gd name="T91" fmla="*/ 528 h 3278"/>
              <a:gd name="T92" fmla="*/ 2752 w 3060"/>
              <a:gd name="T93" fmla="*/ 508 h 3278"/>
              <a:gd name="T94" fmla="*/ 2894 w 3060"/>
              <a:gd name="T95" fmla="*/ 589 h 3278"/>
              <a:gd name="T96" fmla="*/ 2960 w 3060"/>
              <a:gd name="T97" fmla="*/ 738 h 3278"/>
              <a:gd name="T98" fmla="*/ 2926 w 3060"/>
              <a:gd name="T99" fmla="*/ 893 h 3278"/>
              <a:gd name="T100" fmla="*/ 1438 w 3060"/>
              <a:gd name="T101" fmla="*/ 3182 h 3278"/>
              <a:gd name="T102" fmla="*/ 1281 w 3060"/>
              <a:gd name="T103" fmla="*/ 3209 h 3278"/>
              <a:gd name="T104" fmla="*/ 1135 w 3060"/>
              <a:gd name="T105" fmla="*/ 3137 h 3278"/>
              <a:gd name="T106" fmla="*/ 1062 w 3060"/>
              <a:gd name="T107" fmla="*/ 2991 h 3278"/>
              <a:gd name="T108" fmla="*/ 1089 w 3060"/>
              <a:gd name="T109" fmla="*/ 2833 h 3278"/>
              <a:gd name="T110" fmla="*/ 2680 w 3060"/>
              <a:gd name="T111" fmla="*/ 1242 h 3278"/>
              <a:gd name="T112" fmla="*/ 2837 w 3060"/>
              <a:gd name="T113" fmla="*/ 1215 h 3278"/>
              <a:gd name="T114" fmla="*/ 2984 w 3060"/>
              <a:gd name="T115" fmla="*/ 1287 h 3278"/>
              <a:gd name="T116" fmla="*/ 3057 w 3060"/>
              <a:gd name="T117" fmla="*/ 1434 h 3278"/>
              <a:gd name="T118" fmla="*/ 3029 w 3060"/>
              <a:gd name="T119" fmla="*/ 1592 h 3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3060" h="3278">
                <a:moveTo>
                  <a:pt x="2772" y="2672"/>
                </a:moveTo>
                <a:lnTo>
                  <a:pt x="2243" y="3202"/>
                </a:lnTo>
                <a:lnTo>
                  <a:pt x="2233" y="3211"/>
                </a:lnTo>
                <a:lnTo>
                  <a:pt x="2223" y="3220"/>
                </a:lnTo>
                <a:lnTo>
                  <a:pt x="2213" y="3228"/>
                </a:lnTo>
                <a:lnTo>
                  <a:pt x="2202" y="3235"/>
                </a:lnTo>
                <a:lnTo>
                  <a:pt x="2191" y="3242"/>
                </a:lnTo>
                <a:lnTo>
                  <a:pt x="2180" y="3248"/>
                </a:lnTo>
                <a:lnTo>
                  <a:pt x="2169" y="3254"/>
                </a:lnTo>
                <a:lnTo>
                  <a:pt x="2157" y="3258"/>
                </a:lnTo>
                <a:lnTo>
                  <a:pt x="2145" y="3263"/>
                </a:lnTo>
                <a:lnTo>
                  <a:pt x="2134" y="3267"/>
                </a:lnTo>
                <a:lnTo>
                  <a:pt x="2121" y="3270"/>
                </a:lnTo>
                <a:lnTo>
                  <a:pt x="2109" y="3273"/>
                </a:lnTo>
                <a:lnTo>
                  <a:pt x="2097" y="3275"/>
                </a:lnTo>
                <a:lnTo>
                  <a:pt x="2085" y="3276"/>
                </a:lnTo>
                <a:lnTo>
                  <a:pt x="2072" y="3277"/>
                </a:lnTo>
                <a:lnTo>
                  <a:pt x="2060" y="3278"/>
                </a:lnTo>
                <a:lnTo>
                  <a:pt x="2047" y="3277"/>
                </a:lnTo>
                <a:lnTo>
                  <a:pt x="2035" y="3276"/>
                </a:lnTo>
                <a:lnTo>
                  <a:pt x="2022" y="3275"/>
                </a:lnTo>
                <a:lnTo>
                  <a:pt x="2010" y="3273"/>
                </a:lnTo>
                <a:lnTo>
                  <a:pt x="1997" y="3270"/>
                </a:lnTo>
                <a:lnTo>
                  <a:pt x="1986" y="3267"/>
                </a:lnTo>
                <a:lnTo>
                  <a:pt x="1973" y="3263"/>
                </a:lnTo>
                <a:lnTo>
                  <a:pt x="1962" y="3258"/>
                </a:lnTo>
                <a:lnTo>
                  <a:pt x="1951" y="3254"/>
                </a:lnTo>
                <a:lnTo>
                  <a:pt x="1939" y="3248"/>
                </a:lnTo>
                <a:lnTo>
                  <a:pt x="1928" y="3242"/>
                </a:lnTo>
                <a:lnTo>
                  <a:pt x="1916" y="3235"/>
                </a:lnTo>
                <a:lnTo>
                  <a:pt x="1906" y="3228"/>
                </a:lnTo>
                <a:lnTo>
                  <a:pt x="1896" y="3220"/>
                </a:lnTo>
                <a:lnTo>
                  <a:pt x="1886" y="3211"/>
                </a:lnTo>
                <a:lnTo>
                  <a:pt x="1876" y="3202"/>
                </a:lnTo>
                <a:lnTo>
                  <a:pt x="1867" y="3193"/>
                </a:lnTo>
                <a:lnTo>
                  <a:pt x="1858" y="3182"/>
                </a:lnTo>
                <a:lnTo>
                  <a:pt x="1851" y="3172"/>
                </a:lnTo>
                <a:lnTo>
                  <a:pt x="1844" y="3162"/>
                </a:lnTo>
                <a:lnTo>
                  <a:pt x="1836" y="3150"/>
                </a:lnTo>
                <a:lnTo>
                  <a:pt x="1830" y="3140"/>
                </a:lnTo>
                <a:lnTo>
                  <a:pt x="1825" y="3128"/>
                </a:lnTo>
                <a:lnTo>
                  <a:pt x="1820" y="3117"/>
                </a:lnTo>
                <a:lnTo>
                  <a:pt x="1815" y="3104"/>
                </a:lnTo>
                <a:lnTo>
                  <a:pt x="1811" y="3093"/>
                </a:lnTo>
                <a:lnTo>
                  <a:pt x="1808" y="3080"/>
                </a:lnTo>
                <a:lnTo>
                  <a:pt x="1805" y="3068"/>
                </a:lnTo>
                <a:lnTo>
                  <a:pt x="1803" y="3056"/>
                </a:lnTo>
                <a:lnTo>
                  <a:pt x="1802" y="3044"/>
                </a:lnTo>
                <a:lnTo>
                  <a:pt x="1801" y="3032"/>
                </a:lnTo>
                <a:lnTo>
                  <a:pt x="1801" y="3019"/>
                </a:lnTo>
                <a:lnTo>
                  <a:pt x="1801" y="3007"/>
                </a:lnTo>
                <a:lnTo>
                  <a:pt x="1802" y="2994"/>
                </a:lnTo>
                <a:lnTo>
                  <a:pt x="1803" y="2982"/>
                </a:lnTo>
                <a:lnTo>
                  <a:pt x="1805" y="2969"/>
                </a:lnTo>
                <a:lnTo>
                  <a:pt x="1808" y="2957"/>
                </a:lnTo>
                <a:lnTo>
                  <a:pt x="1811" y="2945"/>
                </a:lnTo>
                <a:lnTo>
                  <a:pt x="1815" y="2933"/>
                </a:lnTo>
                <a:lnTo>
                  <a:pt x="1820" y="2921"/>
                </a:lnTo>
                <a:lnTo>
                  <a:pt x="1825" y="2910"/>
                </a:lnTo>
                <a:lnTo>
                  <a:pt x="1830" y="2899"/>
                </a:lnTo>
                <a:lnTo>
                  <a:pt x="1836" y="2887"/>
                </a:lnTo>
                <a:lnTo>
                  <a:pt x="1844" y="2876"/>
                </a:lnTo>
                <a:lnTo>
                  <a:pt x="1851" y="2865"/>
                </a:lnTo>
                <a:lnTo>
                  <a:pt x="1858" y="2855"/>
                </a:lnTo>
                <a:lnTo>
                  <a:pt x="1867" y="2846"/>
                </a:lnTo>
                <a:lnTo>
                  <a:pt x="1876" y="2835"/>
                </a:lnTo>
                <a:lnTo>
                  <a:pt x="2406" y="2306"/>
                </a:lnTo>
                <a:lnTo>
                  <a:pt x="2415" y="2297"/>
                </a:lnTo>
                <a:lnTo>
                  <a:pt x="2426" y="2288"/>
                </a:lnTo>
                <a:lnTo>
                  <a:pt x="2436" y="2280"/>
                </a:lnTo>
                <a:lnTo>
                  <a:pt x="2446" y="2273"/>
                </a:lnTo>
                <a:lnTo>
                  <a:pt x="2457" y="2267"/>
                </a:lnTo>
                <a:lnTo>
                  <a:pt x="2468" y="2260"/>
                </a:lnTo>
                <a:lnTo>
                  <a:pt x="2480" y="2254"/>
                </a:lnTo>
                <a:lnTo>
                  <a:pt x="2491" y="2249"/>
                </a:lnTo>
                <a:lnTo>
                  <a:pt x="2504" y="2245"/>
                </a:lnTo>
                <a:lnTo>
                  <a:pt x="2515" y="2242"/>
                </a:lnTo>
                <a:lnTo>
                  <a:pt x="2527" y="2237"/>
                </a:lnTo>
                <a:lnTo>
                  <a:pt x="2539" y="2235"/>
                </a:lnTo>
                <a:lnTo>
                  <a:pt x="2551" y="2233"/>
                </a:lnTo>
                <a:lnTo>
                  <a:pt x="2564" y="2231"/>
                </a:lnTo>
                <a:lnTo>
                  <a:pt x="2576" y="2231"/>
                </a:lnTo>
                <a:lnTo>
                  <a:pt x="2589" y="2230"/>
                </a:lnTo>
                <a:lnTo>
                  <a:pt x="2601" y="2231"/>
                </a:lnTo>
                <a:lnTo>
                  <a:pt x="2614" y="2231"/>
                </a:lnTo>
                <a:lnTo>
                  <a:pt x="2626" y="2233"/>
                </a:lnTo>
                <a:lnTo>
                  <a:pt x="2639" y="2235"/>
                </a:lnTo>
                <a:lnTo>
                  <a:pt x="2651" y="2237"/>
                </a:lnTo>
                <a:lnTo>
                  <a:pt x="2663" y="2242"/>
                </a:lnTo>
                <a:lnTo>
                  <a:pt x="2675" y="2245"/>
                </a:lnTo>
                <a:lnTo>
                  <a:pt x="2686" y="2249"/>
                </a:lnTo>
                <a:lnTo>
                  <a:pt x="2698" y="2254"/>
                </a:lnTo>
                <a:lnTo>
                  <a:pt x="2709" y="2260"/>
                </a:lnTo>
                <a:lnTo>
                  <a:pt x="2721" y="2267"/>
                </a:lnTo>
                <a:lnTo>
                  <a:pt x="2731" y="2273"/>
                </a:lnTo>
                <a:lnTo>
                  <a:pt x="2743" y="2280"/>
                </a:lnTo>
                <a:lnTo>
                  <a:pt x="2753" y="2288"/>
                </a:lnTo>
                <a:lnTo>
                  <a:pt x="2762" y="2297"/>
                </a:lnTo>
                <a:lnTo>
                  <a:pt x="2772" y="2306"/>
                </a:lnTo>
                <a:lnTo>
                  <a:pt x="2781" y="2315"/>
                </a:lnTo>
                <a:lnTo>
                  <a:pt x="2789" y="2326"/>
                </a:lnTo>
                <a:lnTo>
                  <a:pt x="2798" y="2336"/>
                </a:lnTo>
                <a:lnTo>
                  <a:pt x="2805" y="2347"/>
                </a:lnTo>
                <a:lnTo>
                  <a:pt x="2812" y="2358"/>
                </a:lnTo>
                <a:lnTo>
                  <a:pt x="2818" y="2368"/>
                </a:lnTo>
                <a:lnTo>
                  <a:pt x="2824" y="2380"/>
                </a:lnTo>
                <a:lnTo>
                  <a:pt x="2829" y="2391"/>
                </a:lnTo>
                <a:lnTo>
                  <a:pt x="2833" y="2404"/>
                </a:lnTo>
                <a:lnTo>
                  <a:pt x="2837" y="2415"/>
                </a:lnTo>
                <a:lnTo>
                  <a:pt x="2840" y="2428"/>
                </a:lnTo>
                <a:lnTo>
                  <a:pt x="2843" y="2440"/>
                </a:lnTo>
                <a:lnTo>
                  <a:pt x="2846" y="2452"/>
                </a:lnTo>
                <a:lnTo>
                  <a:pt x="2847" y="2464"/>
                </a:lnTo>
                <a:lnTo>
                  <a:pt x="2848" y="2477"/>
                </a:lnTo>
                <a:lnTo>
                  <a:pt x="2848" y="2489"/>
                </a:lnTo>
                <a:lnTo>
                  <a:pt x="2848" y="2501"/>
                </a:lnTo>
                <a:lnTo>
                  <a:pt x="2847" y="2514"/>
                </a:lnTo>
                <a:lnTo>
                  <a:pt x="2846" y="2526"/>
                </a:lnTo>
                <a:lnTo>
                  <a:pt x="2843" y="2539"/>
                </a:lnTo>
                <a:lnTo>
                  <a:pt x="2840" y="2551"/>
                </a:lnTo>
                <a:lnTo>
                  <a:pt x="2837" y="2563"/>
                </a:lnTo>
                <a:lnTo>
                  <a:pt x="2833" y="2575"/>
                </a:lnTo>
                <a:lnTo>
                  <a:pt x="2829" y="2587"/>
                </a:lnTo>
                <a:lnTo>
                  <a:pt x="2824" y="2598"/>
                </a:lnTo>
                <a:lnTo>
                  <a:pt x="2818" y="2610"/>
                </a:lnTo>
                <a:lnTo>
                  <a:pt x="2812" y="2621"/>
                </a:lnTo>
                <a:lnTo>
                  <a:pt x="2805" y="2631"/>
                </a:lnTo>
                <a:lnTo>
                  <a:pt x="2798" y="2643"/>
                </a:lnTo>
                <a:lnTo>
                  <a:pt x="2789" y="2653"/>
                </a:lnTo>
                <a:lnTo>
                  <a:pt x="2781" y="2663"/>
                </a:lnTo>
                <a:lnTo>
                  <a:pt x="2772" y="2672"/>
                </a:lnTo>
                <a:close/>
                <a:moveTo>
                  <a:pt x="958" y="452"/>
                </a:moveTo>
                <a:lnTo>
                  <a:pt x="441" y="969"/>
                </a:lnTo>
                <a:lnTo>
                  <a:pt x="432" y="978"/>
                </a:lnTo>
                <a:lnTo>
                  <a:pt x="422" y="987"/>
                </a:lnTo>
                <a:lnTo>
                  <a:pt x="411" y="994"/>
                </a:lnTo>
                <a:lnTo>
                  <a:pt x="401" y="1002"/>
                </a:lnTo>
                <a:lnTo>
                  <a:pt x="389" y="1009"/>
                </a:lnTo>
                <a:lnTo>
                  <a:pt x="379" y="1015"/>
                </a:lnTo>
                <a:lnTo>
                  <a:pt x="368" y="1020"/>
                </a:lnTo>
                <a:lnTo>
                  <a:pt x="356" y="1025"/>
                </a:lnTo>
                <a:lnTo>
                  <a:pt x="344" y="1030"/>
                </a:lnTo>
                <a:lnTo>
                  <a:pt x="332" y="1034"/>
                </a:lnTo>
                <a:lnTo>
                  <a:pt x="320" y="1037"/>
                </a:lnTo>
                <a:lnTo>
                  <a:pt x="307" y="1040"/>
                </a:lnTo>
                <a:lnTo>
                  <a:pt x="295" y="1042"/>
                </a:lnTo>
                <a:lnTo>
                  <a:pt x="283" y="1043"/>
                </a:lnTo>
                <a:lnTo>
                  <a:pt x="271" y="1044"/>
                </a:lnTo>
                <a:lnTo>
                  <a:pt x="259" y="1044"/>
                </a:lnTo>
                <a:lnTo>
                  <a:pt x="246" y="1044"/>
                </a:lnTo>
                <a:lnTo>
                  <a:pt x="234" y="1043"/>
                </a:lnTo>
                <a:lnTo>
                  <a:pt x="221" y="1042"/>
                </a:lnTo>
                <a:lnTo>
                  <a:pt x="209" y="1040"/>
                </a:lnTo>
                <a:lnTo>
                  <a:pt x="196" y="1037"/>
                </a:lnTo>
                <a:lnTo>
                  <a:pt x="185" y="1034"/>
                </a:lnTo>
                <a:lnTo>
                  <a:pt x="172" y="1030"/>
                </a:lnTo>
                <a:lnTo>
                  <a:pt x="161" y="1025"/>
                </a:lnTo>
                <a:lnTo>
                  <a:pt x="149" y="1020"/>
                </a:lnTo>
                <a:lnTo>
                  <a:pt x="138" y="1015"/>
                </a:lnTo>
                <a:lnTo>
                  <a:pt x="127" y="1009"/>
                </a:lnTo>
                <a:lnTo>
                  <a:pt x="115" y="1002"/>
                </a:lnTo>
                <a:lnTo>
                  <a:pt x="105" y="994"/>
                </a:lnTo>
                <a:lnTo>
                  <a:pt x="94" y="987"/>
                </a:lnTo>
                <a:lnTo>
                  <a:pt x="85" y="978"/>
                </a:lnTo>
                <a:lnTo>
                  <a:pt x="75" y="969"/>
                </a:lnTo>
                <a:lnTo>
                  <a:pt x="66" y="959"/>
                </a:lnTo>
                <a:lnTo>
                  <a:pt x="57" y="950"/>
                </a:lnTo>
                <a:lnTo>
                  <a:pt x="50" y="939"/>
                </a:lnTo>
                <a:lnTo>
                  <a:pt x="42" y="929"/>
                </a:lnTo>
                <a:lnTo>
                  <a:pt x="35" y="917"/>
                </a:lnTo>
                <a:lnTo>
                  <a:pt x="29" y="906"/>
                </a:lnTo>
                <a:lnTo>
                  <a:pt x="24" y="896"/>
                </a:lnTo>
                <a:lnTo>
                  <a:pt x="18" y="883"/>
                </a:lnTo>
                <a:lnTo>
                  <a:pt x="14" y="872"/>
                </a:lnTo>
                <a:lnTo>
                  <a:pt x="10" y="859"/>
                </a:lnTo>
                <a:lnTo>
                  <a:pt x="7" y="848"/>
                </a:lnTo>
                <a:lnTo>
                  <a:pt x="4" y="835"/>
                </a:lnTo>
                <a:lnTo>
                  <a:pt x="2" y="823"/>
                </a:lnTo>
                <a:lnTo>
                  <a:pt x="1" y="810"/>
                </a:lnTo>
                <a:lnTo>
                  <a:pt x="0" y="798"/>
                </a:lnTo>
                <a:lnTo>
                  <a:pt x="0" y="785"/>
                </a:lnTo>
                <a:lnTo>
                  <a:pt x="0" y="773"/>
                </a:lnTo>
                <a:lnTo>
                  <a:pt x="1" y="760"/>
                </a:lnTo>
                <a:lnTo>
                  <a:pt x="2" y="749"/>
                </a:lnTo>
                <a:lnTo>
                  <a:pt x="4" y="737"/>
                </a:lnTo>
                <a:lnTo>
                  <a:pt x="7" y="724"/>
                </a:lnTo>
                <a:lnTo>
                  <a:pt x="10" y="712"/>
                </a:lnTo>
                <a:lnTo>
                  <a:pt x="14" y="700"/>
                </a:lnTo>
                <a:lnTo>
                  <a:pt x="18" y="689"/>
                </a:lnTo>
                <a:lnTo>
                  <a:pt x="24" y="676"/>
                </a:lnTo>
                <a:lnTo>
                  <a:pt x="29" y="665"/>
                </a:lnTo>
                <a:lnTo>
                  <a:pt x="35" y="654"/>
                </a:lnTo>
                <a:lnTo>
                  <a:pt x="42" y="643"/>
                </a:lnTo>
                <a:lnTo>
                  <a:pt x="50" y="633"/>
                </a:lnTo>
                <a:lnTo>
                  <a:pt x="57" y="622"/>
                </a:lnTo>
                <a:lnTo>
                  <a:pt x="66" y="612"/>
                </a:lnTo>
                <a:lnTo>
                  <a:pt x="75" y="602"/>
                </a:lnTo>
                <a:lnTo>
                  <a:pt x="592" y="86"/>
                </a:lnTo>
                <a:lnTo>
                  <a:pt x="602" y="76"/>
                </a:lnTo>
                <a:lnTo>
                  <a:pt x="612" y="68"/>
                </a:lnTo>
                <a:lnTo>
                  <a:pt x="622" y="60"/>
                </a:lnTo>
                <a:lnTo>
                  <a:pt x="633" y="53"/>
                </a:lnTo>
                <a:lnTo>
                  <a:pt x="643" y="45"/>
                </a:lnTo>
                <a:lnTo>
                  <a:pt x="655" y="39"/>
                </a:lnTo>
                <a:lnTo>
                  <a:pt x="666" y="34"/>
                </a:lnTo>
                <a:lnTo>
                  <a:pt x="677" y="29"/>
                </a:lnTo>
                <a:lnTo>
                  <a:pt x="690" y="25"/>
                </a:lnTo>
                <a:lnTo>
                  <a:pt x="701" y="20"/>
                </a:lnTo>
                <a:lnTo>
                  <a:pt x="714" y="17"/>
                </a:lnTo>
                <a:lnTo>
                  <a:pt x="725" y="15"/>
                </a:lnTo>
                <a:lnTo>
                  <a:pt x="738" y="13"/>
                </a:lnTo>
                <a:lnTo>
                  <a:pt x="750" y="11"/>
                </a:lnTo>
                <a:lnTo>
                  <a:pt x="763" y="10"/>
                </a:lnTo>
                <a:lnTo>
                  <a:pt x="775" y="10"/>
                </a:lnTo>
                <a:lnTo>
                  <a:pt x="788" y="10"/>
                </a:lnTo>
                <a:lnTo>
                  <a:pt x="800" y="11"/>
                </a:lnTo>
                <a:lnTo>
                  <a:pt x="812" y="13"/>
                </a:lnTo>
                <a:lnTo>
                  <a:pt x="825" y="15"/>
                </a:lnTo>
                <a:lnTo>
                  <a:pt x="837" y="17"/>
                </a:lnTo>
                <a:lnTo>
                  <a:pt x="849" y="20"/>
                </a:lnTo>
                <a:lnTo>
                  <a:pt x="861" y="25"/>
                </a:lnTo>
                <a:lnTo>
                  <a:pt x="873" y="29"/>
                </a:lnTo>
                <a:lnTo>
                  <a:pt x="884" y="34"/>
                </a:lnTo>
                <a:lnTo>
                  <a:pt x="896" y="39"/>
                </a:lnTo>
                <a:lnTo>
                  <a:pt x="907" y="45"/>
                </a:lnTo>
                <a:lnTo>
                  <a:pt x="917" y="53"/>
                </a:lnTo>
                <a:lnTo>
                  <a:pt x="929" y="60"/>
                </a:lnTo>
                <a:lnTo>
                  <a:pt x="939" y="68"/>
                </a:lnTo>
                <a:lnTo>
                  <a:pt x="949" y="76"/>
                </a:lnTo>
                <a:lnTo>
                  <a:pt x="958" y="86"/>
                </a:lnTo>
                <a:lnTo>
                  <a:pt x="967" y="95"/>
                </a:lnTo>
                <a:lnTo>
                  <a:pt x="976" y="106"/>
                </a:lnTo>
                <a:lnTo>
                  <a:pt x="984" y="115"/>
                </a:lnTo>
                <a:lnTo>
                  <a:pt x="991" y="126"/>
                </a:lnTo>
                <a:lnTo>
                  <a:pt x="999" y="137"/>
                </a:lnTo>
                <a:lnTo>
                  <a:pt x="1005" y="148"/>
                </a:lnTo>
                <a:lnTo>
                  <a:pt x="1010" y="160"/>
                </a:lnTo>
                <a:lnTo>
                  <a:pt x="1015" y="171"/>
                </a:lnTo>
                <a:lnTo>
                  <a:pt x="1019" y="183"/>
                </a:lnTo>
                <a:lnTo>
                  <a:pt x="1023" y="195"/>
                </a:lnTo>
                <a:lnTo>
                  <a:pt x="1027" y="207"/>
                </a:lnTo>
                <a:lnTo>
                  <a:pt x="1030" y="219"/>
                </a:lnTo>
                <a:lnTo>
                  <a:pt x="1032" y="231"/>
                </a:lnTo>
                <a:lnTo>
                  <a:pt x="1033" y="244"/>
                </a:lnTo>
                <a:lnTo>
                  <a:pt x="1034" y="256"/>
                </a:lnTo>
                <a:lnTo>
                  <a:pt x="1034" y="269"/>
                </a:lnTo>
                <a:lnTo>
                  <a:pt x="1034" y="281"/>
                </a:lnTo>
                <a:lnTo>
                  <a:pt x="1033" y="294"/>
                </a:lnTo>
                <a:lnTo>
                  <a:pt x="1032" y="306"/>
                </a:lnTo>
                <a:lnTo>
                  <a:pt x="1030" y="319"/>
                </a:lnTo>
                <a:lnTo>
                  <a:pt x="1027" y="330"/>
                </a:lnTo>
                <a:lnTo>
                  <a:pt x="1023" y="343"/>
                </a:lnTo>
                <a:lnTo>
                  <a:pt x="1019" y="354"/>
                </a:lnTo>
                <a:lnTo>
                  <a:pt x="1015" y="366"/>
                </a:lnTo>
                <a:lnTo>
                  <a:pt x="1010" y="378"/>
                </a:lnTo>
                <a:lnTo>
                  <a:pt x="1005" y="389"/>
                </a:lnTo>
                <a:lnTo>
                  <a:pt x="999" y="401"/>
                </a:lnTo>
                <a:lnTo>
                  <a:pt x="991" y="411"/>
                </a:lnTo>
                <a:lnTo>
                  <a:pt x="984" y="422"/>
                </a:lnTo>
                <a:lnTo>
                  <a:pt x="976" y="432"/>
                </a:lnTo>
                <a:lnTo>
                  <a:pt x="967" y="442"/>
                </a:lnTo>
                <a:lnTo>
                  <a:pt x="958" y="452"/>
                </a:lnTo>
                <a:close/>
                <a:moveTo>
                  <a:pt x="1775" y="441"/>
                </a:moveTo>
                <a:lnTo>
                  <a:pt x="511" y="1706"/>
                </a:lnTo>
                <a:lnTo>
                  <a:pt x="501" y="1716"/>
                </a:lnTo>
                <a:lnTo>
                  <a:pt x="491" y="1724"/>
                </a:lnTo>
                <a:lnTo>
                  <a:pt x="481" y="1732"/>
                </a:lnTo>
                <a:lnTo>
                  <a:pt x="471" y="1740"/>
                </a:lnTo>
                <a:lnTo>
                  <a:pt x="459" y="1746"/>
                </a:lnTo>
                <a:lnTo>
                  <a:pt x="449" y="1752"/>
                </a:lnTo>
                <a:lnTo>
                  <a:pt x="437" y="1758"/>
                </a:lnTo>
                <a:lnTo>
                  <a:pt x="425" y="1763"/>
                </a:lnTo>
                <a:lnTo>
                  <a:pt x="413" y="1768"/>
                </a:lnTo>
                <a:lnTo>
                  <a:pt x="402" y="1771"/>
                </a:lnTo>
                <a:lnTo>
                  <a:pt x="389" y="1775"/>
                </a:lnTo>
                <a:lnTo>
                  <a:pt x="377" y="1777"/>
                </a:lnTo>
                <a:lnTo>
                  <a:pt x="365" y="1779"/>
                </a:lnTo>
                <a:lnTo>
                  <a:pt x="352" y="1781"/>
                </a:lnTo>
                <a:lnTo>
                  <a:pt x="340" y="1781"/>
                </a:lnTo>
                <a:lnTo>
                  <a:pt x="328" y="1782"/>
                </a:lnTo>
                <a:lnTo>
                  <a:pt x="316" y="1781"/>
                </a:lnTo>
                <a:lnTo>
                  <a:pt x="303" y="1781"/>
                </a:lnTo>
                <a:lnTo>
                  <a:pt x="291" y="1779"/>
                </a:lnTo>
                <a:lnTo>
                  <a:pt x="278" y="1777"/>
                </a:lnTo>
                <a:lnTo>
                  <a:pt x="266" y="1775"/>
                </a:lnTo>
                <a:lnTo>
                  <a:pt x="253" y="1771"/>
                </a:lnTo>
                <a:lnTo>
                  <a:pt x="242" y="1768"/>
                </a:lnTo>
                <a:lnTo>
                  <a:pt x="230" y="1763"/>
                </a:lnTo>
                <a:lnTo>
                  <a:pt x="218" y="1758"/>
                </a:lnTo>
                <a:lnTo>
                  <a:pt x="207" y="1752"/>
                </a:lnTo>
                <a:lnTo>
                  <a:pt x="196" y="1746"/>
                </a:lnTo>
                <a:lnTo>
                  <a:pt x="185" y="1740"/>
                </a:lnTo>
                <a:lnTo>
                  <a:pt x="174" y="1732"/>
                </a:lnTo>
                <a:lnTo>
                  <a:pt x="164" y="1724"/>
                </a:lnTo>
                <a:lnTo>
                  <a:pt x="155" y="1716"/>
                </a:lnTo>
                <a:lnTo>
                  <a:pt x="144" y="1706"/>
                </a:lnTo>
                <a:lnTo>
                  <a:pt x="135" y="1697"/>
                </a:lnTo>
                <a:lnTo>
                  <a:pt x="127" y="1687"/>
                </a:lnTo>
                <a:lnTo>
                  <a:pt x="119" y="1676"/>
                </a:lnTo>
                <a:lnTo>
                  <a:pt x="111" y="1666"/>
                </a:lnTo>
                <a:lnTo>
                  <a:pt x="105" y="1655"/>
                </a:lnTo>
                <a:lnTo>
                  <a:pt x="98" y="1644"/>
                </a:lnTo>
                <a:lnTo>
                  <a:pt x="93" y="1633"/>
                </a:lnTo>
                <a:lnTo>
                  <a:pt x="88" y="1621"/>
                </a:lnTo>
                <a:lnTo>
                  <a:pt x="83" y="1609"/>
                </a:lnTo>
                <a:lnTo>
                  <a:pt x="80" y="1597"/>
                </a:lnTo>
                <a:lnTo>
                  <a:pt x="77" y="1585"/>
                </a:lnTo>
                <a:lnTo>
                  <a:pt x="74" y="1572"/>
                </a:lnTo>
                <a:lnTo>
                  <a:pt x="71" y="1561"/>
                </a:lnTo>
                <a:lnTo>
                  <a:pt x="70" y="1548"/>
                </a:lnTo>
                <a:lnTo>
                  <a:pt x="69" y="1536"/>
                </a:lnTo>
                <a:lnTo>
                  <a:pt x="69" y="1523"/>
                </a:lnTo>
                <a:lnTo>
                  <a:pt x="69" y="1511"/>
                </a:lnTo>
                <a:lnTo>
                  <a:pt x="70" y="1498"/>
                </a:lnTo>
                <a:lnTo>
                  <a:pt x="71" y="1486"/>
                </a:lnTo>
                <a:lnTo>
                  <a:pt x="74" y="1473"/>
                </a:lnTo>
                <a:lnTo>
                  <a:pt x="77" y="1461"/>
                </a:lnTo>
                <a:lnTo>
                  <a:pt x="80" y="1450"/>
                </a:lnTo>
                <a:lnTo>
                  <a:pt x="83" y="1437"/>
                </a:lnTo>
                <a:lnTo>
                  <a:pt x="88" y="1426"/>
                </a:lnTo>
                <a:lnTo>
                  <a:pt x="93" y="1414"/>
                </a:lnTo>
                <a:lnTo>
                  <a:pt x="98" y="1403"/>
                </a:lnTo>
                <a:lnTo>
                  <a:pt x="105" y="1391"/>
                </a:lnTo>
                <a:lnTo>
                  <a:pt x="111" y="1381"/>
                </a:lnTo>
                <a:lnTo>
                  <a:pt x="119" y="1370"/>
                </a:lnTo>
                <a:lnTo>
                  <a:pt x="127" y="1359"/>
                </a:lnTo>
                <a:lnTo>
                  <a:pt x="135" y="1350"/>
                </a:lnTo>
                <a:lnTo>
                  <a:pt x="144" y="1340"/>
                </a:lnTo>
                <a:lnTo>
                  <a:pt x="1409" y="75"/>
                </a:lnTo>
                <a:lnTo>
                  <a:pt x="1418" y="66"/>
                </a:lnTo>
                <a:lnTo>
                  <a:pt x="1429" y="58"/>
                </a:lnTo>
                <a:lnTo>
                  <a:pt x="1439" y="49"/>
                </a:lnTo>
                <a:lnTo>
                  <a:pt x="1450" y="42"/>
                </a:lnTo>
                <a:lnTo>
                  <a:pt x="1460" y="36"/>
                </a:lnTo>
                <a:lnTo>
                  <a:pt x="1471" y="30"/>
                </a:lnTo>
                <a:lnTo>
                  <a:pt x="1483" y="23"/>
                </a:lnTo>
                <a:lnTo>
                  <a:pt x="1494" y="19"/>
                </a:lnTo>
                <a:lnTo>
                  <a:pt x="1507" y="14"/>
                </a:lnTo>
                <a:lnTo>
                  <a:pt x="1518" y="11"/>
                </a:lnTo>
                <a:lnTo>
                  <a:pt x="1531" y="7"/>
                </a:lnTo>
                <a:lnTo>
                  <a:pt x="1542" y="5"/>
                </a:lnTo>
                <a:lnTo>
                  <a:pt x="1555" y="3"/>
                </a:lnTo>
                <a:lnTo>
                  <a:pt x="1567" y="2"/>
                </a:lnTo>
                <a:lnTo>
                  <a:pt x="1580" y="1"/>
                </a:lnTo>
                <a:lnTo>
                  <a:pt x="1592" y="0"/>
                </a:lnTo>
                <a:lnTo>
                  <a:pt x="1605" y="1"/>
                </a:lnTo>
                <a:lnTo>
                  <a:pt x="1617" y="2"/>
                </a:lnTo>
                <a:lnTo>
                  <a:pt x="1629" y="3"/>
                </a:lnTo>
                <a:lnTo>
                  <a:pt x="1642" y="5"/>
                </a:lnTo>
                <a:lnTo>
                  <a:pt x="1654" y="7"/>
                </a:lnTo>
                <a:lnTo>
                  <a:pt x="1666" y="11"/>
                </a:lnTo>
                <a:lnTo>
                  <a:pt x="1678" y="14"/>
                </a:lnTo>
                <a:lnTo>
                  <a:pt x="1690" y="19"/>
                </a:lnTo>
                <a:lnTo>
                  <a:pt x="1701" y="23"/>
                </a:lnTo>
                <a:lnTo>
                  <a:pt x="1713" y="30"/>
                </a:lnTo>
                <a:lnTo>
                  <a:pt x="1724" y="36"/>
                </a:lnTo>
                <a:lnTo>
                  <a:pt x="1734" y="42"/>
                </a:lnTo>
                <a:lnTo>
                  <a:pt x="1746" y="49"/>
                </a:lnTo>
                <a:lnTo>
                  <a:pt x="1755" y="58"/>
                </a:lnTo>
                <a:lnTo>
                  <a:pt x="1766" y="66"/>
                </a:lnTo>
                <a:lnTo>
                  <a:pt x="1775" y="75"/>
                </a:lnTo>
                <a:lnTo>
                  <a:pt x="1784" y="85"/>
                </a:lnTo>
                <a:lnTo>
                  <a:pt x="1793" y="95"/>
                </a:lnTo>
                <a:lnTo>
                  <a:pt x="1801" y="106"/>
                </a:lnTo>
                <a:lnTo>
                  <a:pt x="1808" y="116"/>
                </a:lnTo>
                <a:lnTo>
                  <a:pt x="1815" y="127"/>
                </a:lnTo>
                <a:lnTo>
                  <a:pt x="1822" y="138"/>
                </a:lnTo>
                <a:lnTo>
                  <a:pt x="1827" y="149"/>
                </a:lnTo>
                <a:lnTo>
                  <a:pt x="1832" y="161"/>
                </a:lnTo>
                <a:lnTo>
                  <a:pt x="1836" y="173"/>
                </a:lnTo>
                <a:lnTo>
                  <a:pt x="1840" y="185"/>
                </a:lnTo>
                <a:lnTo>
                  <a:pt x="1844" y="197"/>
                </a:lnTo>
                <a:lnTo>
                  <a:pt x="1847" y="210"/>
                </a:lnTo>
                <a:lnTo>
                  <a:pt x="1848" y="221"/>
                </a:lnTo>
                <a:lnTo>
                  <a:pt x="1850" y="233"/>
                </a:lnTo>
                <a:lnTo>
                  <a:pt x="1851" y="246"/>
                </a:lnTo>
                <a:lnTo>
                  <a:pt x="1851" y="258"/>
                </a:lnTo>
                <a:lnTo>
                  <a:pt x="1851" y="271"/>
                </a:lnTo>
                <a:lnTo>
                  <a:pt x="1850" y="283"/>
                </a:lnTo>
                <a:lnTo>
                  <a:pt x="1848" y="296"/>
                </a:lnTo>
                <a:lnTo>
                  <a:pt x="1847" y="308"/>
                </a:lnTo>
                <a:lnTo>
                  <a:pt x="1844" y="321"/>
                </a:lnTo>
                <a:lnTo>
                  <a:pt x="1840" y="332"/>
                </a:lnTo>
                <a:lnTo>
                  <a:pt x="1836" y="345"/>
                </a:lnTo>
                <a:lnTo>
                  <a:pt x="1832" y="356"/>
                </a:lnTo>
                <a:lnTo>
                  <a:pt x="1827" y="368"/>
                </a:lnTo>
                <a:lnTo>
                  <a:pt x="1822" y="379"/>
                </a:lnTo>
                <a:lnTo>
                  <a:pt x="1815" y="390"/>
                </a:lnTo>
                <a:lnTo>
                  <a:pt x="1808" y="402"/>
                </a:lnTo>
                <a:lnTo>
                  <a:pt x="1801" y="412"/>
                </a:lnTo>
                <a:lnTo>
                  <a:pt x="1793" y="423"/>
                </a:lnTo>
                <a:lnTo>
                  <a:pt x="1784" y="432"/>
                </a:lnTo>
                <a:lnTo>
                  <a:pt x="1775" y="441"/>
                </a:lnTo>
                <a:close/>
                <a:moveTo>
                  <a:pt x="2482" y="542"/>
                </a:moveTo>
                <a:lnTo>
                  <a:pt x="499" y="2525"/>
                </a:lnTo>
                <a:lnTo>
                  <a:pt x="489" y="2535"/>
                </a:lnTo>
                <a:lnTo>
                  <a:pt x="479" y="2543"/>
                </a:lnTo>
                <a:lnTo>
                  <a:pt x="468" y="2550"/>
                </a:lnTo>
                <a:lnTo>
                  <a:pt x="458" y="2559"/>
                </a:lnTo>
                <a:lnTo>
                  <a:pt x="448" y="2565"/>
                </a:lnTo>
                <a:lnTo>
                  <a:pt x="436" y="2571"/>
                </a:lnTo>
                <a:lnTo>
                  <a:pt x="425" y="2576"/>
                </a:lnTo>
                <a:lnTo>
                  <a:pt x="413" y="2582"/>
                </a:lnTo>
                <a:lnTo>
                  <a:pt x="402" y="2587"/>
                </a:lnTo>
                <a:lnTo>
                  <a:pt x="389" y="2590"/>
                </a:lnTo>
                <a:lnTo>
                  <a:pt x="377" y="2593"/>
                </a:lnTo>
                <a:lnTo>
                  <a:pt x="366" y="2596"/>
                </a:lnTo>
                <a:lnTo>
                  <a:pt x="353" y="2598"/>
                </a:lnTo>
                <a:lnTo>
                  <a:pt x="341" y="2599"/>
                </a:lnTo>
                <a:lnTo>
                  <a:pt x="328" y="2600"/>
                </a:lnTo>
                <a:lnTo>
                  <a:pt x="316" y="2600"/>
                </a:lnTo>
                <a:lnTo>
                  <a:pt x="303" y="2600"/>
                </a:lnTo>
                <a:lnTo>
                  <a:pt x="291" y="2599"/>
                </a:lnTo>
                <a:lnTo>
                  <a:pt x="278" y="2598"/>
                </a:lnTo>
                <a:lnTo>
                  <a:pt x="266" y="2596"/>
                </a:lnTo>
                <a:lnTo>
                  <a:pt x="254" y="2593"/>
                </a:lnTo>
                <a:lnTo>
                  <a:pt x="242" y="2590"/>
                </a:lnTo>
                <a:lnTo>
                  <a:pt x="229" y="2587"/>
                </a:lnTo>
                <a:lnTo>
                  <a:pt x="218" y="2582"/>
                </a:lnTo>
                <a:lnTo>
                  <a:pt x="207" y="2576"/>
                </a:lnTo>
                <a:lnTo>
                  <a:pt x="195" y="2571"/>
                </a:lnTo>
                <a:lnTo>
                  <a:pt x="184" y="2565"/>
                </a:lnTo>
                <a:lnTo>
                  <a:pt x="173" y="2559"/>
                </a:lnTo>
                <a:lnTo>
                  <a:pt x="163" y="2550"/>
                </a:lnTo>
                <a:lnTo>
                  <a:pt x="152" y="2543"/>
                </a:lnTo>
                <a:lnTo>
                  <a:pt x="142" y="2535"/>
                </a:lnTo>
                <a:lnTo>
                  <a:pt x="133" y="2525"/>
                </a:lnTo>
                <a:lnTo>
                  <a:pt x="123" y="2515"/>
                </a:lnTo>
                <a:lnTo>
                  <a:pt x="115" y="2506"/>
                </a:lnTo>
                <a:lnTo>
                  <a:pt x="107" y="2495"/>
                </a:lnTo>
                <a:lnTo>
                  <a:pt x="99" y="2485"/>
                </a:lnTo>
                <a:lnTo>
                  <a:pt x="92" y="2473"/>
                </a:lnTo>
                <a:lnTo>
                  <a:pt x="87" y="2462"/>
                </a:lnTo>
                <a:lnTo>
                  <a:pt x="81" y="2452"/>
                </a:lnTo>
                <a:lnTo>
                  <a:pt x="76" y="2439"/>
                </a:lnTo>
                <a:lnTo>
                  <a:pt x="71" y="2428"/>
                </a:lnTo>
                <a:lnTo>
                  <a:pt x="67" y="2416"/>
                </a:lnTo>
                <a:lnTo>
                  <a:pt x="64" y="2404"/>
                </a:lnTo>
                <a:lnTo>
                  <a:pt x="62" y="2391"/>
                </a:lnTo>
                <a:lnTo>
                  <a:pt x="60" y="2379"/>
                </a:lnTo>
                <a:lnTo>
                  <a:pt x="58" y="2366"/>
                </a:lnTo>
                <a:lnTo>
                  <a:pt x="57" y="2354"/>
                </a:lnTo>
                <a:lnTo>
                  <a:pt x="57" y="2341"/>
                </a:lnTo>
                <a:lnTo>
                  <a:pt x="57" y="2329"/>
                </a:lnTo>
                <a:lnTo>
                  <a:pt x="58" y="2318"/>
                </a:lnTo>
                <a:lnTo>
                  <a:pt x="60" y="2305"/>
                </a:lnTo>
                <a:lnTo>
                  <a:pt x="62" y="2293"/>
                </a:lnTo>
                <a:lnTo>
                  <a:pt x="64" y="2280"/>
                </a:lnTo>
                <a:lnTo>
                  <a:pt x="67" y="2268"/>
                </a:lnTo>
                <a:lnTo>
                  <a:pt x="71" y="2256"/>
                </a:lnTo>
                <a:lnTo>
                  <a:pt x="76" y="2245"/>
                </a:lnTo>
                <a:lnTo>
                  <a:pt x="81" y="2232"/>
                </a:lnTo>
                <a:lnTo>
                  <a:pt x="87" y="2221"/>
                </a:lnTo>
                <a:lnTo>
                  <a:pt x="92" y="2210"/>
                </a:lnTo>
                <a:lnTo>
                  <a:pt x="99" y="2199"/>
                </a:lnTo>
                <a:lnTo>
                  <a:pt x="107" y="2189"/>
                </a:lnTo>
                <a:lnTo>
                  <a:pt x="115" y="2178"/>
                </a:lnTo>
                <a:lnTo>
                  <a:pt x="123" y="2169"/>
                </a:lnTo>
                <a:lnTo>
                  <a:pt x="133" y="2158"/>
                </a:lnTo>
                <a:lnTo>
                  <a:pt x="2116" y="175"/>
                </a:lnTo>
                <a:lnTo>
                  <a:pt x="2125" y="167"/>
                </a:lnTo>
                <a:lnTo>
                  <a:pt x="2136" y="158"/>
                </a:lnTo>
                <a:lnTo>
                  <a:pt x="2146" y="150"/>
                </a:lnTo>
                <a:lnTo>
                  <a:pt x="2156" y="143"/>
                </a:lnTo>
                <a:lnTo>
                  <a:pt x="2167" y="136"/>
                </a:lnTo>
                <a:lnTo>
                  <a:pt x="2178" y="130"/>
                </a:lnTo>
                <a:lnTo>
                  <a:pt x="2190" y="124"/>
                </a:lnTo>
                <a:lnTo>
                  <a:pt x="2201" y="119"/>
                </a:lnTo>
                <a:lnTo>
                  <a:pt x="2214" y="115"/>
                </a:lnTo>
                <a:lnTo>
                  <a:pt x="2225" y="111"/>
                </a:lnTo>
                <a:lnTo>
                  <a:pt x="2237" y="108"/>
                </a:lnTo>
                <a:lnTo>
                  <a:pt x="2249" y="105"/>
                </a:lnTo>
                <a:lnTo>
                  <a:pt x="2261" y="102"/>
                </a:lnTo>
                <a:lnTo>
                  <a:pt x="2274" y="101"/>
                </a:lnTo>
                <a:lnTo>
                  <a:pt x="2286" y="100"/>
                </a:lnTo>
                <a:lnTo>
                  <a:pt x="2299" y="100"/>
                </a:lnTo>
                <a:lnTo>
                  <a:pt x="2311" y="100"/>
                </a:lnTo>
                <a:lnTo>
                  <a:pt x="2324" y="101"/>
                </a:lnTo>
                <a:lnTo>
                  <a:pt x="2336" y="102"/>
                </a:lnTo>
                <a:lnTo>
                  <a:pt x="2349" y="105"/>
                </a:lnTo>
                <a:lnTo>
                  <a:pt x="2360" y="108"/>
                </a:lnTo>
                <a:lnTo>
                  <a:pt x="2373" y="111"/>
                </a:lnTo>
                <a:lnTo>
                  <a:pt x="2385" y="115"/>
                </a:lnTo>
                <a:lnTo>
                  <a:pt x="2397" y="119"/>
                </a:lnTo>
                <a:lnTo>
                  <a:pt x="2408" y="124"/>
                </a:lnTo>
                <a:lnTo>
                  <a:pt x="2419" y="130"/>
                </a:lnTo>
                <a:lnTo>
                  <a:pt x="2431" y="136"/>
                </a:lnTo>
                <a:lnTo>
                  <a:pt x="2441" y="143"/>
                </a:lnTo>
                <a:lnTo>
                  <a:pt x="2453" y="150"/>
                </a:lnTo>
                <a:lnTo>
                  <a:pt x="2462" y="158"/>
                </a:lnTo>
                <a:lnTo>
                  <a:pt x="2472" y="167"/>
                </a:lnTo>
                <a:lnTo>
                  <a:pt x="2482" y="175"/>
                </a:lnTo>
                <a:lnTo>
                  <a:pt x="2491" y="186"/>
                </a:lnTo>
                <a:lnTo>
                  <a:pt x="2499" y="195"/>
                </a:lnTo>
                <a:lnTo>
                  <a:pt x="2508" y="205"/>
                </a:lnTo>
                <a:lnTo>
                  <a:pt x="2515" y="216"/>
                </a:lnTo>
                <a:lnTo>
                  <a:pt x="2522" y="227"/>
                </a:lnTo>
                <a:lnTo>
                  <a:pt x="2529" y="239"/>
                </a:lnTo>
                <a:lnTo>
                  <a:pt x="2534" y="250"/>
                </a:lnTo>
                <a:lnTo>
                  <a:pt x="2539" y="262"/>
                </a:lnTo>
                <a:lnTo>
                  <a:pt x="2543" y="273"/>
                </a:lnTo>
                <a:lnTo>
                  <a:pt x="2547" y="285"/>
                </a:lnTo>
                <a:lnTo>
                  <a:pt x="2550" y="297"/>
                </a:lnTo>
                <a:lnTo>
                  <a:pt x="2553" y="309"/>
                </a:lnTo>
                <a:lnTo>
                  <a:pt x="2554" y="322"/>
                </a:lnTo>
                <a:lnTo>
                  <a:pt x="2557" y="334"/>
                </a:lnTo>
                <a:lnTo>
                  <a:pt x="2558" y="347"/>
                </a:lnTo>
                <a:lnTo>
                  <a:pt x="2558" y="359"/>
                </a:lnTo>
                <a:lnTo>
                  <a:pt x="2558" y="372"/>
                </a:lnTo>
                <a:lnTo>
                  <a:pt x="2557" y="383"/>
                </a:lnTo>
                <a:lnTo>
                  <a:pt x="2554" y="396"/>
                </a:lnTo>
                <a:lnTo>
                  <a:pt x="2553" y="408"/>
                </a:lnTo>
                <a:lnTo>
                  <a:pt x="2550" y="421"/>
                </a:lnTo>
                <a:lnTo>
                  <a:pt x="2547" y="433"/>
                </a:lnTo>
                <a:lnTo>
                  <a:pt x="2543" y="444"/>
                </a:lnTo>
                <a:lnTo>
                  <a:pt x="2539" y="456"/>
                </a:lnTo>
                <a:lnTo>
                  <a:pt x="2534" y="468"/>
                </a:lnTo>
                <a:lnTo>
                  <a:pt x="2529" y="480"/>
                </a:lnTo>
                <a:lnTo>
                  <a:pt x="2522" y="490"/>
                </a:lnTo>
                <a:lnTo>
                  <a:pt x="2515" y="502"/>
                </a:lnTo>
                <a:lnTo>
                  <a:pt x="2508" y="512"/>
                </a:lnTo>
                <a:lnTo>
                  <a:pt x="2499" y="522"/>
                </a:lnTo>
                <a:lnTo>
                  <a:pt x="2491" y="533"/>
                </a:lnTo>
                <a:lnTo>
                  <a:pt x="2482" y="542"/>
                </a:lnTo>
                <a:close/>
                <a:moveTo>
                  <a:pt x="2886" y="945"/>
                </a:moveTo>
                <a:lnTo>
                  <a:pt x="902" y="2929"/>
                </a:lnTo>
                <a:lnTo>
                  <a:pt x="893" y="2938"/>
                </a:lnTo>
                <a:lnTo>
                  <a:pt x="883" y="2946"/>
                </a:lnTo>
                <a:lnTo>
                  <a:pt x="873" y="2955"/>
                </a:lnTo>
                <a:lnTo>
                  <a:pt x="861" y="2962"/>
                </a:lnTo>
                <a:lnTo>
                  <a:pt x="851" y="2968"/>
                </a:lnTo>
                <a:lnTo>
                  <a:pt x="840" y="2974"/>
                </a:lnTo>
                <a:lnTo>
                  <a:pt x="828" y="2981"/>
                </a:lnTo>
                <a:lnTo>
                  <a:pt x="817" y="2985"/>
                </a:lnTo>
                <a:lnTo>
                  <a:pt x="805" y="2990"/>
                </a:lnTo>
                <a:lnTo>
                  <a:pt x="793" y="2993"/>
                </a:lnTo>
                <a:lnTo>
                  <a:pt x="781" y="2996"/>
                </a:lnTo>
                <a:lnTo>
                  <a:pt x="769" y="2999"/>
                </a:lnTo>
                <a:lnTo>
                  <a:pt x="756" y="3001"/>
                </a:lnTo>
                <a:lnTo>
                  <a:pt x="744" y="3003"/>
                </a:lnTo>
                <a:lnTo>
                  <a:pt x="731" y="3004"/>
                </a:lnTo>
                <a:lnTo>
                  <a:pt x="719" y="3004"/>
                </a:lnTo>
                <a:lnTo>
                  <a:pt x="706" y="3004"/>
                </a:lnTo>
                <a:lnTo>
                  <a:pt x="694" y="3003"/>
                </a:lnTo>
                <a:lnTo>
                  <a:pt x="682" y="3001"/>
                </a:lnTo>
                <a:lnTo>
                  <a:pt x="670" y="2999"/>
                </a:lnTo>
                <a:lnTo>
                  <a:pt x="658" y="2996"/>
                </a:lnTo>
                <a:lnTo>
                  <a:pt x="645" y="2993"/>
                </a:lnTo>
                <a:lnTo>
                  <a:pt x="634" y="2990"/>
                </a:lnTo>
                <a:lnTo>
                  <a:pt x="621" y="2985"/>
                </a:lnTo>
                <a:lnTo>
                  <a:pt x="610" y="2981"/>
                </a:lnTo>
                <a:lnTo>
                  <a:pt x="598" y="2974"/>
                </a:lnTo>
                <a:lnTo>
                  <a:pt x="587" y="2968"/>
                </a:lnTo>
                <a:lnTo>
                  <a:pt x="577" y="2962"/>
                </a:lnTo>
                <a:lnTo>
                  <a:pt x="566" y="2955"/>
                </a:lnTo>
                <a:lnTo>
                  <a:pt x="556" y="2946"/>
                </a:lnTo>
                <a:lnTo>
                  <a:pt x="545" y="2938"/>
                </a:lnTo>
                <a:lnTo>
                  <a:pt x="536" y="2929"/>
                </a:lnTo>
                <a:lnTo>
                  <a:pt x="527" y="2919"/>
                </a:lnTo>
                <a:lnTo>
                  <a:pt x="518" y="2909"/>
                </a:lnTo>
                <a:lnTo>
                  <a:pt x="510" y="2899"/>
                </a:lnTo>
                <a:lnTo>
                  <a:pt x="503" y="2888"/>
                </a:lnTo>
                <a:lnTo>
                  <a:pt x="497" y="2877"/>
                </a:lnTo>
                <a:lnTo>
                  <a:pt x="490" y="2866"/>
                </a:lnTo>
                <a:lnTo>
                  <a:pt x="484" y="2855"/>
                </a:lnTo>
                <a:lnTo>
                  <a:pt x="479" y="2842"/>
                </a:lnTo>
                <a:lnTo>
                  <a:pt x="475" y="2831"/>
                </a:lnTo>
                <a:lnTo>
                  <a:pt x="471" y="2820"/>
                </a:lnTo>
                <a:lnTo>
                  <a:pt x="467" y="2807"/>
                </a:lnTo>
                <a:lnTo>
                  <a:pt x="465" y="2795"/>
                </a:lnTo>
                <a:lnTo>
                  <a:pt x="463" y="2782"/>
                </a:lnTo>
                <a:lnTo>
                  <a:pt x="461" y="2771"/>
                </a:lnTo>
                <a:lnTo>
                  <a:pt x="461" y="2758"/>
                </a:lnTo>
                <a:lnTo>
                  <a:pt x="460" y="2746"/>
                </a:lnTo>
                <a:lnTo>
                  <a:pt x="461" y="2733"/>
                </a:lnTo>
                <a:lnTo>
                  <a:pt x="461" y="2721"/>
                </a:lnTo>
                <a:lnTo>
                  <a:pt x="463" y="2708"/>
                </a:lnTo>
                <a:lnTo>
                  <a:pt x="465" y="2696"/>
                </a:lnTo>
                <a:lnTo>
                  <a:pt x="467" y="2683"/>
                </a:lnTo>
                <a:lnTo>
                  <a:pt x="471" y="2672"/>
                </a:lnTo>
                <a:lnTo>
                  <a:pt x="475" y="2659"/>
                </a:lnTo>
                <a:lnTo>
                  <a:pt x="479" y="2648"/>
                </a:lnTo>
                <a:lnTo>
                  <a:pt x="484" y="2637"/>
                </a:lnTo>
                <a:lnTo>
                  <a:pt x="490" y="2625"/>
                </a:lnTo>
                <a:lnTo>
                  <a:pt x="497" y="2614"/>
                </a:lnTo>
                <a:lnTo>
                  <a:pt x="503" y="2602"/>
                </a:lnTo>
                <a:lnTo>
                  <a:pt x="510" y="2592"/>
                </a:lnTo>
                <a:lnTo>
                  <a:pt x="518" y="2582"/>
                </a:lnTo>
                <a:lnTo>
                  <a:pt x="527" y="2572"/>
                </a:lnTo>
                <a:lnTo>
                  <a:pt x="536" y="2562"/>
                </a:lnTo>
                <a:lnTo>
                  <a:pt x="2519" y="579"/>
                </a:lnTo>
                <a:lnTo>
                  <a:pt x="2529" y="570"/>
                </a:lnTo>
                <a:lnTo>
                  <a:pt x="2539" y="561"/>
                </a:lnTo>
                <a:lnTo>
                  <a:pt x="2549" y="554"/>
                </a:lnTo>
                <a:lnTo>
                  <a:pt x="2560" y="546"/>
                </a:lnTo>
                <a:lnTo>
                  <a:pt x="2570" y="539"/>
                </a:lnTo>
                <a:lnTo>
                  <a:pt x="2582" y="533"/>
                </a:lnTo>
                <a:lnTo>
                  <a:pt x="2593" y="528"/>
                </a:lnTo>
                <a:lnTo>
                  <a:pt x="2604" y="522"/>
                </a:lnTo>
                <a:lnTo>
                  <a:pt x="2617" y="518"/>
                </a:lnTo>
                <a:lnTo>
                  <a:pt x="2628" y="514"/>
                </a:lnTo>
                <a:lnTo>
                  <a:pt x="2641" y="511"/>
                </a:lnTo>
                <a:lnTo>
                  <a:pt x="2653" y="508"/>
                </a:lnTo>
                <a:lnTo>
                  <a:pt x="2665" y="506"/>
                </a:lnTo>
                <a:lnTo>
                  <a:pt x="2677" y="505"/>
                </a:lnTo>
                <a:lnTo>
                  <a:pt x="2690" y="504"/>
                </a:lnTo>
                <a:lnTo>
                  <a:pt x="2702" y="504"/>
                </a:lnTo>
                <a:lnTo>
                  <a:pt x="2715" y="504"/>
                </a:lnTo>
                <a:lnTo>
                  <a:pt x="2727" y="505"/>
                </a:lnTo>
                <a:lnTo>
                  <a:pt x="2739" y="506"/>
                </a:lnTo>
                <a:lnTo>
                  <a:pt x="2752" y="508"/>
                </a:lnTo>
                <a:lnTo>
                  <a:pt x="2764" y="511"/>
                </a:lnTo>
                <a:lnTo>
                  <a:pt x="2776" y="514"/>
                </a:lnTo>
                <a:lnTo>
                  <a:pt x="2788" y="518"/>
                </a:lnTo>
                <a:lnTo>
                  <a:pt x="2800" y="522"/>
                </a:lnTo>
                <a:lnTo>
                  <a:pt x="2811" y="528"/>
                </a:lnTo>
                <a:lnTo>
                  <a:pt x="2823" y="533"/>
                </a:lnTo>
                <a:lnTo>
                  <a:pt x="2834" y="539"/>
                </a:lnTo>
                <a:lnTo>
                  <a:pt x="2844" y="546"/>
                </a:lnTo>
                <a:lnTo>
                  <a:pt x="2856" y="554"/>
                </a:lnTo>
                <a:lnTo>
                  <a:pt x="2866" y="561"/>
                </a:lnTo>
                <a:lnTo>
                  <a:pt x="2876" y="570"/>
                </a:lnTo>
                <a:lnTo>
                  <a:pt x="2886" y="579"/>
                </a:lnTo>
                <a:lnTo>
                  <a:pt x="2894" y="589"/>
                </a:lnTo>
                <a:lnTo>
                  <a:pt x="2904" y="598"/>
                </a:lnTo>
                <a:lnTo>
                  <a:pt x="2911" y="609"/>
                </a:lnTo>
                <a:lnTo>
                  <a:pt x="2918" y="619"/>
                </a:lnTo>
                <a:lnTo>
                  <a:pt x="2926" y="631"/>
                </a:lnTo>
                <a:lnTo>
                  <a:pt x="2932" y="642"/>
                </a:lnTo>
                <a:lnTo>
                  <a:pt x="2937" y="653"/>
                </a:lnTo>
                <a:lnTo>
                  <a:pt x="2942" y="665"/>
                </a:lnTo>
                <a:lnTo>
                  <a:pt x="2946" y="676"/>
                </a:lnTo>
                <a:lnTo>
                  <a:pt x="2950" y="689"/>
                </a:lnTo>
                <a:lnTo>
                  <a:pt x="2954" y="700"/>
                </a:lnTo>
                <a:lnTo>
                  <a:pt x="2957" y="713"/>
                </a:lnTo>
                <a:lnTo>
                  <a:pt x="2959" y="725"/>
                </a:lnTo>
                <a:lnTo>
                  <a:pt x="2960" y="738"/>
                </a:lnTo>
                <a:lnTo>
                  <a:pt x="2961" y="750"/>
                </a:lnTo>
                <a:lnTo>
                  <a:pt x="2961" y="763"/>
                </a:lnTo>
                <a:lnTo>
                  <a:pt x="2961" y="775"/>
                </a:lnTo>
                <a:lnTo>
                  <a:pt x="2960" y="787"/>
                </a:lnTo>
                <a:lnTo>
                  <a:pt x="2959" y="800"/>
                </a:lnTo>
                <a:lnTo>
                  <a:pt x="2957" y="811"/>
                </a:lnTo>
                <a:lnTo>
                  <a:pt x="2954" y="824"/>
                </a:lnTo>
                <a:lnTo>
                  <a:pt x="2950" y="836"/>
                </a:lnTo>
                <a:lnTo>
                  <a:pt x="2946" y="848"/>
                </a:lnTo>
                <a:lnTo>
                  <a:pt x="2942" y="860"/>
                </a:lnTo>
                <a:lnTo>
                  <a:pt x="2937" y="872"/>
                </a:lnTo>
                <a:lnTo>
                  <a:pt x="2932" y="883"/>
                </a:lnTo>
                <a:lnTo>
                  <a:pt x="2926" y="893"/>
                </a:lnTo>
                <a:lnTo>
                  <a:pt x="2918" y="905"/>
                </a:lnTo>
                <a:lnTo>
                  <a:pt x="2911" y="915"/>
                </a:lnTo>
                <a:lnTo>
                  <a:pt x="2904" y="926"/>
                </a:lnTo>
                <a:lnTo>
                  <a:pt x="2894" y="936"/>
                </a:lnTo>
                <a:lnTo>
                  <a:pt x="2886" y="945"/>
                </a:lnTo>
                <a:close/>
                <a:moveTo>
                  <a:pt x="2984" y="1654"/>
                </a:moveTo>
                <a:lnTo>
                  <a:pt x="1502" y="3137"/>
                </a:lnTo>
                <a:lnTo>
                  <a:pt x="1491" y="3146"/>
                </a:lnTo>
                <a:lnTo>
                  <a:pt x="1482" y="3154"/>
                </a:lnTo>
                <a:lnTo>
                  <a:pt x="1471" y="3163"/>
                </a:lnTo>
                <a:lnTo>
                  <a:pt x="1461" y="3170"/>
                </a:lnTo>
                <a:lnTo>
                  <a:pt x="1450" y="3176"/>
                </a:lnTo>
                <a:lnTo>
                  <a:pt x="1438" y="3182"/>
                </a:lnTo>
                <a:lnTo>
                  <a:pt x="1427" y="3189"/>
                </a:lnTo>
                <a:lnTo>
                  <a:pt x="1415" y="3193"/>
                </a:lnTo>
                <a:lnTo>
                  <a:pt x="1404" y="3198"/>
                </a:lnTo>
                <a:lnTo>
                  <a:pt x="1391" y="3201"/>
                </a:lnTo>
                <a:lnTo>
                  <a:pt x="1380" y="3205"/>
                </a:lnTo>
                <a:lnTo>
                  <a:pt x="1368" y="3207"/>
                </a:lnTo>
                <a:lnTo>
                  <a:pt x="1355" y="3209"/>
                </a:lnTo>
                <a:lnTo>
                  <a:pt x="1343" y="3210"/>
                </a:lnTo>
                <a:lnTo>
                  <a:pt x="1330" y="3211"/>
                </a:lnTo>
                <a:lnTo>
                  <a:pt x="1318" y="3212"/>
                </a:lnTo>
                <a:lnTo>
                  <a:pt x="1305" y="3211"/>
                </a:lnTo>
                <a:lnTo>
                  <a:pt x="1293" y="3210"/>
                </a:lnTo>
                <a:lnTo>
                  <a:pt x="1281" y="3209"/>
                </a:lnTo>
                <a:lnTo>
                  <a:pt x="1269" y="3207"/>
                </a:lnTo>
                <a:lnTo>
                  <a:pt x="1256" y="3205"/>
                </a:lnTo>
                <a:lnTo>
                  <a:pt x="1244" y="3201"/>
                </a:lnTo>
                <a:lnTo>
                  <a:pt x="1232" y="3198"/>
                </a:lnTo>
                <a:lnTo>
                  <a:pt x="1220" y="3193"/>
                </a:lnTo>
                <a:lnTo>
                  <a:pt x="1208" y="3189"/>
                </a:lnTo>
                <a:lnTo>
                  <a:pt x="1197" y="3182"/>
                </a:lnTo>
                <a:lnTo>
                  <a:pt x="1187" y="3176"/>
                </a:lnTo>
                <a:lnTo>
                  <a:pt x="1175" y="3170"/>
                </a:lnTo>
                <a:lnTo>
                  <a:pt x="1165" y="3163"/>
                </a:lnTo>
                <a:lnTo>
                  <a:pt x="1154" y="3154"/>
                </a:lnTo>
                <a:lnTo>
                  <a:pt x="1144" y="3146"/>
                </a:lnTo>
                <a:lnTo>
                  <a:pt x="1135" y="3137"/>
                </a:lnTo>
                <a:lnTo>
                  <a:pt x="1125" y="3127"/>
                </a:lnTo>
                <a:lnTo>
                  <a:pt x="1117" y="3117"/>
                </a:lnTo>
                <a:lnTo>
                  <a:pt x="1109" y="3106"/>
                </a:lnTo>
                <a:lnTo>
                  <a:pt x="1101" y="3096"/>
                </a:lnTo>
                <a:lnTo>
                  <a:pt x="1095" y="3085"/>
                </a:lnTo>
                <a:lnTo>
                  <a:pt x="1089" y="3074"/>
                </a:lnTo>
                <a:lnTo>
                  <a:pt x="1083" y="3063"/>
                </a:lnTo>
                <a:lnTo>
                  <a:pt x="1079" y="3051"/>
                </a:lnTo>
                <a:lnTo>
                  <a:pt x="1073" y="3039"/>
                </a:lnTo>
                <a:lnTo>
                  <a:pt x="1070" y="3027"/>
                </a:lnTo>
                <a:lnTo>
                  <a:pt x="1067" y="3015"/>
                </a:lnTo>
                <a:lnTo>
                  <a:pt x="1064" y="3003"/>
                </a:lnTo>
                <a:lnTo>
                  <a:pt x="1062" y="2991"/>
                </a:lnTo>
                <a:lnTo>
                  <a:pt x="1061" y="2979"/>
                </a:lnTo>
                <a:lnTo>
                  <a:pt x="1060" y="2966"/>
                </a:lnTo>
                <a:lnTo>
                  <a:pt x="1059" y="2954"/>
                </a:lnTo>
                <a:lnTo>
                  <a:pt x="1060" y="2941"/>
                </a:lnTo>
                <a:lnTo>
                  <a:pt x="1061" y="2929"/>
                </a:lnTo>
                <a:lnTo>
                  <a:pt x="1062" y="2916"/>
                </a:lnTo>
                <a:lnTo>
                  <a:pt x="1064" y="2904"/>
                </a:lnTo>
                <a:lnTo>
                  <a:pt x="1067" y="2891"/>
                </a:lnTo>
                <a:lnTo>
                  <a:pt x="1070" y="2880"/>
                </a:lnTo>
                <a:lnTo>
                  <a:pt x="1073" y="2867"/>
                </a:lnTo>
                <a:lnTo>
                  <a:pt x="1079" y="2856"/>
                </a:lnTo>
                <a:lnTo>
                  <a:pt x="1083" y="2845"/>
                </a:lnTo>
                <a:lnTo>
                  <a:pt x="1089" y="2833"/>
                </a:lnTo>
                <a:lnTo>
                  <a:pt x="1095" y="2822"/>
                </a:lnTo>
                <a:lnTo>
                  <a:pt x="1101" y="2810"/>
                </a:lnTo>
                <a:lnTo>
                  <a:pt x="1109" y="2800"/>
                </a:lnTo>
                <a:lnTo>
                  <a:pt x="1117" y="2789"/>
                </a:lnTo>
                <a:lnTo>
                  <a:pt x="1125" y="2780"/>
                </a:lnTo>
                <a:lnTo>
                  <a:pt x="1135" y="2770"/>
                </a:lnTo>
                <a:lnTo>
                  <a:pt x="2617" y="1287"/>
                </a:lnTo>
                <a:lnTo>
                  <a:pt x="2627" y="1279"/>
                </a:lnTo>
                <a:lnTo>
                  <a:pt x="2637" y="1270"/>
                </a:lnTo>
                <a:lnTo>
                  <a:pt x="2647" y="1262"/>
                </a:lnTo>
                <a:lnTo>
                  <a:pt x="2657" y="1255"/>
                </a:lnTo>
                <a:lnTo>
                  <a:pt x="2669" y="1248"/>
                </a:lnTo>
                <a:lnTo>
                  <a:pt x="2680" y="1242"/>
                </a:lnTo>
                <a:lnTo>
                  <a:pt x="2691" y="1237"/>
                </a:lnTo>
                <a:lnTo>
                  <a:pt x="2703" y="1231"/>
                </a:lnTo>
                <a:lnTo>
                  <a:pt x="2715" y="1227"/>
                </a:lnTo>
                <a:lnTo>
                  <a:pt x="2726" y="1223"/>
                </a:lnTo>
                <a:lnTo>
                  <a:pt x="2738" y="1220"/>
                </a:lnTo>
                <a:lnTo>
                  <a:pt x="2751" y="1217"/>
                </a:lnTo>
                <a:lnTo>
                  <a:pt x="2763" y="1215"/>
                </a:lnTo>
                <a:lnTo>
                  <a:pt x="2776" y="1214"/>
                </a:lnTo>
                <a:lnTo>
                  <a:pt x="2788" y="1213"/>
                </a:lnTo>
                <a:lnTo>
                  <a:pt x="2801" y="1213"/>
                </a:lnTo>
                <a:lnTo>
                  <a:pt x="2813" y="1213"/>
                </a:lnTo>
                <a:lnTo>
                  <a:pt x="2825" y="1214"/>
                </a:lnTo>
                <a:lnTo>
                  <a:pt x="2837" y="1215"/>
                </a:lnTo>
                <a:lnTo>
                  <a:pt x="2850" y="1217"/>
                </a:lnTo>
                <a:lnTo>
                  <a:pt x="2862" y="1220"/>
                </a:lnTo>
                <a:lnTo>
                  <a:pt x="2875" y="1223"/>
                </a:lnTo>
                <a:lnTo>
                  <a:pt x="2886" y="1227"/>
                </a:lnTo>
                <a:lnTo>
                  <a:pt x="2897" y="1231"/>
                </a:lnTo>
                <a:lnTo>
                  <a:pt x="2910" y="1237"/>
                </a:lnTo>
                <a:lnTo>
                  <a:pt x="2921" y="1242"/>
                </a:lnTo>
                <a:lnTo>
                  <a:pt x="2932" y="1248"/>
                </a:lnTo>
                <a:lnTo>
                  <a:pt x="2943" y="1255"/>
                </a:lnTo>
                <a:lnTo>
                  <a:pt x="2954" y="1262"/>
                </a:lnTo>
                <a:lnTo>
                  <a:pt x="2964" y="1270"/>
                </a:lnTo>
                <a:lnTo>
                  <a:pt x="2974" y="1279"/>
                </a:lnTo>
                <a:lnTo>
                  <a:pt x="2984" y="1287"/>
                </a:lnTo>
                <a:lnTo>
                  <a:pt x="2993" y="1298"/>
                </a:lnTo>
                <a:lnTo>
                  <a:pt x="3001" y="1307"/>
                </a:lnTo>
                <a:lnTo>
                  <a:pt x="3010" y="1318"/>
                </a:lnTo>
                <a:lnTo>
                  <a:pt x="3017" y="1328"/>
                </a:lnTo>
                <a:lnTo>
                  <a:pt x="3023" y="1339"/>
                </a:lnTo>
                <a:lnTo>
                  <a:pt x="3029" y="1351"/>
                </a:lnTo>
                <a:lnTo>
                  <a:pt x="3035" y="1362"/>
                </a:lnTo>
                <a:lnTo>
                  <a:pt x="3040" y="1374"/>
                </a:lnTo>
                <a:lnTo>
                  <a:pt x="3045" y="1385"/>
                </a:lnTo>
                <a:lnTo>
                  <a:pt x="3048" y="1398"/>
                </a:lnTo>
                <a:lnTo>
                  <a:pt x="3051" y="1409"/>
                </a:lnTo>
                <a:lnTo>
                  <a:pt x="3054" y="1422"/>
                </a:lnTo>
                <a:lnTo>
                  <a:pt x="3057" y="1434"/>
                </a:lnTo>
                <a:lnTo>
                  <a:pt x="3058" y="1446"/>
                </a:lnTo>
                <a:lnTo>
                  <a:pt x="3059" y="1459"/>
                </a:lnTo>
                <a:lnTo>
                  <a:pt x="3060" y="1471"/>
                </a:lnTo>
                <a:lnTo>
                  <a:pt x="3059" y="1484"/>
                </a:lnTo>
                <a:lnTo>
                  <a:pt x="3058" y="1496"/>
                </a:lnTo>
                <a:lnTo>
                  <a:pt x="3057" y="1508"/>
                </a:lnTo>
                <a:lnTo>
                  <a:pt x="3054" y="1520"/>
                </a:lnTo>
                <a:lnTo>
                  <a:pt x="3051" y="1533"/>
                </a:lnTo>
                <a:lnTo>
                  <a:pt x="3048" y="1545"/>
                </a:lnTo>
                <a:lnTo>
                  <a:pt x="3045" y="1557"/>
                </a:lnTo>
                <a:lnTo>
                  <a:pt x="3040" y="1568"/>
                </a:lnTo>
                <a:lnTo>
                  <a:pt x="3035" y="1581"/>
                </a:lnTo>
                <a:lnTo>
                  <a:pt x="3029" y="1592"/>
                </a:lnTo>
                <a:lnTo>
                  <a:pt x="3023" y="1602"/>
                </a:lnTo>
                <a:lnTo>
                  <a:pt x="3017" y="1614"/>
                </a:lnTo>
                <a:lnTo>
                  <a:pt x="3010" y="1624"/>
                </a:lnTo>
                <a:lnTo>
                  <a:pt x="3001" y="1635"/>
                </a:lnTo>
                <a:lnTo>
                  <a:pt x="2993" y="1645"/>
                </a:lnTo>
                <a:lnTo>
                  <a:pt x="2984" y="1654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607915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01691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63" Type="http://schemas.openxmlformats.org/officeDocument/2006/relationships/slideLayout" Target="../slideLayouts/slideLayout63.xml"/><Relationship Id="rId68" Type="http://schemas.openxmlformats.org/officeDocument/2006/relationships/slideLayout" Target="../slideLayouts/slideLayout68.xml"/><Relationship Id="rId7" Type="http://schemas.openxmlformats.org/officeDocument/2006/relationships/slideLayout" Target="../slideLayouts/slideLayout7.xml"/><Relationship Id="rId71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66" Type="http://schemas.openxmlformats.org/officeDocument/2006/relationships/slideLayout" Target="../slideLayouts/slideLayout66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61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65" Type="http://schemas.openxmlformats.org/officeDocument/2006/relationships/slideLayout" Target="../slideLayouts/slideLayout65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64" Type="http://schemas.openxmlformats.org/officeDocument/2006/relationships/slideLayout" Target="../slideLayouts/slideLayout64.xml"/><Relationship Id="rId69" Type="http://schemas.openxmlformats.org/officeDocument/2006/relationships/slideLayout" Target="../slideLayouts/slideLayout69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Relationship Id="rId67" Type="http://schemas.openxmlformats.org/officeDocument/2006/relationships/slideLayout" Target="../slideLayouts/slideLayout67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slideLayout" Target="../slideLayouts/slideLayout62.xml"/><Relationship Id="rId70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3D6A0B0-E492-477B-8CA2-54D2143B8E05}"/>
              </a:ext>
            </a:extLst>
          </p:cNvPr>
          <p:cNvPicPr>
            <a:picLocks noChangeAspect="1"/>
          </p:cNvPicPr>
          <p:nvPr userDrawn="1"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4216"/>
            <a:ext cx="12193200" cy="2952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50DA148-D16F-4316-A457-38D0ACF4DEC4}"/>
              </a:ext>
            </a:extLst>
          </p:cNvPr>
          <p:cNvSpPr txBox="1"/>
          <p:nvPr userDrawn="1"/>
        </p:nvSpPr>
        <p:spPr>
          <a:xfrm>
            <a:off x="7379211" y="6588706"/>
            <a:ext cx="4732338" cy="246221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marL="0" marR="0" lvl="0" indent="0" algn="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cs typeface="Times New Roman" pitchFamily="18" charset="0"/>
              </a:rPr>
              <a:t>Copyright © by </a:t>
            </a: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Impact" panose="020B0806030902050204" pitchFamily="34" charset="0"/>
                <a:cs typeface="Times New Roman" pitchFamily="18" charset="0"/>
              </a:rPr>
              <a:t>EC-Council</a:t>
            </a: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cs typeface="Times New Roman" pitchFamily="18" charset="0"/>
              </a:rPr>
              <a:t>.</a:t>
            </a: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+mn-lt"/>
                <a:cs typeface="Times New Roman" pitchFamily="18" charset="0"/>
              </a:rPr>
              <a:t> </a:t>
            </a: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cs typeface="Times New Roman" pitchFamily="18" charset="0"/>
              </a:rPr>
              <a:t>All Rights Reserved. Reproduction is Strictly Prohibited.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22004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  <p:sldLayoutId id="2147483748" r:id="rId12"/>
    <p:sldLayoutId id="2147483749" r:id="rId13"/>
    <p:sldLayoutId id="2147483750" r:id="rId14"/>
    <p:sldLayoutId id="2147483751" r:id="rId15"/>
    <p:sldLayoutId id="2147483752" r:id="rId16"/>
    <p:sldLayoutId id="2147483753" r:id="rId17"/>
    <p:sldLayoutId id="2147483754" r:id="rId18"/>
    <p:sldLayoutId id="2147483755" r:id="rId19"/>
    <p:sldLayoutId id="2147483756" r:id="rId20"/>
    <p:sldLayoutId id="2147483757" r:id="rId21"/>
    <p:sldLayoutId id="2147483758" r:id="rId22"/>
    <p:sldLayoutId id="2147483759" r:id="rId23"/>
    <p:sldLayoutId id="2147483760" r:id="rId24"/>
    <p:sldLayoutId id="2147483761" r:id="rId25"/>
    <p:sldLayoutId id="2147483762" r:id="rId26"/>
    <p:sldLayoutId id="2147483763" r:id="rId27"/>
    <p:sldLayoutId id="2147483764" r:id="rId28"/>
    <p:sldLayoutId id="2147483765" r:id="rId29"/>
    <p:sldLayoutId id="2147483766" r:id="rId30"/>
    <p:sldLayoutId id="2147483767" r:id="rId31"/>
    <p:sldLayoutId id="2147483769" r:id="rId32"/>
    <p:sldLayoutId id="2147483772" r:id="rId33"/>
    <p:sldLayoutId id="2147483774" r:id="rId34"/>
    <p:sldLayoutId id="2147483776" r:id="rId35"/>
    <p:sldLayoutId id="2147483777" r:id="rId36"/>
    <p:sldLayoutId id="2147483778" r:id="rId37"/>
    <p:sldLayoutId id="2147483784" r:id="rId38"/>
    <p:sldLayoutId id="2147483787" r:id="rId39"/>
    <p:sldLayoutId id="2147483788" r:id="rId40"/>
    <p:sldLayoutId id="2147483790" r:id="rId41"/>
    <p:sldLayoutId id="2147483795" r:id="rId42"/>
    <p:sldLayoutId id="2147483797" r:id="rId43"/>
    <p:sldLayoutId id="2147483799" r:id="rId44"/>
    <p:sldLayoutId id="2147483807" r:id="rId45"/>
    <p:sldLayoutId id="2147483813" r:id="rId46"/>
    <p:sldLayoutId id="2147483835" r:id="rId47"/>
    <p:sldLayoutId id="2147483838" r:id="rId48"/>
    <p:sldLayoutId id="2147483867" r:id="rId49"/>
    <p:sldLayoutId id="2147483949" r:id="rId50"/>
    <p:sldLayoutId id="2147483954" r:id="rId51"/>
    <p:sldLayoutId id="2147483976" r:id="rId52"/>
    <p:sldLayoutId id="2147483987" r:id="rId53"/>
    <p:sldLayoutId id="2147483997" r:id="rId54"/>
    <p:sldLayoutId id="2147484025" r:id="rId55"/>
    <p:sldLayoutId id="2147484106" r:id="rId56"/>
    <p:sldLayoutId id="2147484129" r:id="rId57"/>
    <p:sldLayoutId id="2147484181" r:id="rId58"/>
    <p:sldLayoutId id="2147484208" r:id="rId59"/>
    <p:sldLayoutId id="2147484244" r:id="rId60"/>
    <p:sldLayoutId id="2147484480" r:id="rId61"/>
    <p:sldLayoutId id="2147484663" r:id="rId62"/>
    <p:sldLayoutId id="2147484699" r:id="rId63"/>
    <p:sldLayoutId id="2147484723" r:id="rId64"/>
    <p:sldLayoutId id="2147484727" r:id="rId65"/>
    <p:sldLayoutId id="2147484730" r:id="rId66"/>
    <p:sldLayoutId id="2147484731" r:id="rId67"/>
    <p:sldLayoutId id="2147484762" r:id="rId68"/>
    <p:sldLayoutId id="2147485074" r:id="rId69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microsoft.com/office/2007/relationships/hdphoto" Target="../media/hdphoto1.wdp"/><Relationship Id="rId7" Type="http://schemas.openxmlformats.org/officeDocument/2006/relationships/image" Target="../media/image20.png"/><Relationship Id="rId12" Type="http://schemas.openxmlformats.org/officeDocument/2006/relationships/image" Target="../media/image2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9.xml"/><Relationship Id="rId6" Type="http://schemas.openxmlformats.org/officeDocument/2006/relationships/image" Target="../media/image19.png"/><Relationship Id="rId11" Type="http://schemas.openxmlformats.org/officeDocument/2006/relationships/image" Target="../media/image12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2.xml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3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58.xml"/><Relationship Id="rId6" Type="http://schemas.openxmlformats.org/officeDocument/2006/relationships/image" Target="../media/image37.png"/><Relationship Id="rId5" Type="http://schemas.openxmlformats.org/officeDocument/2006/relationships/image" Target="../media/image19.png"/><Relationship Id="rId4" Type="http://schemas.openxmlformats.org/officeDocument/2006/relationships/image" Target="../media/image36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58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9.png"/><Relationship Id="rId3" Type="http://schemas.openxmlformats.org/officeDocument/2006/relationships/image" Target="../media/image40.png"/><Relationship Id="rId7" Type="http://schemas.openxmlformats.org/officeDocument/2006/relationships/image" Target="../media/image43.png"/><Relationship Id="rId12" Type="http://schemas.openxmlformats.org/officeDocument/2006/relationships/image" Target="../media/image48.png"/><Relationship Id="rId17" Type="http://schemas.openxmlformats.org/officeDocument/2006/relationships/image" Target="../media/image53.png"/><Relationship Id="rId2" Type="http://schemas.openxmlformats.org/officeDocument/2006/relationships/image" Target="../media/image39.png"/><Relationship Id="rId16" Type="http://schemas.openxmlformats.org/officeDocument/2006/relationships/image" Target="../media/image52.png"/><Relationship Id="rId1" Type="http://schemas.openxmlformats.org/officeDocument/2006/relationships/slideLayout" Target="../slideLayouts/slideLayout58.xml"/><Relationship Id="rId6" Type="http://schemas.openxmlformats.org/officeDocument/2006/relationships/image" Target="../media/image22.png"/><Relationship Id="rId11" Type="http://schemas.openxmlformats.org/officeDocument/2006/relationships/image" Target="../media/image47.png"/><Relationship Id="rId5" Type="http://schemas.openxmlformats.org/officeDocument/2006/relationships/image" Target="../media/image42.png"/><Relationship Id="rId15" Type="http://schemas.openxmlformats.org/officeDocument/2006/relationships/image" Target="../media/image51.png"/><Relationship Id="rId10" Type="http://schemas.openxmlformats.org/officeDocument/2006/relationships/image" Target="../media/image46.png"/><Relationship Id="rId4" Type="http://schemas.openxmlformats.org/officeDocument/2006/relationships/image" Target="../media/image41.png"/><Relationship Id="rId9" Type="http://schemas.openxmlformats.org/officeDocument/2006/relationships/image" Target="../media/image45.png"/><Relationship Id="rId14" Type="http://schemas.openxmlformats.org/officeDocument/2006/relationships/image" Target="../media/image50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59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63.png"/><Relationship Id="rId18" Type="http://schemas.openxmlformats.org/officeDocument/2006/relationships/image" Target="../media/image68.png"/><Relationship Id="rId3" Type="http://schemas.openxmlformats.org/officeDocument/2006/relationships/image" Target="../media/image56.png"/><Relationship Id="rId21" Type="http://schemas.openxmlformats.org/officeDocument/2006/relationships/image" Target="../media/image71.png"/><Relationship Id="rId7" Type="http://schemas.openxmlformats.org/officeDocument/2006/relationships/image" Target="../media/image24.png"/><Relationship Id="rId12" Type="http://schemas.openxmlformats.org/officeDocument/2006/relationships/image" Target="../media/image62.png"/><Relationship Id="rId17" Type="http://schemas.openxmlformats.org/officeDocument/2006/relationships/image" Target="../media/image67.png"/><Relationship Id="rId2" Type="http://schemas.openxmlformats.org/officeDocument/2006/relationships/image" Target="../media/image55.jpeg"/><Relationship Id="rId16" Type="http://schemas.openxmlformats.org/officeDocument/2006/relationships/image" Target="../media/image66.png"/><Relationship Id="rId20" Type="http://schemas.openxmlformats.org/officeDocument/2006/relationships/image" Target="../media/image70.png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57.png"/><Relationship Id="rId11" Type="http://schemas.openxmlformats.org/officeDocument/2006/relationships/image" Target="../media/image61.png"/><Relationship Id="rId5" Type="http://schemas.openxmlformats.org/officeDocument/2006/relationships/image" Target="../media/image22.png"/><Relationship Id="rId15" Type="http://schemas.openxmlformats.org/officeDocument/2006/relationships/image" Target="../media/image65.png"/><Relationship Id="rId10" Type="http://schemas.openxmlformats.org/officeDocument/2006/relationships/image" Target="../media/image60.png"/><Relationship Id="rId19" Type="http://schemas.openxmlformats.org/officeDocument/2006/relationships/image" Target="../media/image69.png"/><Relationship Id="rId4" Type="http://schemas.openxmlformats.org/officeDocument/2006/relationships/image" Target="../media/image20.png"/><Relationship Id="rId9" Type="http://schemas.openxmlformats.org/officeDocument/2006/relationships/image" Target="../media/image59.png"/><Relationship Id="rId14" Type="http://schemas.openxmlformats.org/officeDocument/2006/relationships/image" Target="../media/image64.png"/><Relationship Id="rId22" Type="http://schemas.openxmlformats.org/officeDocument/2006/relationships/image" Target="../media/image72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75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3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60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6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6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34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13" Type="http://schemas.openxmlformats.org/officeDocument/2006/relationships/image" Target="../media/image29.png"/><Relationship Id="rId3" Type="http://schemas.openxmlformats.org/officeDocument/2006/relationships/image" Target="../media/image83.png"/><Relationship Id="rId7" Type="http://schemas.openxmlformats.org/officeDocument/2006/relationships/image" Target="../media/image87.png"/><Relationship Id="rId12" Type="http://schemas.openxmlformats.org/officeDocument/2006/relationships/image" Target="../media/image92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63.xml"/><Relationship Id="rId6" Type="http://schemas.openxmlformats.org/officeDocument/2006/relationships/image" Target="../media/image86.png"/><Relationship Id="rId11" Type="http://schemas.openxmlformats.org/officeDocument/2006/relationships/image" Target="../media/image91.png"/><Relationship Id="rId5" Type="http://schemas.openxmlformats.org/officeDocument/2006/relationships/image" Target="../media/image85.png"/><Relationship Id="rId10" Type="http://schemas.openxmlformats.org/officeDocument/2006/relationships/image" Target="../media/image90.png"/><Relationship Id="rId4" Type="http://schemas.openxmlformats.org/officeDocument/2006/relationships/image" Target="../media/image84.png"/><Relationship Id="rId9" Type="http://schemas.openxmlformats.org/officeDocument/2006/relationships/image" Target="../media/image89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7" Type="http://schemas.openxmlformats.org/officeDocument/2006/relationships/image" Target="../media/image9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7.xml"/><Relationship Id="rId6" Type="http://schemas.openxmlformats.org/officeDocument/2006/relationships/image" Target="../media/image96.png"/><Relationship Id="rId5" Type="http://schemas.openxmlformats.org/officeDocument/2006/relationships/image" Target="../media/image95.png"/><Relationship Id="rId4" Type="http://schemas.openxmlformats.org/officeDocument/2006/relationships/image" Target="../media/image94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6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4.png"/><Relationship Id="rId13" Type="http://schemas.openxmlformats.org/officeDocument/2006/relationships/image" Target="../media/image109.png"/><Relationship Id="rId18" Type="http://schemas.openxmlformats.org/officeDocument/2006/relationships/image" Target="../media/image114.png"/><Relationship Id="rId3" Type="http://schemas.openxmlformats.org/officeDocument/2006/relationships/image" Target="../media/image99.png"/><Relationship Id="rId7" Type="http://schemas.openxmlformats.org/officeDocument/2006/relationships/image" Target="../media/image103.png"/><Relationship Id="rId12" Type="http://schemas.openxmlformats.org/officeDocument/2006/relationships/image" Target="../media/image108.png"/><Relationship Id="rId17" Type="http://schemas.openxmlformats.org/officeDocument/2006/relationships/image" Target="../media/image113.png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112.png"/><Relationship Id="rId20" Type="http://schemas.openxmlformats.org/officeDocument/2006/relationships/image" Target="../media/image116.png"/><Relationship Id="rId1" Type="http://schemas.openxmlformats.org/officeDocument/2006/relationships/slideLayout" Target="../slideLayouts/slideLayout65.xml"/><Relationship Id="rId6" Type="http://schemas.openxmlformats.org/officeDocument/2006/relationships/image" Target="../media/image102.png"/><Relationship Id="rId11" Type="http://schemas.openxmlformats.org/officeDocument/2006/relationships/image" Target="../media/image107.png"/><Relationship Id="rId5" Type="http://schemas.openxmlformats.org/officeDocument/2006/relationships/image" Target="../media/image101.png"/><Relationship Id="rId15" Type="http://schemas.openxmlformats.org/officeDocument/2006/relationships/image" Target="../media/image111.png"/><Relationship Id="rId10" Type="http://schemas.openxmlformats.org/officeDocument/2006/relationships/image" Target="../media/image106.png"/><Relationship Id="rId19" Type="http://schemas.openxmlformats.org/officeDocument/2006/relationships/image" Target="../media/image115.png"/><Relationship Id="rId4" Type="http://schemas.openxmlformats.org/officeDocument/2006/relationships/image" Target="../media/image100.png"/><Relationship Id="rId9" Type="http://schemas.openxmlformats.org/officeDocument/2006/relationships/image" Target="../media/image105.png"/><Relationship Id="rId14" Type="http://schemas.openxmlformats.org/officeDocument/2006/relationships/image" Target="../media/image110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3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31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6.jpeg"/><Relationship Id="rId3" Type="http://schemas.openxmlformats.org/officeDocument/2006/relationships/image" Target="../media/image121.jpeg"/><Relationship Id="rId7" Type="http://schemas.openxmlformats.org/officeDocument/2006/relationships/image" Target="../media/image125.jpeg"/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124.jpeg"/><Relationship Id="rId5" Type="http://schemas.openxmlformats.org/officeDocument/2006/relationships/image" Target="../media/image123.jpeg"/><Relationship Id="rId4" Type="http://schemas.openxmlformats.org/officeDocument/2006/relationships/image" Target="../media/image122.jpeg"/><Relationship Id="rId9" Type="http://schemas.openxmlformats.org/officeDocument/2006/relationships/image" Target="../media/image127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4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4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5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5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4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5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26310" y="609600"/>
            <a:ext cx="7494483" cy="279561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sz="5300" b="1" dirty="0"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rPr>
              <a:t>Ethical Hacking Essentials (EHE)</a:t>
            </a:r>
            <a:br>
              <a:rPr lang="en-US" sz="2400" b="1" dirty="0"/>
            </a:br>
            <a:br>
              <a:rPr lang="en-US" sz="2400" b="1" dirty="0"/>
            </a:br>
            <a:r>
              <a:rPr lang="en-US" sz="1800" b="1" dirty="0"/>
              <a:t>Master of Science in Cybersecurity </a:t>
            </a:r>
            <a:endParaRPr lang="en-US" sz="2400" b="1" dirty="0"/>
          </a:p>
        </p:txBody>
      </p:sp>
      <p:sp>
        <p:nvSpPr>
          <p:cNvPr id="7171" name="Subtitle 2"/>
          <p:cNvSpPr>
            <a:spLocks noGrp="1"/>
          </p:cNvSpPr>
          <p:nvPr>
            <p:ph type="subTitle" idx="1"/>
          </p:nvPr>
        </p:nvSpPr>
        <p:spPr>
          <a:xfrm>
            <a:off x="4272930" y="3173560"/>
            <a:ext cx="6952234" cy="36152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 b="1" i="1" dirty="0"/>
              <a:t>Dr. Kamal Alieyan</a:t>
            </a:r>
            <a:endParaRPr lang="en-US" i="1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Everyone Smart University  </a:t>
            </a:r>
          </a:p>
          <a:p>
            <a:r>
              <a:rPr lang="en-US" dirty="0">
                <a:solidFill>
                  <a:schemeClr val="tx1"/>
                </a:solidFill>
              </a:rPr>
              <a:t>Faculty of IT – 2022/2023</a:t>
            </a:r>
          </a:p>
        </p:txBody>
      </p:sp>
      <p:sp>
        <p:nvSpPr>
          <p:cNvPr id="7172" name="Slide Number Placeholder 2"/>
          <p:cNvSpPr>
            <a:spLocks noGrp="1"/>
          </p:cNvSpPr>
          <p:nvPr>
            <p:ph type="sldNum" sz="quarter" idx="12"/>
          </p:nvPr>
        </p:nvSpPr>
        <p:spPr bwMode="auto">
          <a:xfrm>
            <a:off x="5257006" y="2941638"/>
            <a:ext cx="382108" cy="18256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45720" tIns="22860" rIns="45720" bIns="22860" rtlCol="0" anchor="ctr">
            <a:normAutofit/>
          </a:bodyPr>
          <a:lstStyle>
            <a:defPPr>
              <a:defRPr lang="en-US"/>
            </a:defPPr>
            <a:lvl1pPr marL="0" algn="r" defTabSz="228600" rtl="0" eaLnBrk="1" latinLnBrk="0" hangingPunct="1">
              <a:defRPr sz="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286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572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858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144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1430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716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002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288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BC7E4EF3-2510-4CA4-AC11-B867A8637131}" type="slidenum">
              <a:rPr kumimoji="0" lang="en-US" sz="500" b="0" i="0" u="none" strike="noStrike" kern="1200" cap="none" spc="0" normalizeH="0" baseline="0" noProof="0" smtClean="0">
                <a:ln>
                  <a:noFill/>
                </a:ln>
                <a:solidFill>
                  <a:srgbClr val="A5300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500" b="0" i="0" u="none" strike="noStrike" kern="1200" cap="none" spc="0" normalizeH="0" baseline="0" noProof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9698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3108" y="489453"/>
            <a:ext cx="2795614" cy="2795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632" y="4049559"/>
            <a:ext cx="3092568" cy="186327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9057241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Placeholder 27" descr="A picture containing person&#10;&#10;Description automatically generated">
            <a:extLst>
              <a:ext uri="{FF2B5EF4-FFF2-40B4-BE49-F238E27FC236}">
                <a16:creationId xmlns:a16="http://schemas.microsoft.com/office/drawing/2014/main" id="{26E659F0-6894-477D-8BF8-D30E1FB36F85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58" t="1108" r="6658"/>
          <a:stretch/>
        </p:blipFill>
        <p:spPr>
          <a:xfrm flipH="1">
            <a:off x="0" y="0"/>
            <a:ext cx="12192000" cy="6546153"/>
          </a:xfrm>
        </p:spPr>
      </p:pic>
      <p:sp>
        <p:nvSpPr>
          <p:cNvPr id="20" name="Rectangle 19"/>
          <p:cNvSpPr/>
          <p:nvPr/>
        </p:nvSpPr>
        <p:spPr>
          <a:xfrm>
            <a:off x="2728265" y="4045258"/>
            <a:ext cx="9463735" cy="1948951"/>
          </a:xfrm>
          <a:prstGeom prst="rect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743199" y="4817705"/>
            <a:ext cx="9169205" cy="101566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r" defTabSz="914217"/>
            <a:r>
              <a:rPr lang="en-US" sz="3000" b="1" dirty="0">
                <a:solidFill>
                  <a:prstClr val="white"/>
                </a:solidFill>
                <a:latin typeface="Rockwell" panose="02060603020205020403" pitchFamily="18" charset="0"/>
              </a:rPr>
              <a:t>Information Security Threats and Vulnerability Assessment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829800" y="4176252"/>
            <a:ext cx="2082604" cy="5078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 defTabSz="914217"/>
            <a:r>
              <a:rPr lang="en-US" sz="2700" b="1" dirty="0">
                <a:solidFill>
                  <a:srgbClr val="FFC000"/>
                </a:solidFill>
                <a:latin typeface="Calibri" panose="020F0502020204030204"/>
                <a:ea typeface="Open Sans Light" pitchFamily="34" charset="0"/>
                <a:cs typeface="Open Sans Light" pitchFamily="34" charset="0"/>
              </a:rPr>
              <a:t>Module 03</a:t>
            </a:r>
          </a:p>
        </p:txBody>
      </p:sp>
      <p:sp>
        <p:nvSpPr>
          <p:cNvPr id="7" name="Round Same Side Corner Rectangle 6"/>
          <p:cNvSpPr/>
          <p:nvPr/>
        </p:nvSpPr>
        <p:spPr>
          <a:xfrm rot="10800000">
            <a:off x="9947311" y="-1"/>
            <a:ext cx="2049099" cy="1542193"/>
          </a:xfrm>
          <a:prstGeom prst="round2SameRect">
            <a:avLst>
              <a:gd name="adj1" fmla="val 6047"/>
              <a:gd name="adj2" fmla="val 0"/>
            </a:avLst>
          </a:prstGeom>
          <a:solidFill>
            <a:srgbClr val="FA957A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3700" y="126695"/>
            <a:ext cx="1576321" cy="128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458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3352800" y="230674"/>
            <a:ext cx="528431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Module Objectives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1FF6461C-065B-430C-9C2A-1B38E1EAE10A}"/>
              </a:ext>
            </a:extLst>
          </p:cNvPr>
          <p:cNvGrpSpPr/>
          <p:nvPr/>
        </p:nvGrpSpPr>
        <p:grpSpPr>
          <a:xfrm>
            <a:off x="3477928" y="1100849"/>
            <a:ext cx="429514" cy="430887"/>
            <a:chOff x="5867400" y="1201500"/>
            <a:chExt cx="429514" cy="430887"/>
          </a:xfrm>
        </p:grpSpPr>
        <p:sp>
          <p:nvSpPr>
            <p:cNvPr id="37" name="Oval 36"/>
            <p:cNvSpPr/>
            <p:nvPr/>
          </p:nvSpPr>
          <p:spPr>
            <a:xfrm>
              <a:off x="5867400" y="1202185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7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5912078" y="1201500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1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D0F1F683-5C8D-4A32-8756-5C901ADF3523}"/>
              </a:ext>
            </a:extLst>
          </p:cNvPr>
          <p:cNvGrpSpPr/>
          <p:nvPr/>
        </p:nvGrpSpPr>
        <p:grpSpPr>
          <a:xfrm>
            <a:off x="3477928" y="1787843"/>
            <a:ext cx="429514" cy="430887"/>
            <a:chOff x="5638800" y="1959280"/>
            <a:chExt cx="429514" cy="430887"/>
          </a:xfrm>
        </p:grpSpPr>
        <p:sp>
          <p:nvSpPr>
            <p:cNvPr id="39" name="Oval 38"/>
            <p:cNvSpPr/>
            <p:nvPr/>
          </p:nvSpPr>
          <p:spPr>
            <a:xfrm>
              <a:off x="5638800" y="1959965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7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683478" y="1959280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2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CCB0E71-CF27-4F05-96EB-CD5644B7C254}"/>
              </a:ext>
            </a:extLst>
          </p:cNvPr>
          <p:cNvGrpSpPr/>
          <p:nvPr/>
        </p:nvGrpSpPr>
        <p:grpSpPr>
          <a:xfrm>
            <a:off x="3477928" y="2474837"/>
            <a:ext cx="429514" cy="430887"/>
            <a:chOff x="5410200" y="2840468"/>
            <a:chExt cx="429514" cy="430887"/>
          </a:xfrm>
        </p:grpSpPr>
        <p:sp>
          <p:nvSpPr>
            <p:cNvPr id="41" name="Oval 40"/>
            <p:cNvSpPr/>
            <p:nvPr/>
          </p:nvSpPr>
          <p:spPr>
            <a:xfrm>
              <a:off x="5410200" y="2841154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7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5454878" y="2840468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3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05D1EE5B-6724-40C7-94F4-7F2DF0DBCF01}"/>
              </a:ext>
            </a:extLst>
          </p:cNvPr>
          <p:cNvGrpSpPr/>
          <p:nvPr/>
        </p:nvGrpSpPr>
        <p:grpSpPr>
          <a:xfrm>
            <a:off x="3477928" y="3161831"/>
            <a:ext cx="429514" cy="430887"/>
            <a:chOff x="5181600" y="3691177"/>
            <a:chExt cx="429514" cy="430887"/>
          </a:xfrm>
        </p:grpSpPr>
        <p:sp>
          <p:nvSpPr>
            <p:cNvPr id="43" name="Oval 42"/>
            <p:cNvSpPr/>
            <p:nvPr/>
          </p:nvSpPr>
          <p:spPr>
            <a:xfrm>
              <a:off x="5181600" y="3691862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7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5226278" y="3691177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4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B378DB72-B61B-4A4E-8064-BBF5E5FF09A4}"/>
              </a:ext>
            </a:extLst>
          </p:cNvPr>
          <p:cNvGrpSpPr/>
          <p:nvPr/>
        </p:nvGrpSpPr>
        <p:grpSpPr>
          <a:xfrm>
            <a:off x="3477928" y="3848825"/>
            <a:ext cx="429514" cy="430887"/>
            <a:chOff x="4953000" y="4454175"/>
            <a:chExt cx="429514" cy="430887"/>
          </a:xfrm>
        </p:grpSpPr>
        <p:sp>
          <p:nvSpPr>
            <p:cNvPr id="45" name="Oval 44"/>
            <p:cNvSpPr/>
            <p:nvPr/>
          </p:nvSpPr>
          <p:spPr>
            <a:xfrm>
              <a:off x="4953000" y="4454860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7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4997678" y="4454175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5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0F6888E-9557-4DED-B2EE-24D30ACA4CC5}"/>
              </a:ext>
            </a:extLst>
          </p:cNvPr>
          <p:cNvGrpSpPr/>
          <p:nvPr/>
        </p:nvGrpSpPr>
        <p:grpSpPr>
          <a:xfrm>
            <a:off x="3477928" y="4535819"/>
            <a:ext cx="429514" cy="430887"/>
            <a:chOff x="4724400" y="5134985"/>
            <a:chExt cx="429514" cy="430887"/>
          </a:xfrm>
        </p:grpSpPr>
        <p:sp>
          <p:nvSpPr>
            <p:cNvPr id="47" name="Oval 46"/>
            <p:cNvSpPr/>
            <p:nvPr/>
          </p:nvSpPr>
          <p:spPr>
            <a:xfrm>
              <a:off x="4724400" y="5135671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7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4769078" y="5134985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6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91F7555F-A750-4C49-951D-69F6643D2ECE}"/>
              </a:ext>
            </a:extLst>
          </p:cNvPr>
          <p:cNvGrpSpPr/>
          <p:nvPr/>
        </p:nvGrpSpPr>
        <p:grpSpPr>
          <a:xfrm>
            <a:off x="3477928" y="5222813"/>
            <a:ext cx="429514" cy="430887"/>
            <a:chOff x="4495800" y="5932549"/>
            <a:chExt cx="429514" cy="430887"/>
          </a:xfrm>
        </p:grpSpPr>
        <p:sp>
          <p:nvSpPr>
            <p:cNvPr id="49" name="Oval 48"/>
            <p:cNvSpPr/>
            <p:nvPr/>
          </p:nvSpPr>
          <p:spPr>
            <a:xfrm>
              <a:off x="4495800" y="5933235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7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540478" y="5932549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7</a:t>
              </a:r>
            </a:p>
          </p:txBody>
        </p:sp>
      </p:grpSp>
      <p:sp>
        <p:nvSpPr>
          <p:cNvPr id="52" name="Rectangle 51">
            <a:extLst>
              <a:ext uri="{FF2B5EF4-FFF2-40B4-BE49-F238E27FC236}">
                <a16:creationId xmlns:a16="http://schemas.microsoft.com/office/drawing/2014/main" id="{FF88D11F-867A-46C2-AC8B-5627346C8354}"/>
              </a:ext>
            </a:extLst>
          </p:cNvPr>
          <p:cNvSpPr/>
          <p:nvPr/>
        </p:nvSpPr>
        <p:spPr>
          <a:xfrm>
            <a:off x="4043009" y="1818620"/>
            <a:ext cx="5739150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Understanding Malware and Components of Malware 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BCB520E9-4F15-4360-8A49-2885A5A45CDD}"/>
              </a:ext>
            </a:extLst>
          </p:cNvPr>
          <p:cNvSpPr/>
          <p:nvPr/>
        </p:nvSpPr>
        <p:spPr>
          <a:xfrm>
            <a:off x="4043009" y="2505614"/>
            <a:ext cx="8121954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Overview of Common Techniques Attackers use to Distribute Malware on the Web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E4B1403D-A52C-457B-A08A-EF31D9DFBC99}"/>
              </a:ext>
            </a:extLst>
          </p:cNvPr>
          <p:cNvSpPr/>
          <p:nvPr/>
        </p:nvSpPr>
        <p:spPr>
          <a:xfrm>
            <a:off x="4043009" y="3192608"/>
            <a:ext cx="7602596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Overview of Different Types of Malware and Malware Countermeasures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4401172B-FAA5-43A4-9915-E71BFBBF0C65}"/>
              </a:ext>
            </a:extLst>
          </p:cNvPr>
          <p:cNvSpPr/>
          <p:nvPr/>
        </p:nvSpPr>
        <p:spPr>
          <a:xfrm>
            <a:off x="4043009" y="3879602"/>
            <a:ext cx="6812855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Understanding Vulnerability and Vulnerability Classification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D6812DF-7BBF-41B8-BCEE-FE41AC3A293D}"/>
              </a:ext>
            </a:extLst>
          </p:cNvPr>
          <p:cNvSpPr/>
          <p:nvPr/>
        </p:nvSpPr>
        <p:spPr>
          <a:xfrm>
            <a:off x="4043009" y="4566596"/>
            <a:ext cx="7765284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Understanding Vulnerability Assessment and Types of Vulnerability Assessment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513C3A49-E77E-407B-8C09-08E42F6465D3}"/>
              </a:ext>
            </a:extLst>
          </p:cNvPr>
          <p:cNvSpPr/>
          <p:nvPr/>
        </p:nvSpPr>
        <p:spPr>
          <a:xfrm>
            <a:off x="4043009" y="5253590"/>
            <a:ext cx="8121954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Overview of Vulnerability Scoring Systems and Vulnerability Management Life Cycle 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627F08E2-A8C5-4E9F-8677-16E11062870C}"/>
              </a:ext>
            </a:extLst>
          </p:cNvPr>
          <p:cNvSpPr/>
          <p:nvPr/>
        </p:nvSpPr>
        <p:spPr>
          <a:xfrm>
            <a:off x="4043009" y="1131626"/>
            <a:ext cx="5568656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Understanding the Threat and Threat Sources</a:t>
            </a:r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ADE02281-A7DA-4AEE-B8F9-EF44872FFB0A}"/>
              </a:ext>
            </a:extLst>
          </p:cNvPr>
          <p:cNvGrpSpPr/>
          <p:nvPr/>
        </p:nvGrpSpPr>
        <p:grpSpPr>
          <a:xfrm>
            <a:off x="3477928" y="5909807"/>
            <a:ext cx="429514" cy="430887"/>
            <a:chOff x="4495800" y="5932549"/>
            <a:chExt cx="429514" cy="430887"/>
          </a:xfrm>
        </p:grpSpPr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4FE304CC-A5C4-4D9F-8E5A-5935CF08E408}"/>
                </a:ext>
              </a:extLst>
            </p:cNvPr>
            <p:cNvSpPr/>
            <p:nvPr/>
          </p:nvSpPr>
          <p:spPr>
            <a:xfrm>
              <a:off x="4495800" y="5933235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7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6C85004A-7A91-4E21-B82E-18709ECD6CC2}"/>
                </a:ext>
              </a:extLst>
            </p:cNvPr>
            <p:cNvSpPr txBox="1"/>
            <p:nvPr/>
          </p:nvSpPr>
          <p:spPr>
            <a:xfrm>
              <a:off x="4540478" y="5932549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8</a:t>
              </a:r>
            </a:p>
          </p:txBody>
        </p:sp>
      </p:grpSp>
      <p:sp>
        <p:nvSpPr>
          <p:cNvPr id="61" name="Rectangle 60">
            <a:extLst>
              <a:ext uri="{FF2B5EF4-FFF2-40B4-BE49-F238E27FC236}">
                <a16:creationId xmlns:a16="http://schemas.microsoft.com/office/drawing/2014/main" id="{AC0CAA97-2D93-4B7F-9794-390920A096FA}"/>
              </a:ext>
            </a:extLst>
          </p:cNvPr>
          <p:cNvSpPr/>
          <p:nvPr/>
        </p:nvSpPr>
        <p:spPr>
          <a:xfrm>
            <a:off x="4043009" y="5940584"/>
            <a:ext cx="8121954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Understanding Vulnerability Assessment Tools and Vulnerability Exploitation</a:t>
            </a:r>
          </a:p>
        </p:txBody>
      </p:sp>
      <p:pic>
        <p:nvPicPr>
          <p:cNvPr id="27" name="Picture Placeholder 26" descr="A picture containing light, traffic, signal&#10;&#10;Description automatically generated">
            <a:extLst>
              <a:ext uri="{FF2B5EF4-FFF2-40B4-BE49-F238E27FC236}">
                <a16:creationId xmlns:a16="http://schemas.microsoft.com/office/drawing/2014/main" id="{B1DC36ED-A607-47DB-A5EC-D7B0A3F47561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19" r="34519"/>
          <a:stretch/>
        </p:blipFill>
        <p:spPr>
          <a:xfrm>
            <a:off x="-3482" y="0"/>
            <a:ext cx="3051482" cy="6569663"/>
          </a:xfrm>
        </p:spPr>
      </p:pic>
    </p:spTree>
    <p:extLst>
      <p:ext uri="{BB962C8B-B14F-4D97-AF65-F5344CB8AC3E}">
        <p14:creationId xmlns:p14="http://schemas.microsoft.com/office/powerpoint/2010/main" val="7217881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10" descr="A person pointing at a screen&#10;&#10;Description automatically generated with low confidence">
            <a:extLst>
              <a:ext uri="{FF2B5EF4-FFF2-40B4-BE49-F238E27FC236}">
                <a16:creationId xmlns:a16="http://schemas.microsoft.com/office/drawing/2014/main" id="{759F2EB8-0266-4629-857D-FE75A58F06B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07" r="25407"/>
          <a:stretch>
            <a:fillRect/>
          </a:stretch>
        </p:blipFill>
        <p:spPr>
          <a:xfrm>
            <a:off x="7132638" y="1"/>
            <a:ext cx="5059362" cy="6583680"/>
          </a:xfrm>
          <a:custGeom>
            <a:avLst/>
            <a:gdLst>
              <a:gd name="T0" fmla="*/ 4234 w 5219"/>
              <a:gd name="T1" fmla="*/ 4234 w 5219"/>
              <a:gd name="T2" fmla="*/ 4234 w 5219"/>
              <a:gd name="T3" fmla="*/ 4234 w 5219"/>
              <a:gd name="T4" fmla="*/ 4234 w 5219"/>
              <a:gd name="T5" fmla="*/ 4234 w 5219"/>
              <a:gd name="T6" fmla="*/ 4234 w 5219"/>
              <a:gd name="T7" fmla="*/ 4234 w 5219"/>
              <a:gd name="T8" fmla="*/ 4234 w 5219"/>
              <a:gd name="T9" fmla="*/ 4234 w 5219"/>
              <a:gd name="T10" fmla="*/ 4234 w 5219"/>
              <a:gd name="T11" fmla="*/ 4234 w 5219"/>
              <a:gd name="T12" fmla="*/ 4234 w 5219"/>
              <a:gd name="T13" fmla="*/ 4234 w 5219"/>
              <a:gd name="T14" fmla="*/ 4234 w 5219"/>
              <a:gd name="T15" fmla="*/ 4234 w 5219"/>
              <a:gd name="T16" fmla="*/ 4234 w 5219"/>
              <a:gd name="T17" fmla="*/ 4234 w 5219"/>
              <a:gd name="T18" fmla="*/ 4234 w 5219"/>
              <a:gd name="T19" fmla="*/ 4234 w 5219"/>
              <a:gd name="T20" fmla="*/ 4234 w 5219"/>
              <a:gd name="T21" fmla="*/ 4234 w 5219"/>
              <a:gd name="T22" fmla="*/ 4234 w 5219"/>
              <a:gd name="T23" fmla="*/ 4234 w 5219"/>
              <a:gd name="T24" fmla="*/ 4234 w 5219"/>
              <a:gd name="T25" fmla="*/ 4234 w 5219"/>
              <a:gd name="T26" fmla="*/ 4234 w 5219"/>
              <a:gd name="T27" fmla="*/ 4234 w 5219"/>
              <a:gd name="T28" fmla="*/ 4234 w 5219"/>
              <a:gd name="T29" fmla="*/ 4234 w 5219"/>
              <a:gd name="T30" fmla="*/ 4234 w 5219"/>
              <a:gd name="T31" fmla="*/ 4234 w 5219"/>
              <a:gd name="T32" fmla="*/ 4234 w 5219"/>
              <a:gd name="T33" fmla="*/ 4234 w 5219"/>
              <a:gd name="T34" fmla="*/ 4234 w 5219"/>
              <a:gd name="T35" fmla="*/ 4234 w 5219"/>
              <a:gd name="T36" fmla="*/ 4234 w 5219"/>
              <a:gd name="T37" fmla="*/ 4234 w 5219"/>
              <a:gd name="T38" fmla="*/ 4234 w 5219"/>
              <a:gd name="T39" fmla="*/ 4234 w 5219"/>
              <a:gd name="T40" fmla="*/ 4234 w 5219"/>
              <a:gd name="T41" fmla="*/ 4234 w 5219"/>
              <a:gd name="T42" fmla="*/ 4234 w 5219"/>
              <a:gd name="T43" fmla="*/ 4234 w 5219"/>
              <a:gd name="T44" fmla="*/ 4234 w 5219"/>
              <a:gd name="T45" fmla="*/ 4234 w 5219"/>
              <a:gd name="T46" fmla="*/ 4234 w 5219"/>
              <a:gd name="T47" fmla="*/ 4234 w 5219"/>
              <a:gd name="T48" fmla="*/ 4234 w 5219"/>
              <a:gd name="T49" fmla="*/ 4234 w 5219"/>
              <a:gd name="T50" fmla="*/ 4234 w 5219"/>
              <a:gd name="T51" fmla="*/ 4234 w 5219"/>
              <a:gd name="T52" fmla="*/ 4234 w 5219"/>
              <a:gd name="T53" fmla="*/ 4234 w 5219"/>
              <a:gd name="T54" fmla="*/ 4234 w 5219"/>
              <a:gd name="T55" fmla="*/ 4234 w 5219"/>
              <a:gd name="T56" fmla="*/ 4234 w 5219"/>
              <a:gd name="T57" fmla="*/ 4234 w 5219"/>
              <a:gd name="T58" fmla="*/ 4234 w 5219"/>
              <a:gd name="T59" fmla="*/ 4234 w 5219"/>
              <a:gd name="T60" fmla="*/ 4234 w 5219"/>
              <a:gd name="T61" fmla="*/ 4234 w 5219"/>
              <a:gd name="T62" fmla="*/ 4234 w 5219"/>
              <a:gd name="T63" fmla="*/ 4234 w 5219"/>
              <a:gd name="T64" fmla="*/ 4234 w 5219"/>
              <a:gd name="T65" fmla="*/ 4234 w 5219"/>
              <a:gd name="T66" fmla="*/ 4234 w 5219"/>
              <a:gd name="T67" fmla="*/ 4234 w 5219"/>
              <a:gd name="T68" fmla="*/ 4234 w 5219"/>
              <a:gd name="T69" fmla="*/ 4234 w 5219"/>
              <a:gd name="T70" fmla="*/ 4234 w 5219"/>
              <a:gd name="T71" fmla="*/ 4234 w 5219"/>
              <a:gd name="T72" fmla="*/ 4234 w 5219"/>
              <a:gd name="T73" fmla="*/ 4234 w 5219"/>
              <a:gd name="T74" fmla="*/ 4234 w 5219"/>
              <a:gd name="T75" fmla="*/ 4234 w 5219"/>
              <a:gd name="T76" fmla="*/ 4234 w 5219"/>
              <a:gd name="T77" fmla="*/ 4234 w 5219"/>
              <a:gd name="T78" fmla="*/ 4234 w 5219"/>
              <a:gd name="T79" fmla="*/ 4234 w 5219"/>
              <a:gd name="T80" fmla="*/ 4234 w 5219"/>
              <a:gd name="T81" fmla="*/ 4234 w 5219"/>
              <a:gd name="T82" fmla="*/ 4234 w 5219"/>
              <a:gd name="T83" fmla="*/ 4234 w 5219"/>
              <a:gd name="T84" fmla="*/ 4234 w 5219"/>
              <a:gd name="T85" fmla="*/ 4234 w 5219"/>
              <a:gd name="T86" fmla="*/ 4234 w 5219"/>
              <a:gd name="T87" fmla="*/ 4234 w 5219"/>
              <a:gd name="T88" fmla="*/ 4234 w 5219"/>
              <a:gd name="T89" fmla="*/ 4234 w 5219"/>
              <a:gd name="T90" fmla="*/ 4234 w 5219"/>
              <a:gd name="T91" fmla="*/ 4234 w 5219"/>
              <a:gd name="T92" fmla="*/ 4234 w 5219"/>
              <a:gd name="T93" fmla="*/ 4234 w 5219"/>
              <a:gd name="T94" fmla="*/ 4234 w 5219"/>
              <a:gd name="T95" fmla="*/ 4234 w 5219"/>
              <a:gd name="T96" fmla="*/ 4234 w 5219"/>
              <a:gd name="T97" fmla="*/ 4234 w 5219"/>
              <a:gd name="T98" fmla="*/ 4234 w 5219"/>
              <a:gd name="T99" fmla="*/ 4234 w 5219"/>
              <a:gd name="T100" fmla="*/ 4234 w 5219"/>
              <a:gd name="T101" fmla="*/ 4234 w 5219"/>
              <a:gd name="T102" fmla="*/ 4234 w 5219"/>
              <a:gd name="T103" fmla="*/ 4234 w 5219"/>
              <a:gd name="T104" fmla="*/ 4234 w 5219"/>
              <a:gd name="T105" fmla="*/ 4234 w 5219"/>
              <a:gd name="T106" fmla="*/ 4234 w 5219"/>
              <a:gd name="T107" fmla="*/ 4234 w 5219"/>
              <a:gd name="T108" fmla="*/ 4234 w 5219"/>
              <a:gd name="T109" fmla="*/ 4234 w 5219"/>
              <a:gd name="T110" fmla="*/ 4234 w 5219"/>
              <a:gd name="T111" fmla="*/ 4234 w 5219"/>
              <a:gd name="T112" fmla="*/ 4234 w 5219"/>
              <a:gd name="T113" fmla="*/ 4234 w 5219"/>
              <a:gd name="T114" fmla="*/ 4234 w 5219"/>
              <a:gd name="T115" fmla="*/ 4234 w 5219"/>
              <a:gd name="T116" fmla="*/ 4234 w 5219"/>
              <a:gd name="T117" fmla="*/ 4234 w 5219"/>
              <a:gd name="T118" fmla="*/ 4234 w 5219"/>
              <a:gd name="T119" fmla="*/ 4234 w 5219"/>
              <a:gd name="T120" fmla="*/ 4234 w 5219"/>
              <a:gd name="T121" fmla="*/ 4234 w 5219"/>
              <a:gd name="T122" fmla="*/ 4234 w 5219"/>
              <a:gd name="T123" fmla="*/ 4234 w 5219"/>
              <a:gd name="T124" fmla="*/ 4234 w 5219"/>
              <a:gd name="T125" fmla="*/ 4234 w 5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1097" h="9856">
                <a:moveTo>
                  <a:pt x="1753" y="9430"/>
                </a:moveTo>
                <a:lnTo>
                  <a:pt x="1753" y="9434"/>
                </a:lnTo>
                <a:lnTo>
                  <a:pt x="1752" y="9438"/>
                </a:lnTo>
                <a:lnTo>
                  <a:pt x="1753" y="9434"/>
                </a:lnTo>
                <a:lnTo>
                  <a:pt x="1753" y="9430"/>
                </a:lnTo>
                <a:close/>
                <a:moveTo>
                  <a:pt x="3274" y="0"/>
                </a:moveTo>
                <a:lnTo>
                  <a:pt x="3285" y="0"/>
                </a:lnTo>
                <a:lnTo>
                  <a:pt x="3282" y="2"/>
                </a:lnTo>
                <a:lnTo>
                  <a:pt x="3278" y="3"/>
                </a:lnTo>
                <a:lnTo>
                  <a:pt x="3275" y="2"/>
                </a:lnTo>
                <a:lnTo>
                  <a:pt x="3274" y="0"/>
                </a:lnTo>
                <a:close/>
                <a:moveTo>
                  <a:pt x="3417" y="0"/>
                </a:moveTo>
                <a:lnTo>
                  <a:pt x="3436" y="0"/>
                </a:lnTo>
                <a:lnTo>
                  <a:pt x="3434" y="3"/>
                </a:lnTo>
                <a:lnTo>
                  <a:pt x="3431" y="5"/>
                </a:lnTo>
                <a:lnTo>
                  <a:pt x="3428" y="6"/>
                </a:lnTo>
                <a:lnTo>
                  <a:pt x="3425" y="6"/>
                </a:lnTo>
                <a:lnTo>
                  <a:pt x="3421" y="6"/>
                </a:lnTo>
                <a:lnTo>
                  <a:pt x="3419" y="5"/>
                </a:lnTo>
                <a:lnTo>
                  <a:pt x="3418" y="3"/>
                </a:lnTo>
                <a:lnTo>
                  <a:pt x="3417" y="0"/>
                </a:lnTo>
                <a:close/>
                <a:moveTo>
                  <a:pt x="3561" y="0"/>
                </a:moveTo>
                <a:lnTo>
                  <a:pt x="3587" y="0"/>
                </a:lnTo>
                <a:lnTo>
                  <a:pt x="3584" y="4"/>
                </a:lnTo>
                <a:lnTo>
                  <a:pt x="3580" y="7"/>
                </a:lnTo>
                <a:lnTo>
                  <a:pt x="3576" y="9"/>
                </a:lnTo>
                <a:lnTo>
                  <a:pt x="3571" y="10"/>
                </a:lnTo>
                <a:lnTo>
                  <a:pt x="3567" y="9"/>
                </a:lnTo>
                <a:lnTo>
                  <a:pt x="3563" y="7"/>
                </a:lnTo>
                <a:lnTo>
                  <a:pt x="3561" y="4"/>
                </a:lnTo>
                <a:lnTo>
                  <a:pt x="3561" y="0"/>
                </a:lnTo>
                <a:close/>
                <a:moveTo>
                  <a:pt x="3705" y="0"/>
                </a:moveTo>
                <a:lnTo>
                  <a:pt x="3738" y="0"/>
                </a:lnTo>
                <a:lnTo>
                  <a:pt x="3734" y="5"/>
                </a:lnTo>
                <a:lnTo>
                  <a:pt x="3729" y="9"/>
                </a:lnTo>
                <a:lnTo>
                  <a:pt x="3724" y="12"/>
                </a:lnTo>
                <a:lnTo>
                  <a:pt x="3718" y="13"/>
                </a:lnTo>
                <a:lnTo>
                  <a:pt x="3712" y="12"/>
                </a:lnTo>
                <a:lnTo>
                  <a:pt x="3707" y="9"/>
                </a:lnTo>
                <a:lnTo>
                  <a:pt x="3705" y="5"/>
                </a:lnTo>
                <a:lnTo>
                  <a:pt x="3705" y="0"/>
                </a:lnTo>
                <a:close/>
                <a:moveTo>
                  <a:pt x="3839" y="0"/>
                </a:moveTo>
                <a:lnTo>
                  <a:pt x="3925" y="0"/>
                </a:lnTo>
                <a:lnTo>
                  <a:pt x="3842" y="260"/>
                </a:lnTo>
                <a:lnTo>
                  <a:pt x="3807" y="385"/>
                </a:lnTo>
                <a:lnTo>
                  <a:pt x="3816" y="423"/>
                </a:lnTo>
                <a:lnTo>
                  <a:pt x="3865" y="421"/>
                </a:lnTo>
                <a:lnTo>
                  <a:pt x="3869" y="418"/>
                </a:lnTo>
                <a:lnTo>
                  <a:pt x="3874" y="416"/>
                </a:lnTo>
                <a:lnTo>
                  <a:pt x="3879" y="414"/>
                </a:lnTo>
                <a:lnTo>
                  <a:pt x="3883" y="414"/>
                </a:lnTo>
                <a:lnTo>
                  <a:pt x="3884" y="414"/>
                </a:lnTo>
                <a:lnTo>
                  <a:pt x="3884" y="414"/>
                </a:lnTo>
                <a:lnTo>
                  <a:pt x="3895" y="400"/>
                </a:lnTo>
                <a:lnTo>
                  <a:pt x="3907" y="377"/>
                </a:lnTo>
                <a:lnTo>
                  <a:pt x="3918" y="347"/>
                </a:lnTo>
                <a:lnTo>
                  <a:pt x="3929" y="312"/>
                </a:lnTo>
                <a:lnTo>
                  <a:pt x="3922" y="315"/>
                </a:lnTo>
                <a:lnTo>
                  <a:pt x="3915" y="316"/>
                </a:lnTo>
                <a:lnTo>
                  <a:pt x="3906" y="315"/>
                </a:lnTo>
                <a:lnTo>
                  <a:pt x="3900" y="309"/>
                </a:lnTo>
                <a:lnTo>
                  <a:pt x="3897" y="301"/>
                </a:lnTo>
                <a:lnTo>
                  <a:pt x="3898" y="291"/>
                </a:lnTo>
                <a:lnTo>
                  <a:pt x="3904" y="282"/>
                </a:lnTo>
                <a:lnTo>
                  <a:pt x="3911" y="274"/>
                </a:lnTo>
                <a:lnTo>
                  <a:pt x="3921" y="269"/>
                </a:lnTo>
                <a:lnTo>
                  <a:pt x="3931" y="267"/>
                </a:lnTo>
                <a:lnTo>
                  <a:pt x="3937" y="268"/>
                </a:lnTo>
                <a:lnTo>
                  <a:pt x="3941" y="271"/>
                </a:lnTo>
                <a:lnTo>
                  <a:pt x="3949" y="246"/>
                </a:lnTo>
                <a:lnTo>
                  <a:pt x="3957" y="220"/>
                </a:lnTo>
                <a:lnTo>
                  <a:pt x="3964" y="193"/>
                </a:lnTo>
                <a:lnTo>
                  <a:pt x="3972" y="166"/>
                </a:lnTo>
                <a:lnTo>
                  <a:pt x="3967" y="167"/>
                </a:lnTo>
                <a:lnTo>
                  <a:pt x="3963" y="168"/>
                </a:lnTo>
                <a:lnTo>
                  <a:pt x="3955" y="166"/>
                </a:lnTo>
                <a:lnTo>
                  <a:pt x="3949" y="160"/>
                </a:lnTo>
                <a:lnTo>
                  <a:pt x="3945" y="153"/>
                </a:lnTo>
                <a:lnTo>
                  <a:pt x="3947" y="144"/>
                </a:lnTo>
                <a:lnTo>
                  <a:pt x="3952" y="135"/>
                </a:lnTo>
                <a:lnTo>
                  <a:pt x="3959" y="128"/>
                </a:lnTo>
                <a:lnTo>
                  <a:pt x="3968" y="123"/>
                </a:lnTo>
                <a:lnTo>
                  <a:pt x="3978" y="121"/>
                </a:lnTo>
                <a:lnTo>
                  <a:pt x="3981" y="122"/>
                </a:lnTo>
                <a:lnTo>
                  <a:pt x="3985" y="123"/>
                </a:lnTo>
                <a:lnTo>
                  <a:pt x="3993" y="96"/>
                </a:lnTo>
                <a:lnTo>
                  <a:pt x="4002" y="69"/>
                </a:lnTo>
                <a:lnTo>
                  <a:pt x="4011" y="43"/>
                </a:lnTo>
                <a:lnTo>
                  <a:pt x="4020" y="16"/>
                </a:lnTo>
                <a:lnTo>
                  <a:pt x="4016" y="18"/>
                </a:lnTo>
                <a:lnTo>
                  <a:pt x="4011" y="18"/>
                </a:lnTo>
                <a:lnTo>
                  <a:pt x="4003" y="17"/>
                </a:lnTo>
                <a:lnTo>
                  <a:pt x="3998" y="13"/>
                </a:lnTo>
                <a:lnTo>
                  <a:pt x="3995" y="7"/>
                </a:lnTo>
                <a:lnTo>
                  <a:pt x="3995" y="0"/>
                </a:lnTo>
                <a:lnTo>
                  <a:pt x="4044" y="0"/>
                </a:lnTo>
                <a:lnTo>
                  <a:pt x="4017" y="96"/>
                </a:lnTo>
                <a:lnTo>
                  <a:pt x="3997" y="161"/>
                </a:lnTo>
                <a:lnTo>
                  <a:pt x="3983" y="209"/>
                </a:lnTo>
                <a:lnTo>
                  <a:pt x="3975" y="256"/>
                </a:lnTo>
                <a:lnTo>
                  <a:pt x="3981" y="263"/>
                </a:lnTo>
                <a:lnTo>
                  <a:pt x="3987" y="265"/>
                </a:lnTo>
                <a:lnTo>
                  <a:pt x="3993" y="264"/>
                </a:lnTo>
                <a:lnTo>
                  <a:pt x="3998" y="256"/>
                </a:lnTo>
                <a:lnTo>
                  <a:pt x="4033" y="153"/>
                </a:lnTo>
                <a:lnTo>
                  <a:pt x="4047" y="92"/>
                </a:lnTo>
                <a:lnTo>
                  <a:pt x="4056" y="49"/>
                </a:lnTo>
                <a:lnTo>
                  <a:pt x="4077" y="0"/>
                </a:lnTo>
                <a:lnTo>
                  <a:pt x="4108" y="0"/>
                </a:lnTo>
                <a:lnTo>
                  <a:pt x="4104" y="24"/>
                </a:lnTo>
                <a:lnTo>
                  <a:pt x="4093" y="61"/>
                </a:lnTo>
                <a:lnTo>
                  <a:pt x="4073" y="140"/>
                </a:lnTo>
                <a:lnTo>
                  <a:pt x="4040" y="283"/>
                </a:lnTo>
                <a:lnTo>
                  <a:pt x="4016" y="331"/>
                </a:lnTo>
                <a:lnTo>
                  <a:pt x="3987" y="410"/>
                </a:lnTo>
                <a:lnTo>
                  <a:pt x="3940" y="565"/>
                </a:lnTo>
                <a:lnTo>
                  <a:pt x="3858" y="845"/>
                </a:lnTo>
                <a:lnTo>
                  <a:pt x="3855" y="856"/>
                </a:lnTo>
                <a:lnTo>
                  <a:pt x="3853" y="865"/>
                </a:lnTo>
                <a:lnTo>
                  <a:pt x="3852" y="872"/>
                </a:lnTo>
                <a:lnTo>
                  <a:pt x="3852" y="878"/>
                </a:lnTo>
                <a:lnTo>
                  <a:pt x="3859" y="868"/>
                </a:lnTo>
                <a:lnTo>
                  <a:pt x="3868" y="858"/>
                </a:lnTo>
                <a:lnTo>
                  <a:pt x="3879" y="853"/>
                </a:lnTo>
                <a:lnTo>
                  <a:pt x="3891" y="850"/>
                </a:lnTo>
                <a:lnTo>
                  <a:pt x="3891" y="851"/>
                </a:lnTo>
                <a:lnTo>
                  <a:pt x="3892" y="851"/>
                </a:lnTo>
                <a:lnTo>
                  <a:pt x="3908" y="828"/>
                </a:lnTo>
                <a:lnTo>
                  <a:pt x="3922" y="804"/>
                </a:lnTo>
                <a:lnTo>
                  <a:pt x="3936" y="781"/>
                </a:lnTo>
                <a:lnTo>
                  <a:pt x="3951" y="757"/>
                </a:lnTo>
                <a:lnTo>
                  <a:pt x="3950" y="773"/>
                </a:lnTo>
                <a:lnTo>
                  <a:pt x="3949" y="788"/>
                </a:lnTo>
                <a:lnTo>
                  <a:pt x="3948" y="803"/>
                </a:lnTo>
                <a:lnTo>
                  <a:pt x="3947" y="818"/>
                </a:lnTo>
                <a:lnTo>
                  <a:pt x="3951" y="823"/>
                </a:lnTo>
                <a:lnTo>
                  <a:pt x="3955" y="824"/>
                </a:lnTo>
                <a:lnTo>
                  <a:pt x="3959" y="822"/>
                </a:lnTo>
                <a:lnTo>
                  <a:pt x="3963" y="816"/>
                </a:lnTo>
                <a:lnTo>
                  <a:pt x="3976" y="786"/>
                </a:lnTo>
                <a:lnTo>
                  <a:pt x="3986" y="755"/>
                </a:lnTo>
                <a:lnTo>
                  <a:pt x="3992" y="722"/>
                </a:lnTo>
                <a:lnTo>
                  <a:pt x="3992" y="689"/>
                </a:lnTo>
                <a:lnTo>
                  <a:pt x="3993" y="639"/>
                </a:lnTo>
                <a:lnTo>
                  <a:pt x="3998" y="608"/>
                </a:lnTo>
                <a:lnTo>
                  <a:pt x="3991" y="620"/>
                </a:lnTo>
                <a:lnTo>
                  <a:pt x="3960" y="698"/>
                </a:lnTo>
                <a:lnTo>
                  <a:pt x="3948" y="697"/>
                </a:lnTo>
                <a:lnTo>
                  <a:pt x="3939" y="697"/>
                </a:lnTo>
                <a:lnTo>
                  <a:pt x="3944" y="674"/>
                </a:lnTo>
                <a:lnTo>
                  <a:pt x="3951" y="653"/>
                </a:lnTo>
                <a:lnTo>
                  <a:pt x="3956" y="634"/>
                </a:lnTo>
                <a:lnTo>
                  <a:pt x="3961" y="614"/>
                </a:lnTo>
                <a:lnTo>
                  <a:pt x="3953" y="611"/>
                </a:lnTo>
                <a:lnTo>
                  <a:pt x="3948" y="605"/>
                </a:lnTo>
                <a:lnTo>
                  <a:pt x="3945" y="597"/>
                </a:lnTo>
                <a:lnTo>
                  <a:pt x="3947" y="587"/>
                </a:lnTo>
                <a:lnTo>
                  <a:pt x="3952" y="577"/>
                </a:lnTo>
                <a:lnTo>
                  <a:pt x="3959" y="569"/>
                </a:lnTo>
                <a:lnTo>
                  <a:pt x="3967" y="563"/>
                </a:lnTo>
                <a:lnTo>
                  <a:pt x="3977" y="559"/>
                </a:lnTo>
                <a:lnTo>
                  <a:pt x="3986" y="529"/>
                </a:lnTo>
                <a:lnTo>
                  <a:pt x="3996" y="504"/>
                </a:lnTo>
                <a:lnTo>
                  <a:pt x="4004" y="483"/>
                </a:lnTo>
                <a:lnTo>
                  <a:pt x="4011" y="466"/>
                </a:lnTo>
                <a:lnTo>
                  <a:pt x="4003" y="463"/>
                </a:lnTo>
                <a:lnTo>
                  <a:pt x="3997" y="458"/>
                </a:lnTo>
                <a:lnTo>
                  <a:pt x="3993" y="449"/>
                </a:lnTo>
                <a:lnTo>
                  <a:pt x="3996" y="439"/>
                </a:lnTo>
                <a:lnTo>
                  <a:pt x="4001" y="428"/>
                </a:lnTo>
                <a:lnTo>
                  <a:pt x="4010" y="420"/>
                </a:lnTo>
                <a:lnTo>
                  <a:pt x="4020" y="414"/>
                </a:lnTo>
                <a:lnTo>
                  <a:pt x="4032" y="412"/>
                </a:lnTo>
                <a:lnTo>
                  <a:pt x="4041" y="413"/>
                </a:lnTo>
                <a:lnTo>
                  <a:pt x="4048" y="419"/>
                </a:lnTo>
                <a:lnTo>
                  <a:pt x="4052" y="427"/>
                </a:lnTo>
                <a:lnTo>
                  <a:pt x="4051" y="436"/>
                </a:lnTo>
                <a:lnTo>
                  <a:pt x="4060" y="451"/>
                </a:lnTo>
                <a:lnTo>
                  <a:pt x="4068" y="469"/>
                </a:lnTo>
                <a:lnTo>
                  <a:pt x="4076" y="486"/>
                </a:lnTo>
                <a:lnTo>
                  <a:pt x="4084" y="498"/>
                </a:lnTo>
                <a:lnTo>
                  <a:pt x="4090" y="498"/>
                </a:lnTo>
                <a:lnTo>
                  <a:pt x="4094" y="497"/>
                </a:lnTo>
                <a:lnTo>
                  <a:pt x="4116" y="450"/>
                </a:lnTo>
                <a:lnTo>
                  <a:pt x="4136" y="398"/>
                </a:lnTo>
                <a:lnTo>
                  <a:pt x="4153" y="339"/>
                </a:lnTo>
                <a:lnTo>
                  <a:pt x="4165" y="277"/>
                </a:lnTo>
                <a:lnTo>
                  <a:pt x="4175" y="228"/>
                </a:lnTo>
                <a:lnTo>
                  <a:pt x="4192" y="181"/>
                </a:lnTo>
                <a:lnTo>
                  <a:pt x="4210" y="135"/>
                </a:lnTo>
                <a:lnTo>
                  <a:pt x="4229" y="89"/>
                </a:lnTo>
                <a:lnTo>
                  <a:pt x="4236" y="81"/>
                </a:lnTo>
                <a:lnTo>
                  <a:pt x="4243" y="74"/>
                </a:lnTo>
                <a:lnTo>
                  <a:pt x="4251" y="80"/>
                </a:lnTo>
                <a:lnTo>
                  <a:pt x="4255" y="84"/>
                </a:lnTo>
                <a:lnTo>
                  <a:pt x="4258" y="95"/>
                </a:lnTo>
                <a:lnTo>
                  <a:pt x="4260" y="120"/>
                </a:lnTo>
                <a:lnTo>
                  <a:pt x="4267" y="118"/>
                </a:lnTo>
                <a:lnTo>
                  <a:pt x="4274" y="116"/>
                </a:lnTo>
                <a:lnTo>
                  <a:pt x="4284" y="119"/>
                </a:lnTo>
                <a:lnTo>
                  <a:pt x="4291" y="125"/>
                </a:lnTo>
                <a:lnTo>
                  <a:pt x="4294" y="134"/>
                </a:lnTo>
                <a:lnTo>
                  <a:pt x="4293" y="144"/>
                </a:lnTo>
                <a:lnTo>
                  <a:pt x="4289" y="152"/>
                </a:lnTo>
                <a:lnTo>
                  <a:pt x="4283" y="159"/>
                </a:lnTo>
                <a:lnTo>
                  <a:pt x="4274" y="166"/>
                </a:lnTo>
                <a:lnTo>
                  <a:pt x="4266" y="170"/>
                </a:lnTo>
                <a:lnTo>
                  <a:pt x="4266" y="171"/>
                </a:lnTo>
                <a:lnTo>
                  <a:pt x="4266" y="173"/>
                </a:lnTo>
                <a:lnTo>
                  <a:pt x="4269" y="177"/>
                </a:lnTo>
                <a:lnTo>
                  <a:pt x="4273" y="183"/>
                </a:lnTo>
                <a:lnTo>
                  <a:pt x="4302" y="144"/>
                </a:lnTo>
                <a:lnTo>
                  <a:pt x="4310" y="140"/>
                </a:lnTo>
                <a:lnTo>
                  <a:pt x="4299" y="189"/>
                </a:lnTo>
                <a:lnTo>
                  <a:pt x="4269" y="310"/>
                </a:lnTo>
                <a:lnTo>
                  <a:pt x="4271" y="315"/>
                </a:lnTo>
                <a:lnTo>
                  <a:pt x="4274" y="317"/>
                </a:lnTo>
                <a:lnTo>
                  <a:pt x="4278" y="315"/>
                </a:lnTo>
                <a:lnTo>
                  <a:pt x="4282" y="310"/>
                </a:lnTo>
                <a:lnTo>
                  <a:pt x="4294" y="279"/>
                </a:lnTo>
                <a:lnTo>
                  <a:pt x="4310" y="250"/>
                </a:lnTo>
                <a:lnTo>
                  <a:pt x="4329" y="225"/>
                </a:lnTo>
                <a:lnTo>
                  <a:pt x="4348" y="200"/>
                </a:lnTo>
                <a:lnTo>
                  <a:pt x="4355" y="131"/>
                </a:lnTo>
                <a:lnTo>
                  <a:pt x="4360" y="93"/>
                </a:lnTo>
                <a:lnTo>
                  <a:pt x="4370" y="59"/>
                </a:lnTo>
                <a:lnTo>
                  <a:pt x="4396" y="0"/>
                </a:lnTo>
                <a:lnTo>
                  <a:pt x="4527" y="0"/>
                </a:lnTo>
                <a:lnTo>
                  <a:pt x="4524" y="14"/>
                </a:lnTo>
                <a:lnTo>
                  <a:pt x="4520" y="30"/>
                </a:lnTo>
                <a:lnTo>
                  <a:pt x="4515" y="45"/>
                </a:lnTo>
                <a:lnTo>
                  <a:pt x="4512" y="59"/>
                </a:lnTo>
                <a:lnTo>
                  <a:pt x="4528" y="57"/>
                </a:lnTo>
                <a:lnTo>
                  <a:pt x="4539" y="46"/>
                </a:lnTo>
                <a:lnTo>
                  <a:pt x="4547" y="27"/>
                </a:lnTo>
                <a:lnTo>
                  <a:pt x="4554" y="0"/>
                </a:lnTo>
                <a:lnTo>
                  <a:pt x="11097" y="0"/>
                </a:lnTo>
                <a:lnTo>
                  <a:pt x="11097" y="9856"/>
                </a:lnTo>
                <a:lnTo>
                  <a:pt x="1624" y="9856"/>
                </a:lnTo>
                <a:lnTo>
                  <a:pt x="1738" y="9502"/>
                </a:lnTo>
                <a:lnTo>
                  <a:pt x="1743" y="9482"/>
                </a:lnTo>
                <a:lnTo>
                  <a:pt x="1747" y="9465"/>
                </a:lnTo>
                <a:lnTo>
                  <a:pt x="1750" y="9450"/>
                </a:lnTo>
                <a:lnTo>
                  <a:pt x="1752" y="9438"/>
                </a:lnTo>
                <a:lnTo>
                  <a:pt x="1746" y="9449"/>
                </a:lnTo>
                <a:lnTo>
                  <a:pt x="1737" y="9458"/>
                </a:lnTo>
                <a:lnTo>
                  <a:pt x="1726" y="9465"/>
                </a:lnTo>
                <a:lnTo>
                  <a:pt x="1715" y="9467"/>
                </a:lnTo>
                <a:lnTo>
                  <a:pt x="1709" y="9467"/>
                </a:lnTo>
                <a:lnTo>
                  <a:pt x="1706" y="9466"/>
                </a:lnTo>
                <a:lnTo>
                  <a:pt x="1702" y="9464"/>
                </a:lnTo>
                <a:lnTo>
                  <a:pt x="1699" y="9462"/>
                </a:lnTo>
                <a:lnTo>
                  <a:pt x="1680" y="9499"/>
                </a:lnTo>
                <a:lnTo>
                  <a:pt x="1676" y="9512"/>
                </a:lnTo>
                <a:lnTo>
                  <a:pt x="1678" y="9519"/>
                </a:lnTo>
                <a:lnTo>
                  <a:pt x="1674" y="9541"/>
                </a:lnTo>
                <a:lnTo>
                  <a:pt x="1670" y="9554"/>
                </a:lnTo>
                <a:lnTo>
                  <a:pt x="1664" y="9565"/>
                </a:lnTo>
                <a:lnTo>
                  <a:pt x="1670" y="9562"/>
                </a:lnTo>
                <a:lnTo>
                  <a:pt x="1675" y="9560"/>
                </a:lnTo>
                <a:lnTo>
                  <a:pt x="1680" y="9559"/>
                </a:lnTo>
                <a:lnTo>
                  <a:pt x="1685" y="9558"/>
                </a:lnTo>
                <a:lnTo>
                  <a:pt x="1695" y="9560"/>
                </a:lnTo>
                <a:lnTo>
                  <a:pt x="1702" y="9566"/>
                </a:lnTo>
                <a:lnTo>
                  <a:pt x="1705" y="9575"/>
                </a:lnTo>
                <a:lnTo>
                  <a:pt x="1704" y="9585"/>
                </a:lnTo>
                <a:lnTo>
                  <a:pt x="1698" y="9596"/>
                </a:lnTo>
                <a:lnTo>
                  <a:pt x="1689" y="9606"/>
                </a:lnTo>
                <a:lnTo>
                  <a:pt x="1679" y="9612"/>
                </a:lnTo>
                <a:lnTo>
                  <a:pt x="1668" y="9614"/>
                </a:lnTo>
                <a:lnTo>
                  <a:pt x="1658" y="9612"/>
                </a:lnTo>
                <a:lnTo>
                  <a:pt x="1652" y="9608"/>
                </a:lnTo>
                <a:lnTo>
                  <a:pt x="1648" y="9602"/>
                </a:lnTo>
                <a:lnTo>
                  <a:pt x="1647" y="9593"/>
                </a:lnTo>
                <a:lnTo>
                  <a:pt x="1641" y="9594"/>
                </a:lnTo>
                <a:lnTo>
                  <a:pt x="1634" y="9596"/>
                </a:lnTo>
                <a:lnTo>
                  <a:pt x="1634" y="9563"/>
                </a:lnTo>
                <a:lnTo>
                  <a:pt x="1642" y="9535"/>
                </a:lnTo>
                <a:lnTo>
                  <a:pt x="1651" y="9502"/>
                </a:lnTo>
                <a:lnTo>
                  <a:pt x="1653" y="9456"/>
                </a:lnTo>
                <a:lnTo>
                  <a:pt x="1651" y="9449"/>
                </a:lnTo>
                <a:lnTo>
                  <a:pt x="1645" y="9443"/>
                </a:lnTo>
                <a:lnTo>
                  <a:pt x="1638" y="9439"/>
                </a:lnTo>
                <a:lnTo>
                  <a:pt x="1632" y="9439"/>
                </a:lnTo>
                <a:lnTo>
                  <a:pt x="1622" y="9444"/>
                </a:lnTo>
                <a:lnTo>
                  <a:pt x="1613" y="9453"/>
                </a:lnTo>
                <a:lnTo>
                  <a:pt x="1602" y="9476"/>
                </a:lnTo>
                <a:lnTo>
                  <a:pt x="1582" y="9523"/>
                </a:lnTo>
                <a:lnTo>
                  <a:pt x="1575" y="9516"/>
                </a:lnTo>
                <a:lnTo>
                  <a:pt x="1568" y="9510"/>
                </a:lnTo>
                <a:lnTo>
                  <a:pt x="1564" y="9503"/>
                </a:lnTo>
                <a:lnTo>
                  <a:pt x="1562" y="9497"/>
                </a:lnTo>
                <a:lnTo>
                  <a:pt x="1561" y="9488"/>
                </a:lnTo>
                <a:lnTo>
                  <a:pt x="1560" y="9479"/>
                </a:lnTo>
                <a:lnTo>
                  <a:pt x="1560" y="9472"/>
                </a:lnTo>
                <a:lnTo>
                  <a:pt x="1561" y="9466"/>
                </a:lnTo>
                <a:lnTo>
                  <a:pt x="1554" y="9463"/>
                </a:lnTo>
                <a:lnTo>
                  <a:pt x="1550" y="9458"/>
                </a:lnTo>
                <a:lnTo>
                  <a:pt x="1547" y="9451"/>
                </a:lnTo>
                <a:lnTo>
                  <a:pt x="1547" y="9444"/>
                </a:lnTo>
                <a:lnTo>
                  <a:pt x="1536" y="9443"/>
                </a:lnTo>
                <a:lnTo>
                  <a:pt x="1521" y="9441"/>
                </a:lnTo>
                <a:lnTo>
                  <a:pt x="1515" y="9420"/>
                </a:lnTo>
                <a:lnTo>
                  <a:pt x="1509" y="9398"/>
                </a:lnTo>
                <a:lnTo>
                  <a:pt x="1504" y="9378"/>
                </a:lnTo>
                <a:lnTo>
                  <a:pt x="1498" y="9358"/>
                </a:lnTo>
                <a:lnTo>
                  <a:pt x="1502" y="9349"/>
                </a:lnTo>
                <a:lnTo>
                  <a:pt x="1507" y="9344"/>
                </a:lnTo>
                <a:lnTo>
                  <a:pt x="1513" y="9341"/>
                </a:lnTo>
                <a:lnTo>
                  <a:pt x="1521" y="9341"/>
                </a:lnTo>
                <a:lnTo>
                  <a:pt x="1536" y="9336"/>
                </a:lnTo>
                <a:lnTo>
                  <a:pt x="1543" y="9317"/>
                </a:lnTo>
                <a:lnTo>
                  <a:pt x="1546" y="9293"/>
                </a:lnTo>
                <a:lnTo>
                  <a:pt x="1548" y="9268"/>
                </a:lnTo>
                <a:lnTo>
                  <a:pt x="1556" y="9256"/>
                </a:lnTo>
                <a:lnTo>
                  <a:pt x="1564" y="9246"/>
                </a:lnTo>
                <a:lnTo>
                  <a:pt x="1576" y="9237"/>
                </a:lnTo>
                <a:lnTo>
                  <a:pt x="1590" y="9229"/>
                </a:lnTo>
                <a:lnTo>
                  <a:pt x="1574" y="9291"/>
                </a:lnTo>
                <a:lnTo>
                  <a:pt x="1567" y="9322"/>
                </a:lnTo>
                <a:lnTo>
                  <a:pt x="1569" y="9341"/>
                </a:lnTo>
                <a:lnTo>
                  <a:pt x="1577" y="9373"/>
                </a:lnTo>
                <a:lnTo>
                  <a:pt x="1588" y="9365"/>
                </a:lnTo>
                <a:lnTo>
                  <a:pt x="1593" y="9360"/>
                </a:lnTo>
                <a:lnTo>
                  <a:pt x="1597" y="9348"/>
                </a:lnTo>
                <a:lnTo>
                  <a:pt x="1606" y="9318"/>
                </a:lnTo>
                <a:lnTo>
                  <a:pt x="1598" y="9314"/>
                </a:lnTo>
                <a:lnTo>
                  <a:pt x="1594" y="9308"/>
                </a:lnTo>
                <a:lnTo>
                  <a:pt x="1592" y="9300"/>
                </a:lnTo>
                <a:lnTo>
                  <a:pt x="1593" y="9291"/>
                </a:lnTo>
                <a:lnTo>
                  <a:pt x="1598" y="9281"/>
                </a:lnTo>
                <a:lnTo>
                  <a:pt x="1605" y="9274"/>
                </a:lnTo>
                <a:lnTo>
                  <a:pt x="1613" y="9266"/>
                </a:lnTo>
                <a:lnTo>
                  <a:pt x="1623" y="9262"/>
                </a:lnTo>
                <a:lnTo>
                  <a:pt x="1629" y="9244"/>
                </a:lnTo>
                <a:lnTo>
                  <a:pt x="1636" y="9222"/>
                </a:lnTo>
                <a:lnTo>
                  <a:pt x="1644" y="9199"/>
                </a:lnTo>
                <a:lnTo>
                  <a:pt x="1653" y="9172"/>
                </a:lnTo>
                <a:lnTo>
                  <a:pt x="1645" y="9168"/>
                </a:lnTo>
                <a:lnTo>
                  <a:pt x="1640" y="9162"/>
                </a:lnTo>
                <a:lnTo>
                  <a:pt x="1638" y="9153"/>
                </a:lnTo>
                <a:lnTo>
                  <a:pt x="1640" y="9143"/>
                </a:lnTo>
                <a:lnTo>
                  <a:pt x="1645" y="9133"/>
                </a:lnTo>
                <a:lnTo>
                  <a:pt x="1653" y="9123"/>
                </a:lnTo>
                <a:lnTo>
                  <a:pt x="1663" y="9117"/>
                </a:lnTo>
                <a:lnTo>
                  <a:pt x="1675" y="9113"/>
                </a:lnTo>
                <a:lnTo>
                  <a:pt x="1679" y="9100"/>
                </a:lnTo>
                <a:lnTo>
                  <a:pt x="1684" y="9086"/>
                </a:lnTo>
                <a:lnTo>
                  <a:pt x="1690" y="9071"/>
                </a:lnTo>
                <a:lnTo>
                  <a:pt x="1695" y="9057"/>
                </a:lnTo>
                <a:lnTo>
                  <a:pt x="1701" y="9042"/>
                </a:lnTo>
                <a:lnTo>
                  <a:pt x="1705" y="9027"/>
                </a:lnTo>
                <a:lnTo>
                  <a:pt x="1695" y="9024"/>
                </a:lnTo>
                <a:lnTo>
                  <a:pt x="1687" y="9017"/>
                </a:lnTo>
                <a:lnTo>
                  <a:pt x="1684" y="9008"/>
                </a:lnTo>
                <a:lnTo>
                  <a:pt x="1686" y="8996"/>
                </a:lnTo>
                <a:lnTo>
                  <a:pt x="1690" y="8986"/>
                </a:lnTo>
                <a:lnTo>
                  <a:pt x="1697" y="8977"/>
                </a:lnTo>
                <a:lnTo>
                  <a:pt x="1705" y="8971"/>
                </a:lnTo>
                <a:lnTo>
                  <a:pt x="1715" y="8966"/>
                </a:lnTo>
                <a:lnTo>
                  <a:pt x="1719" y="8957"/>
                </a:lnTo>
                <a:lnTo>
                  <a:pt x="1723" y="8949"/>
                </a:lnTo>
                <a:lnTo>
                  <a:pt x="1732" y="8933"/>
                </a:lnTo>
                <a:lnTo>
                  <a:pt x="1740" y="8917"/>
                </a:lnTo>
                <a:lnTo>
                  <a:pt x="1747" y="8900"/>
                </a:lnTo>
                <a:lnTo>
                  <a:pt x="1754" y="8881"/>
                </a:lnTo>
                <a:lnTo>
                  <a:pt x="1742" y="8879"/>
                </a:lnTo>
                <a:lnTo>
                  <a:pt x="1734" y="8872"/>
                </a:lnTo>
                <a:lnTo>
                  <a:pt x="1730" y="8861"/>
                </a:lnTo>
                <a:lnTo>
                  <a:pt x="1732" y="8848"/>
                </a:lnTo>
                <a:lnTo>
                  <a:pt x="1739" y="8835"/>
                </a:lnTo>
                <a:lnTo>
                  <a:pt x="1749" y="8824"/>
                </a:lnTo>
                <a:lnTo>
                  <a:pt x="1763" y="8817"/>
                </a:lnTo>
                <a:lnTo>
                  <a:pt x="1776" y="8815"/>
                </a:lnTo>
                <a:lnTo>
                  <a:pt x="1776" y="8815"/>
                </a:lnTo>
                <a:lnTo>
                  <a:pt x="1777" y="8815"/>
                </a:lnTo>
                <a:lnTo>
                  <a:pt x="1782" y="8794"/>
                </a:lnTo>
                <a:lnTo>
                  <a:pt x="1788" y="8774"/>
                </a:lnTo>
                <a:lnTo>
                  <a:pt x="1794" y="8754"/>
                </a:lnTo>
                <a:lnTo>
                  <a:pt x="1799" y="8735"/>
                </a:lnTo>
                <a:lnTo>
                  <a:pt x="1788" y="8732"/>
                </a:lnTo>
                <a:lnTo>
                  <a:pt x="1780" y="8724"/>
                </a:lnTo>
                <a:lnTo>
                  <a:pt x="1777" y="8714"/>
                </a:lnTo>
                <a:lnTo>
                  <a:pt x="1778" y="8700"/>
                </a:lnTo>
                <a:lnTo>
                  <a:pt x="1785" y="8687"/>
                </a:lnTo>
                <a:lnTo>
                  <a:pt x="1795" y="8677"/>
                </a:lnTo>
                <a:lnTo>
                  <a:pt x="1809" y="8670"/>
                </a:lnTo>
                <a:lnTo>
                  <a:pt x="1823" y="8667"/>
                </a:lnTo>
                <a:lnTo>
                  <a:pt x="1827" y="8655"/>
                </a:lnTo>
                <a:lnTo>
                  <a:pt x="1831" y="8645"/>
                </a:lnTo>
                <a:lnTo>
                  <a:pt x="1836" y="8636"/>
                </a:lnTo>
                <a:lnTo>
                  <a:pt x="1840" y="8627"/>
                </a:lnTo>
                <a:lnTo>
                  <a:pt x="1846" y="8615"/>
                </a:lnTo>
                <a:lnTo>
                  <a:pt x="1851" y="8605"/>
                </a:lnTo>
                <a:lnTo>
                  <a:pt x="1854" y="8596"/>
                </a:lnTo>
                <a:lnTo>
                  <a:pt x="1857" y="8588"/>
                </a:lnTo>
                <a:lnTo>
                  <a:pt x="1852" y="8589"/>
                </a:lnTo>
                <a:lnTo>
                  <a:pt x="1848" y="8589"/>
                </a:lnTo>
                <a:lnTo>
                  <a:pt x="1835" y="8586"/>
                </a:lnTo>
                <a:lnTo>
                  <a:pt x="1827" y="8579"/>
                </a:lnTo>
                <a:lnTo>
                  <a:pt x="1823" y="8567"/>
                </a:lnTo>
                <a:lnTo>
                  <a:pt x="1824" y="8553"/>
                </a:lnTo>
                <a:lnTo>
                  <a:pt x="1829" y="8543"/>
                </a:lnTo>
                <a:lnTo>
                  <a:pt x="1836" y="8533"/>
                </a:lnTo>
                <a:lnTo>
                  <a:pt x="1845" y="8526"/>
                </a:lnTo>
                <a:lnTo>
                  <a:pt x="1857" y="8520"/>
                </a:lnTo>
                <a:lnTo>
                  <a:pt x="1857" y="8507"/>
                </a:lnTo>
                <a:lnTo>
                  <a:pt x="1858" y="8492"/>
                </a:lnTo>
                <a:lnTo>
                  <a:pt x="1861" y="8474"/>
                </a:lnTo>
                <a:lnTo>
                  <a:pt x="1866" y="8454"/>
                </a:lnTo>
                <a:lnTo>
                  <a:pt x="1869" y="8442"/>
                </a:lnTo>
                <a:lnTo>
                  <a:pt x="1872" y="8430"/>
                </a:lnTo>
                <a:lnTo>
                  <a:pt x="1870" y="8425"/>
                </a:lnTo>
                <a:lnTo>
                  <a:pt x="1869" y="8419"/>
                </a:lnTo>
                <a:lnTo>
                  <a:pt x="1869" y="8412"/>
                </a:lnTo>
                <a:lnTo>
                  <a:pt x="1870" y="8405"/>
                </a:lnTo>
                <a:lnTo>
                  <a:pt x="1873" y="8399"/>
                </a:lnTo>
                <a:lnTo>
                  <a:pt x="1876" y="8394"/>
                </a:lnTo>
                <a:lnTo>
                  <a:pt x="1881" y="8389"/>
                </a:lnTo>
                <a:lnTo>
                  <a:pt x="1885" y="8383"/>
                </a:lnTo>
                <a:lnTo>
                  <a:pt x="1898" y="8337"/>
                </a:lnTo>
                <a:lnTo>
                  <a:pt x="1905" y="8314"/>
                </a:lnTo>
                <a:lnTo>
                  <a:pt x="1907" y="8301"/>
                </a:lnTo>
                <a:lnTo>
                  <a:pt x="1908" y="8282"/>
                </a:lnTo>
                <a:lnTo>
                  <a:pt x="1905" y="8276"/>
                </a:lnTo>
                <a:lnTo>
                  <a:pt x="1899" y="8272"/>
                </a:lnTo>
                <a:lnTo>
                  <a:pt x="1892" y="8273"/>
                </a:lnTo>
                <a:lnTo>
                  <a:pt x="1888" y="8279"/>
                </a:lnTo>
                <a:lnTo>
                  <a:pt x="1863" y="8362"/>
                </a:lnTo>
                <a:lnTo>
                  <a:pt x="1834" y="8445"/>
                </a:lnTo>
                <a:lnTo>
                  <a:pt x="1803" y="8530"/>
                </a:lnTo>
                <a:lnTo>
                  <a:pt x="1772" y="8617"/>
                </a:lnTo>
                <a:lnTo>
                  <a:pt x="1833" y="8354"/>
                </a:lnTo>
                <a:lnTo>
                  <a:pt x="1873" y="8226"/>
                </a:lnTo>
                <a:lnTo>
                  <a:pt x="1895" y="8139"/>
                </a:lnTo>
                <a:lnTo>
                  <a:pt x="1906" y="7999"/>
                </a:lnTo>
                <a:lnTo>
                  <a:pt x="1897" y="8001"/>
                </a:lnTo>
                <a:lnTo>
                  <a:pt x="1889" y="8002"/>
                </a:lnTo>
                <a:lnTo>
                  <a:pt x="1882" y="8002"/>
                </a:lnTo>
                <a:lnTo>
                  <a:pt x="1876" y="8000"/>
                </a:lnTo>
                <a:lnTo>
                  <a:pt x="1871" y="7996"/>
                </a:lnTo>
                <a:lnTo>
                  <a:pt x="1867" y="7992"/>
                </a:lnTo>
                <a:lnTo>
                  <a:pt x="1860" y="8015"/>
                </a:lnTo>
                <a:lnTo>
                  <a:pt x="1853" y="8036"/>
                </a:lnTo>
                <a:lnTo>
                  <a:pt x="1846" y="8059"/>
                </a:lnTo>
                <a:lnTo>
                  <a:pt x="1840" y="8081"/>
                </a:lnTo>
                <a:lnTo>
                  <a:pt x="1846" y="8078"/>
                </a:lnTo>
                <a:lnTo>
                  <a:pt x="1853" y="8075"/>
                </a:lnTo>
                <a:lnTo>
                  <a:pt x="1861" y="8073"/>
                </a:lnTo>
                <a:lnTo>
                  <a:pt x="1867" y="8072"/>
                </a:lnTo>
                <a:lnTo>
                  <a:pt x="1881" y="8075"/>
                </a:lnTo>
                <a:lnTo>
                  <a:pt x="1890" y="8083"/>
                </a:lnTo>
                <a:lnTo>
                  <a:pt x="1895" y="8095"/>
                </a:lnTo>
                <a:lnTo>
                  <a:pt x="1893" y="8111"/>
                </a:lnTo>
                <a:lnTo>
                  <a:pt x="1885" y="8125"/>
                </a:lnTo>
                <a:lnTo>
                  <a:pt x="1873" y="8137"/>
                </a:lnTo>
                <a:lnTo>
                  <a:pt x="1859" y="8145"/>
                </a:lnTo>
                <a:lnTo>
                  <a:pt x="1842" y="8148"/>
                </a:lnTo>
                <a:lnTo>
                  <a:pt x="1836" y="8148"/>
                </a:lnTo>
                <a:lnTo>
                  <a:pt x="1830" y="8146"/>
                </a:lnTo>
                <a:lnTo>
                  <a:pt x="1826" y="8143"/>
                </a:lnTo>
                <a:lnTo>
                  <a:pt x="1822" y="8139"/>
                </a:lnTo>
                <a:lnTo>
                  <a:pt x="1817" y="8153"/>
                </a:lnTo>
                <a:lnTo>
                  <a:pt x="1813" y="8166"/>
                </a:lnTo>
                <a:lnTo>
                  <a:pt x="1775" y="8207"/>
                </a:lnTo>
                <a:lnTo>
                  <a:pt x="1754" y="8254"/>
                </a:lnTo>
                <a:lnTo>
                  <a:pt x="1740" y="8304"/>
                </a:lnTo>
                <a:lnTo>
                  <a:pt x="1721" y="8356"/>
                </a:lnTo>
                <a:lnTo>
                  <a:pt x="1717" y="8360"/>
                </a:lnTo>
                <a:lnTo>
                  <a:pt x="1710" y="8363"/>
                </a:lnTo>
                <a:lnTo>
                  <a:pt x="1704" y="8366"/>
                </a:lnTo>
                <a:lnTo>
                  <a:pt x="1697" y="8369"/>
                </a:lnTo>
                <a:lnTo>
                  <a:pt x="1697" y="8342"/>
                </a:lnTo>
                <a:lnTo>
                  <a:pt x="1703" y="8306"/>
                </a:lnTo>
                <a:lnTo>
                  <a:pt x="1709" y="8268"/>
                </a:lnTo>
                <a:lnTo>
                  <a:pt x="1712" y="8234"/>
                </a:lnTo>
                <a:lnTo>
                  <a:pt x="1712" y="8211"/>
                </a:lnTo>
                <a:lnTo>
                  <a:pt x="1714" y="8187"/>
                </a:lnTo>
                <a:lnTo>
                  <a:pt x="1717" y="8164"/>
                </a:lnTo>
                <a:lnTo>
                  <a:pt x="1719" y="8140"/>
                </a:lnTo>
                <a:lnTo>
                  <a:pt x="1714" y="8143"/>
                </a:lnTo>
                <a:lnTo>
                  <a:pt x="1707" y="8145"/>
                </a:lnTo>
                <a:lnTo>
                  <a:pt x="1701" y="8146"/>
                </a:lnTo>
                <a:lnTo>
                  <a:pt x="1695" y="8147"/>
                </a:lnTo>
                <a:lnTo>
                  <a:pt x="1682" y="8144"/>
                </a:lnTo>
                <a:lnTo>
                  <a:pt x="1673" y="8136"/>
                </a:lnTo>
                <a:lnTo>
                  <a:pt x="1669" y="8125"/>
                </a:lnTo>
                <a:lnTo>
                  <a:pt x="1671" y="8111"/>
                </a:lnTo>
                <a:lnTo>
                  <a:pt x="1678" y="8096"/>
                </a:lnTo>
                <a:lnTo>
                  <a:pt x="1690" y="8084"/>
                </a:lnTo>
                <a:lnTo>
                  <a:pt x="1704" y="8077"/>
                </a:lnTo>
                <a:lnTo>
                  <a:pt x="1720" y="8074"/>
                </a:lnTo>
                <a:lnTo>
                  <a:pt x="1724" y="8074"/>
                </a:lnTo>
                <a:lnTo>
                  <a:pt x="1727" y="8075"/>
                </a:lnTo>
                <a:lnTo>
                  <a:pt x="1729" y="8061"/>
                </a:lnTo>
                <a:lnTo>
                  <a:pt x="1731" y="8045"/>
                </a:lnTo>
                <a:lnTo>
                  <a:pt x="1733" y="8030"/>
                </a:lnTo>
                <a:lnTo>
                  <a:pt x="1734" y="8016"/>
                </a:lnTo>
                <a:lnTo>
                  <a:pt x="1735" y="8007"/>
                </a:lnTo>
                <a:lnTo>
                  <a:pt x="1736" y="7999"/>
                </a:lnTo>
                <a:lnTo>
                  <a:pt x="1725" y="7995"/>
                </a:lnTo>
                <a:lnTo>
                  <a:pt x="1718" y="7987"/>
                </a:lnTo>
                <a:lnTo>
                  <a:pt x="1715" y="7976"/>
                </a:lnTo>
                <a:lnTo>
                  <a:pt x="1717" y="7962"/>
                </a:lnTo>
                <a:lnTo>
                  <a:pt x="1723" y="7950"/>
                </a:lnTo>
                <a:lnTo>
                  <a:pt x="1732" y="7940"/>
                </a:lnTo>
                <a:lnTo>
                  <a:pt x="1744" y="7932"/>
                </a:lnTo>
                <a:lnTo>
                  <a:pt x="1756" y="7927"/>
                </a:lnTo>
                <a:lnTo>
                  <a:pt x="1760" y="7920"/>
                </a:lnTo>
                <a:lnTo>
                  <a:pt x="1764" y="7911"/>
                </a:lnTo>
                <a:lnTo>
                  <a:pt x="1766" y="7901"/>
                </a:lnTo>
                <a:lnTo>
                  <a:pt x="1769" y="7889"/>
                </a:lnTo>
                <a:lnTo>
                  <a:pt x="1770" y="7879"/>
                </a:lnTo>
                <a:lnTo>
                  <a:pt x="1771" y="7868"/>
                </a:lnTo>
                <a:lnTo>
                  <a:pt x="1772" y="7859"/>
                </a:lnTo>
                <a:lnTo>
                  <a:pt x="1773" y="7849"/>
                </a:lnTo>
                <a:lnTo>
                  <a:pt x="1767" y="7843"/>
                </a:lnTo>
                <a:lnTo>
                  <a:pt x="1763" y="7835"/>
                </a:lnTo>
                <a:lnTo>
                  <a:pt x="1762" y="7826"/>
                </a:lnTo>
                <a:lnTo>
                  <a:pt x="1764" y="7815"/>
                </a:lnTo>
                <a:lnTo>
                  <a:pt x="1767" y="7807"/>
                </a:lnTo>
                <a:lnTo>
                  <a:pt x="1772" y="7799"/>
                </a:lnTo>
                <a:lnTo>
                  <a:pt x="1779" y="7792"/>
                </a:lnTo>
                <a:lnTo>
                  <a:pt x="1786" y="7787"/>
                </a:lnTo>
                <a:lnTo>
                  <a:pt x="1795" y="7762"/>
                </a:lnTo>
                <a:lnTo>
                  <a:pt x="1802" y="7739"/>
                </a:lnTo>
                <a:lnTo>
                  <a:pt x="1807" y="7717"/>
                </a:lnTo>
                <a:lnTo>
                  <a:pt x="1813" y="7697"/>
                </a:lnTo>
                <a:lnTo>
                  <a:pt x="1810" y="7691"/>
                </a:lnTo>
                <a:lnTo>
                  <a:pt x="1807" y="7683"/>
                </a:lnTo>
                <a:lnTo>
                  <a:pt x="1807" y="7676"/>
                </a:lnTo>
                <a:lnTo>
                  <a:pt x="1810" y="7668"/>
                </a:lnTo>
                <a:lnTo>
                  <a:pt x="1814" y="7658"/>
                </a:lnTo>
                <a:lnTo>
                  <a:pt x="1820" y="7650"/>
                </a:lnTo>
                <a:lnTo>
                  <a:pt x="1824" y="7604"/>
                </a:lnTo>
                <a:lnTo>
                  <a:pt x="1826" y="7563"/>
                </a:lnTo>
                <a:lnTo>
                  <a:pt x="1831" y="7525"/>
                </a:lnTo>
                <a:lnTo>
                  <a:pt x="1840" y="7488"/>
                </a:lnTo>
                <a:lnTo>
                  <a:pt x="1869" y="7395"/>
                </a:lnTo>
                <a:lnTo>
                  <a:pt x="1892" y="7303"/>
                </a:lnTo>
                <a:lnTo>
                  <a:pt x="1926" y="7199"/>
                </a:lnTo>
                <a:lnTo>
                  <a:pt x="1984" y="7069"/>
                </a:lnTo>
                <a:lnTo>
                  <a:pt x="1990" y="7079"/>
                </a:lnTo>
                <a:lnTo>
                  <a:pt x="1993" y="7086"/>
                </a:lnTo>
                <a:lnTo>
                  <a:pt x="1993" y="7082"/>
                </a:lnTo>
                <a:lnTo>
                  <a:pt x="1994" y="7078"/>
                </a:lnTo>
                <a:lnTo>
                  <a:pt x="2003" y="7062"/>
                </a:lnTo>
                <a:lnTo>
                  <a:pt x="2014" y="7050"/>
                </a:lnTo>
                <a:lnTo>
                  <a:pt x="2028" y="7041"/>
                </a:lnTo>
                <a:lnTo>
                  <a:pt x="2044" y="7036"/>
                </a:lnTo>
                <a:lnTo>
                  <a:pt x="2044" y="7018"/>
                </a:lnTo>
                <a:lnTo>
                  <a:pt x="2043" y="7000"/>
                </a:lnTo>
                <a:lnTo>
                  <a:pt x="2043" y="6980"/>
                </a:lnTo>
                <a:lnTo>
                  <a:pt x="2042" y="6960"/>
                </a:lnTo>
                <a:lnTo>
                  <a:pt x="2040" y="6954"/>
                </a:lnTo>
                <a:lnTo>
                  <a:pt x="2038" y="6947"/>
                </a:lnTo>
                <a:lnTo>
                  <a:pt x="2039" y="6939"/>
                </a:lnTo>
                <a:lnTo>
                  <a:pt x="2040" y="6930"/>
                </a:lnTo>
                <a:lnTo>
                  <a:pt x="2042" y="6927"/>
                </a:lnTo>
                <a:lnTo>
                  <a:pt x="2043" y="6925"/>
                </a:lnTo>
                <a:lnTo>
                  <a:pt x="2043" y="6909"/>
                </a:lnTo>
                <a:lnTo>
                  <a:pt x="2044" y="6893"/>
                </a:lnTo>
                <a:lnTo>
                  <a:pt x="2047" y="6875"/>
                </a:lnTo>
                <a:lnTo>
                  <a:pt x="2049" y="6857"/>
                </a:lnTo>
                <a:lnTo>
                  <a:pt x="2065" y="6830"/>
                </a:lnTo>
                <a:lnTo>
                  <a:pt x="2073" y="6816"/>
                </a:lnTo>
                <a:lnTo>
                  <a:pt x="2079" y="6807"/>
                </a:lnTo>
                <a:lnTo>
                  <a:pt x="2085" y="6797"/>
                </a:lnTo>
                <a:lnTo>
                  <a:pt x="2085" y="6789"/>
                </a:lnTo>
                <a:lnTo>
                  <a:pt x="2087" y="6782"/>
                </a:lnTo>
                <a:lnTo>
                  <a:pt x="2091" y="6774"/>
                </a:lnTo>
                <a:lnTo>
                  <a:pt x="2096" y="6766"/>
                </a:lnTo>
                <a:lnTo>
                  <a:pt x="2093" y="6747"/>
                </a:lnTo>
                <a:lnTo>
                  <a:pt x="2089" y="6729"/>
                </a:lnTo>
                <a:lnTo>
                  <a:pt x="2087" y="6711"/>
                </a:lnTo>
                <a:lnTo>
                  <a:pt x="2089" y="6692"/>
                </a:lnTo>
                <a:lnTo>
                  <a:pt x="2092" y="6673"/>
                </a:lnTo>
                <a:lnTo>
                  <a:pt x="2095" y="6653"/>
                </a:lnTo>
                <a:lnTo>
                  <a:pt x="2096" y="6634"/>
                </a:lnTo>
                <a:lnTo>
                  <a:pt x="2098" y="6615"/>
                </a:lnTo>
                <a:lnTo>
                  <a:pt x="2110" y="6543"/>
                </a:lnTo>
                <a:lnTo>
                  <a:pt x="2110" y="6533"/>
                </a:lnTo>
                <a:lnTo>
                  <a:pt x="2100" y="6562"/>
                </a:lnTo>
                <a:lnTo>
                  <a:pt x="2077" y="6611"/>
                </a:lnTo>
                <a:lnTo>
                  <a:pt x="2079" y="6616"/>
                </a:lnTo>
                <a:lnTo>
                  <a:pt x="2079" y="6622"/>
                </a:lnTo>
                <a:lnTo>
                  <a:pt x="2079" y="6629"/>
                </a:lnTo>
                <a:lnTo>
                  <a:pt x="2077" y="6635"/>
                </a:lnTo>
                <a:lnTo>
                  <a:pt x="2068" y="6652"/>
                </a:lnTo>
                <a:lnTo>
                  <a:pt x="2055" y="6666"/>
                </a:lnTo>
                <a:lnTo>
                  <a:pt x="2037" y="6676"/>
                </a:lnTo>
                <a:lnTo>
                  <a:pt x="2020" y="6679"/>
                </a:lnTo>
                <a:lnTo>
                  <a:pt x="2004" y="6676"/>
                </a:lnTo>
                <a:lnTo>
                  <a:pt x="1992" y="6666"/>
                </a:lnTo>
                <a:lnTo>
                  <a:pt x="1987" y="6652"/>
                </a:lnTo>
                <a:lnTo>
                  <a:pt x="1989" y="6635"/>
                </a:lnTo>
                <a:lnTo>
                  <a:pt x="1994" y="6625"/>
                </a:lnTo>
                <a:lnTo>
                  <a:pt x="2002" y="6615"/>
                </a:lnTo>
                <a:lnTo>
                  <a:pt x="2010" y="6606"/>
                </a:lnTo>
                <a:lnTo>
                  <a:pt x="2020" y="6600"/>
                </a:lnTo>
                <a:lnTo>
                  <a:pt x="2024" y="6586"/>
                </a:lnTo>
                <a:lnTo>
                  <a:pt x="2029" y="6569"/>
                </a:lnTo>
                <a:lnTo>
                  <a:pt x="2034" y="6547"/>
                </a:lnTo>
                <a:lnTo>
                  <a:pt x="2042" y="6523"/>
                </a:lnTo>
                <a:lnTo>
                  <a:pt x="2037" y="6515"/>
                </a:lnTo>
                <a:lnTo>
                  <a:pt x="2034" y="6507"/>
                </a:lnTo>
                <a:lnTo>
                  <a:pt x="2034" y="6498"/>
                </a:lnTo>
                <a:lnTo>
                  <a:pt x="2036" y="6488"/>
                </a:lnTo>
                <a:lnTo>
                  <a:pt x="2040" y="6478"/>
                </a:lnTo>
                <a:lnTo>
                  <a:pt x="2047" y="6470"/>
                </a:lnTo>
                <a:lnTo>
                  <a:pt x="2054" y="6461"/>
                </a:lnTo>
                <a:lnTo>
                  <a:pt x="2062" y="6455"/>
                </a:lnTo>
                <a:lnTo>
                  <a:pt x="2067" y="6436"/>
                </a:lnTo>
                <a:lnTo>
                  <a:pt x="2073" y="6416"/>
                </a:lnTo>
                <a:lnTo>
                  <a:pt x="2079" y="6395"/>
                </a:lnTo>
                <a:lnTo>
                  <a:pt x="2086" y="6372"/>
                </a:lnTo>
                <a:lnTo>
                  <a:pt x="2082" y="6365"/>
                </a:lnTo>
                <a:lnTo>
                  <a:pt x="2081" y="6358"/>
                </a:lnTo>
                <a:lnTo>
                  <a:pt x="2081" y="6349"/>
                </a:lnTo>
                <a:lnTo>
                  <a:pt x="2083" y="6340"/>
                </a:lnTo>
                <a:lnTo>
                  <a:pt x="2087" y="6331"/>
                </a:lnTo>
                <a:lnTo>
                  <a:pt x="2092" y="6321"/>
                </a:lnTo>
                <a:lnTo>
                  <a:pt x="2100" y="6313"/>
                </a:lnTo>
                <a:lnTo>
                  <a:pt x="2109" y="6307"/>
                </a:lnTo>
                <a:lnTo>
                  <a:pt x="2118" y="6289"/>
                </a:lnTo>
                <a:lnTo>
                  <a:pt x="2129" y="6272"/>
                </a:lnTo>
                <a:lnTo>
                  <a:pt x="2142" y="6256"/>
                </a:lnTo>
                <a:lnTo>
                  <a:pt x="2154" y="6239"/>
                </a:lnTo>
                <a:lnTo>
                  <a:pt x="2140" y="6232"/>
                </a:lnTo>
                <a:lnTo>
                  <a:pt x="2131" y="6222"/>
                </a:lnTo>
                <a:lnTo>
                  <a:pt x="2127" y="6209"/>
                </a:lnTo>
                <a:lnTo>
                  <a:pt x="2129" y="6193"/>
                </a:lnTo>
                <a:lnTo>
                  <a:pt x="2138" y="6174"/>
                </a:lnTo>
                <a:lnTo>
                  <a:pt x="2154" y="6160"/>
                </a:lnTo>
                <a:lnTo>
                  <a:pt x="2171" y="6150"/>
                </a:lnTo>
                <a:lnTo>
                  <a:pt x="2191" y="6147"/>
                </a:lnTo>
                <a:lnTo>
                  <a:pt x="2192" y="6147"/>
                </a:lnTo>
                <a:lnTo>
                  <a:pt x="2193" y="6147"/>
                </a:lnTo>
                <a:lnTo>
                  <a:pt x="2197" y="6132"/>
                </a:lnTo>
                <a:lnTo>
                  <a:pt x="2202" y="6118"/>
                </a:lnTo>
                <a:lnTo>
                  <a:pt x="2207" y="6105"/>
                </a:lnTo>
                <a:lnTo>
                  <a:pt x="2214" y="6091"/>
                </a:lnTo>
                <a:lnTo>
                  <a:pt x="2211" y="6091"/>
                </a:lnTo>
                <a:lnTo>
                  <a:pt x="2208" y="6091"/>
                </a:lnTo>
                <a:lnTo>
                  <a:pt x="2191" y="6088"/>
                </a:lnTo>
                <a:lnTo>
                  <a:pt x="2179" y="6078"/>
                </a:lnTo>
                <a:lnTo>
                  <a:pt x="2174" y="6063"/>
                </a:lnTo>
                <a:lnTo>
                  <a:pt x="2176" y="6045"/>
                </a:lnTo>
                <a:lnTo>
                  <a:pt x="2185" y="6027"/>
                </a:lnTo>
                <a:lnTo>
                  <a:pt x="2201" y="6012"/>
                </a:lnTo>
                <a:lnTo>
                  <a:pt x="2219" y="6003"/>
                </a:lnTo>
                <a:lnTo>
                  <a:pt x="2238" y="5998"/>
                </a:lnTo>
                <a:lnTo>
                  <a:pt x="2246" y="5999"/>
                </a:lnTo>
                <a:lnTo>
                  <a:pt x="2252" y="6000"/>
                </a:lnTo>
                <a:lnTo>
                  <a:pt x="2258" y="6004"/>
                </a:lnTo>
                <a:lnTo>
                  <a:pt x="2262" y="6008"/>
                </a:lnTo>
                <a:lnTo>
                  <a:pt x="2273" y="5988"/>
                </a:lnTo>
                <a:lnTo>
                  <a:pt x="2283" y="5968"/>
                </a:lnTo>
                <a:lnTo>
                  <a:pt x="2295" y="5944"/>
                </a:lnTo>
                <a:lnTo>
                  <a:pt x="2306" y="5919"/>
                </a:lnTo>
                <a:lnTo>
                  <a:pt x="2295" y="5930"/>
                </a:lnTo>
                <a:lnTo>
                  <a:pt x="2282" y="5938"/>
                </a:lnTo>
                <a:lnTo>
                  <a:pt x="2269" y="5943"/>
                </a:lnTo>
                <a:lnTo>
                  <a:pt x="2255" y="5945"/>
                </a:lnTo>
                <a:lnTo>
                  <a:pt x="2238" y="5941"/>
                </a:lnTo>
                <a:lnTo>
                  <a:pt x="2226" y="5931"/>
                </a:lnTo>
                <a:lnTo>
                  <a:pt x="2221" y="5916"/>
                </a:lnTo>
                <a:lnTo>
                  <a:pt x="2223" y="5897"/>
                </a:lnTo>
                <a:lnTo>
                  <a:pt x="2232" y="5879"/>
                </a:lnTo>
                <a:lnTo>
                  <a:pt x="2248" y="5864"/>
                </a:lnTo>
                <a:lnTo>
                  <a:pt x="2266" y="5854"/>
                </a:lnTo>
                <a:lnTo>
                  <a:pt x="2286" y="5850"/>
                </a:lnTo>
                <a:lnTo>
                  <a:pt x="2300" y="5852"/>
                </a:lnTo>
                <a:lnTo>
                  <a:pt x="2311" y="5859"/>
                </a:lnTo>
                <a:lnTo>
                  <a:pt x="2317" y="5870"/>
                </a:lnTo>
                <a:lnTo>
                  <a:pt x="2320" y="5883"/>
                </a:lnTo>
                <a:lnTo>
                  <a:pt x="2326" y="5865"/>
                </a:lnTo>
                <a:lnTo>
                  <a:pt x="2333" y="5846"/>
                </a:lnTo>
                <a:lnTo>
                  <a:pt x="2340" y="5826"/>
                </a:lnTo>
                <a:lnTo>
                  <a:pt x="2346" y="5805"/>
                </a:lnTo>
                <a:lnTo>
                  <a:pt x="2350" y="5791"/>
                </a:lnTo>
                <a:lnTo>
                  <a:pt x="2354" y="5780"/>
                </a:lnTo>
                <a:lnTo>
                  <a:pt x="2357" y="5771"/>
                </a:lnTo>
                <a:lnTo>
                  <a:pt x="2360" y="5762"/>
                </a:lnTo>
                <a:lnTo>
                  <a:pt x="2349" y="5777"/>
                </a:lnTo>
                <a:lnTo>
                  <a:pt x="2335" y="5788"/>
                </a:lnTo>
                <a:lnTo>
                  <a:pt x="2319" y="5795"/>
                </a:lnTo>
                <a:lnTo>
                  <a:pt x="2302" y="5798"/>
                </a:lnTo>
                <a:lnTo>
                  <a:pt x="2285" y="5794"/>
                </a:lnTo>
                <a:lnTo>
                  <a:pt x="2273" y="5784"/>
                </a:lnTo>
                <a:lnTo>
                  <a:pt x="2268" y="5768"/>
                </a:lnTo>
                <a:lnTo>
                  <a:pt x="2270" y="5750"/>
                </a:lnTo>
                <a:lnTo>
                  <a:pt x="2279" y="5732"/>
                </a:lnTo>
                <a:lnTo>
                  <a:pt x="2295" y="5716"/>
                </a:lnTo>
                <a:lnTo>
                  <a:pt x="2313" y="5706"/>
                </a:lnTo>
                <a:lnTo>
                  <a:pt x="2334" y="5702"/>
                </a:lnTo>
                <a:lnTo>
                  <a:pt x="2350" y="5706"/>
                </a:lnTo>
                <a:lnTo>
                  <a:pt x="2362" y="5715"/>
                </a:lnTo>
                <a:lnTo>
                  <a:pt x="2367" y="5730"/>
                </a:lnTo>
                <a:lnTo>
                  <a:pt x="2366" y="5748"/>
                </a:lnTo>
                <a:lnTo>
                  <a:pt x="2373" y="5735"/>
                </a:lnTo>
                <a:lnTo>
                  <a:pt x="2376" y="5726"/>
                </a:lnTo>
                <a:lnTo>
                  <a:pt x="2376" y="5705"/>
                </a:lnTo>
                <a:lnTo>
                  <a:pt x="2374" y="5662"/>
                </a:lnTo>
                <a:lnTo>
                  <a:pt x="2378" y="5651"/>
                </a:lnTo>
                <a:lnTo>
                  <a:pt x="2382" y="5641"/>
                </a:lnTo>
                <a:lnTo>
                  <a:pt x="2374" y="5645"/>
                </a:lnTo>
                <a:lnTo>
                  <a:pt x="2366" y="5648"/>
                </a:lnTo>
                <a:lnTo>
                  <a:pt x="2358" y="5650"/>
                </a:lnTo>
                <a:lnTo>
                  <a:pt x="2350" y="5651"/>
                </a:lnTo>
                <a:lnTo>
                  <a:pt x="2333" y="5647"/>
                </a:lnTo>
                <a:lnTo>
                  <a:pt x="2320" y="5637"/>
                </a:lnTo>
                <a:lnTo>
                  <a:pt x="2314" y="5621"/>
                </a:lnTo>
                <a:lnTo>
                  <a:pt x="2317" y="5603"/>
                </a:lnTo>
                <a:lnTo>
                  <a:pt x="2326" y="5584"/>
                </a:lnTo>
                <a:lnTo>
                  <a:pt x="2342" y="5568"/>
                </a:lnTo>
                <a:lnTo>
                  <a:pt x="2360" y="5558"/>
                </a:lnTo>
                <a:lnTo>
                  <a:pt x="2381" y="5554"/>
                </a:lnTo>
                <a:lnTo>
                  <a:pt x="2390" y="5555"/>
                </a:lnTo>
                <a:lnTo>
                  <a:pt x="2397" y="5558"/>
                </a:lnTo>
                <a:lnTo>
                  <a:pt x="2404" y="5562"/>
                </a:lnTo>
                <a:lnTo>
                  <a:pt x="2409" y="5567"/>
                </a:lnTo>
                <a:lnTo>
                  <a:pt x="2412" y="5555"/>
                </a:lnTo>
                <a:lnTo>
                  <a:pt x="2416" y="5540"/>
                </a:lnTo>
                <a:lnTo>
                  <a:pt x="2421" y="5519"/>
                </a:lnTo>
                <a:lnTo>
                  <a:pt x="2428" y="5495"/>
                </a:lnTo>
                <a:lnTo>
                  <a:pt x="2420" y="5499"/>
                </a:lnTo>
                <a:lnTo>
                  <a:pt x="2412" y="5502"/>
                </a:lnTo>
                <a:lnTo>
                  <a:pt x="2405" y="5503"/>
                </a:lnTo>
                <a:lnTo>
                  <a:pt x="2397" y="5504"/>
                </a:lnTo>
                <a:lnTo>
                  <a:pt x="2380" y="5500"/>
                </a:lnTo>
                <a:lnTo>
                  <a:pt x="2367" y="5490"/>
                </a:lnTo>
                <a:lnTo>
                  <a:pt x="2361" y="5474"/>
                </a:lnTo>
                <a:lnTo>
                  <a:pt x="2364" y="5455"/>
                </a:lnTo>
                <a:lnTo>
                  <a:pt x="2373" y="5436"/>
                </a:lnTo>
                <a:lnTo>
                  <a:pt x="2389" y="5421"/>
                </a:lnTo>
                <a:lnTo>
                  <a:pt x="2408" y="5410"/>
                </a:lnTo>
                <a:lnTo>
                  <a:pt x="2429" y="5407"/>
                </a:lnTo>
                <a:lnTo>
                  <a:pt x="2434" y="5407"/>
                </a:lnTo>
                <a:lnTo>
                  <a:pt x="2438" y="5408"/>
                </a:lnTo>
                <a:lnTo>
                  <a:pt x="2443" y="5409"/>
                </a:lnTo>
                <a:lnTo>
                  <a:pt x="2447" y="5411"/>
                </a:lnTo>
                <a:lnTo>
                  <a:pt x="2450" y="5398"/>
                </a:lnTo>
                <a:lnTo>
                  <a:pt x="2453" y="5384"/>
                </a:lnTo>
                <a:lnTo>
                  <a:pt x="2456" y="5369"/>
                </a:lnTo>
                <a:lnTo>
                  <a:pt x="2460" y="5354"/>
                </a:lnTo>
                <a:lnTo>
                  <a:pt x="2452" y="5356"/>
                </a:lnTo>
                <a:lnTo>
                  <a:pt x="2444" y="5357"/>
                </a:lnTo>
                <a:lnTo>
                  <a:pt x="2427" y="5353"/>
                </a:lnTo>
                <a:lnTo>
                  <a:pt x="2414" y="5342"/>
                </a:lnTo>
                <a:lnTo>
                  <a:pt x="2408" y="5327"/>
                </a:lnTo>
                <a:lnTo>
                  <a:pt x="2411" y="5308"/>
                </a:lnTo>
                <a:lnTo>
                  <a:pt x="2415" y="5296"/>
                </a:lnTo>
                <a:lnTo>
                  <a:pt x="2422" y="5286"/>
                </a:lnTo>
                <a:lnTo>
                  <a:pt x="2431" y="5278"/>
                </a:lnTo>
                <a:lnTo>
                  <a:pt x="2440" y="5270"/>
                </a:lnTo>
                <a:lnTo>
                  <a:pt x="2435" y="5269"/>
                </a:lnTo>
                <a:lnTo>
                  <a:pt x="2430" y="5267"/>
                </a:lnTo>
                <a:lnTo>
                  <a:pt x="2445" y="5207"/>
                </a:lnTo>
                <a:lnTo>
                  <a:pt x="2460" y="5147"/>
                </a:lnTo>
                <a:lnTo>
                  <a:pt x="2477" y="5089"/>
                </a:lnTo>
                <a:lnTo>
                  <a:pt x="2495" y="5031"/>
                </a:lnTo>
                <a:lnTo>
                  <a:pt x="2501" y="5005"/>
                </a:lnTo>
                <a:lnTo>
                  <a:pt x="2502" y="4987"/>
                </a:lnTo>
                <a:lnTo>
                  <a:pt x="2499" y="4974"/>
                </a:lnTo>
                <a:lnTo>
                  <a:pt x="2497" y="4967"/>
                </a:lnTo>
                <a:lnTo>
                  <a:pt x="2497" y="4968"/>
                </a:lnTo>
                <a:lnTo>
                  <a:pt x="2497" y="4969"/>
                </a:lnTo>
                <a:lnTo>
                  <a:pt x="2496" y="4967"/>
                </a:lnTo>
                <a:lnTo>
                  <a:pt x="2497" y="4967"/>
                </a:lnTo>
                <a:lnTo>
                  <a:pt x="2517" y="4866"/>
                </a:lnTo>
                <a:lnTo>
                  <a:pt x="2556" y="4780"/>
                </a:lnTo>
                <a:lnTo>
                  <a:pt x="2593" y="4693"/>
                </a:lnTo>
                <a:lnTo>
                  <a:pt x="2606" y="4591"/>
                </a:lnTo>
                <a:lnTo>
                  <a:pt x="2606" y="4565"/>
                </a:lnTo>
                <a:lnTo>
                  <a:pt x="2609" y="4531"/>
                </a:lnTo>
                <a:lnTo>
                  <a:pt x="2614" y="4492"/>
                </a:lnTo>
                <a:lnTo>
                  <a:pt x="2622" y="4451"/>
                </a:lnTo>
                <a:lnTo>
                  <a:pt x="2612" y="4457"/>
                </a:lnTo>
                <a:lnTo>
                  <a:pt x="2602" y="4463"/>
                </a:lnTo>
                <a:lnTo>
                  <a:pt x="2592" y="4467"/>
                </a:lnTo>
                <a:lnTo>
                  <a:pt x="2582" y="4468"/>
                </a:lnTo>
                <a:lnTo>
                  <a:pt x="2565" y="4464"/>
                </a:lnTo>
                <a:lnTo>
                  <a:pt x="2554" y="4454"/>
                </a:lnTo>
                <a:lnTo>
                  <a:pt x="2549" y="4440"/>
                </a:lnTo>
                <a:lnTo>
                  <a:pt x="2551" y="4423"/>
                </a:lnTo>
                <a:lnTo>
                  <a:pt x="2560" y="4404"/>
                </a:lnTo>
                <a:lnTo>
                  <a:pt x="2575" y="4390"/>
                </a:lnTo>
                <a:lnTo>
                  <a:pt x="2592" y="4381"/>
                </a:lnTo>
                <a:lnTo>
                  <a:pt x="2611" y="4378"/>
                </a:lnTo>
                <a:lnTo>
                  <a:pt x="2619" y="4378"/>
                </a:lnTo>
                <a:lnTo>
                  <a:pt x="2626" y="4380"/>
                </a:lnTo>
                <a:lnTo>
                  <a:pt x="2631" y="4383"/>
                </a:lnTo>
                <a:lnTo>
                  <a:pt x="2636" y="4387"/>
                </a:lnTo>
                <a:lnTo>
                  <a:pt x="2642" y="4363"/>
                </a:lnTo>
                <a:lnTo>
                  <a:pt x="2649" y="4342"/>
                </a:lnTo>
                <a:lnTo>
                  <a:pt x="2657" y="4324"/>
                </a:lnTo>
                <a:lnTo>
                  <a:pt x="2665" y="4306"/>
                </a:lnTo>
                <a:lnTo>
                  <a:pt x="2656" y="4312"/>
                </a:lnTo>
                <a:lnTo>
                  <a:pt x="2648" y="4316"/>
                </a:lnTo>
                <a:lnTo>
                  <a:pt x="2639" y="4318"/>
                </a:lnTo>
                <a:lnTo>
                  <a:pt x="2630" y="4319"/>
                </a:lnTo>
                <a:lnTo>
                  <a:pt x="2613" y="4315"/>
                </a:lnTo>
                <a:lnTo>
                  <a:pt x="2602" y="4306"/>
                </a:lnTo>
                <a:lnTo>
                  <a:pt x="2597" y="4292"/>
                </a:lnTo>
                <a:lnTo>
                  <a:pt x="2599" y="4275"/>
                </a:lnTo>
                <a:lnTo>
                  <a:pt x="2608" y="4257"/>
                </a:lnTo>
                <a:lnTo>
                  <a:pt x="2623" y="4243"/>
                </a:lnTo>
                <a:lnTo>
                  <a:pt x="2640" y="4234"/>
                </a:lnTo>
                <a:lnTo>
                  <a:pt x="2658" y="4231"/>
                </a:lnTo>
                <a:lnTo>
                  <a:pt x="2675" y="4234"/>
                </a:lnTo>
                <a:lnTo>
                  <a:pt x="2686" y="4243"/>
                </a:lnTo>
                <a:lnTo>
                  <a:pt x="2691" y="4257"/>
                </a:lnTo>
                <a:lnTo>
                  <a:pt x="2689" y="4275"/>
                </a:lnTo>
                <a:lnTo>
                  <a:pt x="2685" y="4283"/>
                </a:lnTo>
                <a:lnTo>
                  <a:pt x="2681" y="4290"/>
                </a:lnTo>
                <a:lnTo>
                  <a:pt x="2676" y="4296"/>
                </a:lnTo>
                <a:lnTo>
                  <a:pt x="2670" y="4302"/>
                </a:lnTo>
                <a:lnTo>
                  <a:pt x="2683" y="4317"/>
                </a:lnTo>
                <a:lnTo>
                  <a:pt x="2684" y="4338"/>
                </a:lnTo>
                <a:lnTo>
                  <a:pt x="2684" y="4360"/>
                </a:lnTo>
                <a:lnTo>
                  <a:pt x="2692" y="4379"/>
                </a:lnTo>
                <a:lnTo>
                  <a:pt x="2785" y="4077"/>
                </a:lnTo>
                <a:lnTo>
                  <a:pt x="2842" y="3883"/>
                </a:lnTo>
                <a:lnTo>
                  <a:pt x="2880" y="3744"/>
                </a:lnTo>
                <a:lnTo>
                  <a:pt x="2915" y="3608"/>
                </a:lnTo>
                <a:lnTo>
                  <a:pt x="2907" y="3597"/>
                </a:lnTo>
                <a:lnTo>
                  <a:pt x="2900" y="3588"/>
                </a:lnTo>
                <a:lnTo>
                  <a:pt x="2894" y="3581"/>
                </a:lnTo>
                <a:lnTo>
                  <a:pt x="2890" y="3574"/>
                </a:lnTo>
                <a:lnTo>
                  <a:pt x="2885" y="3577"/>
                </a:lnTo>
                <a:lnTo>
                  <a:pt x="2879" y="3579"/>
                </a:lnTo>
                <a:lnTo>
                  <a:pt x="2873" y="3580"/>
                </a:lnTo>
                <a:lnTo>
                  <a:pt x="2867" y="3580"/>
                </a:lnTo>
                <a:lnTo>
                  <a:pt x="2860" y="3580"/>
                </a:lnTo>
                <a:lnTo>
                  <a:pt x="2853" y="3578"/>
                </a:lnTo>
                <a:lnTo>
                  <a:pt x="2848" y="3575"/>
                </a:lnTo>
                <a:lnTo>
                  <a:pt x="2843" y="3570"/>
                </a:lnTo>
                <a:lnTo>
                  <a:pt x="2834" y="3591"/>
                </a:lnTo>
                <a:lnTo>
                  <a:pt x="2826" y="3612"/>
                </a:lnTo>
                <a:lnTo>
                  <a:pt x="2817" y="3635"/>
                </a:lnTo>
                <a:lnTo>
                  <a:pt x="2809" y="3658"/>
                </a:lnTo>
                <a:lnTo>
                  <a:pt x="2817" y="3651"/>
                </a:lnTo>
                <a:lnTo>
                  <a:pt x="2827" y="3646"/>
                </a:lnTo>
                <a:lnTo>
                  <a:pt x="2837" y="3643"/>
                </a:lnTo>
                <a:lnTo>
                  <a:pt x="2847" y="3641"/>
                </a:lnTo>
                <a:lnTo>
                  <a:pt x="2863" y="3645"/>
                </a:lnTo>
                <a:lnTo>
                  <a:pt x="2874" y="3654"/>
                </a:lnTo>
                <a:lnTo>
                  <a:pt x="2879" y="3668"/>
                </a:lnTo>
                <a:lnTo>
                  <a:pt x="2877" y="3685"/>
                </a:lnTo>
                <a:lnTo>
                  <a:pt x="2869" y="3700"/>
                </a:lnTo>
                <a:lnTo>
                  <a:pt x="2858" y="3712"/>
                </a:lnTo>
                <a:lnTo>
                  <a:pt x="2842" y="3722"/>
                </a:lnTo>
                <a:lnTo>
                  <a:pt x="2827" y="3727"/>
                </a:lnTo>
                <a:lnTo>
                  <a:pt x="2824" y="3732"/>
                </a:lnTo>
                <a:lnTo>
                  <a:pt x="2819" y="3740"/>
                </a:lnTo>
                <a:lnTo>
                  <a:pt x="2817" y="3737"/>
                </a:lnTo>
                <a:lnTo>
                  <a:pt x="2816" y="3733"/>
                </a:lnTo>
                <a:lnTo>
                  <a:pt x="2816" y="3731"/>
                </a:lnTo>
                <a:lnTo>
                  <a:pt x="2816" y="3728"/>
                </a:lnTo>
                <a:lnTo>
                  <a:pt x="2808" y="3726"/>
                </a:lnTo>
                <a:lnTo>
                  <a:pt x="2800" y="3723"/>
                </a:lnTo>
                <a:lnTo>
                  <a:pt x="2795" y="3718"/>
                </a:lnTo>
                <a:lnTo>
                  <a:pt x="2791" y="3711"/>
                </a:lnTo>
                <a:lnTo>
                  <a:pt x="2784" y="3734"/>
                </a:lnTo>
                <a:lnTo>
                  <a:pt x="2778" y="3756"/>
                </a:lnTo>
                <a:lnTo>
                  <a:pt x="2772" y="3779"/>
                </a:lnTo>
                <a:lnTo>
                  <a:pt x="2766" y="3800"/>
                </a:lnTo>
                <a:lnTo>
                  <a:pt x="2774" y="3795"/>
                </a:lnTo>
                <a:lnTo>
                  <a:pt x="2782" y="3792"/>
                </a:lnTo>
                <a:lnTo>
                  <a:pt x="2791" y="3789"/>
                </a:lnTo>
                <a:lnTo>
                  <a:pt x="2800" y="3788"/>
                </a:lnTo>
                <a:lnTo>
                  <a:pt x="2816" y="3792"/>
                </a:lnTo>
                <a:lnTo>
                  <a:pt x="2827" y="3801"/>
                </a:lnTo>
                <a:lnTo>
                  <a:pt x="2832" y="3816"/>
                </a:lnTo>
                <a:lnTo>
                  <a:pt x="2830" y="3832"/>
                </a:lnTo>
                <a:lnTo>
                  <a:pt x="2821" y="3849"/>
                </a:lnTo>
                <a:lnTo>
                  <a:pt x="2808" y="3863"/>
                </a:lnTo>
                <a:lnTo>
                  <a:pt x="2790" y="3873"/>
                </a:lnTo>
                <a:lnTo>
                  <a:pt x="2772" y="3876"/>
                </a:lnTo>
                <a:lnTo>
                  <a:pt x="2766" y="3876"/>
                </a:lnTo>
                <a:lnTo>
                  <a:pt x="2760" y="3874"/>
                </a:lnTo>
                <a:lnTo>
                  <a:pt x="2754" y="3872"/>
                </a:lnTo>
                <a:lnTo>
                  <a:pt x="2749" y="3868"/>
                </a:lnTo>
                <a:lnTo>
                  <a:pt x="2745" y="3888"/>
                </a:lnTo>
                <a:lnTo>
                  <a:pt x="2742" y="3907"/>
                </a:lnTo>
                <a:lnTo>
                  <a:pt x="2739" y="3923"/>
                </a:lnTo>
                <a:lnTo>
                  <a:pt x="2736" y="3938"/>
                </a:lnTo>
                <a:lnTo>
                  <a:pt x="2744" y="3936"/>
                </a:lnTo>
                <a:lnTo>
                  <a:pt x="2753" y="3935"/>
                </a:lnTo>
                <a:lnTo>
                  <a:pt x="2769" y="3939"/>
                </a:lnTo>
                <a:lnTo>
                  <a:pt x="2780" y="3949"/>
                </a:lnTo>
                <a:lnTo>
                  <a:pt x="2785" y="3963"/>
                </a:lnTo>
                <a:lnTo>
                  <a:pt x="2783" y="3980"/>
                </a:lnTo>
                <a:lnTo>
                  <a:pt x="2774" y="3997"/>
                </a:lnTo>
                <a:lnTo>
                  <a:pt x="2760" y="4011"/>
                </a:lnTo>
                <a:lnTo>
                  <a:pt x="2743" y="4020"/>
                </a:lnTo>
                <a:lnTo>
                  <a:pt x="2725" y="4024"/>
                </a:lnTo>
                <a:lnTo>
                  <a:pt x="2708" y="4020"/>
                </a:lnTo>
                <a:lnTo>
                  <a:pt x="2697" y="4011"/>
                </a:lnTo>
                <a:lnTo>
                  <a:pt x="2692" y="3997"/>
                </a:lnTo>
                <a:lnTo>
                  <a:pt x="2694" y="3980"/>
                </a:lnTo>
                <a:lnTo>
                  <a:pt x="2695" y="3978"/>
                </a:lnTo>
                <a:lnTo>
                  <a:pt x="2696" y="3976"/>
                </a:lnTo>
                <a:lnTo>
                  <a:pt x="2693" y="3961"/>
                </a:lnTo>
                <a:lnTo>
                  <a:pt x="2691" y="3945"/>
                </a:lnTo>
                <a:lnTo>
                  <a:pt x="2692" y="3930"/>
                </a:lnTo>
                <a:lnTo>
                  <a:pt x="2695" y="3914"/>
                </a:lnTo>
                <a:lnTo>
                  <a:pt x="2705" y="3875"/>
                </a:lnTo>
                <a:lnTo>
                  <a:pt x="2719" y="3828"/>
                </a:lnTo>
                <a:lnTo>
                  <a:pt x="2734" y="3782"/>
                </a:lnTo>
                <a:lnTo>
                  <a:pt x="2751" y="3747"/>
                </a:lnTo>
                <a:lnTo>
                  <a:pt x="2774" y="3707"/>
                </a:lnTo>
                <a:lnTo>
                  <a:pt x="2794" y="3646"/>
                </a:lnTo>
                <a:lnTo>
                  <a:pt x="2827" y="3530"/>
                </a:lnTo>
                <a:lnTo>
                  <a:pt x="2882" y="3326"/>
                </a:lnTo>
                <a:lnTo>
                  <a:pt x="2872" y="3333"/>
                </a:lnTo>
                <a:lnTo>
                  <a:pt x="2863" y="3337"/>
                </a:lnTo>
                <a:lnTo>
                  <a:pt x="2851" y="3316"/>
                </a:lnTo>
                <a:lnTo>
                  <a:pt x="2866" y="3262"/>
                </a:lnTo>
                <a:lnTo>
                  <a:pt x="2889" y="3196"/>
                </a:lnTo>
                <a:lnTo>
                  <a:pt x="2906" y="3144"/>
                </a:lnTo>
                <a:lnTo>
                  <a:pt x="2907" y="3135"/>
                </a:lnTo>
                <a:lnTo>
                  <a:pt x="2906" y="3127"/>
                </a:lnTo>
                <a:lnTo>
                  <a:pt x="2905" y="3118"/>
                </a:lnTo>
                <a:lnTo>
                  <a:pt x="2905" y="3110"/>
                </a:lnTo>
                <a:lnTo>
                  <a:pt x="2896" y="3119"/>
                </a:lnTo>
                <a:lnTo>
                  <a:pt x="2886" y="3126"/>
                </a:lnTo>
                <a:lnTo>
                  <a:pt x="2875" y="3130"/>
                </a:lnTo>
                <a:lnTo>
                  <a:pt x="2864" y="3132"/>
                </a:lnTo>
                <a:lnTo>
                  <a:pt x="2850" y="3129"/>
                </a:lnTo>
                <a:lnTo>
                  <a:pt x="2840" y="3121"/>
                </a:lnTo>
                <a:lnTo>
                  <a:pt x="2836" y="3110"/>
                </a:lnTo>
                <a:lnTo>
                  <a:pt x="2838" y="3094"/>
                </a:lnTo>
                <a:lnTo>
                  <a:pt x="2845" y="3080"/>
                </a:lnTo>
                <a:lnTo>
                  <a:pt x="2858" y="3069"/>
                </a:lnTo>
                <a:lnTo>
                  <a:pt x="2872" y="3061"/>
                </a:lnTo>
                <a:lnTo>
                  <a:pt x="2887" y="3057"/>
                </a:lnTo>
                <a:lnTo>
                  <a:pt x="2899" y="3059"/>
                </a:lnTo>
                <a:lnTo>
                  <a:pt x="2909" y="3067"/>
                </a:lnTo>
                <a:lnTo>
                  <a:pt x="2914" y="3078"/>
                </a:lnTo>
                <a:lnTo>
                  <a:pt x="2913" y="3090"/>
                </a:lnTo>
                <a:lnTo>
                  <a:pt x="2926" y="3087"/>
                </a:lnTo>
                <a:lnTo>
                  <a:pt x="2938" y="3083"/>
                </a:lnTo>
                <a:lnTo>
                  <a:pt x="2948" y="3067"/>
                </a:lnTo>
                <a:lnTo>
                  <a:pt x="2956" y="3050"/>
                </a:lnTo>
                <a:lnTo>
                  <a:pt x="2959" y="3032"/>
                </a:lnTo>
                <a:lnTo>
                  <a:pt x="2958" y="3012"/>
                </a:lnTo>
                <a:lnTo>
                  <a:pt x="2940" y="3022"/>
                </a:lnTo>
                <a:lnTo>
                  <a:pt x="2930" y="3023"/>
                </a:lnTo>
                <a:lnTo>
                  <a:pt x="2928" y="3009"/>
                </a:lnTo>
                <a:lnTo>
                  <a:pt x="2936" y="2976"/>
                </a:lnTo>
                <a:lnTo>
                  <a:pt x="2930" y="2979"/>
                </a:lnTo>
                <a:lnTo>
                  <a:pt x="2924" y="2981"/>
                </a:lnTo>
                <a:lnTo>
                  <a:pt x="2918" y="2983"/>
                </a:lnTo>
                <a:lnTo>
                  <a:pt x="2911" y="2984"/>
                </a:lnTo>
                <a:lnTo>
                  <a:pt x="2897" y="2981"/>
                </a:lnTo>
                <a:lnTo>
                  <a:pt x="2889" y="2973"/>
                </a:lnTo>
                <a:lnTo>
                  <a:pt x="2885" y="2961"/>
                </a:lnTo>
                <a:lnTo>
                  <a:pt x="2886" y="2947"/>
                </a:lnTo>
                <a:lnTo>
                  <a:pt x="2893" y="2933"/>
                </a:lnTo>
                <a:lnTo>
                  <a:pt x="2906" y="2922"/>
                </a:lnTo>
                <a:lnTo>
                  <a:pt x="2920" y="2913"/>
                </a:lnTo>
                <a:lnTo>
                  <a:pt x="2934" y="2910"/>
                </a:lnTo>
                <a:lnTo>
                  <a:pt x="2940" y="2911"/>
                </a:lnTo>
                <a:lnTo>
                  <a:pt x="2944" y="2912"/>
                </a:lnTo>
                <a:lnTo>
                  <a:pt x="2948" y="2914"/>
                </a:lnTo>
                <a:lnTo>
                  <a:pt x="2953" y="2917"/>
                </a:lnTo>
                <a:lnTo>
                  <a:pt x="2955" y="2909"/>
                </a:lnTo>
                <a:lnTo>
                  <a:pt x="2958" y="2900"/>
                </a:lnTo>
                <a:lnTo>
                  <a:pt x="2961" y="2890"/>
                </a:lnTo>
                <a:lnTo>
                  <a:pt x="2964" y="2880"/>
                </a:lnTo>
                <a:lnTo>
                  <a:pt x="2968" y="2867"/>
                </a:lnTo>
                <a:lnTo>
                  <a:pt x="2971" y="2854"/>
                </a:lnTo>
                <a:lnTo>
                  <a:pt x="2975" y="2842"/>
                </a:lnTo>
                <a:lnTo>
                  <a:pt x="2979" y="2830"/>
                </a:lnTo>
                <a:lnTo>
                  <a:pt x="2974" y="2833"/>
                </a:lnTo>
                <a:lnTo>
                  <a:pt x="2969" y="2834"/>
                </a:lnTo>
                <a:lnTo>
                  <a:pt x="2964" y="2835"/>
                </a:lnTo>
                <a:lnTo>
                  <a:pt x="2959" y="2836"/>
                </a:lnTo>
                <a:lnTo>
                  <a:pt x="2945" y="2833"/>
                </a:lnTo>
                <a:lnTo>
                  <a:pt x="2936" y="2825"/>
                </a:lnTo>
                <a:lnTo>
                  <a:pt x="2932" y="2813"/>
                </a:lnTo>
                <a:lnTo>
                  <a:pt x="2934" y="2800"/>
                </a:lnTo>
                <a:lnTo>
                  <a:pt x="2941" y="2786"/>
                </a:lnTo>
                <a:lnTo>
                  <a:pt x="2953" y="2774"/>
                </a:lnTo>
                <a:lnTo>
                  <a:pt x="2967" y="2766"/>
                </a:lnTo>
                <a:lnTo>
                  <a:pt x="2982" y="2763"/>
                </a:lnTo>
                <a:lnTo>
                  <a:pt x="2986" y="2764"/>
                </a:lnTo>
                <a:lnTo>
                  <a:pt x="2990" y="2765"/>
                </a:lnTo>
                <a:lnTo>
                  <a:pt x="2993" y="2766"/>
                </a:lnTo>
                <a:lnTo>
                  <a:pt x="2997" y="2768"/>
                </a:lnTo>
                <a:lnTo>
                  <a:pt x="3004" y="2746"/>
                </a:lnTo>
                <a:lnTo>
                  <a:pt x="3010" y="2724"/>
                </a:lnTo>
                <a:lnTo>
                  <a:pt x="3016" y="2704"/>
                </a:lnTo>
                <a:lnTo>
                  <a:pt x="3022" y="2683"/>
                </a:lnTo>
                <a:lnTo>
                  <a:pt x="3014" y="2687"/>
                </a:lnTo>
                <a:lnTo>
                  <a:pt x="3007" y="2688"/>
                </a:lnTo>
                <a:lnTo>
                  <a:pt x="2993" y="2684"/>
                </a:lnTo>
                <a:lnTo>
                  <a:pt x="2984" y="2677"/>
                </a:lnTo>
                <a:lnTo>
                  <a:pt x="2981" y="2666"/>
                </a:lnTo>
                <a:lnTo>
                  <a:pt x="2982" y="2652"/>
                </a:lnTo>
                <a:lnTo>
                  <a:pt x="2989" y="2638"/>
                </a:lnTo>
                <a:lnTo>
                  <a:pt x="3001" y="2627"/>
                </a:lnTo>
                <a:lnTo>
                  <a:pt x="3014" y="2620"/>
                </a:lnTo>
                <a:lnTo>
                  <a:pt x="3029" y="2617"/>
                </a:lnTo>
                <a:lnTo>
                  <a:pt x="3035" y="2618"/>
                </a:lnTo>
                <a:lnTo>
                  <a:pt x="3041" y="2619"/>
                </a:lnTo>
                <a:lnTo>
                  <a:pt x="3048" y="2598"/>
                </a:lnTo>
                <a:lnTo>
                  <a:pt x="3055" y="2576"/>
                </a:lnTo>
                <a:lnTo>
                  <a:pt x="3060" y="2556"/>
                </a:lnTo>
                <a:lnTo>
                  <a:pt x="3066" y="2537"/>
                </a:lnTo>
                <a:lnTo>
                  <a:pt x="3060" y="2538"/>
                </a:lnTo>
                <a:lnTo>
                  <a:pt x="3054" y="2539"/>
                </a:lnTo>
                <a:lnTo>
                  <a:pt x="3041" y="2536"/>
                </a:lnTo>
                <a:lnTo>
                  <a:pt x="3032" y="2529"/>
                </a:lnTo>
                <a:lnTo>
                  <a:pt x="3028" y="2518"/>
                </a:lnTo>
                <a:lnTo>
                  <a:pt x="3030" y="2505"/>
                </a:lnTo>
                <a:lnTo>
                  <a:pt x="3037" y="2491"/>
                </a:lnTo>
                <a:lnTo>
                  <a:pt x="3049" y="2480"/>
                </a:lnTo>
                <a:lnTo>
                  <a:pt x="3062" y="2473"/>
                </a:lnTo>
                <a:lnTo>
                  <a:pt x="3076" y="2470"/>
                </a:lnTo>
                <a:lnTo>
                  <a:pt x="3081" y="2470"/>
                </a:lnTo>
                <a:lnTo>
                  <a:pt x="3085" y="2472"/>
                </a:lnTo>
                <a:lnTo>
                  <a:pt x="3094" y="2447"/>
                </a:lnTo>
                <a:lnTo>
                  <a:pt x="3101" y="2425"/>
                </a:lnTo>
                <a:lnTo>
                  <a:pt x="3107" y="2405"/>
                </a:lnTo>
                <a:lnTo>
                  <a:pt x="3112" y="2389"/>
                </a:lnTo>
                <a:lnTo>
                  <a:pt x="3107" y="2390"/>
                </a:lnTo>
                <a:lnTo>
                  <a:pt x="3102" y="2391"/>
                </a:lnTo>
                <a:lnTo>
                  <a:pt x="3089" y="2388"/>
                </a:lnTo>
                <a:lnTo>
                  <a:pt x="3080" y="2381"/>
                </a:lnTo>
                <a:lnTo>
                  <a:pt x="3077" y="2370"/>
                </a:lnTo>
                <a:lnTo>
                  <a:pt x="3078" y="2357"/>
                </a:lnTo>
                <a:lnTo>
                  <a:pt x="3085" y="2344"/>
                </a:lnTo>
                <a:lnTo>
                  <a:pt x="3096" y="2333"/>
                </a:lnTo>
                <a:lnTo>
                  <a:pt x="3109" y="2326"/>
                </a:lnTo>
                <a:lnTo>
                  <a:pt x="3123" y="2323"/>
                </a:lnTo>
                <a:lnTo>
                  <a:pt x="3127" y="2324"/>
                </a:lnTo>
                <a:lnTo>
                  <a:pt x="3131" y="2324"/>
                </a:lnTo>
                <a:lnTo>
                  <a:pt x="3134" y="2326"/>
                </a:lnTo>
                <a:lnTo>
                  <a:pt x="3137" y="2327"/>
                </a:lnTo>
                <a:lnTo>
                  <a:pt x="3143" y="2321"/>
                </a:lnTo>
                <a:lnTo>
                  <a:pt x="3148" y="2317"/>
                </a:lnTo>
                <a:lnTo>
                  <a:pt x="3153" y="2314"/>
                </a:lnTo>
                <a:lnTo>
                  <a:pt x="3159" y="2310"/>
                </a:lnTo>
                <a:lnTo>
                  <a:pt x="3159" y="2309"/>
                </a:lnTo>
                <a:lnTo>
                  <a:pt x="3159" y="2307"/>
                </a:lnTo>
                <a:lnTo>
                  <a:pt x="3160" y="2306"/>
                </a:lnTo>
                <a:lnTo>
                  <a:pt x="3162" y="2304"/>
                </a:lnTo>
                <a:lnTo>
                  <a:pt x="3170" y="2280"/>
                </a:lnTo>
                <a:lnTo>
                  <a:pt x="3179" y="2252"/>
                </a:lnTo>
                <a:lnTo>
                  <a:pt x="3190" y="2221"/>
                </a:lnTo>
                <a:lnTo>
                  <a:pt x="3202" y="2183"/>
                </a:lnTo>
                <a:lnTo>
                  <a:pt x="3200" y="2214"/>
                </a:lnTo>
                <a:lnTo>
                  <a:pt x="3194" y="2250"/>
                </a:lnTo>
                <a:lnTo>
                  <a:pt x="3182" y="2282"/>
                </a:lnTo>
                <a:lnTo>
                  <a:pt x="3162" y="2304"/>
                </a:lnTo>
                <a:lnTo>
                  <a:pt x="3161" y="2307"/>
                </a:lnTo>
                <a:lnTo>
                  <a:pt x="3160" y="2310"/>
                </a:lnTo>
                <a:lnTo>
                  <a:pt x="3160" y="2310"/>
                </a:lnTo>
                <a:lnTo>
                  <a:pt x="3159" y="2310"/>
                </a:lnTo>
                <a:lnTo>
                  <a:pt x="3164" y="2343"/>
                </a:lnTo>
                <a:lnTo>
                  <a:pt x="3168" y="2357"/>
                </a:lnTo>
                <a:lnTo>
                  <a:pt x="3176" y="2366"/>
                </a:lnTo>
                <a:lnTo>
                  <a:pt x="3195" y="2377"/>
                </a:lnTo>
                <a:lnTo>
                  <a:pt x="3178" y="2459"/>
                </a:lnTo>
                <a:lnTo>
                  <a:pt x="3146" y="2567"/>
                </a:lnTo>
                <a:lnTo>
                  <a:pt x="3112" y="2679"/>
                </a:lnTo>
                <a:lnTo>
                  <a:pt x="3093" y="2777"/>
                </a:lnTo>
                <a:lnTo>
                  <a:pt x="3098" y="2772"/>
                </a:lnTo>
                <a:lnTo>
                  <a:pt x="3103" y="2768"/>
                </a:lnTo>
                <a:lnTo>
                  <a:pt x="3109" y="2765"/>
                </a:lnTo>
                <a:lnTo>
                  <a:pt x="3115" y="2762"/>
                </a:lnTo>
                <a:lnTo>
                  <a:pt x="3121" y="2742"/>
                </a:lnTo>
                <a:lnTo>
                  <a:pt x="3126" y="2722"/>
                </a:lnTo>
                <a:lnTo>
                  <a:pt x="3132" y="2704"/>
                </a:lnTo>
                <a:lnTo>
                  <a:pt x="3136" y="2688"/>
                </a:lnTo>
                <a:lnTo>
                  <a:pt x="3129" y="2681"/>
                </a:lnTo>
                <a:lnTo>
                  <a:pt x="3125" y="2673"/>
                </a:lnTo>
                <a:lnTo>
                  <a:pt x="3124" y="2663"/>
                </a:lnTo>
                <a:lnTo>
                  <a:pt x="3126" y="2652"/>
                </a:lnTo>
                <a:lnTo>
                  <a:pt x="3130" y="2642"/>
                </a:lnTo>
                <a:lnTo>
                  <a:pt x="3137" y="2632"/>
                </a:lnTo>
                <a:lnTo>
                  <a:pt x="3147" y="2624"/>
                </a:lnTo>
                <a:lnTo>
                  <a:pt x="3157" y="2618"/>
                </a:lnTo>
                <a:lnTo>
                  <a:pt x="3164" y="2593"/>
                </a:lnTo>
                <a:lnTo>
                  <a:pt x="3171" y="2570"/>
                </a:lnTo>
                <a:lnTo>
                  <a:pt x="3176" y="2552"/>
                </a:lnTo>
                <a:lnTo>
                  <a:pt x="3181" y="2536"/>
                </a:lnTo>
                <a:lnTo>
                  <a:pt x="3176" y="2530"/>
                </a:lnTo>
                <a:lnTo>
                  <a:pt x="3173" y="2523"/>
                </a:lnTo>
                <a:lnTo>
                  <a:pt x="3172" y="2514"/>
                </a:lnTo>
                <a:lnTo>
                  <a:pt x="3174" y="2505"/>
                </a:lnTo>
                <a:lnTo>
                  <a:pt x="3179" y="2493"/>
                </a:lnTo>
                <a:lnTo>
                  <a:pt x="3188" y="2483"/>
                </a:lnTo>
                <a:lnTo>
                  <a:pt x="3197" y="2475"/>
                </a:lnTo>
                <a:lnTo>
                  <a:pt x="3208" y="2470"/>
                </a:lnTo>
                <a:lnTo>
                  <a:pt x="3214" y="2459"/>
                </a:lnTo>
                <a:lnTo>
                  <a:pt x="3220" y="2446"/>
                </a:lnTo>
                <a:lnTo>
                  <a:pt x="3227" y="2431"/>
                </a:lnTo>
                <a:lnTo>
                  <a:pt x="3238" y="2413"/>
                </a:lnTo>
                <a:lnTo>
                  <a:pt x="3241" y="2424"/>
                </a:lnTo>
                <a:lnTo>
                  <a:pt x="3241" y="2435"/>
                </a:lnTo>
                <a:lnTo>
                  <a:pt x="3238" y="2448"/>
                </a:lnTo>
                <a:lnTo>
                  <a:pt x="3231" y="2468"/>
                </a:lnTo>
                <a:lnTo>
                  <a:pt x="3243" y="2472"/>
                </a:lnTo>
                <a:lnTo>
                  <a:pt x="3250" y="2480"/>
                </a:lnTo>
                <a:lnTo>
                  <a:pt x="3253" y="2491"/>
                </a:lnTo>
                <a:lnTo>
                  <a:pt x="3251" y="2505"/>
                </a:lnTo>
                <a:lnTo>
                  <a:pt x="3245" y="2517"/>
                </a:lnTo>
                <a:lnTo>
                  <a:pt x="3237" y="2527"/>
                </a:lnTo>
                <a:lnTo>
                  <a:pt x="3225" y="2535"/>
                </a:lnTo>
                <a:lnTo>
                  <a:pt x="3213" y="2540"/>
                </a:lnTo>
                <a:lnTo>
                  <a:pt x="3210" y="2552"/>
                </a:lnTo>
                <a:lnTo>
                  <a:pt x="3208" y="2563"/>
                </a:lnTo>
                <a:lnTo>
                  <a:pt x="3205" y="2576"/>
                </a:lnTo>
                <a:lnTo>
                  <a:pt x="3200" y="2589"/>
                </a:lnTo>
                <a:lnTo>
                  <a:pt x="3195" y="2603"/>
                </a:lnTo>
                <a:lnTo>
                  <a:pt x="3192" y="2616"/>
                </a:lnTo>
                <a:lnTo>
                  <a:pt x="3199" y="2621"/>
                </a:lnTo>
                <a:lnTo>
                  <a:pt x="3203" y="2627"/>
                </a:lnTo>
                <a:lnTo>
                  <a:pt x="3205" y="2636"/>
                </a:lnTo>
                <a:lnTo>
                  <a:pt x="3205" y="2646"/>
                </a:lnTo>
                <a:lnTo>
                  <a:pt x="3212" y="2644"/>
                </a:lnTo>
                <a:lnTo>
                  <a:pt x="3218" y="2642"/>
                </a:lnTo>
                <a:lnTo>
                  <a:pt x="3275" y="2476"/>
                </a:lnTo>
                <a:lnTo>
                  <a:pt x="3306" y="2394"/>
                </a:lnTo>
                <a:lnTo>
                  <a:pt x="3328" y="2356"/>
                </a:lnTo>
                <a:lnTo>
                  <a:pt x="3363" y="2319"/>
                </a:lnTo>
                <a:lnTo>
                  <a:pt x="3377" y="2270"/>
                </a:lnTo>
                <a:lnTo>
                  <a:pt x="3389" y="2238"/>
                </a:lnTo>
                <a:lnTo>
                  <a:pt x="3395" y="2214"/>
                </a:lnTo>
                <a:lnTo>
                  <a:pt x="3392" y="2196"/>
                </a:lnTo>
                <a:lnTo>
                  <a:pt x="3379" y="2210"/>
                </a:lnTo>
                <a:lnTo>
                  <a:pt x="3372" y="2228"/>
                </a:lnTo>
                <a:lnTo>
                  <a:pt x="3368" y="2247"/>
                </a:lnTo>
                <a:lnTo>
                  <a:pt x="3360" y="2263"/>
                </a:lnTo>
                <a:lnTo>
                  <a:pt x="3362" y="2195"/>
                </a:lnTo>
                <a:lnTo>
                  <a:pt x="3434" y="1943"/>
                </a:lnTo>
                <a:lnTo>
                  <a:pt x="3534" y="1616"/>
                </a:lnTo>
                <a:lnTo>
                  <a:pt x="3622" y="1326"/>
                </a:lnTo>
                <a:lnTo>
                  <a:pt x="3616" y="1338"/>
                </a:lnTo>
                <a:lnTo>
                  <a:pt x="3605" y="1347"/>
                </a:lnTo>
                <a:lnTo>
                  <a:pt x="3594" y="1354"/>
                </a:lnTo>
                <a:lnTo>
                  <a:pt x="3581" y="1356"/>
                </a:lnTo>
                <a:lnTo>
                  <a:pt x="3570" y="1353"/>
                </a:lnTo>
                <a:lnTo>
                  <a:pt x="3561" y="1347"/>
                </a:lnTo>
                <a:lnTo>
                  <a:pt x="3558" y="1337"/>
                </a:lnTo>
                <a:lnTo>
                  <a:pt x="3559" y="1324"/>
                </a:lnTo>
                <a:lnTo>
                  <a:pt x="3567" y="1312"/>
                </a:lnTo>
                <a:lnTo>
                  <a:pt x="3576" y="1302"/>
                </a:lnTo>
                <a:lnTo>
                  <a:pt x="3588" y="1296"/>
                </a:lnTo>
                <a:lnTo>
                  <a:pt x="3601" y="1293"/>
                </a:lnTo>
                <a:lnTo>
                  <a:pt x="3612" y="1295"/>
                </a:lnTo>
                <a:lnTo>
                  <a:pt x="3620" y="1301"/>
                </a:lnTo>
                <a:lnTo>
                  <a:pt x="3624" y="1310"/>
                </a:lnTo>
                <a:lnTo>
                  <a:pt x="3623" y="1321"/>
                </a:lnTo>
                <a:lnTo>
                  <a:pt x="3635" y="1279"/>
                </a:lnTo>
                <a:lnTo>
                  <a:pt x="3645" y="1244"/>
                </a:lnTo>
                <a:lnTo>
                  <a:pt x="3652" y="1215"/>
                </a:lnTo>
                <a:lnTo>
                  <a:pt x="3656" y="1196"/>
                </a:lnTo>
                <a:lnTo>
                  <a:pt x="3650" y="1201"/>
                </a:lnTo>
                <a:lnTo>
                  <a:pt x="3643" y="1204"/>
                </a:lnTo>
                <a:lnTo>
                  <a:pt x="3636" y="1207"/>
                </a:lnTo>
                <a:lnTo>
                  <a:pt x="3629" y="1208"/>
                </a:lnTo>
                <a:lnTo>
                  <a:pt x="3618" y="1205"/>
                </a:lnTo>
                <a:lnTo>
                  <a:pt x="3610" y="1199"/>
                </a:lnTo>
                <a:lnTo>
                  <a:pt x="3606" y="1188"/>
                </a:lnTo>
                <a:lnTo>
                  <a:pt x="3608" y="1177"/>
                </a:lnTo>
                <a:lnTo>
                  <a:pt x="3611" y="1170"/>
                </a:lnTo>
                <a:lnTo>
                  <a:pt x="3616" y="1163"/>
                </a:lnTo>
                <a:lnTo>
                  <a:pt x="3622" y="1158"/>
                </a:lnTo>
                <a:lnTo>
                  <a:pt x="3628" y="1153"/>
                </a:lnTo>
                <a:lnTo>
                  <a:pt x="3624" y="1139"/>
                </a:lnTo>
                <a:lnTo>
                  <a:pt x="3625" y="1122"/>
                </a:lnTo>
                <a:lnTo>
                  <a:pt x="3630" y="1099"/>
                </a:lnTo>
                <a:lnTo>
                  <a:pt x="3640" y="1064"/>
                </a:lnTo>
                <a:lnTo>
                  <a:pt x="3671" y="955"/>
                </a:lnTo>
                <a:lnTo>
                  <a:pt x="3686" y="892"/>
                </a:lnTo>
                <a:lnTo>
                  <a:pt x="3694" y="859"/>
                </a:lnTo>
                <a:lnTo>
                  <a:pt x="3701" y="840"/>
                </a:lnTo>
                <a:lnTo>
                  <a:pt x="3716" y="803"/>
                </a:lnTo>
                <a:lnTo>
                  <a:pt x="3723" y="765"/>
                </a:lnTo>
                <a:lnTo>
                  <a:pt x="3724" y="728"/>
                </a:lnTo>
                <a:lnTo>
                  <a:pt x="3720" y="689"/>
                </a:lnTo>
                <a:lnTo>
                  <a:pt x="3673" y="835"/>
                </a:lnTo>
                <a:lnTo>
                  <a:pt x="3626" y="982"/>
                </a:lnTo>
                <a:lnTo>
                  <a:pt x="3579" y="1128"/>
                </a:lnTo>
                <a:lnTo>
                  <a:pt x="3532" y="1274"/>
                </a:lnTo>
                <a:lnTo>
                  <a:pt x="3526" y="1244"/>
                </a:lnTo>
                <a:lnTo>
                  <a:pt x="3552" y="1143"/>
                </a:lnTo>
                <a:lnTo>
                  <a:pt x="3611" y="939"/>
                </a:lnTo>
                <a:lnTo>
                  <a:pt x="3699" y="597"/>
                </a:lnTo>
                <a:lnTo>
                  <a:pt x="3694" y="602"/>
                </a:lnTo>
                <a:lnTo>
                  <a:pt x="3688" y="606"/>
                </a:lnTo>
                <a:lnTo>
                  <a:pt x="3681" y="609"/>
                </a:lnTo>
                <a:lnTo>
                  <a:pt x="3674" y="610"/>
                </a:lnTo>
                <a:lnTo>
                  <a:pt x="3667" y="636"/>
                </a:lnTo>
                <a:lnTo>
                  <a:pt x="3658" y="660"/>
                </a:lnTo>
                <a:lnTo>
                  <a:pt x="3651" y="686"/>
                </a:lnTo>
                <a:lnTo>
                  <a:pt x="3645" y="710"/>
                </a:lnTo>
                <a:lnTo>
                  <a:pt x="3652" y="713"/>
                </a:lnTo>
                <a:lnTo>
                  <a:pt x="3657" y="718"/>
                </a:lnTo>
                <a:lnTo>
                  <a:pt x="3659" y="726"/>
                </a:lnTo>
                <a:lnTo>
                  <a:pt x="3657" y="735"/>
                </a:lnTo>
                <a:lnTo>
                  <a:pt x="3654" y="742"/>
                </a:lnTo>
                <a:lnTo>
                  <a:pt x="3648" y="749"/>
                </a:lnTo>
                <a:lnTo>
                  <a:pt x="3640" y="754"/>
                </a:lnTo>
                <a:lnTo>
                  <a:pt x="3632" y="757"/>
                </a:lnTo>
                <a:lnTo>
                  <a:pt x="3624" y="786"/>
                </a:lnTo>
                <a:lnTo>
                  <a:pt x="3616" y="812"/>
                </a:lnTo>
                <a:lnTo>
                  <a:pt x="3605" y="836"/>
                </a:lnTo>
                <a:lnTo>
                  <a:pt x="3595" y="856"/>
                </a:lnTo>
                <a:lnTo>
                  <a:pt x="3604" y="858"/>
                </a:lnTo>
                <a:lnTo>
                  <a:pt x="3609" y="865"/>
                </a:lnTo>
                <a:lnTo>
                  <a:pt x="3612" y="872"/>
                </a:lnTo>
                <a:lnTo>
                  <a:pt x="3611" y="882"/>
                </a:lnTo>
                <a:lnTo>
                  <a:pt x="3606" y="892"/>
                </a:lnTo>
                <a:lnTo>
                  <a:pt x="3598" y="899"/>
                </a:lnTo>
                <a:lnTo>
                  <a:pt x="3588" y="905"/>
                </a:lnTo>
                <a:lnTo>
                  <a:pt x="3578" y="907"/>
                </a:lnTo>
                <a:lnTo>
                  <a:pt x="3569" y="905"/>
                </a:lnTo>
                <a:lnTo>
                  <a:pt x="3562" y="899"/>
                </a:lnTo>
                <a:lnTo>
                  <a:pt x="3559" y="892"/>
                </a:lnTo>
                <a:lnTo>
                  <a:pt x="3560" y="882"/>
                </a:lnTo>
                <a:lnTo>
                  <a:pt x="3565" y="873"/>
                </a:lnTo>
                <a:lnTo>
                  <a:pt x="3572" y="866"/>
                </a:lnTo>
                <a:lnTo>
                  <a:pt x="3580" y="860"/>
                </a:lnTo>
                <a:lnTo>
                  <a:pt x="3589" y="857"/>
                </a:lnTo>
                <a:lnTo>
                  <a:pt x="3586" y="851"/>
                </a:lnTo>
                <a:lnTo>
                  <a:pt x="3585" y="847"/>
                </a:lnTo>
                <a:lnTo>
                  <a:pt x="3591" y="821"/>
                </a:lnTo>
                <a:lnTo>
                  <a:pt x="3597" y="796"/>
                </a:lnTo>
                <a:lnTo>
                  <a:pt x="3604" y="774"/>
                </a:lnTo>
                <a:lnTo>
                  <a:pt x="3610" y="752"/>
                </a:lnTo>
                <a:lnTo>
                  <a:pt x="3608" y="748"/>
                </a:lnTo>
                <a:lnTo>
                  <a:pt x="3607" y="744"/>
                </a:lnTo>
                <a:lnTo>
                  <a:pt x="3607" y="739"/>
                </a:lnTo>
                <a:lnTo>
                  <a:pt x="3608" y="735"/>
                </a:lnTo>
                <a:lnTo>
                  <a:pt x="3610" y="730"/>
                </a:lnTo>
                <a:lnTo>
                  <a:pt x="3613" y="725"/>
                </a:lnTo>
                <a:lnTo>
                  <a:pt x="3618" y="720"/>
                </a:lnTo>
                <a:lnTo>
                  <a:pt x="3622" y="716"/>
                </a:lnTo>
                <a:lnTo>
                  <a:pt x="3632" y="686"/>
                </a:lnTo>
                <a:lnTo>
                  <a:pt x="3642" y="658"/>
                </a:lnTo>
                <a:lnTo>
                  <a:pt x="3651" y="630"/>
                </a:lnTo>
                <a:lnTo>
                  <a:pt x="3659" y="604"/>
                </a:lnTo>
                <a:lnTo>
                  <a:pt x="3657" y="601"/>
                </a:lnTo>
                <a:lnTo>
                  <a:pt x="3656" y="597"/>
                </a:lnTo>
                <a:lnTo>
                  <a:pt x="3656" y="592"/>
                </a:lnTo>
                <a:lnTo>
                  <a:pt x="3657" y="587"/>
                </a:lnTo>
                <a:lnTo>
                  <a:pt x="3658" y="582"/>
                </a:lnTo>
                <a:lnTo>
                  <a:pt x="3662" y="578"/>
                </a:lnTo>
                <a:lnTo>
                  <a:pt x="3665" y="575"/>
                </a:lnTo>
                <a:lnTo>
                  <a:pt x="3668" y="571"/>
                </a:lnTo>
                <a:lnTo>
                  <a:pt x="3670" y="561"/>
                </a:lnTo>
                <a:lnTo>
                  <a:pt x="3673" y="550"/>
                </a:lnTo>
                <a:lnTo>
                  <a:pt x="3675" y="539"/>
                </a:lnTo>
                <a:lnTo>
                  <a:pt x="3676" y="527"/>
                </a:lnTo>
                <a:lnTo>
                  <a:pt x="3678" y="517"/>
                </a:lnTo>
                <a:lnTo>
                  <a:pt x="3683" y="503"/>
                </a:lnTo>
                <a:lnTo>
                  <a:pt x="3692" y="481"/>
                </a:lnTo>
                <a:lnTo>
                  <a:pt x="3705" y="450"/>
                </a:lnTo>
                <a:lnTo>
                  <a:pt x="3704" y="445"/>
                </a:lnTo>
                <a:lnTo>
                  <a:pt x="3705" y="439"/>
                </a:lnTo>
                <a:lnTo>
                  <a:pt x="3707" y="435"/>
                </a:lnTo>
                <a:lnTo>
                  <a:pt x="3710" y="432"/>
                </a:lnTo>
                <a:lnTo>
                  <a:pt x="3712" y="428"/>
                </a:lnTo>
                <a:lnTo>
                  <a:pt x="3715" y="425"/>
                </a:lnTo>
                <a:lnTo>
                  <a:pt x="3716" y="423"/>
                </a:lnTo>
                <a:lnTo>
                  <a:pt x="3717" y="421"/>
                </a:lnTo>
                <a:lnTo>
                  <a:pt x="3717" y="422"/>
                </a:lnTo>
                <a:lnTo>
                  <a:pt x="3718" y="423"/>
                </a:lnTo>
                <a:lnTo>
                  <a:pt x="3722" y="421"/>
                </a:lnTo>
                <a:lnTo>
                  <a:pt x="3726" y="418"/>
                </a:lnTo>
                <a:lnTo>
                  <a:pt x="3731" y="417"/>
                </a:lnTo>
                <a:lnTo>
                  <a:pt x="3735" y="417"/>
                </a:lnTo>
                <a:lnTo>
                  <a:pt x="3743" y="418"/>
                </a:lnTo>
                <a:lnTo>
                  <a:pt x="3749" y="423"/>
                </a:lnTo>
                <a:lnTo>
                  <a:pt x="3751" y="430"/>
                </a:lnTo>
                <a:lnTo>
                  <a:pt x="3750" y="439"/>
                </a:lnTo>
                <a:lnTo>
                  <a:pt x="3747" y="447"/>
                </a:lnTo>
                <a:lnTo>
                  <a:pt x="3741" y="453"/>
                </a:lnTo>
                <a:lnTo>
                  <a:pt x="3734" y="458"/>
                </a:lnTo>
                <a:lnTo>
                  <a:pt x="3726" y="461"/>
                </a:lnTo>
                <a:lnTo>
                  <a:pt x="3730" y="466"/>
                </a:lnTo>
                <a:lnTo>
                  <a:pt x="3735" y="470"/>
                </a:lnTo>
                <a:lnTo>
                  <a:pt x="3742" y="471"/>
                </a:lnTo>
                <a:lnTo>
                  <a:pt x="3752" y="470"/>
                </a:lnTo>
                <a:lnTo>
                  <a:pt x="3807" y="299"/>
                </a:lnTo>
                <a:lnTo>
                  <a:pt x="3835" y="188"/>
                </a:lnTo>
                <a:lnTo>
                  <a:pt x="3853" y="103"/>
                </a:lnTo>
                <a:lnTo>
                  <a:pt x="3874" y="13"/>
                </a:lnTo>
                <a:lnTo>
                  <a:pt x="3869" y="15"/>
                </a:lnTo>
                <a:lnTo>
                  <a:pt x="3864" y="16"/>
                </a:lnTo>
                <a:lnTo>
                  <a:pt x="3863" y="16"/>
                </a:lnTo>
                <a:lnTo>
                  <a:pt x="3861" y="15"/>
                </a:lnTo>
                <a:lnTo>
                  <a:pt x="3853" y="40"/>
                </a:lnTo>
                <a:lnTo>
                  <a:pt x="3842" y="64"/>
                </a:lnTo>
                <a:lnTo>
                  <a:pt x="3831" y="88"/>
                </a:lnTo>
                <a:lnTo>
                  <a:pt x="3817" y="110"/>
                </a:lnTo>
                <a:lnTo>
                  <a:pt x="3822" y="79"/>
                </a:lnTo>
                <a:lnTo>
                  <a:pt x="3827" y="50"/>
                </a:lnTo>
                <a:lnTo>
                  <a:pt x="3833" y="25"/>
                </a:lnTo>
                <a:lnTo>
                  <a:pt x="3839" y="0"/>
                </a:lnTo>
                <a:close/>
                <a:moveTo>
                  <a:pt x="3967" y="0"/>
                </a:moveTo>
                <a:lnTo>
                  <a:pt x="3983" y="0"/>
                </a:lnTo>
                <a:lnTo>
                  <a:pt x="3978" y="9"/>
                </a:lnTo>
                <a:lnTo>
                  <a:pt x="3974" y="20"/>
                </a:lnTo>
                <a:lnTo>
                  <a:pt x="3968" y="32"/>
                </a:lnTo>
                <a:lnTo>
                  <a:pt x="3961" y="45"/>
                </a:lnTo>
                <a:lnTo>
                  <a:pt x="3962" y="32"/>
                </a:lnTo>
                <a:lnTo>
                  <a:pt x="3964" y="19"/>
                </a:lnTo>
                <a:lnTo>
                  <a:pt x="3965" y="9"/>
                </a:lnTo>
                <a:lnTo>
                  <a:pt x="3967" y="0"/>
                </a:lnTo>
                <a:close/>
                <a:moveTo>
                  <a:pt x="4140" y="0"/>
                </a:moveTo>
                <a:lnTo>
                  <a:pt x="4189" y="0"/>
                </a:lnTo>
                <a:lnTo>
                  <a:pt x="4182" y="8"/>
                </a:lnTo>
                <a:lnTo>
                  <a:pt x="4175" y="15"/>
                </a:lnTo>
                <a:lnTo>
                  <a:pt x="4166" y="19"/>
                </a:lnTo>
                <a:lnTo>
                  <a:pt x="4157" y="21"/>
                </a:lnTo>
                <a:lnTo>
                  <a:pt x="4149" y="19"/>
                </a:lnTo>
                <a:lnTo>
                  <a:pt x="4143" y="15"/>
                </a:lnTo>
                <a:lnTo>
                  <a:pt x="4140" y="8"/>
                </a:lnTo>
                <a:lnTo>
                  <a:pt x="4140" y="0"/>
                </a:lnTo>
                <a:close/>
                <a:moveTo>
                  <a:pt x="4285" y="0"/>
                </a:moveTo>
                <a:lnTo>
                  <a:pt x="4338" y="0"/>
                </a:lnTo>
                <a:lnTo>
                  <a:pt x="4332" y="9"/>
                </a:lnTo>
                <a:lnTo>
                  <a:pt x="4323" y="16"/>
                </a:lnTo>
                <a:lnTo>
                  <a:pt x="4314" y="21"/>
                </a:lnTo>
                <a:lnTo>
                  <a:pt x="4304" y="24"/>
                </a:lnTo>
                <a:lnTo>
                  <a:pt x="4295" y="21"/>
                </a:lnTo>
                <a:lnTo>
                  <a:pt x="4289" y="16"/>
                </a:lnTo>
                <a:lnTo>
                  <a:pt x="4285" y="9"/>
                </a:lnTo>
                <a:lnTo>
                  <a:pt x="4285" y="0"/>
                </a:lnTo>
                <a:close/>
                <a:moveTo>
                  <a:pt x="4343" y="0"/>
                </a:moveTo>
                <a:lnTo>
                  <a:pt x="4356" y="0"/>
                </a:lnTo>
                <a:lnTo>
                  <a:pt x="4342" y="46"/>
                </a:lnTo>
                <a:lnTo>
                  <a:pt x="4336" y="66"/>
                </a:lnTo>
                <a:lnTo>
                  <a:pt x="4332" y="74"/>
                </a:lnTo>
                <a:lnTo>
                  <a:pt x="4326" y="77"/>
                </a:lnTo>
                <a:lnTo>
                  <a:pt x="4323" y="74"/>
                </a:lnTo>
                <a:lnTo>
                  <a:pt x="4322" y="71"/>
                </a:lnTo>
                <a:lnTo>
                  <a:pt x="4325" y="46"/>
                </a:lnTo>
                <a:lnTo>
                  <a:pt x="4330" y="33"/>
                </a:lnTo>
                <a:lnTo>
                  <a:pt x="4334" y="24"/>
                </a:lnTo>
                <a:lnTo>
                  <a:pt x="4340" y="9"/>
                </a:lnTo>
                <a:lnTo>
                  <a:pt x="4342" y="4"/>
                </a:lnTo>
                <a:lnTo>
                  <a:pt x="4343" y="0"/>
                </a:lnTo>
                <a:close/>
                <a:moveTo>
                  <a:pt x="1593" y="9856"/>
                </a:moveTo>
                <a:lnTo>
                  <a:pt x="1586" y="9856"/>
                </a:lnTo>
                <a:lnTo>
                  <a:pt x="1588" y="9856"/>
                </a:lnTo>
                <a:lnTo>
                  <a:pt x="1589" y="9856"/>
                </a:lnTo>
                <a:lnTo>
                  <a:pt x="1591" y="9856"/>
                </a:lnTo>
                <a:lnTo>
                  <a:pt x="1593" y="9856"/>
                </a:lnTo>
                <a:close/>
                <a:moveTo>
                  <a:pt x="1446" y="9856"/>
                </a:moveTo>
                <a:lnTo>
                  <a:pt x="1438" y="9856"/>
                </a:lnTo>
                <a:lnTo>
                  <a:pt x="1440" y="9856"/>
                </a:lnTo>
                <a:lnTo>
                  <a:pt x="1442" y="9856"/>
                </a:lnTo>
                <a:lnTo>
                  <a:pt x="1444" y="9856"/>
                </a:lnTo>
                <a:lnTo>
                  <a:pt x="1446" y="9856"/>
                </a:lnTo>
                <a:close/>
                <a:moveTo>
                  <a:pt x="1101" y="9856"/>
                </a:moveTo>
                <a:lnTo>
                  <a:pt x="1069" y="9856"/>
                </a:lnTo>
                <a:lnTo>
                  <a:pt x="1135" y="9647"/>
                </a:lnTo>
                <a:lnTo>
                  <a:pt x="1220" y="9372"/>
                </a:lnTo>
                <a:lnTo>
                  <a:pt x="1295" y="9123"/>
                </a:lnTo>
                <a:lnTo>
                  <a:pt x="1329" y="8991"/>
                </a:lnTo>
                <a:lnTo>
                  <a:pt x="1315" y="8984"/>
                </a:lnTo>
                <a:lnTo>
                  <a:pt x="1303" y="8977"/>
                </a:lnTo>
                <a:lnTo>
                  <a:pt x="1310" y="8953"/>
                </a:lnTo>
                <a:lnTo>
                  <a:pt x="1317" y="8938"/>
                </a:lnTo>
                <a:lnTo>
                  <a:pt x="1330" y="8928"/>
                </a:lnTo>
                <a:lnTo>
                  <a:pt x="1352" y="8918"/>
                </a:lnTo>
                <a:lnTo>
                  <a:pt x="1367" y="8892"/>
                </a:lnTo>
                <a:lnTo>
                  <a:pt x="1375" y="8864"/>
                </a:lnTo>
                <a:lnTo>
                  <a:pt x="1385" y="8834"/>
                </a:lnTo>
                <a:lnTo>
                  <a:pt x="1400" y="8808"/>
                </a:lnTo>
                <a:lnTo>
                  <a:pt x="1407" y="8820"/>
                </a:lnTo>
                <a:lnTo>
                  <a:pt x="1395" y="8875"/>
                </a:lnTo>
                <a:lnTo>
                  <a:pt x="1345" y="9046"/>
                </a:lnTo>
                <a:lnTo>
                  <a:pt x="1236" y="9404"/>
                </a:lnTo>
                <a:lnTo>
                  <a:pt x="1189" y="9563"/>
                </a:lnTo>
                <a:lnTo>
                  <a:pt x="1152" y="9687"/>
                </a:lnTo>
                <a:lnTo>
                  <a:pt x="1122" y="9784"/>
                </a:lnTo>
                <a:lnTo>
                  <a:pt x="1101" y="9856"/>
                </a:lnTo>
                <a:close/>
                <a:moveTo>
                  <a:pt x="1621" y="9759"/>
                </a:moveTo>
                <a:lnTo>
                  <a:pt x="1631" y="9757"/>
                </a:lnTo>
                <a:lnTo>
                  <a:pt x="1641" y="9752"/>
                </a:lnTo>
                <a:lnTo>
                  <a:pt x="1649" y="9744"/>
                </a:lnTo>
                <a:lnTo>
                  <a:pt x="1655" y="9733"/>
                </a:lnTo>
                <a:lnTo>
                  <a:pt x="1656" y="9723"/>
                </a:lnTo>
                <a:lnTo>
                  <a:pt x="1653" y="9715"/>
                </a:lnTo>
                <a:lnTo>
                  <a:pt x="1646" y="9709"/>
                </a:lnTo>
                <a:lnTo>
                  <a:pt x="1637" y="9707"/>
                </a:lnTo>
                <a:lnTo>
                  <a:pt x="1627" y="9709"/>
                </a:lnTo>
                <a:lnTo>
                  <a:pt x="1616" y="9715"/>
                </a:lnTo>
                <a:lnTo>
                  <a:pt x="1608" y="9723"/>
                </a:lnTo>
                <a:lnTo>
                  <a:pt x="1602" y="9733"/>
                </a:lnTo>
                <a:lnTo>
                  <a:pt x="1601" y="9744"/>
                </a:lnTo>
                <a:lnTo>
                  <a:pt x="1604" y="9752"/>
                </a:lnTo>
                <a:lnTo>
                  <a:pt x="1610" y="9757"/>
                </a:lnTo>
                <a:lnTo>
                  <a:pt x="1621" y="9759"/>
                </a:lnTo>
                <a:close/>
                <a:moveTo>
                  <a:pt x="1538" y="9559"/>
                </a:moveTo>
                <a:lnTo>
                  <a:pt x="1526" y="9561"/>
                </a:lnTo>
                <a:lnTo>
                  <a:pt x="1515" y="9566"/>
                </a:lnTo>
                <a:lnTo>
                  <a:pt x="1507" y="9575"/>
                </a:lnTo>
                <a:lnTo>
                  <a:pt x="1501" y="9585"/>
                </a:lnTo>
                <a:lnTo>
                  <a:pt x="1500" y="9596"/>
                </a:lnTo>
                <a:lnTo>
                  <a:pt x="1503" y="9605"/>
                </a:lnTo>
                <a:lnTo>
                  <a:pt x="1510" y="9611"/>
                </a:lnTo>
                <a:lnTo>
                  <a:pt x="1519" y="9613"/>
                </a:lnTo>
                <a:lnTo>
                  <a:pt x="1531" y="9611"/>
                </a:lnTo>
                <a:lnTo>
                  <a:pt x="1542" y="9605"/>
                </a:lnTo>
                <a:lnTo>
                  <a:pt x="1550" y="9596"/>
                </a:lnTo>
                <a:lnTo>
                  <a:pt x="1556" y="9585"/>
                </a:lnTo>
                <a:lnTo>
                  <a:pt x="1557" y="9575"/>
                </a:lnTo>
                <a:lnTo>
                  <a:pt x="1554" y="9566"/>
                </a:lnTo>
                <a:lnTo>
                  <a:pt x="1547" y="9561"/>
                </a:lnTo>
                <a:lnTo>
                  <a:pt x="1538" y="9559"/>
                </a:lnTo>
                <a:close/>
                <a:moveTo>
                  <a:pt x="1455" y="9733"/>
                </a:moveTo>
                <a:lnTo>
                  <a:pt x="1454" y="9744"/>
                </a:lnTo>
                <a:lnTo>
                  <a:pt x="1457" y="9752"/>
                </a:lnTo>
                <a:lnTo>
                  <a:pt x="1463" y="9757"/>
                </a:lnTo>
                <a:lnTo>
                  <a:pt x="1472" y="9759"/>
                </a:lnTo>
                <a:lnTo>
                  <a:pt x="1484" y="9757"/>
                </a:lnTo>
                <a:lnTo>
                  <a:pt x="1494" y="9752"/>
                </a:lnTo>
                <a:lnTo>
                  <a:pt x="1502" y="9744"/>
                </a:lnTo>
                <a:lnTo>
                  <a:pt x="1507" y="9733"/>
                </a:lnTo>
                <a:lnTo>
                  <a:pt x="1508" y="9723"/>
                </a:lnTo>
                <a:lnTo>
                  <a:pt x="1506" y="9715"/>
                </a:lnTo>
                <a:lnTo>
                  <a:pt x="1499" y="9709"/>
                </a:lnTo>
                <a:lnTo>
                  <a:pt x="1490" y="9707"/>
                </a:lnTo>
                <a:lnTo>
                  <a:pt x="1479" y="9709"/>
                </a:lnTo>
                <a:lnTo>
                  <a:pt x="1468" y="9715"/>
                </a:lnTo>
                <a:lnTo>
                  <a:pt x="1460" y="9723"/>
                </a:lnTo>
                <a:lnTo>
                  <a:pt x="1455" y="9733"/>
                </a:lnTo>
                <a:close/>
                <a:moveTo>
                  <a:pt x="1795" y="8296"/>
                </a:moveTo>
                <a:lnTo>
                  <a:pt x="1811" y="8293"/>
                </a:lnTo>
                <a:lnTo>
                  <a:pt x="1826" y="8284"/>
                </a:lnTo>
                <a:lnTo>
                  <a:pt x="1837" y="8272"/>
                </a:lnTo>
                <a:lnTo>
                  <a:pt x="1845" y="8258"/>
                </a:lnTo>
                <a:lnTo>
                  <a:pt x="1846" y="8243"/>
                </a:lnTo>
                <a:lnTo>
                  <a:pt x="1842" y="8231"/>
                </a:lnTo>
                <a:lnTo>
                  <a:pt x="1833" y="8223"/>
                </a:lnTo>
                <a:lnTo>
                  <a:pt x="1820" y="8220"/>
                </a:lnTo>
                <a:lnTo>
                  <a:pt x="1803" y="8223"/>
                </a:lnTo>
                <a:lnTo>
                  <a:pt x="1789" y="8231"/>
                </a:lnTo>
                <a:lnTo>
                  <a:pt x="1778" y="8243"/>
                </a:lnTo>
                <a:lnTo>
                  <a:pt x="1770" y="8258"/>
                </a:lnTo>
                <a:lnTo>
                  <a:pt x="1768" y="8272"/>
                </a:lnTo>
                <a:lnTo>
                  <a:pt x="1773" y="8284"/>
                </a:lnTo>
                <a:lnTo>
                  <a:pt x="1782" y="8293"/>
                </a:lnTo>
                <a:lnTo>
                  <a:pt x="1795" y="8296"/>
                </a:lnTo>
                <a:close/>
                <a:moveTo>
                  <a:pt x="1724" y="8405"/>
                </a:moveTo>
                <a:lnTo>
                  <a:pt x="1722" y="8419"/>
                </a:lnTo>
                <a:lnTo>
                  <a:pt x="1726" y="8432"/>
                </a:lnTo>
                <a:lnTo>
                  <a:pt x="1735" y="8439"/>
                </a:lnTo>
                <a:lnTo>
                  <a:pt x="1748" y="8442"/>
                </a:lnTo>
                <a:lnTo>
                  <a:pt x="1764" y="8439"/>
                </a:lnTo>
                <a:lnTo>
                  <a:pt x="1778" y="8432"/>
                </a:lnTo>
                <a:lnTo>
                  <a:pt x="1789" y="8419"/>
                </a:lnTo>
                <a:lnTo>
                  <a:pt x="1796" y="8405"/>
                </a:lnTo>
                <a:lnTo>
                  <a:pt x="1798" y="8392"/>
                </a:lnTo>
                <a:lnTo>
                  <a:pt x="1794" y="8379"/>
                </a:lnTo>
                <a:lnTo>
                  <a:pt x="1785" y="8372"/>
                </a:lnTo>
                <a:lnTo>
                  <a:pt x="1772" y="8369"/>
                </a:lnTo>
                <a:lnTo>
                  <a:pt x="1756" y="8372"/>
                </a:lnTo>
                <a:lnTo>
                  <a:pt x="1742" y="8379"/>
                </a:lnTo>
                <a:lnTo>
                  <a:pt x="1731" y="8392"/>
                </a:lnTo>
                <a:lnTo>
                  <a:pt x="1724" y="8405"/>
                </a:lnTo>
                <a:close/>
                <a:moveTo>
                  <a:pt x="1678" y="8553"/>
                </a:moveTo>
                <a:lnTo>
                  <a:pt x="1676" y="8566"/>
                </a:lnTo>
                <a:lnTo>
                  <a:pt x="1680" y="8578"/>
                </a:lnTo>
                <a:lnTo>
                  <a:pt x="1689" y="8586"/>
                </a:lnTo>
                <a:lnTo>
                  <a:pt x="1701" y="8588"/>
                </a:lnTo>
                <a:lnTo>
                  <a:pt x="1716" y="8586"/>
                </a:lnTo>
                <a:lnTo>
                  <a:pt x="1730" y="8578"/>
                </a:lnTo>
                <a:lnTo>
                  <a:pt x="1741" y="8566"/>
                </a:lnTo>
                <a:lnTo>
                  <a:pt x="1748" y="8553"/>
                </a:lnTo>
                <a:lnTo>
                  <a:pt x="1749" y="8539"/>
                </a:lnTo>
                <a:lnTo>
                  <a:pt x="1745" y="8529"/>
                </a:lnTo>
                <a:lnTo>
                  <a:pt x="1737" y="8520"/>
                </a:lnTo>
                <a:lnTo>
                  <a:pt x="1724" y="8517"/>
                </a:lnTo>
                <a:lnTo>
                  <a:pt x="1709" y="8520"/>
                </a:lnTo>
                <a:lnTo>
                  <a:pt x="1696" y="8529"/>
                </a:lnTo>
                <a:lnTo>
                  <a:pt x="1685" y="8539"/>
                </a:lnTo>
                <a:lnTo>
                  <a:pt x="1678" y="8553"/>
                </a:lnTo>
                <a:close/>
                <a:moveTo>
                  <a:pt x="1676" y="8667"/>
                </a:moveTo>
                <a:lnTo>
                  <a:pt x="1670" y="8668"/>
                </a:lnTo>
                <a:lnTo>
                  <a:pt x="1663" y="8669"/>
                </a:lnTo>
                <a:lnTo>
                  <a:pt x="1657" y="8672"/>
                </a:lnTo>
                <a:lnTo>
                  <a:pt x="1651" y="8676"/>
                </a:lnTo>
                <a:lnTo>
                  <a:pt x="1658" y="8664"/>
                </a:lnTo>
                <a:lnTo>
                  <a:pt x="1663" y="8651"/>
                </a:lnTo>
                <a:lnTo>
                  <a:pt x="1664" y="8636"/>
                </a:lnTo>
                <a:lnTo>
                  <a:pt x="1661" y="8617"/>
                </a:lnTo>
                <a:lnTo>
                  <a:pt x="1654" y="8633"/>
                </a:lnTo>
                <a:lnTo>
                  <a:pt x="1648" y="8647"/>
                </a:lnTo>
                <a:lnTo>
                  <a:pt x="1645" y="8660"/>
                </a:lnTo>
                <a:lnTo>
                  <a:pt x="1649" y="8677"/>
                </a:lnTo>
                <a:lnTo>
                  <a:pt x="1643" y="8682"/>
                </a:lnTo>
                <a:lnTo>
                  <a:pt x="1638" y="8687"/>
                </a:lnTo>
                <a:lnTo>
                  <a:pt x="1634" y="8694"/>
                </a:lnTo>
                <a:lnTo>
                  <a:pt x="1632" y="8700"/>
                </a:lnTo>
                <a:lnTo>
                  <a:pt x="1630" y="8714"/>
                </a:lnTo>
                <a:lnTo>
                  <a:pt x="1634" y="8725"/>
                </a:lnTo>
                <a:lnTo>
                  <a:pt x="1642" y="8732"/>
                </a:lnTo>
                <a:lnTo>
                  <a:pt x="1654" y="8734"/>
                </a:lnTo>
                <a:lnTo>
                  <a:pt x="1669" y="8732"/>
                </a:lnTo>
                <a:lnTo>
                  <a:pt x="1682" y="8725"/>
                </a:lnTo>
                <a:lnTo>
                  <a:pt x="1692" y="8714"/>
                </a:lnTo>
                <a:lnTo>
                  <a:pt x="1699" y="8700"/>
                </a:lnTo>
                <a:lnTo>
                  <a:pt x="1701" y="8687"/>
                </a:lnTo>
                <a:lnTo>
                  <a:pt x="1697" y="8677"/>
                </a:lnTo>
                <a:lnTo>
                  <a:pt x="1689" y="8670"/>
                </a:lnTo>
                <a:lnTo>
                  <a:pt x="1676" y="8667"/>
                </a:lnTo>
                <a:close/>
                <a:moveTo>
                  <a:pt x="1485" y="9261"/>
                </a:moveTo>
                <a:lnTo>
                  <a:pt x="1473" y="9264"/>
                </a:lnTo>
                <a:lnTo>
                  <a:pt x="1462" y="9270"/>
                </a:lnTo>
                <a:lnTo>
                  <a:pt x="1453" y="9280"/>
                </a:lnTo>
                <a:lnTo>
                  <a:pt x="1447" y="9291"/>
                </a:lnTo>
                <a:lnTo>
                  <a:pt x="1446" y="9302"/>
                </a:lnTo>
                <a:lnTo>
                  <a:pt x="1449" y="9311"/>
                </a:lnTo>
                <a:lnTo>
                  <a:pt x="1456" y="9317"/>
                </a:lnTo>
                <a:lnTo>
                  <a:pt x="1466" y="9320"/>
                </a:lnTo>
                <a:lnTo>
                  <a:pt x="1479" y="9317"/>
                </a:lnTo>
                <a:lnTo>
                  <a:pt x="1490" y="9311"/>
                </a:lnTo>
                <a:lnTo>
                  <a:pt x="1499" y="9302"/>
                </a:lnTo>
                <a:lnTo>
                  <a:pt x="1505" y="9291"/>
                </a:lnTo>
                <a:lnTo>
                  <a:pt x="1506" y="9280"/>
                </a:lnTo>
                <a:lnTo>
                  <a:pt x="1503" y="9270"/>
                </a:lnTo>
                <a:lnTo>
                  <a:pt x="1496" y="9264"/>
                </a:lnTo>
                <a:lnTo>
                  <a:pt x="1485" y="9261"/>
                </a:lnTo>
                <a:close/>
                <a:moveTo>
                  <a:pt x="1401" y="9438"/>
                </a:moveTo>
                <a:lnTo>
                  <a:pt x="1399" y="9449"/>
                </a:lnTo>
                <a:lnTo>
                  <a:pt x="1403" y="9457"/>
                </a:lnTo>
                <a:lnTo>
                  <a:pt x="1409" y="9464"/>
                </a:lnTo>
                <a:lnTo>
                  <a:pt x="1419" y="9466"/>
                </a:lnTo>
                <a:lnTo>
                  <a:pt x="1431" y="9464"/>
                </a:lnTo>
                <a:lnTo>
                  <a:pt x="1442" y="9457"/>
                </a:lnTo>
                <a:lnTo>
                  <a:pt x="1451" y="9449"/>
                </a:lnTo>
                <a:lnTo>
                  <a:pt x="1456" y="9438"/>
                </a:lnTo>
                <a:lnTo>
                  <a:pt x="1457" y="9427"/>
                </a:lnTo>
                <a:lnTo>
                  <a:pt x="1454" y="9419"/>
                </a:lnTo>
                <a:lnTo>
                  <a:pt x="1448" y="9413"/>
                </a:lnTo>
                <a:lnTo>
                  <a:pt x="1438" y="9410"/>
                </a:lnTo>
                <a:lnTo>
                  <a:pt x="1425" y="9413"/>
                </a:lnTo>
                <a:lnTo>
                  <a:pt x="1415" y="9419"/>
                </a:lnTo>
                <a:lnTo>
                  <a:pt x="1406" y="9427"/>
                </a:lnTo>
                <a:lnTo>
                  <a:pt x="1401" y="9438"/>
                </a:lnTo>
                <a:close/>
                <a:moveTo>
                  <a:pt x="1408" y="9585"/>
                </a:moveTo>
                <a:lnTo>
                  <a:pt x="1409" y="9575"/>
                </a:lnTo>
                <a:lnTo>
                  <a:pt x="1406" y="9567"/>
                </a:lnTo>
                <a:lnTo>
                  <a:pt x="1399" y="9561"/>
                </a:lnTo>
                <a:lnTo>
                  <a:pt x="1390" y="9559"/>
                </a:lnTo>
                <a:lnTo>
                  <a:pt x="1378" y="9561"/>
                </a:lnTo>
                <a:lnTo>
                  <a:pt x="1368" y="9567"/>
                </a:lnTo>
                <a:lnTo>
                  <a:pt x="1360" y="9575"/>
                </a:lnTo>
                <a:lnTo>
                  <a:pt x="1355" y="9585"/>
                </a:lnTo>
                <a:lnTo>
                  <a:pt x="1353" y="9596"/>
                </a:lnTo>
                <a:lnTo>
                  <a:pt x="1356" y="9605"/>
                </a:lnTo>
                <a:lnTo>
                  <a:pt x="1363" y="9610"/>
                </a:lnTo>
                <a:lnTo>
                  <a:pt x="1372" y="9612"/>
                </a:lnTo>
                <a:lnTo>
                  <a:pt x="1384" y="9610"/>
                </a:lnTo>
                <a:lnTo>
                  <a:pt x="1394" y="9605"/>
                </a:lnTo>
                <a:lnTo>
                  <a:pt x="1402" y="9596"/>
                </a:lnTo>
                <a:lnTo>
                  <a:pt x="1408" y="9585"/>
                </a:lnTo>
                <a:close/>
                <a:moveTo>
                  <a:pt x="1359" y="9733"/>
                </a:moveTo>
                <a:lnTo>
                  <a:pt x="1360" y="9723"/>
                </a:lnTo>
                <a:lnTo>
                  <a:pt x="1357" y="9715"/>
                </a:lnTo>
                <a:lnTo>
                  <a:pt x="1351" y="9710"/>
                </a:lnTo>
                <a:lnTo>
                  <a:pt x="1342" y="9708"/>
                </a:lnTo>
                <a:lnTo>
                  <a:pt x="1331" y="9710"/>
                </a:lnTo>
                <a:lnTo>
                  <a:pt x="1321" y="9715"/>
                </a:lnTo>
                <a:lnTo>
                  <a:pt x="1313" y="9723"/>
                </a:lnTo>
                <a:lnTo>
                  <a:pt x="1308" y="9733"/>
                </a:lnTo>
                <a:lnTo>
                  <a:pt x="1307" y="9743"/>
                </a:lnTo>
                <a:lnTo>
                  <a:pt x="1310" y="9751"/>
                </a:lnTo>
                <a:lnTo>
                  <a:pt x="1316" y="9757"/>
                </a:lnTo>
                <a:lnTo>
                  <a:pt x="1325" y="9759"/>
                </a:lnTo>
                <a:lnTo>
                  <a:pt x="1337" y="9757"/>
                </a:lnTo>
                <a:lnTo>
                  <a:pt x="1346" y="9751"/>
                </a:lnTo>
                <a:lnTo>
                  <a:pt x="1354" y="9743"/>
                </a:lnTo>
                <a:lnTo>
                  <a:pt x="1359" y="9733"/>
                </a:lnTo>
                <a:close/>
                <a:moveTo>
                  <a:pt x="1672" y="8222"/>
                </a:moveTo>
                <a:lnTo>
                  <a:pt x="1656" y="8225"/>
                </a:lnTo>
                <a:lnTo>
                  <a:pt x="1643" y="8233"/>
                </a:lnTo>
                <a:lnTo>
                  <a:pt x="1632" y="8245"/>
                </a:lnTo>
                <a:lnTo>
                  <a:pt x="1625" y="8258"/>
                </a:lnTo>
                <a:lnTo>
                  <a:pt x="1623" y="8272"/>
                </a:lnTo>
                <a:lnTo>
                  <a:pt x="1627" y="8283"/>
                </a:lnTo>
                <a:lnTo>
                  <a:pt x="1636" y="8290"/>
                </a:lnTo>
                <a:lnTo>
                  <a:pt x="1648" y="8294"/>
                </a:lnTo>
                <a:lnTo>
                  <a:pt x="1663" y="8290"/>
                </a:lnTo>
                <a:lnTo>
                  <a:pt x="1677" y="8283"/>
                </a:lnTo>
                <a:lnTo>
                  <a:pt x="1688" y="8272"/>
                </a:lnTo>
                <a:lnTo>
                  <a:pt x="1695" y="8258"/>
                </a:lnTo>
                <a:lnTo>
                  <a:pt x="1697" y="8245"/>
                </a:lnTo>
                <a:lnTo>
                  <a:pt x="1693" y="8233"/>
                </a:lnTo>
                <a:lnTo>
                  <a:pt x="1684" y="8225"/>
                </a:lnTo>
                <a:lnTo>
                  <a:pt x="1672" y="8222"/>
                </a:lnTo>
                <a:close/>
                <a:moveTo>
                  <a:pt x="1647" y="8405"/>
                </a:moveTo>
                <a:lnTo>
                  <a:pt x="1648" y="8392"/>
                </a:lnTo>
                <a:lnTo>
                  <a:pt x="1645" y="8381"/>
                </a:lnTo>
                <a:lnTo>
                  <a:pt x="1636" y="8373"/>
                </a:lnTo>
                <a:lnTo>
                  <a:pt x="1624" y="8371"/>
                </a:lnTo>
                <a:lnTo>
                  <a:pt x="1609" y="8373"/>
                </a:lnTo>
                <a:lnTo>
                  <a:pt x="1596" y="8381"/>
                </a:lnTo>
                <a:lnTo>
                  <a:pt x="1585" y="8392"/>
                </a:lnTo>
                <a:lnTo>
                  <a:pt x="1579" y="8405"/>
                </a:lnTo>
                <a:lnTo>
                  <a:pt x="1577" y="8419"/>
                </a:lnTo>
                <a:lnTo>
                  <a:pt x="1581" y="8429"/>
                </a:lnTo>
                <a:lnTo>
                  <a:pt x="1589" y="8437"/>
                </a:lnTo>
                <a:lnTo>
                  <a:pt x="1601" y="8440"/>
                </a:lnTo>
                <a:lnTo>
                  <a:pt x="1615" y="8437"/>
                </a:lnTo>
                <a:lnTo>
                  <a:pt x="1629" y="8429"/>
                </a:lnTo>
                <a:lnTo>
                  <a:pt x="1640" y="8419"/>
                </a:lnTo>
                <a:lnTo>
                  <a:pt x="1647" y="8405"/>
                </a:lnTo>
                <a:close/>
                <a:moveTo>
                  <a:pt x="1393" y="8996"/>
                </a:moveTo>
                <a:lnTo>
                  <a:pt x="1392" y="9000"/>
                </a:lnTo>
                <a:lnTo>
                  <a:pt x="1392" y="9004"/>
                </a:lnTo>
                <a:lnTo>
                  <a:pt x="1393" y="9008"/>
                </a:lnTo>
                <a:lnTo>
                  <a:pt x="1394" y="9012"/>
                </a:lnTo>
                <a:lnTo>
                  <a:pt x="1388" y="9035"/>
                </a:lnTo>
                <a:lnTo>
                  <a:pt x="1383" y="9060"/>
                </a:lnTo>
                <a:lnTo>
                  <a:pt x="1377" y="9088"/>
                </a:lnTo>
                <a:lnTo>
                  <a:pt x="1373" y="9116"/>
                </a:lnTo>
                <a:lnTo>
                  <a:pt x="1364" y="9121"/>
                </a:lnTo>
                <a:lnTo>
                  <a:pt x="1357" y="9127"/>
                </a:lnTo>
                <a:lnTo>
                  <a:pt x="1351" y="9135"/>
                </a:lnTo>
                <a:lnTo>
                  <a:pt x="1347" y="9143"/>
                </a:lnTo>
                <a:lnTo>
                  <a:pt x="1346" y="9154"/>
                </a:lnTo>
                <a:lnTo>
                  <a:pt x="1349" y="9163"/>
                </a:lnTo>
                <a:lnTo>
                  <a:pt x="1356" y="9169"/>
                </a:lnTo>
                <a:lnTo>
                  <a:pt x="1366" y="9171"/>
                </a:lnTo>
                <a:lnTo>
                  <a:pt x="1374" y="9170"/>
                </a:lnTo>
                <a:lnTo>
                  <a:pt x="1382" y="9168"/>
                </a:lnTo>
                <a:lnTo>
                  <a:pt x="1383" y="9168"/>
                </a:lnTo>
                <a:lnTo>
                  <a:pt x="1383" y="9168"/>
                </a:lnTo>
                <a:lnTo>
                  <a:pt x="1383" y="9167"/>
                </a:lnTo>
                <a:lnTo>
                  <a:pt x="1384" y="9167"/>
                </a:lnTo>
                <a:lnTo>
                  <a:pt x="1390" y="9162"/>
                </a:lnTo>
                <a:lnTo>
                  <a:pt x="1396" y="9157"/>
                </a:lnTo>
                <a:lnTo>
                  <a:pt x="1401" y="9150"/>
                </a:lnTo>
                <a:lnTo>
                  <a:pt x="1404" y="9143"/>
                </a:lnTo>
                <a:lnTo>
                  <a:pt x="1406" y="9137"/>
                </a:lnTo>
                <a:lnTo>
                  <a:pt x="1405" y="9130"/>
                </a:lnTo>
                <a:lnTo>
                  <a:pt x="1403" y="9124"/>
                </a:lnTo>
                <a:lnTo>
                  <a:pt x="1400" y="9120"/>
                </a:lnTo>
                <a:lnTo>
                  <a:pt x="1410" y="9091"/>
                </a:lnTo>
                <a:lnTo>
                  <a:pt x="1419" y="9064"/>
                </a:lnTo>
                <a:lnTo>
                  <a:pt x="1429" y="9040"/>
                </a:lnTo>
                <a:lnTo>
                  <a:pt x="1436" y="9017"/>
                </a:lnTo>
                <a:lnTo>
                  <a:pt x="1442" y="9013"/>
                </a:lnTo>
                <a:lnTo>
                  <a:pt x="1446" y="9008"/>
                </a:lnTo>
                <a:lnTo>
                  <a:pt x="1450" y="9002"/>
                </a:lnTo>
                <a:lnTo>
                  <a:pt x="1453" y="8996"/>
                </a:lnTo>
                <a:lnTo>
                  <a:pt x="1454" y="8989"/>
                </a:lnTo>
                <a:lnTo>
                  <a:pt x="1454" y="8984"/>
                </a:lnTo>
                <a:lnTo>
                  <a:pt x="1453" y="8980"/>
                </a:lnTo>
                <a:lnTo>
                  <a:pt x="1451" y="8975"/>
                </a:lnTo>
                <a:lnTo>
                  <a:pt x="1469" y="8929"/>
                </a:lnTo>
                <a:lnTo>
                  <a:pt x="1480" y="8904"/>
                </a:lnTo>
                <a:lnTo>
                  <a:pt x="1485" y="8892"/>
                </a:lnTo>
                <a:lnTo>
                  <a:pt x="1486" y="8890"/>
                </a:lnTo>
                <a:lnTo>
                  <a:pt x="1486" y="8890"/>
                </a:lnTo>
                <a:lnTo>
                  <a:pt x="1486" y="8890"/>
                </a:lnTo>
                <a:lnTo>
                  <a:pt x="1487" y="8885"/>
                </a:lnTo>
                <a:lnTo>
                  <a:pt x="1491" y="8865"/>
                </a:lnTo>
                <a:lnTo>
                  <a:pt x="1494" y="8861"/>
                </a:lnTo>
                <a:lnTo>
                  <a:pt x="1497" y="8857"/>
                </a:lnTo>
                <a:lnTo>
                  <a:pt x="1500" y="8853"/>
                </a:lnTo>
                <a:lnTo>
                  <a:pt x="1502" y="8848"/>
                </a:lnTo>
                <a:lnTo>
                  <a:pt x="1503" y="8841"/>
                </a:lnTo>
                <a:lnTo>
                  <a:pt x="1503" y="8836"/>
                </a:lnTo>
                <a:lnTo>
                  <a:pt x="1502" y="8830"/>
                </a:lnTo>
                <a:lnTo>
                  <a:pt x="1499" y="8826"/>
                </a:lnTo>
                <a:lnTo>
                  <a:pt x="1504" y="8807"/>
                </a:lnTo>
                <a:lnTo>
                  <a:pt x="1509" y="8785"/>
                </a:lnTo>
                <a:lnTo>
                  <a:pt x="1515" y="8759"/>
                </a:lnTo>
                <a:lnTo>
                  <a:pt x="1524" y="8729"/>
                </a:lnTo>
                <a:lnTo>
                  <a:pt x="1532" y="8724"/>
                </a:lnTo>
                <a:lnTo>
                  <a:pt x="1540" y="8718"/>
                </a:lnTo>
                <a:lnTo>
                  <a:pt x="1546" y="8709"/>
                </a:lnTo>
                <a:lnTo>
                  <a:pt x="1550" y="8700"/>
                </a:lnTo>
                <a:lnTo>
                  <a:pt x="1552" y="8690"/>
                </a:lnTo>
                <a:lnTo>
                  <a:pt x="1550" y="8682"/>
                </a:lnTo>
                <a:lnTo>
                  <a:pt x="1545" y="8675"/>
                </a:lnTo>
                <a:lnTo>
                  <a:pt x="1538" y="8671"/>
                </a:lnTo>
                <a:lnTo>
                  <a:pt x="1543" y="8651"/>
                </a:lnTo>
                <a:lnTo>
                  <a:pt x="1548" y="8630"/>
                </a:lnTo>
                <a:lnTo>
                  <a:pt x="1554" y="8608"/>
                </a:lnTo>
                <a:lnTo>
                  <a:pt x="1560" y="8586"/>
                </a:lnTo>
                <a:lnTo>
                  <a:pt x="1573" y="8582"/>
                </a:lnTo>
                <a:lnTo>
                  <a:pt x="1584" y="8575"/>
                </a:lnTo>
                <a:lnTo>
                  <a:pt x="1593" y="8564"/>
                </a:lnTo>
                <a:lnTo>
                  <a:pt x="1599" y="8553"/>
                </a:lnTo>
                <a:lnTo>
                  <a:pt x="1600" y="8540"/>
                </a:lnTo>
                <a:lnTo>
                  <a:pt x="1596" y="8530"/>
                </a:lnTo>
                <a:lnTo>
                  <a:pt x="1588" y="8522"/>
                </a:lnTo>
                <a:lnTo>
                  <a:pt x="1576" y="8519"/>
                </a:lnTo>
                <a:lnTo>
                  <a:pt x="1562" y="8522"/>
                </a:lnTo>
                <a:lnTo>
                  <a:pt x="1549" y="8530"/>
                </a:lnTo>
                <a:lnTo>
                  <a:pt x="1539" y="8540"/>
                </a:lnTo>
                <a:lnTo>
                  <a:pt x="1532" y="8553"/>
                </a:lnTo>
                <a:lnTo>
                  <a:pt x="1530" y="8563"/>
                </a:lnTo>
                <a:lnTo>
                  <a:pt x="1532" y="8573"/>
                </a:lnTo>
                <a:lnTo>
                  <a:pt x="1538" y="8580"/>
                </a:lnTo>
                <a:lnTo>
                  <a:pt x="1546" y="8585"/>
                </a:lnTo>
                <a:lnTo>
                  <a:pt x="1538" y="8607"/>
                </a:lnTo>
                <a:lnTo>
                  <a:pt x="1531" y="8630"/>
                </a:lnTo>
                <a:lnTo>
                  <a:pt x="1524" y="8650"/>
                </a:lnTo>
                <a:lnTo>
                  <a:pt x="1516" y="8671"/>
                </a:lnTo>
                <a:lnTo>
                  <a:pt x="1506" y="8675"/>
                </a:lnTo>
                <a:lnTo>
                  <a:pt x="1498" y="8682"/>
                </a:lnTo>
                <a:lnTo>
                  <a:pt x="1491" y="8691"/>
                </a:lnTo>
                <a:lnTo>
                  <a:pt x="1486" y="8700"/>
                </a:lnTo>
                <a:lnTo>
                  <a:pt x="1484" y="8709"/>
                </a:lnTo>
                <a:lnTo>
                  <a:pt x="1486" y="8719"/>
                </a:lnTo>
                <a:lnTo>
                  <a:pt x="1489" y="8725"/>
                </a:lnTo>
                <a:lnTo>
                  <a:pt x="1495" y="8730"/>
                </a:lnTo>
                <a:lnTo>
                  <a:pt x="1486" y="8755"/>
                </a:lnTo>
                <a:lnTo>
                  <a:pt x="1477" y="8780"/>
                </a:lnTo>
                <a:lnTo>
                  <a:pt x="1468" y="8802"/>
                </a:lnTo>
                <a:lnTo>
                  <a:pt x="1460" y="8824"/>
                </a:lnTo>
                <a:lnTo>
                  <a:pt x="1453" y="8828"/>
                </a:lnTo>
                <a:lnTo>
                  <a:pt x="1447" y="8834"/>
                </a:lnTo>
                <a:lnTo>
                  <a:pt x="1443" y="8840"/>
                </a:lnTo>
                <a:lnTo>
                  <a:pt x="1440" y="8848"/>
                </a:lnTo>
                <a:lnTo>
                  <a:pt x="1438" y="8855"/>
                </a:lnTo>
                <a:lnTo>
                  <a:pt x="1438" y="8861"/>
                </a:lnTo>
                <a:lnTo>
                  <a:pt x="1440" y="8866"/>
                </a:lnTo>
                <a:lnTo>
                  <a:pt x="1442" y="8870"/>
                </a:lnTo>
                <a:lnTo>
                  <a:pt x="1431" y="8901"/>
                </a:lnTo>
                <a:lnTo>
                  <a:pt x="1420" y="8928"/>
                </a:lnTo>
                <a:lnTo>
                  <a:pt x="1410" y="8955"/>
                </a:lnTo>
                <a:lnTo>
                  <a:pt x="1402" y="8981"/>
                </a:lnTo>
                <a:lnTo>
                  <a:pt x="1397" y="8988"/>
                </a:lnTo>
                <a:lnTo>
                  <a:pt x="1393" y="8996"/>
                </a:lnTo>
                <a:close/>
                <a:moveTo>
                  <a:pt x="1356" y="9291"/>
                </a:moveTo>
                <a:lnTo>
                  <a:pt x="1357" y="9280"/>
                </a:lnTo>
                <a:lnTo>
                  <a:pt x="1354" y="9271"/>
                </a:lnTo>
                <a:lnTo>
                  <a:pt x="1347" y="9265"/>
                </a:lnTo>
                <a:lnTo>
                  <a:pt x="1338" y="9263"/>
                </a:lnTo>
                <a:lnTo>
                  <a:pt x="1325" y="9265"/>
                </a:lnTo>
                <a:lnTo>
                  <a:pt x="1315" y="9271"/>
                </a:lnTo>
                <a:lnTo>
                  <a:pt x="1307" y="9280"/>
                </a:lnTo>
                <a:lnTo>
                  <a:pt x="1301" y="9291"/>
                </a:lnTo>
                <a:lnTo>
                  <a:pt x="1300" y="9301"/>
                </a:lnTo>
                <a:lnTo>
                  <a:pt x="1303" y="9310"/>
                </a:lnTo>
                <a:lnTo>
                  <a:pt x="1310" y="9315"/>
                </a:lnTo>
                <a:lnTo>
                  <a:pt x="1319" y="9318"/>
                </a:lnTo>
                <a:lnTo>
                  <a:pt x="1330" y="9315"/>
                </a:lnTo>
                <a:lnTo>
                  <a:pt x="1342" y="9310"/>
                </a:lnTo>
                <a:lnTo>
                  <a:pt x="1350" y="9301"/>
                </a:lnTo>
                <a:lnTo>
                  <a:pt x="1356" y="9291"/>
                </a:lnTo>
                <a:close/>
                <a:moveTo>
                  <a:pt x="1255" y="9438"/>
                </a:moveTo>
                <a:lnTo>
                  <a:pt x="1254" y="9448"/>
                </a:lnTo>
                <a:lnTo>
                  <a:pt x="1257" y="9456"/>
                </a:lnTo>
                <a:lnTo>
                  <a:pt x="1263" y="9463"/>
                </a:lnTo>
                <a:lnTo>
                  <a:pt x="1272" y="9465"/>
                </a:lnTo>
                <a:lnTo>
                  <a:pt x="1283" y="9463"/>
                </a:lnTo>
                <a:lnTo>
                  <a:pt x="1294" y="9456"/>
                </a:lnTo>
                <a:lnTo>
                  <a:pt x="1302" y="9448"/>
                </a:lnTo>
                <a:lnTo>
                  <a:pt x="1307" y="9438"/>
                </a:lnTo>
                <a:lnTo>
                  <a:pt x="1308" y="9428"/>
                </a:lnTo>
                <a:lnTo>
                  <a:pt x="1306" y="9420"/>
                </a:lnTo>
                <a:lnTo>
                  <a:pt x="1299" y="9414"/>
                </a:lnTo>
                <a:lnTo>
                  <a:pt x="1290" y="9411"/>
                </a:lnTo>
                <a:lnTo>
                  <a:pt x="1278" y="9414"/>
                </a:lnTo>
                <a:lnTo>
                  <a:pt x="1268" y="9420"/>
                </a:lnTo>
                <a:lnTo>
                  <a:pt x="1260" y="9428"/>
                </a:lnTo>
                <a:lnTo>
                  <a:pt x="1255" y="9438"/>
                </a:lnTo>
                <a:close/>
                <a:moveTo>
                  <a:pt x="1259" y="9585"/>
                </a:moveTo>
                <a:lnTo>
                  <a:pt x="1260" y="9576"/>
                </a:lnTo>
                <a:lnTo>
                  <a:pt x="1257" y="9568"/>
                </a:lnTo>
                <a:lnTo>
                  <a:pt x="1251" y="9563"/>
                </a:lnTo>
                <a:lnTo>
                  <a:pt x="1242" y="9561"/>
                </a:lnTo>
                <a:lnTo>
                  <a:pt x="1231" y="9563"/>
                </a:lnTo>
                <a:lnTo>
                  <a:pt x="1222" y="9568"/>
                </a:lnTo>
                <a:lnTo>
                  <a:pt x="1214" y="9576"/>
                </a:lnTo>
                <a:lnTo>
                  <a:pt x="1209" y="9585"/>
                </a:lnTo>
                <a:lnTo>
                  <a:pt x="1208" y="9595"/>
                </a:lnTo>
                <a:lnTo>
                  <a:pt x="1210" y="9604"/>
                </a:lnTo>
                <a:lnTo>
                  <a:pt x="1216" y="9609"/>
                </a:lnTo>
                <a:lnTo>
                  <a:pt x="1225" y="9611"/>
                </a:lnTo>
                <a:lnTo>
                  <a:pt x="1235" y="9609"/>
                </a:lnTo>
                <a:lnTo>
                  <a:pt x="1246" y="9604"/>
                </a:lnTo>
                <a:lnTo>
                  <a:pt x="1254" y="9595"/>
                </a:lnTo>
                <a:lnTo>
                  <a:pt x="1259" y="9585"/>
                </a:lnTo>
                <a:close/>
                <a:moveTo>
                  <a:pt x="1178" y="9757"/>
                </a:moveTo>
                <a:lnTo>
                  <a:pt x="1188" y="9755"/>
                </a:lnTo>
                <a:lnTo>
                  <a:pt x="1198" y="9750"/>
                </a:lnTo>
                <a:lnTo>
                  <a:pt x="1205" y="9743"/>
                </a:lnTo>
                <a:lnTo>
                  <a:pt x="1210" y="9733"/>
                </a:lnTo>
                <a:lnTo>
                  <a:pt x="1211" y="9724"/>
                </a:lnTo>
                <a:lnTo>
                  <a:pt x="1209" y="9716"/>
                </a:lnTo>
                <a:lnTo>
                  <a:pt x="1203" y="9711"/>
                </a:lnTo>
                <a:lnTo>
                  <a:pt x="1194" y="9710"/>
                </a:lnTo>
                <a:lnTo>
                  <a:pt x="1184" y="9711"/>
                </a:lnTo>
                <a:lnTo>
                  <a:pt x="1175" y="9716"/>
                </a:lnTo>
                <a:lnTo>
                  <a:pt x="1167" y="9724"/>
                </a:lnTo>
                <a:lnTo>
                  <a:pt x="1163" y="9733"/>
                </a:lnTo>
                <a:lnTo>
                  <a:pt x="1162" y="9743"/>
                </a:lnTo>
                <a:lnTo>
                  <a:pt x="1164" y="9750"/>
                </a:lnTo>
                <a:lnTo>
                  <a:pt x="1170" y="9755"/>
                </a:lnTo>
                <a:lnTo>
                  <a:pt x="1178" y="9757"/>
                </a:lnTo>
                <a:close/>
                <a:moveTo>
                  <a:pt x="3919" y="764"/>
                </a:moveTo>
                <a:lnTo>
                  <a:pt x="3931" y="762"/>
                </a:lnTo>
                <a:lnTo>
                  <a:pt x="3942" y="755"/>
                </a:lnTo>
                <a:lnTo>
                  <a:pt x="3953" y="746"/>
                </a:lnTo>
                <a:lnTo>
                  <a:pt x="3959" y="735"/>
                </a:lnTo>
                <a:lnTo>
                  <a:pt x="3960" y="722"/>
                </a:lnTo>
                <a:lnTo>
                  <a:pt x="3957" y="713"/>
                </a:lnTo>
                <a:lnTo>
                  <a:pt x="3949" y="706"/>
                </a:lnTo>
                <a:lnTo>
                  <a:pt x="3938" y="704"/>
                </a:lnTo>
                <a:lnTo>
                  <a:pt x="3925" y="706"/>
                </a:lnTo>
                <a:lnTo>
                  <a:pt x="3914" y="713"/>
                </a:lnTo>
                <a:lnTo>
                  <a:pt x="3905" y="722"/>
                </a:lnTo>
                <a:lnTo>
                  <a:pt x="3898" y="735"/>
                </a:lnTo>
                <a:lnTo>
                  <a:pt x="3896" y="746"/>
                </a:lnTo>
                <a:lnTo>
                  <a:pt x="3900" y="755"/>
                </a:lnTo>
                <a:lnTo>
                  <a:pt x="3908" y="762"/>
                </a:lnTo>
                <a:lnTo>
                  <a:pt x="3919" y="764"/>
                </a:lnTo>
                <a:close/>
                <a:moveTo>
                  <a:pt x="2029" y="6782"/>
                </a:moveTo>
                <a:lnTo>
                  <a:pt x="2031" y="6766"/>
                </a:lnTo>
                <a:lnTo>
                  <a:pt x="2026" y="6753"/>
                </a:lnTo>
                <a:lnTo>
                  <a:pt x="2016" y="6743"/>
                </a:lnTo>
                <a:lnTo>
                  <a:pt x="2000" y="6739"/>
                </a:lnTo>
                <a:lnTo>
                  <a:pt x="1982" y="6743"/>
                </a:lnTo>
                <a:lnTo>
                  <a:pt x="1966" y="6753"/>
                </a:lnTo>
                <a:lnTo>
                  <a:pt x="1952" y="6766"/>
                </a:lnTo>
                <a:lnTo>
                  <a:pt x="1943" y="6782"/>
                </a:lnTo>
                <a:lnTo>
                  <a:pt x="1941" y="6800"/>
                </a:lnTo>
                <a:lnTo>
                  <a:pt x="1946" y="6813"/>
                </a:lnTo>
                <a:lnTo>
                  <a:pt x="1957" y="6822"/>
                </a:lnTo>
                <a:lnTo>
                  <a:pt x="1972" y="6825"/>
                </a:lnTo>
                <a:lnTo>
                  <a:pt x="1990" y="6822"/>
                </a:lnTo>
                <a:lnTo>
                  <a:pt x="2007" y="6813"/>
                </a:lnTo>
                <a:lnTo>
                  <a:pt x="2020" y="6800"/>
                </a:lnTo>
                <a:lnTo>
                  <a:pt x="2029" y="6782"/>
                </a:lnTo>
                <a:close/>
                <a:moveTo>
                  <a:pt x="1981" y="6930"/>
                </a:moveTo>
                <a:lnTo>
                  <a:pt x="1983" y="6914"/>
                </a:lnTo>
                <a:lnTo>
                  <a:pt x="1978" y="6901"/>
                </a:lnTo>
                <a:lnTo>
                  <a:pt x="1968" y="6892"/>
                </a:lnTo>
                <a:lnTo>
                  <a:pt x="1953" y="6888"/>
                </a:lnTo>
                <a:lnTo>
                  <a:pt x="1935" y="6892"/>
                </a:lnTo>
                <a:lnTo>
                  <a:pt x="1919" y="6901"/>
                </a:lnTo>
                <a:lnTo>
                  <a:pt x="1906" y="6914"/>
                </a:lnTo>
                <a:lnTo>
                  <a:pt x="1896" y="6930"/>
                </a:lnTo>
                <a:lnTo>
                  <a:pt x="1894" y="6947"/>
                </a:lnTo>
                <a:lnTo>
                  <a:pt x="1899" y="6960"/>
                </a:lnTo>
                <a:lnTo>
                  <a:pt x="1910" y="6969"/>
                </a:lnTo>
                <a:lnTo>
                  <a:pt x="1925" y="6972"/>
                </a:lnTo>
                <a:lnTo>
                  <a:pt x="1942" y="6969"/>
                </a:lnTo>
                <a:lnTo>
                  <a:pt x="1959" y="6960"/>
                </a:lnTo>
                <a:lnTo>
                  <a:pt x="1972" y="6947"/>
                </a:lnTo>
                <a:lnTo>
                  <a:pt x="1981" y="6930"/>
                </a:lnTo>
                <a:close/>
                <a:moveTo>
                  <a:pt x="1810" y="7334"/>
                </a:moveTo>
                <a:lnTo>
                  <a:pt x="1799" y="7335"/>
                </a:lnTo>
                <a:lnTo>
                  <a:pt x="1789" y="7339"/>
                </a:lnTo>
                <a:lnTo>
                  <a:pt x="1780" y="7344"/>
                </a:lnTo>
                <a:lnTo>
                  <a:pt x="1771" y="7351"/>
                </a:lnTo>
                <a:lnTo>
                  <a:pt x="1780" y="7324"/>
                </a:lnTo>
                <a:lnTo>
                  <a:pt x="1788" y="7297"/>
                </a:lnTo>
                <a:lnTo>
                  <a:pt x="1796" y="7272"/>
                </a:lnTo>
                <a:lnTo>
                  <a:pt x="1803" y="7246"/>
                </a:lnTo>
                <a:lnTo>
                  <a:pt x="1807" y="7254"/>
                </a:lnTo>
                <a:lnTo>
                  <a:pt x="1814" y="7260"/>
                </a:lnTo>
                <a:lnTo>
                  <a:pt x="1821" y="7265"/>
                </a:lnTo>
                <a:lnTo>
                  <a:pt x="1831" y="7266"/>
                </a:lnTo>
                <a:lnTo>
                  <a:pt x="1836" y="7266"/>
                </a:lnTo>
                <a:lnTo>
                  <a:pt x="1840" y="7265"/>
                </a:lnTo>
                <a:lnTo>
                  <a:pt x="1836" y="7280"/>
                </a:lnTo>
                <a:lnTo>
                  <a:pt x="1831" y="7297"/>
                </a:lnTo>
                <a:lnTo>
                  <a:pt x="1827" y="7316"/>
                </a:lnTo>
                <a:lnTo>
                  <a:pt x="1822" y="7336"/>
                </a:lnTo>
                <a:lnTo>
                  <a:pt x="1816" y="7334"/>
                </a:lnTo>
                <a:lnTo>
                  <a:pt x="1810" y="7334"/>
                </a:lnTo>
                <a:close/>
                <a:moveTo>
                  <a:pt x="1933" y="7078"/>
                </a:moveTo>
                <a:lnTo>
                  <a:pt x="1934" y="7061"/>
                </a:lnTo>
                <a:lnTo>
                  <a:pt x="1930" y="7049"/>
                </a:lnTo>
                <a:lnTo>
                  <a:pt x="1920" y="7040"/>
                </a:lnTo>
                <a:lnTo>
                  <a:pt x="1905" y="7037"/>
                </a:lnTo>
                <a:lnTo>
                  <a:pt x="1887" y="7040"/>
                </a:lnTo>
                <a:lnTo>
                  <a:pt x="1872" y="7049"/>
                </a:lnTo>
                <a:lnTo>
                  <a:pt x="1859" y="7061"/>
                </a:lnTo>
                <a:lnTo>
                  <a:pt x="1850" y="7078"/>
                </a:lnTo>
                <a:lnTo>
                  <a:pt x="1848" y="7094"/>
                </a:lnTo>
                <a:lnTo>
                  <a:pt x="1852" y="7107"/>
                </a:lnTo>
                <a:lnTo>
                  <a:pt x="1863" y="7115"/>
                </a:lnTo>
                <a:lnTo>
                  <a:pt x="1878" y="7119"/>
                </a:lnTo>
                <a:lnTo>
                  <a:pt x="1881" y="7118"/>
                </a:lnTo>
                <a:lnTo>
                  <a:pt x="1884" y="7118"/>
                </a:lnTo>
                <a:lnTo>
                  <a:pt x="1879" y="7128"/>
                </a:lnTo>
                <a:lnTo>
                  <a:pt x="1874" y="7140"/>
                </a:lnTo>
                <a:lnTo>
                  <a:pt x="1868" y="7159"/>
                </a:lnTo>
                <a:lnTo>
                  <a:pt x="1861" y="7186"/>
                </a:lnTo>
                <a:lnTo>
                  <a:pt x="1859" y="7185"/>
                </a:lnTo>
                <a:lnTo>
                  <a:pt x="1858" y="7185"/>
                </a:lnTo>
                <a:lnTo>
                  <a:pt x="1845" y="7186"/>
                </a:lnTo>
                <a:lnTo>
                  <a:pt x="1835" y="7191"/>
                </a:lnTo>
                <a:lnTo>
                  <a:pt x="1825" y="7197"/>
                </a:lnTo>
                <a:lnTo>
                  <a:pt x="1816" y="7205"/>
                </a:lnTo>
                <a:lnTo>
                  <a:pt x="1834" y="7140"/>
                </a:lnTo>
                <a:lnTo>
                  <a:pt x="1848" y="7088"/>
                </a:lnTo>
                <a:lnTo>
                  <a:pt x="1855" y="7051"/>
                </a:lnTo>
                <a:lnTo>
                  <a:pt x="1854" y="7033"/>
                </a:lnTo>
                <a:lnTo>
                  <a:pt x="1747" y="7321"/>
                </a:lnTo>
                <a:lnTo>
                  <a:pt x="1636" y="7657"/>
                </a:lnTo>
                <a:lnTo>
                  <a:pt x="1531" y="7993"/>
                </a:lnTo>
                <a:lnTo>
                  <a:pt x="1443" y="8286"/>
                </a:lnTo>
                <a:lnTo>
                  <a:pt x="1366" y="8537"/>
                </a:lnTo>
                <a:lnTo>
                  <a:pt x="1301" y="8741"/>
                </a:lnTo>
                <a:lnTo>
                  <a:pt x="1256" y="8888"/>
                </a:lnTo>
                <a:lnTo>
                  <a:pt x="1245" y="8966"/>
                </a:lnTo>
                <a:lnTo>
                  <a:pt x="1263" y="8962"/>
                </a:lnTo>
                <a:lnTo>
                  <a:pt x="1277" y="8946"/>
                </a:lnTo>
                <a:lnTo>
                  <a:pt x="1290" y="8917"/>
                </a:lnTo>
                <a:lnTo>
                  <a:pt x="1304" y="8875"/>
                </a:lnTo>
                <a:lnTo>
                  <a:pt x="1308" y="8876"/>
                </a:lnTo>
                <a:lnTo>
                  <a:pt x="1314" y="8877"/>
                </a:lnTo>
                <a:lnTo>
                  <a:pt x="1325" y="8875"/>
                </a:lnTo>
                <a:lnTo>
                  <a:pt x="1337" y="8869"/>
                </a:lnTo>
                <a:lnTo>
                  <a:pt x="1346" y="8860"/>
                </a:lnTo>
                <a:lnTo>
                  <a:pt x="1352" y="8848"/>
                </a:lnTo>
                <a:lnTo>
                  <a:pt x="1353" y="8837"/>
                </a:lnTo>
                <a:lnTo>
                  <a:pt x="1350" y="8827"/>
                </a:lnTo>
                <a:lnTo>
                  <a:pt x="1343" y="8821"/>
                </a:lnTo>
                <a:lnTo>
                  <a:pt x="1332" y="8819"/>
                </a:lnTo>
                <a:lnTo>
                  <a:pt x="1326" y="8820"/>
                </a:lnTo>
                <a:lnTo>
                  <a:pt x="1320" y="8822"/>
                </a:lnTo>
                <a:lnTo>
                  <a:pt x="1326" y="8800"/>
                </a:lnTo>
                <a:lnTo>
                  <a:pt x="1334" y="8778"/>
                </a:lnTo>
                <a:lnTo>
                  <a:pt x="1342" y="8754"/>
                </a:lnTo>
                <a:lnTo>
                  <a:pt x="1350" y="8728"/>
                </a:lnTo>
                <a:lnTo>
                  <a:pt x="1355" y="8730"/>
                </a:lnTo>
                <a:lnTo>
                  <a:pt x="1361" y="8730"/>
                </a:lnTo>
                <a:lnTo>
                  <a:pt x="1373" y="8728"/>
                </a:lnTo>
                <a:lnTo>
                  <a:pt x="1385" y="8722"/>
                </a:lnTo>
                <a:lnTo>
                  <a:pt x="1394" y="8713"/>
                </a:lnTo>
                <a:lnTo>
                  <a:pt x="1400" y="8700"/>
                </a:lnTo>
                <a:lnTo>
                  <a:pt x="1402" y="8689"/>
                </a:lnTo>
                <a:lnTo>
                  <a:pt x="1398" y="8680"/>
                </a:lnTo>
                <a:lnTo>
                  <a:pt x="1391" y="8673"/>
                </a:lnTo>
                <a:lnTo>
                  <a:pt x="1379" y="8671"/>
                </a:lnTo>
                <a:lnTo>
                  <a:pt x="1375" y="8672"/>
                </a:lnTo>
                <a:lnTo>
                  <a:pt x="1370" y="8673"/>
                </a:lnTo>
                <a:lnTo>
                  <a:pt x="1370" y="8670"/>
                </a:lnTo>
                <a:lnTo>
                  <a:pt x="1371" y="8668"/>
                </a:lnTo>
                <a:lnTo>
                  <a:pt x="1393" y="8668"/>
                </a:lnTo>
                <a:lnTo>
                  <a:pt x="1408" y="8660"/>
                </a:lnTo>
                <a:lnTo>
                  <a:pt x="1421" y="8634"/>
                </a:lnTo>
                <a:lnTo>
                  <a:pt x="1436" y="8575"/>
                </a:lnTo>
                <a:lnTo>
                  <a:pt x="1436" y="8574"/>
                </a:lnTo>
                <a:lnTo>
                  <a:pt x="1435" y="8573"/>
                </a:lnTo>
                <a:lnTo>
                  <a:pt x="1440" y="8568"/>
                </a:lnTo>
                <a:lnTo>
                  <a:pt x="1444" y="8563"/>
                </a:lnTo>
                <a:lnTo>
                  <a:pt x="1447" y="8558"/>
                </a:lnTo>
                <a:lnTo>
                  <a:pt x="1449" y="8553"/>
                </a:lnTo>
                <a:lnTo>
                  <a:pt x="1450" y="8541"/>
                </a:lnTo>
                <a:lnTo>
                  <a:pt x="1447" y="8531"/>
                </a:lnTo>
                <a:lnTo>
                  <a:pt x="1439" y="8524"/>
                </a:lnTo>
                <a:lnTo>
                  <a:pt x="1427" y="8521"/>
                </a:lnTo>
                <a:lnTo>
                  <a:pt x="1422" y="8522"/>
                </a:lnTo>
                <a:lnTo>
                  <a:pt x="1416" y="8524"/>
                </a:lnTo>
                <a:lnTo>
                  <a:pt x="1421" y="8501"/>
                </a:lnTo>
                <a:lnTo>
                  <a:pt x="1426" y="8479"/>
                </a:lnTo>
                <a:lnTo>
                  <a:pt x="1433" y="8455"/>
                </a:lnTo>
                <a:lnTo>
                  <a:pt x="1440" y="8433"/>
                </a:lnTo>
                <a:lnTo>
                  <a:pt x="1443" y="8435"/>
                </a:lnTo>
                <a:lnTo>
                  <a:pt x="1447" y="8437"/>
                </a:lnTo>
                <a:lnTo>
                  <a:pt x="1450" y="8438"/>
                </a:lnTo>
                <a:lnTo>
                  <a:pt x="1455" y="8438"/>
                </a:lnTo>
                <a:lnTo>
                  <a:pt x="1460" y="8438"/>
                </a:lnTo>
                <a:lnTo>
                  <a:pt x="1465" y="8436"/>
                </a:lnTo>
                <a:lnTo>
                  <a:pt x="1470" y="8434"/>
                </a:lnTo>
                <a:lnTo>
                  <a:pt x="1475" y="8432"/>
                </a:lnTo>
                <a:lnTo>
                  <a:pt x="1475" y="8433"/>
                </a:lnTo>
                <a:lnTo>
                  <a:pt x="1475" y="8433"/>
                </a:lnTo>
                <a:lnTo>
                  <a:pt x="1477" y="8432"/>
                </a:lnTo>
                <a:lnTo>
                  <a:pt x="1478" y="8429"/>
                </a:lnTo>
                <a:lnTo>
                  <a:pt x="1484" y="8425"/>
                </a:lnTo>
                <a:lnTo>
                  <a:pt x="1490" y="8419"/>
                </a:lnTo>
                <a:lnTo>
                  <a:pt x="1494" y="8413"/>
                </a:lnTo>
                <a:lnTo>
                  <a:pt x="1497" y="8405"/>
                </a:lnTo>
                <a:lnTo>
                  <a:pt x="1499" y="8398"/>
                </a:lnTo>
                <a:lnTo>
                  <a:pt x="1498" y="8391"/>
                </a:lnTo>
                <a:lnTo>
                  <a:pt x="1496" y="8384"/>
                </a:lnTo>
                <a:lnTo>
                  <a:pt x="1492" y="8380"/>
                </a:lnTo>
                <a:lnTo>
                  <a:pt x="1490" y="8373"/>
                </a:lnTo>
                <a:lnTo>
                  <a:pt x="1486" y="8367"/>
                </a:lnTo>
                <a:lnTo>
                  <a:pt x="1485" y="8371"/>
                </a:lnTo>
                <a:lnTo>
                  <a:pt x="1484" y="8375"/>
                </a:lnTo>
                <a:lnTo>
                  <a:pt x="1480" y="8373"/>
                </a:lnTo>
                <a:lnTo>
                  <a:pt x="1475" y="8373"/>
                </a:lnTo>
                <a:lnTo>
                  <a:pt x="1469" y="8373"/>
                </a:lnTo>
                <a:lnTo>
                  <a:pt x="1463" y="8375"/>
                </a:lnTo>
                <a:lnTo>
                  <a:pt x="1473" y="8368"/>
                </a:lnTo>
                <a:lnTo>
                  <a:pt x="1484" y="8362"/>
                </a:lnTo>
                <a:lnTo>
                  <a:pt x="1485" y="8365"/>
                </a:lnTo>
                <a:lnTo>
                  <a:pt x="1486" y="8367"/>
                </a:lnTo>
                <a:lnTo>
                  <a:pt x="1487" y="8364"/>
                </a:lnTo>
                <a:lnTo>
                  <a:pt x="1486" y="8363"/>
                </a:lnTo>
                <a:lnTo>
                  <a:pt x="1485" y="8362"/>
                </a:lnTo>
                <a:lnTo>
                  <a:pt x="1484" y="8362"/>
                </a:lnTo>
                <a:lnTo>
                  <a:pt x="1485" y="8362"/>
                </a:lnTo>
                <a:lnTo>
                  <a:pt x="1485" y="8361"/>
                </a:lnTo>
                <a:lnTo>
                  <a:pt x="1486" y="8361"/>
                </a:lnTo>
                <a:lnTo>
                  <a:pt x="1485" y="8361"/>
                </a:lnTo>
                <a:lnTo>
                  <a:pt x="1485" y="8362"/>
                </a:lnTo>
                <a:lnTo>
                  <a:pt x="1484" y="8362"/>
                </a:lnTo>
                <a:lnTo>
                  <a:pt x="1500" y="8343"/>
                </a:lnTo>
                <a:lnTo>
                  <a:pt x="1514" y="8322"/>
                </a:lnTo>
                <a:lnTo>
                  <a:pt x="1526" y="8300"/>
                </a:lnTo>
                <a:lnTo>
                  <a:pt x="1533" y="8277"/>
                </a:lnTo>
                <a:lnTo>
                  <a:pt x="1537" y="8273"/>
                </a:lnTo>
                <a:lnTo>
                  <a:pt x="1541" y="8268"/>
                </a:lnTo>
                <a:lnTo>
                  <a:pt x="1543" y="8263"/>
                </a:lnTo>
                <a:lnTo>
                  <a:pt x="1546" y="8258"/>
                </a:lnTo>
                <a:lnTo>
                  <a:pt x="1547" y="8249"/>
                </a:lnTo>
                <a:lnTo>
                  <a:pt x="1546" y="8240"/>
                </a:lnTo>
                <a:lnTo>
                  <a:pt x="1543" y="8234"/>
                </a:lnTo>
                <a:lnTo>
                  <a:pt x="1537" y="8229"/>
                </a:lnTo>
                <a:lnTo>
                  <a:pt x="1537" y="8221"/>
                </a:lnTo>
                <a:lnTo>
                  <a:pt x="1536" y="8213"/>
                </a:lnTo>
                <a:lnTo>
                  <a:pt x="1535" y="8201"/>
                </a:lnTo>
                <a:lnTo>
                  <a:pt x="1535" y="8184"/>
                </a:lnTo>
                <a:lnTo>
                  <a:pt x="1538" y="8165"/>
                </a:lnTo>
                <a:lnTo>
                  <a:pt x="1541" y="8143"/>
                </a:lnTo>
                <a:lnTo>
                  <a:pt x="1545" y="8144"/>
                </a:lnTo>
                <a:lnTo>
                  <a:pt x="1549" y="8144"/>
                </a:lnTo>
                <a:lnTo>
                  <a:pt x="1563" y="8142"/>
                </a:lnTo>
                <a:lnTo>
                  <a:pt x="1577" y="8135"/>
                </a:lnTo>
                <a:lnTo>
                  <a:pt x="1587" y="8124"/>
                </a:lnTo>
                <a:lnTo>
                  <a:pt x="1594" y="8111"/>
                </a:lnTo>
                <a:lnTo>
                  <a:pt x="1596" y="8097"/>
                </a:lnTo>
                <a:lnTo>
                  <a:pt x="1592" y="8086"/>
                </a:lnTo>
                <a:lnTo>
                  <a:pt x="1584" y="8079"/>
                </a:lnTo>
                <a:lnTo>
                  <a:pt x="1570" y="8076"/>
                </a:lnTo>
                <a:lnTo>
                  <a:pt x="1562" y="8077"/>
                </a:lnTo>
                <a:lnTo>
                  <a:pt x="1554" y="8080"/>
                </a:lnTo>
                <a:lnTo>
                  <a:pt x="1559" y="8060"/>
                </a:lnTo>
                <a:lnTo>
                  <a:pt x="1564" y="8037"/>
                </a:lnTo>
                <a:lnTo>
                  <a:pt x="1570" y="8014"/>
                </a:lnTo>
                <a:lnTo>
                  <a:pt x="1577" y="7990"/>
                </a:lnTo>
                <a:lnTo>
                  <a:pt x="1581" y="7993"/>
                </a:lnTo>
                <a:lnTo>
                  <a:pt x="1585" y="7996"/>
                </a:lnTo>
                <a:lnTo>
                  <a:pt x="1590" y="7997"/>
                </a:lnTo>
                <a:lnTo>
                  <a:pt x="1596" y="7998"/>
                </a:lnTo>
                <a:lnTo>
                  <a:pt x="1610" y="7995"/>
                </a:lnTo>
                <a:lnTo>
                  <a:pt x="1624" y="7988"/>
                </a:lnTo>
                <a:lnTo>
                  <a:pt x="1635" y="7977"/>
                </a:lnTo>
                <a:lnTo>
                  <a:pt x="1642" y="7962"/>
                </a:lnTo>
                <a:lnTo>
                  <a:pt x="1644" y="7949"/>
                </a:lnTo>
                <a:lnTo>
                  <a:pt x="1640" y="7938"/>
                </a:lnTo>
                <a:lnTo>
                  <a:pt x="1632" y="7931"/>
                </a:lnTo>
                <a:lnTo>
                  <a:pt x="1619" y="7928"/>
                </a:lnTo>
                <a:lnTo>
                  <a:pt x="1611" y="7929"/>
                </a:lnTo>
                <a:lnTo>
                  <a:pt x="1604" y="7931"/>
                </a:lnTo>
                <a:lnTo>
                  <a:pt x="1597" y="7934"/>
                </a:lnTo>
                <a:lnTo>
                  <a:pt x="1591" y="7938"/>
                </a:lnTo>
                <a:lnTo>
                  <a:pt x="1598" y="7913"/>
                </a:lnTo>
                <a:lnTo>
                  <a:pt x="1605" y="7889"/>
                </a:lnTo>
                <a:lnTo>
                  <a:pt x="1612" y="7864"/>
                </a:lnTo>
                <a:lnTo>
                  <a:pt x="1620" y="7839"/>
                </a:lnTo>
                <a:lnTo>
                  <a:pt x="1624" y="7844"/>
                </a:lnTo>
                <a:lnTo>
                  <a:pt x="1629" y="7848"/>
                </a:lnTo>
                <a:lnTo>
                  <a:pt x="1635" y="7851"/>
                </a:lnTo>
                <a:lnTo>
                  <a:pt x="1643" y="7852"/>
                </a:lnTo>
                <a:lnTo>
                  <a:pt x="1658" y="7849"/>
                </a:lnTo>
                <a:lnTo>
                  <a:pt x="1672" y="7841"/>
                </a:lnTo>
                <a:lnTo>
                  <a:pt x="1684" y="7830"/>
                </a:lnTo>
                <a:lnTo>
                  <a:pt x="1691" y="7815"/>
                </a:lnTo>
                <a:lnTo>
                  <a:pt x="1693" y="7801"/>
                </a:lnTo>
                <a:lnTo>
                  <a:pt x="1689" y="7790"/>
                </a:lnTo>
                <a:lnTo>
                  <a:pt x="1680" y="7782"/>
                </a:lnTo>
                <a:lnTo>
                  <a:pt x="1667" y="7779"/>
                </a:lnTo>
                <a:lnTo>
                  <a:pt x="1657" y="7780"/>
                </a:lnTo>
                <a:lnTo>
                  <a:pt x="1649" y="7783"/>
                </a:lnTo>
                <a:lnTo>
                  <a:pt x="1641" y="7788"/>
                </a:lnTo>
                <a:lnTo>
                  <a:pt x="1633" y="7794"/>
                </a:lnTo>
                <a:lnTo>
                  <a:pt x="1641" y="7768"/>
                </a:lnTo>
                <a:lnTo>
                  <a:pt x="1649" y="7742"/>
                </a:lnTo>
                <a:lnTo>
                  <a:pt x="1657" y="7716"/>
                </a:lnTo>
                <a:lnTo>
                  <a:pt x="1665" y="7690"/>
                </a:lnTo>
                <a:lnTo>
                  <a:pt x="1669" y="7696"/>
                </a:lnTo>
                <a:lnTo>
                  <a:pt x="1675" y="7701"/>
                </a:lnTo>
                <a:lnTo>
                  <a:pt x="1681" y="7704"/>
                </a:lnTo>
                <a:lnTo>
                  <a:pt x="1690" y="7706"/>
                </a:lnTo>
                <a:lnTo>
                  <a:pt x="1705" y="7703"/>
                </a:lnTo>
                <a:lnTo>
                  <a:pt x="1720" y="7695"/>
                </a:lnTo>
                <a:lnTo>
                  <a:pt x="1732" y="7682"/>
                </a:lnTo>
                <a:lnTo>
                  <a:pt x="1740" y="7668"/>
                </a:lnTo>
                <a:lnTo>
                  <a:pt x="1741" y="7661"/>
                </a:lnTo>
                <a:lnTo>
                  <a:pt x="1741" y="7654"/>
                </a:lnTo>
                <a:lnTo>
                  <a:pt x="1740" y="7648"/>
                </a:lnTo>
                <a:lnTo>
                  <a:pt x="1738" y="7643"/>
                </a:lnTo>
                <a:lnTo>
                  <a:pt x="1740" y="7636"/>
                </a:lnTo>
                <a:lnTo>
                  <a:pt x="1744" y="7627"/>
                </a:lnTo>
                <a:lnTo>
                  <a:pt x="1741" y="7626"/>
                </a:lnTo>
                <a:lnTo>
                  <a:pt x="1740" y="7626"/>
                </a:lnTo>
                <a:lnTo>
                  <a:pt x="1738" y="7630"/>
                </a:lnTo>
                <a:lnTo>
                  <a:pt x="1734" y="7639"/>
                </a:lnTo>
                <a:lnTo>
                  <a:pt x="1731" y="7635"/>
                </a:lnTo>
                <a:lnTo>
                  <a:pt x="1726" y="7632"/>
                </a:lnTo>
                <a:lnTo>
                  <a:pt x="1721" y="7630"/>
                </a:lnTo>
                <a:lnTo>
                  <a:pt x="1715" y="7630"/>
                </a:lnTo>
                <a:lnTo>
                  <a:pt x="1704" y="7631"/>
                </a:lnTo>
                <a:lnTo>
                  <a:pt x="1695" y="7634"/>
                </a:lnTo>
                <a:lnTo>
                  <a:pt x="1686" y="7640"/>
                </a:lnTo>
                <a:lnTo>
                  <a:pt x="1679" y="7647"/>
                </a:lnTo>
                <a:lnTo>
                  <a:pt x="1687" y="7620"/>
                </a:lnTo>
                <a:lnTo>
                  <a:pt x="1695" y="7594"/>
                </a:lnTo>
                <a:lnTo>
                  <a:pt x="1703" y="7568"/>
                </a:lnTo>
                <a:lnTo>
                  <a:pt x="1711" y="7541"/>
                </a:lnTo>
                <a:lnTo>
                  <a:pt x="1716" y="7549"/>
                </a:lnTo>
                <a:lnTo>
                  <a:pt x="1721" y="7554"/>
                </a:lnTo>
                <a:lnTo>
                  <a:pt x="1728" y="7558"/>
                </a:lnTo>
                <a:lnTo>
                  <a:pt x="1737" y="7559"/>
                </a:lnTo>
                <a:lnTo>
                  <a:pt x="1753" y="7556"/>
                </a:lnTo>
                <a:lnTo>
                  <a:pt x="1768" y="7548"/>
                </a:lnTo>
                <a:lnTo>
                  <a:pt x="1780" y="7535"/>
                </a:lnTo>
                <a:lnTo>
                  <a:pt x="1788" y="7520"/>
                </a:lnTo>
                <a:lnTo>
                  <a:pt x="1789" y="7506"/>
                </a:lnTo>
                <a:lnTo>
                  <a:pt x="1785" y="7493"/>
                </a:lnTo>
                <a:lnTo>
                  <a:pt x="1776" y="7485"/>
                </a:lnTo>
                <a:lnTo>
                  <a:pt x="1762" y="7482"/>
                </a:lnTo>
                <a:lnTo>
                  <a:pt x="1751" y="7483"/>
                </a:lnTo>
                <a:lnTo>
                  <a:pt x="1742" y="7486"/>
                </a:lnTo>
                <a:lnTo>
                  <a:pt x="1733" y="7492"/>
                </a:lnTo>
                <a:lnTo>
                  <a:pt x="1725" y="7500"/>
                </a:lnTo>
                <a:lnTo>
                  <a:pt x="1733" y="7473"/>
                </a:lnTo>
                <a:lnTo>
                  <a:pt x="1741" y="7446"/>
                </a:lnTo>
                <a:lnTo>
                  <a:pt x="1749" y="7420"/>
                </a:lnTo>
                <a:lnTo>
                  <a:pt x="1757" y="7394"/>
                </a:lnTo>
                <a:lnTo>
                  <a:pt x="1762" y="7401"/>
                </a:lnTo>
                <a:lnTo>
                  <a:pt x="1768" y="7408"/>
                </a:lnTo>
                <a:lnTo>
                  <a:pt x="1775" y="7411"/>
                </a:lnTo>
                <a:lnTo>
                  <a:pt x="1784" y="7412"/>
                </a:lnTo>
                <a:lnTo>
                  <a:pt x="1793" y="7411"/>
                </a:lnTo>
                <a:lnTo>
                  <a:pt x="1802" y="7408"/>
                </a:lnTo>
                <a:lnTo>
                  <a:pt x="1799" y="7421"/>
                </a:lnTo>
                <a:lnTo>
                  <a:pt x="1795" y="7434"/>
                </a:lnTo>
                <a:lnTo>
                  <a:pt x="1792" y="7447"/>
                </a:lnTo>
                <a:lnTo>
                  <a:pt x="1788" y="7462"/>
                </a:lnTo>
                <a:lnTo>
                  <a:pt x="1794" y="7446"/>
                </a:lnTo>
                <a:lnTo>
                  <a:pt x="1800" y="7432"/>
                </a:lnTo>
                <a:lnTo>
                  <a:pt x="1805" y="7417"/>
                </a:lnTo>
                <a:lnTo>
                  <a:pt x="1812" y="7403"/>
                </a:lnTo>
                <a:lnTo>
                  <a:pt x="1819" y="7397"/>
                </a:lnTo>
                <a:lnTo>
                  <a:pt x="1826" y="7390"/>
                </a:lnTo>
                <a:lnTo>
                  <a:pt x="1832" y="7382"/>
                </a:lnTo>
                <a:lnTo>
                  <a:pt x="1836" y="7373"/>
                </a:lnTo>
                <a:lnTo>
                  <a:pt x="1837" y="7366"/>
                </a:lnTo>
                <a:lnTo>
                  <a:pt x="1838" y="7359"/>
                </a:lnTo>
                <a:lnTo>
                  <a:pt x="1836" y="7351"/>
                </a:lnTo>
                <a:lnTo>
                  <a:pt x="1834" y="7346"/>
                </a:lnTo>
                <a:lnTo>
                  <a:pt x="1839" y="7333"/>
                </a:lnTo>
                <a:lnTo>
                  <a:pt x="1845" y="7320"/>
                </a:lnTo>
                <a:lnTo>
                  <a:pt x="1851" y="7307"/>
                </a:lnTo>
                <a:lnTo>
                  <a:pt x="1858" y="7295"/>
                </a:lnTo>
                <a:lnTo>
                  <a:pt x="1865" y="7281"/>
                </a:lnTo>
                <a:lnTo>
                  <a:pt x="1870" y="7267"/>
                </a:lnTo>
                <a:lnTo>
                  <a:pt x="1874" y="7252"/>
                </a:lnTo>
                <a:lnTo>
                  <a:pt x="1878" y="7238"/>
                </a:lnTo>
                <a:lnTo>
                  <a:pt x="1882" y="7232"/>
                </a:lnTo>
                <a:lnTo>
                  <a:pt x="1884" y="7226"/>
                </a:lnTo>
                <a:lnTo>
                  <a:pt x="1886" y="7216"/>
                </a:lnTo>
                <a:lnTo>
                  <a:pt x="1886" y="7208"/>
                </a:lnTo>
                <a:lnTo>
                  <a:pt x="1889" y="7199"/>
                </a:lnTo>
                <a:lnTo>
                  <a:pt x="1892" y="7190"/>
                </a:lnTo>
                <a:lnTo>
                  <a:pt x="1897" y="7182"/>
                </a:lnTo>
                <a:lnTo>
                  <a:pt x="1901" y="7173"/>
                </a:lnTo>
                <a:lnTo>
                  <a:pt x="1905" y="7164"/>
                </a:lnTo>
                <a:lnTo>
                  <a:pt x="1905" y="7150"/>
                </a:lnTo>
                <a:lnTo>
                  <a:pt x="1905" y="7133"/>
                </a:lnTo>
                <a:lnTo>
                  <a:pt x="1902" y="7111"/>
                </a:lnTo>
                <a:lnTo>
                  <a:pt x="1913" y="7105"/>
                </a:lnTo>
                <a:lnTo>
                  <a:pt x="1921" y="7097"/>
                </a:lnTo>
                <a:lnTo>
                  <a:pt x="1928" y="7088"/>
                </a:lnTo>
                <a:lnTo>
                  <a:pt x="1933" y="7078"/>
                </a:lnTo>
                <a:close/>
                <a:moveTo>
                  <a:pt x="1304" y="8996"/>
                </a:moveTo>
                <a:lnTo>
                  <a:pt x="1305" y="8984"/>
                </a:lnTo>
                <a:lnTo>
                  <a:pt x="1302" y="8976"/>
                </a:lnTo>
                <a:lnTo>
                  <a:pt x="1295" y="8970"/>
                </a:lnTo>
                <a:lnTo>
                  <a:pt x="1284" y="8968"/>
                </a:lnTo>
                <a:lnTo>
                  <a:pt x="1273" y="8970"/>
                </a:lnTo>
                <a:lnTo>
                  <a:pt x="1262" y="8976"/>
                </a:lnTo>
                <a:lnTo>
                  <a:pt x="1254" y="8984"/>
                </a:lnTo>
                <a:lnTo>
                  <a:pt x="1248" y="8996"/>
                </a:lnTo>
                <a:lnTo>
                  <a:pt x="1247" y="9007"/>
                </a:lnTo>
                <a:lnTo>
                  <a:pt x="1250" y="9015"/>
                </a:lnTo>
                <a:lnTo>
                  <a:pt x="1257" y="9021"/>
                </a:lnTo>
                <a:lnTo>
                  <a:pt x="1267" y="9023"/>
                </a:lnTo>
                <a:lnTo>
                  <a:pt x="1278" y="9021"/>
                </a:lnTo>
                <a:lnTo>
                  <a:pt x="1289" y="9015"/>
                </a:lnTo>
                <a:lnTo>
                  <a:pt x="1298" y="9007"/>
                </a:lnTo>
                <a:lnTo>
                  <a:pt x="1304" y="8996"/>
                </a:lnTo>
                <a:close/>
                <a:moveTo>
                  <a:pt x="1202" y="9143"/>
                </a:moveTo>
                <a:lnTo>
                  <a:pt x="1201" y="9153"/>
                </a:lnTo>
                <a:lnTo>
                  <a:pt x="1204" y="9162"/>
                </a:lnTo>
                <a:lnTo>
                  <a:pt x="1210" y="9167"/>
                </a:lnTo>
                <a:lnTo>
                  <a:pt x="1220" y="9169"/>
                </a:lnTo>
                <a:lnTo>
                  <a:pt x="1230" y="9167"/>
                </a:lnTo>
                <a:lnTo>
                  <a:pt x="1241" y="9162"/>
                </a:lnTo>
                <a:lnTo>
                  <a:pt x="1250" y="9153"/>
                </a:lnTo>
                <a:lnTo>
                  <a:pt x="1255" y="9143"/>
                </a:lnTo>
                <a:lnTo>
                  <a:pt x="1256" y="9133"/>
                </a:lnTo>
                <a:lnTo>
                  <a:pt x="1253" y="9124"/>
                </a:lnTo>
                <a:lnTo>
                  <a:pt x="1247" y="9118"/>
                </a:lnTo>
                <a:lnTo>
                  <a:pt x="1236" y="9116"/>
                </a:lnTo>
                <a:lnTo>
                  <a:pt x="1226" y="9118"/>
                </a:lnTo>
                <a:lnTo>
                  <a:pt x="1215" y="9124"/>
                </a:lnTo>
                <a:lnTo>
                  <a:pt x="1207" y="9133"/>
                </a:lnTo>
                <a:lnTo>
                  <a:pt x="1202" y="9143"/>
                </a:lnTo>
                <a:close/>
                <a:moveTo>
                  <a:pt x="1206" y="9291"/>
                </a:moveTo>
                <a:lnTo>
                  <a:pt x="1208" y="9281"/>
                </a:lnTo>
                <a:lnTo>
                  <a:pt x="1205" y="9273"/>
                </a:lnTo>
                <a:lnTo>
                  <a:pt x="1199" y="9267"/>
                </a:lnTo>
                <a:lnTo>
                  <a:pt x="1189" y="9265"/>
                </a:lnTo>
                <a:lnTo>
                  <a:pt x="1178" y="9267"/>
                </a:lnTo>
                <a:lnTo>
                  <a:pt x="1169" y="9273"/>
                </a:lnTo>
                <a:lnTo>
                  <a:pt x="1161" y="9281"/>
                </a:lnTo>
                <a:lnTo>
                  <a:pt x="1156" y="9291"/>
                </a:lnTo>
                <a:lnTo>
                  <a:pt x="1155" y="9300"/>
                </a:lnTo>
                <a:lnTo>
                  <a:pt x="1157" y="9308"/>
                </a:lnTo>
                <a:lnTo>
                  <a:pt x="1164" y="9314"/>
                </a:lnTo>
                <a:lnTo>
                  <a:pt x="1173" y="9316"/>
                </a:lnTo>
                <a:lnTo>
                  <a:pt x="1183" y="9314"/>
                </a:lnTo>
                <a:lnTo>
                  <a:pt x="1194" y="9308"/>
                </a:lnTo>
                <a:lnTo>
                  <a:pt x="1201" y="9300"/>
                </a:lnTo>
                <a:lnTo>
                  <a:pt x="1206" y="9291"/>
                </a:lnTo>
                <a:close/>
                <a:moveTo>
                  <a:pt x="1158" y="9438"/>
                </a:moveTo>
                <a:lnTo>
                  <a:pt x="1159" y="9429"/>
                </a:lnTo>
                <a:lnTo>
                  <a:pt x="1157" y="9421"/>
                </a:lnTo>
                <a:lnTo>
                  <a:pt x="1151" y="9416"/>
                </a:lnTo>
                <a:lnTo>
                  <a:pt x="1141" y="9414"/>
                </a:lnTo>
                <a:lnTo>
                  <a:pt x="1131" y="9416"/>
                </a:lnTo>
                <a:lnTo>
                  <a:pt x="1122" y="9421"/>
                </a:lnTo>
                <a:lnTo>
                  <a:pt x="1114" y="9429"/>
                </a:lnTo>
                <a:lnTo>
                  <a:pt x="1109" y="9438"/>
                </a:lnTo>
                <a:lnTo>
                  <a:pt x="1108" y="9447"/>
                </a:lnTo>
                <a:lnTo>
                  <a:pt x="1111" y="9455"/>
                </a:lnTo>
                <a:lnTo>
                  <a:pt x="1117" y="9461"/>
                </a:lnTo>
                <a:lnTo>
                  <a:pt x="1126" y="9463"/>
                </a:lnTo>
                <a:lnTo>
                  <a:pt x="1135" y="9461"/>
                </a:lnTo>
                <a:lnTo>
                  <a:pt x="1146" y="9455"/>
                </a:lnTo>
                <a:lnTo>
                  <a:pt x="1153" y="9447"/>
                </a:lnTo>
                <a:lnTo>
                  <a:pt x="1158" y="9438"/>
                </a:lnTo>
                <a:close/>
                <a:moveTo>
                  <a:pt x="1061" y="9733"/>
                </a:moveTo>
                <a:lnTo>
                  <a:pt x="1062" y="9724"/>
                </a:lnTo>
                <a:lnTo>
                  <a:pt x="1060" y="9717"/>
                </a:lnTo>
                <a:lnTo>
                  <a:pt x="1054" y="9713"/>
                </a:lnTo>
                <a:lnTo>
                  <a:pt x="1045" y="9711"/>
                </a:lnTo>
                <a:lnTo>
                  <a:pt x="1036" y="9713"/>
                </a:lnTo>
                <a:lnTo>
                  <a:pt x="1028" y="9717"/>
                </a:lnTo>
                <a:lnTo>
                  <a:pt x="1021" y="9724"/>
                </a:lnTo>
                <a:lnTo>
                  <a:pt x="1017" y="9733"/>
                </a:lnTo>
                <a:lnTo>
                  <a:pt x="1016" y="9742"/>
                </a:lnTo>
                <a:lnTo>
                  <a:pt x="1018" y="9749"/>
                </a:lnTo>
                <a:lnTo>
                  <a:pt x="1024" y="9754"/>
                </a:lnTo>
                <a:lnTo>
                  <a:pt x="1032" y="9755"/>
                </a:lnTo>
                <a:lnTo>
                  <a:pt x="1040" y="9754"/>
                </a:lnTo>
                <a:lnTo>
                  <a:pt x="1050" y="9749"/>
                </a:lnTo>
                <a:lnTo>
                  <a:pt x="1057" y="9742"/>
                </a:lnTo>
                <a:lnTo>
                  <a:pt x="1061" y="9733"/>
                </a:lnTo>
                <a:close/>
                <a:moveTo>
                  <a:pt x="3577" y="1472"/>
                </a:moveTo>
                <a:lnTo>
                  <a:pt x="3578" y="1459"/>
                </a:lnTo>
                <a:lnTo>
                  <a:pt x="3574" y="1449"/>
                </a:lnTo>
                <a:lnTo>
                  <a:pt x="3567" y="1442"/>
                </a:lnTo>
                <a:lnTo>
                  <a:pt x="3554" y="1440"/>
                </a:lnTo>
                <a:lnTo>
                  <a:pt x="3541" y="1442"/>
                </a:lnTo>
                <a:lnTo>
                  <a:pt x="3529" y="1449"/>
                </a:lnTo>
                <a:lnTo>
                  <a:pt x="3518" y="1459"/>
                </a:lnTo>
                <a:lnTo>
                  <a:pt x="3511" y="1472"/>
                </a:lnTo>
                <a:lnTo>
                  <a:pt x="3510" y="1485"/>
                </a:lnTo>
                <a:lnTo>
                  <a:pt x="3513" y="1495"/>
                </a:lnTo>
                <a:lnTo>
                  <a:pt x="3522" y="1501"/>
                </a:lnTo>
                <a:lnTo>
                  <a:pt x="3534" y="1504"/>
                </a:lnTo>
                <a:lnTo>
                  <a:pt x="3547" y="1501"/>
                </a:lnTo>
                <a:lnTo>
                  <a:pt x="3559" y="1495"/>
                </a:lnTo>
                <a:lnTo>
                  <a:pt x="3570" y="1485"/>
                </a:lnTo>
                <a:lnTo>
                  <a:pt x="3577" y="1472"/>
                </a:lnTo>
                <a:close/>
                <a:moveTo>
                  <a:pt x="3530" y="1620"/>
                </a:moveTo>
                <a:lnTo>
                  <a:pt x="3532" y="1606"/>
                </a:lnTo>
                <a:lnTo>
                  <a:pt x="3528" y="1595"/>
                </a:lnTo>
                <a:lnTo>
                  <a:pt x="3520" y="1588"/>
                </a:lnTo>
                <a:lnTo>
                  <a:pt x="3507" y="1586"/>
                </a:lnTo>
                <a:lnTo>
                  <a:pt x="3493" y="1588"/>
                </a:lnTo>
                <a:lnTo>
                  <a:pt x="3481" y="1595"/>
                </a:lnTo>
                <a:lnTo>
                  <a:pt x="3469" y="1606"/>
                </a:lnTo>
                <a:lnTo>
                  <a:pt x="3463" y="1620"/>
                </a:lnTo>
                <a:lnTo>
                  <a:pt x="3461" y="1632"/>
                </a:lnTo>
                <a:lnTo>
                  <a:pt x="3465" y="1643"/>
                </a:lnTo>
                <a:lnTo>
                  <a:pt x="3474" y="1650"/>
                </a:lnTo>
                <a:lnTo>
                  <a:pt x="3486" y="1653"/>
                </a:lnTo>
                <a:lnTo>
                  <a:pt x="3500" y="1650"/>
                </a:lnTo>
                <a:lnTo>
                  <a:pt x="3512" y="1643"/>
                </a:lnTo>
                <a:lnTo>
                  <a:pt x="3524" y="1632"/>
                </a:lnTo>
                <a:lnTo>
                  <a:pt x="3530" y="1620"/>
                </a:lnTo>
                <a:close/>
                <a:moveTo>
                  <a:pt x="3484" y="1767"/>
                </a:moveTo>
                <a:lnTo>
                  <a:pt x="3485" y="1754"/>
                </a:lnTo>
                <a:lnTo>
                  <a:pt x="3482" y="1742"/>
                </a:lnTo>
                <a:lnTo>
                  <a:pt x="3473" y="1735"/>
                </a:lnTo>
                <a:lnTo>
                  <a:pt x="3460" y="1732"/>
                </a:lnTo>
                <a:lnTo>
                  <a:pt x="3446" y="1735"/>
                </a:lnTo>
                <a:lnTo>
                  <a:pt x="3433" y="1742"/>
                </a:lnTo>
                <a:lnTo>
                  <a:pt x="3421" y="1754"/>
                </a:lnTo>
                <a:lnTo>
                  <a:pt x="3415" y="1767"/>
                </a:lnTo>
                <a:lnTo>
                  <a:pt x="3413" y="1780"/>
                </a:lnTo>
                <a:lnTo>
                  <a:pt x="3417" y="1791"/>
                </a:lnTo>
                <a:lnTo>
                  <a:pt x="3426" y="1799"/>
                </a:lnTo>
                <a:lnTo>
                  <a:pt x="3438" y="1802"/>
                </a:lnTo>
                <a:lnTo>
                  <a:pt x="3452" y="1799"/>
                </a:lnTo>
                <a:lnTo>
                  <a:pt x="3465" y="1791"/>
                </a:lnTo>
                <a:lnTo>
                  <a:pt x="3477" y="1780"/>
                </a:lnTo>
                <a:lnTo>
                  <a:pt x="3484" y="1767"/>
                </a:lnTo>
                <a:close/>
                <a:moveTo>
                  <a:pt x="3437" y="1914"/>
                </a:moveTo>
                <a:lnTo>
                  <a:pt x="3439" y="1901"/>
                </a:lnTo>
                <a:lnTo>
                  <a:pt x="3435" y="1889"/>
                </a:lnTo>
                <a:lnTo>
                  <a:pt x="3426" y="1882"/>
                </a:lnTo>
                <a:lnTo>
                  <a:pt x="3413" y="1879"/>
                </a:lnTo>
                <a:lnTo>
                  <a:pt x="3399" y="1882"/>
                </a:lnTo>
                <a:lnTo>
                  <a:pt x="3385" y="1889"/>
                </a:lnTo>
                <a:lnTo>
                  <a:pt x="3373" y="1901"/>
                </a:lnTo>
                <a:lnTo>
                  <a:pt x="3366" y="1914"/>
                </a:lnTo>
                <a:lnTo>
                  <a:pt x="3365" y="1928"/>
                </a:lnTo>
                <a:lnTo>
                  <a:pt x="3369" y="1940"/>
                </a:lnTo>
                <a:lnTo>
                  <a:pt x="3378" y="1947"/>
                </a:lnTo>
                <a:lnTo>
                  <a:pt x="3391" y="1950"/>
                </a:lnTo>
                <a:lnTo>
                  <a:pt x="3405" y="1947"/>
                </a:lnTo>
                <a:lnTo>
                  <a:pt x="3418" y="1940"/>
                </a:lnTo>
                <a:lnTo>
                  <a:pt x="3430" y="1928"/>
                </a:lnTo>
                <a:lnTo>
                  <a:pt x="3437" y="1914"/>
                </a:lnTo>
                <a:close/>
                <a:moveTo>
                  <a:pt x="3391" y="2062"/>
                </a:moveTo>
                <a:lnTo>
                  <a:pt x="3392" y="2048"/>
                </a:lnTo>
                <a:lnTo>
                  <a:pt x="3388" y="2037"/>
                </a:lnTo>
                <a:lnTo>
                  <a:pt x="3380" y="2028"/>
                </a:lnTo>
                <a:lnTo>
                  <a:pt x="3366" y="2026"/>
                </a:lnTo>
                <a:lnTo>
                  <a:pt x="3351" y="2028"/>
                </a:lnTo>
                <a:lnTo>
                  <a:pt x="3338" y="2037"/>
                </a:lnTo>
                <a:lnTo>
                  <a:pt x="3325" y="2048"/>
                </a:lnTo>
                <a:lnTo>
                  <a:pt x="3318" y="2062"/>
                </a:lnTo>
                <a:lnTo>
                  <a:pt x="3317" y="2075"/>
                </a:lnTo>
                <a:lnTo>
                  <a:pt x="3321" y="2088"/>
                </a:lnTo>
                <a:lnTo>
                  <a:pt x="3330" y="2095"/>
                </a:lnTo>
                <a:lnTo>
                  <a:pt x="3343" y="2098"/>
                </a:lnTo>
                <a:lnTo>
                  <a:pt x="3358" y="2095"/>
                </a:lnTo>
                <a:lnTo>
                  <a:pt x="3371" y="2088"/>
                </a:lnTo>
                <a:lnTo>
                  <a:pt x="3383" y="2075"/>
                </a:lnTo>
                <a:lnTo>
                  <a:pt x="3391" y="2062"/>
                </a:lnTo>
                <a:close/>
                <a:moveTo>
                  <a:pt x="3344" y="2209"/>
                </a:moveTo>
                <a:lnTo>
                  <a:pt x="3346" y="2195"/>
                </a:lnTo>
                <a:lnTo>
                  <a:pt x="3342" y="2184"/>
                </a:lnTo>
                <a:lnTo>
                  <a:pt x="3333" y="2176"/>
                </a:lnTo>
                <a:lnTo>
                  <a:pt x="3319" y="2173"/>
                </a:lnTo>
                <a:lnTo>
                  <a:pt x="3304" y="2176"/>
                </a:lnTo>
                <a:lnTo>
                  <a:pt x="3290" y="2184"/>
                </a:lnTo>
                <a:lnTo>
                  <a:pt x="3277" y="2195"/>
                </a:lnTo>
                <a:lnTo>
                  <a:pt x="3270" y="2209"/>
                </a:lnTo>
                <a:lnTo>
                  <a:pt x="3268" y="2224"/>
                </a:lnTo>
                <a:lnTo>
                  <a:pt x="3272" y="2236"/>
                </a:lnTo>
                <a:lnTo>
                  <a:pt x="3282" y="2243"/>
                </a:lnTo>
                <a:lnTo>
                  <a:pt x="3295" y="2246"/>
                </a:lnTo>
                <a:lnTo>
                  <a:pt x="3310" y="2243"/>
                </a:lnTo>
                <a:lnTo>
                  <a:pt x="3324" y="2236"/>
                </a:lnTo>
                <a:lnTo>
                  <a:pt x="3337" y="2224"/>
                </a:lnTo>
                <a:lnTo>
                  <a:pt x="3344" y="2209"/>
                </a:lnTo>
                <a:close/>
                <a:moveTo>
                  <a:pt x="3248" y="2394"/>
                </a:moveTo>
                <a:lnTo>
                  <a:pt x="3263" y="2391"/>
                </a:lnTo>
                <a:lnTo>
                  <a:pt x="3277" y="2384"/>
                </a:lnTo>
                <a:lnTo>
                  <a:pt x="3290" y="2372"/>
                </a:lnTo>
                <a:lnTo>
                  <a:pt x="3298" y="2357"/>
                </a:lnTo>
                <a:lnTo>
                  <a:pt x="3299" y="2342"/>
                </a:lnTo>
                <a:lnTo>
                  <a:pt x="3295" y="2330"/>
                </a:lnTo>
                <a:lnTo>
                  <a:pt x="3286" y="2323"/>
                </a:lnTo>
                <a:lnTo>
                  <a:pt x="3272" y="2320"/>
                </a:lnTo>
                <a:lnTo>
                  <a:pt x="3256" y="2323"/>
                </a:lnTo>
                <a:lnTo>
                  <a:pt x="3242" y="2330"/>
                </a:lnTo>
                <a:lnTo>
                  <a:pt x="3229" y="2342"/>
                </a:lnTo>
                <a:lnTo>
                  <a:pt x="3222" y="2357"/>
                </a:lnTo>
                <a:lnTo>
                  <a:pt x="3220" y="2372"/>
                </a:lnTo>
                <a:lnTo>
                  <a:pt x="3224" y="2384"/>
                </a:lnTo>
                <a:lnTo>
                  <a:pt x="3233" y="2391"/>
                </a:lnTo>
                <a:lnTo>
                  <a:pt x="3248" y="2394"/>
                </a:lnTo>
                <a:close/>
                <a:moveTo>
                  <a:pt x="2647" y="4127"/>
                </a:moveTo>
                <a:lnTo>
                  <a:pt x="2645" y="4145"/>
                </a:lnTo>
                <a:lnTo>
                  <a:pt x="2649" y="4159"/>
                </a:lnTo>
                <a:lnTo>
                  <a:pt x="2660" y="4168"/>
                </a:lnTo>
                <a:lnTo>
                  <a:pt x="2677" y="4172"/>
                </a:lnTo>
                <a:lnTo>
                  <a:pt x="2695" y="4168"/>
                </a:lnTo>
                <a:lnTo>
                  <a:pt x="2713" y="4159"/>
                </a:lnTo>
                <a:lnTo>
                  <a:pt x="2727" y="4145"/>
                </a:lnTo>
                <a:lnTo>
                  <a:pt x="2736" y="4127"/>
                </a:lnTo>
                <a:lnTo>
                  <a:pt x="2738" y="4110"/>
                </a:lnTo>
                <a:lnTo>
                  <a:pt x="2733" y="4096"/>
                </a:lnTo>
                <a:lnTo>
                  <a:pt x="2722" y="4086"/>
                </a:lnTo>
                <a:lnTo>
                  <a:pt x="2705" y="4082"/>
                </a:lnTo>
                <a:lnTo>
                  <a:pt x="2687" y="4086"/>
                </a:lnTo>
                <a:lnTo>
                  <a:pt x="2670" y="4096"/>
                </a:lnTo>
                <a:lnTo>
                  <a:pt x="2655" y="4110"/>
                </a:lnTo>
                <a:lnTo>
                  <a:pt x="2647" y="4127"/>
                </a:lnTo>
                <a:close/>
                <a:moveTo>
                  <a:pt x="2563" y="4525"/>
                </a:moveTo>
                <a:lnTo>
                  <a:pt x="2545" y="4528"/>
                </a:lnTo>
                <a:lnTo>
                  <a:pt x="2528" y="4538"/>
                </a:lnTo>
                <a:lnTo>
                  <a:pt x="2513" y="4552"/>
                </a:lnTo>
                <a:lnTo>
                  <a:pt x="2504" y="4570"/>
                </a:lnTo>
                <a:lnTo>
                  <a:pt x="2502" y="4587"/>
                </a:lnTo>
                <a:lnTo>
                  <a:pt x="2507" y="4602"/>
                </a:lnTo>
                <a:lnTo>
                  <a:pt x="2518" y="4612"/>
                </a:lnTo>
                <a:lnTo>
                  <a:pt x="2535" y="4615"/>
                </a:lnTo>
                <a:lnTo>
                  <a:pt x="2553" y="4612"/>
                </a:lnTo>
                <a:lnTo>
                  <a:pt x="2571" y="4602"/>
                </a:lnTo>
                <a:lnTo>
                  <a:pt x="2585" y="4587"/>
                </a:lnTo>
                <a:lnTo>
                  <a:pt x="2594" y="4570"/>
                </a:lnTo>
                <a:lnTo>
                  <a:pt x="2596" y="4552"/>
                </a:lnTo>
                <a:lnTo>
                  <a:pt x="2591" y="4538"/>
                </a:lnTo>
                <a:lnTo>
                  <a:pt x="2580" y="4528"/>
                </a:lnTo>
                <a:lnTo>
                  <a:pt x="2563" y="4525"/>
                </a:lnTo>
                <a:close/>
                <a:moveTo>
                  <a:pt x="2547" y="4717"/>
                </a:moveTo>
                <a:lnTo>
                  <a:pt x="2548" y="4711"/>
                </a:lnTo>
                <a:lnTo>
                  <a:pt x="2549" y="4705"/>
                </a:lnTo>
                <a:lnTo>
                  <a:pt x="2558" y="4684"/>
                </a:lnTo>
                <a:lnTo>
                  <a:pt x="2566" y="4663"/>
                </a:lnTo>
                <a:lnTo>
                  <a:pt x="2571" y="4640"/>
                </a:lnTo>
                <a:lnTo>
                  <a:pt x="2571" y="4616"/>
                </a:lnTo>
                <a:lnTo>
                  <a:pt x="2558" y="4636"/>
                </a:lnTo>
                <a:lnTo>
                  <a:pt x="2550" y="4653"/>
                </a:lnTo>
                <a:lnTo>
                  <a:pt x="2545" y="4667"/>
                </a:lnTo>
                <a:lnTo>
                  <a:pt x="2542" y="4683"/>
                </a:lnTo>
                <a:lnTo>
                  <a:pt x="2537" y="4679"/>
                </a:lnTo>
                <a:lnTo>
                  <a:pt x="2532" y="4675"/>
                </a:lnTo>
                <a:lnTo>
                  <a:pt x="2525" y="4673"/>
                </a:lnTo>
                <a:lnTo>
                  <a:pt x="2516" y="4672"/>
                </a:lnTo>
                <a:lnTo>
                  <a:pt x="2498" y="4676"/>
                </a:lnTo>
                <a:lnTo>
                  <a:pt x="2481" y="4685"/>
                </a:lnTo>
                <a:lnTo>
                  <a:pt x="2466" y="4700"/>
                </a:lnTo>
                <a:lnTo>
                  <a:pt x="2457" y="4717"/>
                </a:lnTo>
                <a:lnTo>
                  <a:pt x="2455" y="4735"/>
                </a:lnTo>
                <a:lnTo>
                  <a:pt x="2460" y="4750"/>
                </a:lnTo>
                <a:lnTo>
                  <a:pt x="2471" y="4759"/>
                </a:lnTo>
                <a:lnTo>
                  <a:pt x="2488" y="4762"/>
                </a:lnTo>
                <a:lnTo>
                  <a:pt x="2506" y="4759"/>
                </a:lnTo>
                <a:lnTo>
                  <a:pt x="2524" y="4750"/>
                </a:lnTo>
                <a:lnTo>
                  <a:pt x="2538" y="4735"/>
                </a:lnTo>
                <a:lnTo>
                  <a:pt x="2547" y="4717"/>
                </a:lnTo>
                <a:close/>
                <a:moveTo>
                  <a:pt x="2469" y="4820"/>
                </a:moveTo>
                <a:lnTo>
                  <a:pt x="2450" y="4823"/>
                </a:lnTo>
                <a:lnTo>
                  <a:pt x="2433" y="4833"/>
                </a:lnTo>
                <a:lnTo>
                  <a:pt x="2418" y="4848"/>
                </a:lnTo>
                <a:lnTo>
                  <a:pt x="2409" y="4865"/>
                </a:lnTo>
                <a:lnTo>
                  <a:pt x="2407" y="4883"/>
                </a:lnTo>
                <a:lnTo>
                  <a:pt x="2412" y="4897"/>
                </a:lnTo>
                <a:lnTo>
                  <a:pt x="2423" y="4906"/>
                </a:lnTo>
                <a:lnTo>
                  <a:pt x="2440" y="4910"/>
                </a:lnTo>
                <a:lnTo>
                  <a:pt x="2458" y="4906"/>
                </a:lnTo>
                <a:lnTo>
                  <a:pt x="2477" y="4897"/>
                </a:lnTo>
                <a:lnTo>
                  <a:pt x="2490" y="4883"/>
                </a:lnTo>
                <a:lnTo>
                  <a:pt x="2499" y="4865"/>
                </a:lnTo>
                <a:lnTo>
                  <a:pt x="2501" y="4848"/>
                </a:lnTo>
                <a:lnTo>
                  <a:pt x="2497" y="4833"/>
                </a:lnTo>
                <a:lnTo>
                  <a:pt x="2486" y="4823"/>
                </a:lnTo>
                <a:lnTo>
                  <a:pt x="2469" y="4820"/>
                </a:lnTo>
                <a:close/>
                <a:moveTo>
                  <a:pt x="2452" y="5012"/>
                </a:moveTo>
                <a:lnTo>
                  <a:pt x="2454" y="4995"/>
                </a:lnTo>
                <a:lnTo>
                  <a:pt x="2449" y="4981"/>
                </a:lnTo>
                <a:lnTo>
                  <a:pt x="2438" y="4971"/>
                </a:lnTo>
                <a:lnTo>
                  <a:pt x="2421" y="4967"/>
                </a:lnTo>
                <a:lnTo>
                  <a:pt x="2403" y="4971"/>
                </a:lnTo>
                <a:lnTo>
                  <a:pt x="2386" y="4981"/>
                </a:lnTo>
                <a:lnTo>
                  <a:pt x="2371" y="4995"/>
                </a:lnTo>
                <a:lnTo>
                  <a:pt x="2362" y="5012"/>
                </a:lnTo>
                <a:lnTo>
                  <a:pt x="2360" y="5030"/>
                </a:lnTo>
                <a:lnTo>
                  <a:pt x="2365" y="5044"/>
                </a:lnTo>
                <a:lnTo>
                  <a:pt x="2376" y="5054"/>
                </a:lnTo>
                <a:lnTo>
                  <a:pt x="2393" y="5057"/>
                </a:lnTo>
                <a:lnTo>
                  <a:pt x="2411" y="5054"/>
                </a:lnTo>
                <a:lnTo>
                  <a:pt x="2429" y="5044"/>
                </a:lnTo>
                <a:lnTo>
                  <a:pt x="2443" y="5030"/>
                </a:lnTo>
                <a:lnTo>
                  <a:pt x="2452" y="5012"/>
                </a:lnTo>
                <a:close/>
                <a:moveTo>
                  <a:pt x="2404" y="5159"/>
                </a:moveTo>
                <a:lnTo>
                  <a:pt x="2406" y="5142"/>
                </a:lnTo>
                <a:lnTo>
                  <a:pt x="2401" y="5129"/>
                </a:lnTo>
                <a:lnTo>
                  <a:pt x="2391" y="5119"/>
                </a:lnTo>
                <a:lnTo>
                  <a:pt x="2374" y="5116"/>
                </a:lnTo>
                <a:lnTo>
                  <a:pt x="2356" y="5119"/>
                </a:lnTo>
                <a:lnTo>
                  <a:pt x="2339" y="5129"/>
                </a:lnTo>
                <a:lnTo>
                  <a:pt x="2324" y="5142"/>
                </a:lnTo>
                <a:lnTo>
                  <a:pt x="2315" y="5159"/>
                </a:lnTo>
                <a:lnTo>
                  <a:pt x="2313" y="5177"/>
                </a:lnTo>
                <a:lnTo>
                  <a:pt x="2318" y="5191"/>
                </a:lnTo>
                <a:lnTo>
                  <a:pt x="2329" y="5201"/>
                </a:lnTo>
                <a:lnTo>
                  <a:pt x="2346" y="5204"/>
                </a:lnTo>
                <a:lnTo>
                  <a:pt x="2364" y="5201"/>
                </a:lnTo>
                <a:lnTo>
                  <a:pt x="2382" y="5191"/>
                </a:lnTo>
                <a:lnTo>
                  <a:pt x="2395" y="5177"/>
                </a:lnTo>
                <a:lnTo>
                  <a:pt x="2404" y="5159"/>
                </a:lnTo>
                <a:close/>
                <a:moveTo>
                  <a:pt x="2298" y="5352"/>
                </a:moveTo>
                <a:lnTo>
                  <a:pt x="2316" y="5349"/>
                </a:lnTo>
                <a:lnTo>
                  <a:pt x="2334" y="5339"/>
                </a:lnTo>
                <a:lnTo>
                  <a:pt x="2348" y="5325"/>
                </a:lnTo>
                <a:lnTo>
                  <a:pt x="2357" y="5308"/>
                </a:lnTo>
                <a:lnTo>
                  <a:pt x="2359" y="5290"/>
                </a:lnTo>
                <a:lnTo>
                  <a:pt x="2354" y="5276"/>
                </a:lnTo>
                <a:lnTo>
                  <a:pt x="2343" y="5267"/>
                </a:lnTo>
                <a:lnTo>
                  <a:pt x="2326" y="5263"/>
                </a:lnTo>
                <a:lnTo>
                  <a:pt x="2308" y="5267"/>
                </a:lnTo>
                <a:lnTo>
                  <a:pt x="2291" y="5276"/>
                </a:lnTo>
                <a:lnTo>
                  <a:pt x="2277" y="5290"/>
                </a:lnTo>
                <a:lnTo>
                  <a:pt x="2268" y="5308"/>
                </a:lnTo>
                <a:lnTo>
                  <a:pt x="2265" y="5322"/>
                </a:lnTo>
                <a:lnTo>
                  <a:pt x="2268" y="5334"/>
                </a:lnTo>
                <a:lnTo>
                  <a:pt x="2275" y="5343"/>
                </a:lnTo>
                <a:lnTo>
                  <a:pt x="2286" y="5350"/>
                </a:lnTo>
                <a:lnTo>
                  <a:pt x="2283" y="5354"/>
                </a:lnTo>
                <a:lnTo>
                  <a:pt x="2279" y="5364"/>
                </a:lnTo>
                <a:lnTo>
                  <a:pt x="2274" y="5383"/>
                </a:lnTo>
                <a:lnTo>
                  <a:pt x="2265" y="5414"/>
                </a:lnTo>
                <a:lnTo>
                  <a:pt x="2251" y="5420"/>
                </a:lnTo>
                <a:lnTo>
                  <a:pt x="2238" y="5429"/>
                </a:lnTo>
                <a:lnTo>
                  <a:pt x="2227" y="5441"/>
                </a:lnTo>
                <a:lnTo>
                  <a:pt x="2221" y="5455"/>
                </a:lnTo>
                <a:lnTo>
                  <a:pt x="2218" y="5468"/>
                </a:lnTo>
                <a:lnTo>
                  <a:pt x="2220" y="5479"/>
                </a:lnTo>
                <a:lnTo>
                  <a:pt x="2225" y="5488"/>
                </a:lnTo>
                <a:lnTo>
                  <a:pt x="2233" y="5495"/>
                </a:lnTo>
                <a:lnTo>
                  <a:pt x="2207" y="5523"/>
                </a:lnTo>
                <a:lnTo>
                  <a:pt x="2182" y="5563"/>
                </a:lnTo>
                <a:lnTo>
                  <a:pt x="2164" y="5609"/>
                </a:lnTo>
                <a:lnTo>
                  <a:pt x="2158" y="5654"/>
                </a:lnTo>
                <a:lnTo>
                  <a:pt x="2159" y="5657"/>
                </a:lnTo>
                <a:lnTo>
                  <a:pt x="2163" y="5659"/>
                </a:lnTo>
                <a:lnTo>
                  <a:pt x="2168" y="5662"/>
                </a:lnTo>
                <a:lnTo>
                  <a:pt x="2173" y="5665"/>
                </a:lnTo>
                <a:lnTo>
                  <a:pt x="2180" y="5654"/>
                </a:lnTo>
                <a:lnTo>
                  <a:pt x="2187" y="5643"/>
                </a:lnTo>
                <a:lnTo>
                  <a:pt x="2195" y="5646"/>
                </a:lnTo>
                <a:lnTo>
                  <a:pt x="2204" y="5646"/>
                </a:lnTo>
                <a:lnTo>
                  <a:pt x="2209" y="5646"/>
                </a:lnTo>
                <a:lnTo>
                  <a:pt x="2214" y="5645"/>
                </a:lnTo>
                <a:lnTo>
                  <a:pt x="2219" y="5644"/>
                </a:lnTo>
                <a:lnTo>
                  <a:pt x="2224" y="5642"/>
                </a:lnTo>
                <a:lnTo>
                  <a:pt x="2227" y="5654"/>
                </a:lnTo>
                <a:lnTo>
                  <a:pt x="2230" y="5666"/>
                </a:lnTo>
                <a:lnTo>
                  <a:pt x="2254" y="5661"/>
                </a:lnTo>
                <a:lnTo>
                  <a:pt x="2263" y="5644"/>
                </a:lnTo>
                <a:lnTo>
                  <a:pt x="2273" y="5620"/>
                </a:lnTo>
                <a:lnTo>
                  <a:pt x="2297" y="5600"/>
                </a:lnTo>
                <a:lnTo>
                  <a:pt x="2304" y="5606"/>
                </a:lnTo>
                <a:lnTo>
                  <a:pt x="2311" y="5613"/>
                </a:lnTo>
                <a:lnTo>
                  <a:pt x="2315" y="5603"/>
                </a:lnTo>
                <a:lnTo>
                  <a:pt x="2318" y="5593"/>
                </a:lnTo>
                <a:lnTo>
                  <a:pt x="2318" y="5583"/>
                </a:lnTo>
                <a:lnTo>
                  <a:pt x="2313" y="5572"/>
                </a:lnTo>
                <a:lnTo>
                  <a:pt x="2304" y="5546"/>
                </a:lnTo>
                <a:lnTo>
                  <a:pt x="2314" y="5524"/>
                </a:lnTo>
                <a:lnTo>
                  <a:pt x="2328" y="5503"/>
                </a:lnTo>
                <a:lnTo>
                  <a:pt x="2330" y="5475"/>
                </a:lnTo>
                <a:lnTo>
                  <a:pt x="2326" y="5473"/>
                </a:lnTo>
                <a:lnTo>
                  <a:pt x="2319" y="5475"/>
                </a:lnTo>
                <a:lnTo>
                  <a:pt x="2311" y="5479"/>
                </a:lnTo>
                <a:lnTo>
                  <a:pt x="2306" y="5484"/>
                </a:lnTo>
                <a:lnTo>
                  <a:pt x="2285" y="5525"/>
                </a:lnTo>
                <a:lnTo>
                  <a:pt x="2276" y="5542"/>
                </a:lnTo>
                <a:lnTo>
                  <a:pt x="2271" y="5546"/>
                </a:lnTo>
                <a:lnTo>
                  <a:pt x="2262" y="5549"/>
                </a:lnTo>
                <a:lnTo>
                  <a:pt x="2264" y="5530"/>
                </a:lnTo>
                <a:lnTo>
                  <a:pt x="2266" y="5516"/>
                </a:lnTo>
                <a:lnTo>
                  <a:pt x="2267" y="5505"/>
                </a:lnTo>
                <a:lnTo>
                  <a:pt x="2267" y="5496"/>
                </a:lnTo>
                <a:lnTo>
                  <a:pt x="2280" y="5490"/>
                </a:lnTo>
                <a:lnTo>
                  <a:pt x="2293" y="5480"/>
                </a:lnTo>
                <a:lnTo>
                  <a:pt x="2303" y="5469"/>
                </a:lnTo>
                <a:lnTo>
                  <a:pt x="2309" y="5455"/>
                </a:lnTo>
                <a:lnTo>
                  <a:pt x="2311" y="5438"/>
                </a:lnTo>
                <a:lnTo>
                  <a:pt x="2307" y="5424"/>
                </a:lnTo>
                <a:lnTo>
                  <a:pt x="2296" y="5415"/>
                </a:lnTo>
                <a:lnTo>
                  <a:pt x="2280" y="5411"/>
                </a:lnTo>
                <a:lnTo>
                  <a:pt x="2282" y="5400"/>
                </a:lnTo>
                <a:lnTo>
                  <a:pt x="2285" y="5385"/>
                </a:lnTo>
                <a:lnTo>
                  <a:pt x="2287" y="5369"/>
                </a:lnTo>
                <a:lnTo>
                  <a:pt x="2290" y="5352"/>
                </a:lnTo>
                <a:lnTo>
                  <a:pt x="2294" y="5352"/>
                </a:lnTo>
                <a:lnTo>
                  <a:pt x="2298" y="5352"/>
                </a:lnTo>
                <a:close/>
                <a:moveTo>
                  <a:pt x="2214" y="5750"/>
                </a:moveTo>
                <a:lnTo>
                  <a:pt x="2216" y="5733"/>
                </a:lnTo>
                <a:lnTo>
                  <a:pt x="2211" y="5719"/>
                </a:lnTo>
                <a:lnTo>
                  <a:pt x="2200" y="5710"/>
                </a:lnTo>
                <a:lnTo>
                  <a:pt x="2184" y="5706"/>
                </a:lnTo>
                <a:lnTo>
                  <a:pt x="2166" y="5710"/>
                </a:lnTo>
                <a:lnTo>
                  <a:pt x="2150" y="5719"/>
                </a:lnTo>
                <a:lnTo>
                  <a:pt x="2135" y="5733"/>
                </a:lnTo>
                <a:lnTo>
                  <a:pt x="2127" y="5750"/>
                </a:lnTo>
                <a:lnTo>
                  <a:pt x="2125" y="5766"/>
                </a:lnTo>
                <a:lnTo>
                  <a:pt x="2130" y="5781"/>
                </a:lnTo>
                <a:lnTo>
                  <a:pt x="2140" y="5790"/>
                </a:lnTo>
                <a:lnTo>
                  <a:pt x="2157" y="5793"/>
                </a:lnTo>
                <a:lnTo>
                  <a:pt x="2174" y="5790"/>
                </a:lnTo>
                <a:lnTo>
                  <a:pt x="2192" y="5781"/>
                </a:lnTo>
                <a:lnTo>
                  <a:pt x="2205" y="5766"/>
                </a:lnTo>
                <a:lnTo>
                  <a:pt x="2214" y="5750"/>
                </a:lnTo>
                <a:close/>
                <a:moveTo>
                  <a:pt x="2166" y="5897"/>
                </a:moveTo>
                <a:lnTo>
                  <a:pt x="2168" y="5881"/>
                </a:lnTo>
                <a:lnTo>
                  <a:pt x="2163" y="5868"/>
                </a:lnTo>
                <a:lnTo>
                  <a:pt x="2153" y="5858"/>
                </a:lnTo>
                <a:lnTo>
                  <a:pt x="2136" y="5854"/>
                </a:lnTo>
                <a:lnTo>
                  <a:pt x="2119" y="5858"/>
                </a:lnTo>
                <a:lnTo>
                  <a:pt x="2103" y="5868"/>
                </a:lnTo>
                <a:lnTo>
                  <a:pt x="2088" y="5881"/>
                </a:lnTo>
                <a:lnTo>
                  <a:pt x="2080" y="5897"/>
                </a:lnTo>
                <a:lnTo>
                  <a:pt x="2078" y="5915"/>
                </a:lnTo>
                <a:lnTo>
                  <a:pt x="2083" y="5928"/>
                </a:lnTo>
                <a:lnTo>
                  <a:pt x="2093" y="5937"/>
                </a:lnTo>
                <a:lnTo>
                  <a:pt x="2109" y="5940"/>
                </a:lnTo>
                <a:lnTo>
                  <a:pt x="2127" y="5937"/>
                </a:lnTo>
                <a:lnTo>
                  <a:pt x="2144" y="5928"/>
                </a:lnTo>
                <a:lnTo>
                  <a:pt x="2157" y="5915"/>
                </a:lnTo>
                <a:lnTo>
                  <a:pt x="2166" y="5897"/>
                </a:lnTo>
                <a:close/>
                <a:moveTo>
                  <a:pt x="2118" y="6045"/>
                </a:moveTo>
                <a:lnTo>
                  <a:pt x="2120" y="6028"/>
                </a:lnTo>
                <a:lnTo>
                  <a:pt x="2115" y="6015"/>
                </a:lnTo>
                <a:lnTo>
                  <a:pt x="2105" y="6006"/>
                </a:lnTo>
                <a:lnTo>
                  <a:pt x="2089" y="6003"/>
                </a:lnTo>
                <a:lnTo>
                  <a:pt x="2072" y="6006"/>
                </a:lnTo>
                <a:lnTo>
                  <a:pt x="2055" y="6015"/>
                </a:lnTo>
                <a:lnTo>
                  <a:pt x="2041" y="6028"/>
                </a:lnTo>
                <a:lnTo>
                  <a:pt x="2033" y="6045"/>
                </a:lnTo>
                <a:lnTo>
                  <a:pt x="2031" y="6062"/>
                </a:lnTo>
                <a:lnTo>
                  <a:pt x="2036" y="6075"/>
                </a:lnTo>
                <a:lnTo>
                  <a:pt x="2047" y="6084"/>
                </a:lnTo>
                <a:lnTo>
                  <a:pt x="2062" y="6087"/>
                </a:lnTo>
                <a:lnTo>
                  <a:pt x="2079" y="6084"/>
                </a:lnTo>
                <a:lnTo>
                  <a:pt x="2096" y="6075"/>
                </a:lnTo>
                <a:lnTo>
                  <a:pt x="2110" y="6062"/>
                </a:lnTo>
                <a:lnTo>
                  <a:pt x="2118" y="6045"/>
                </a:lnTo>
                <a:close/>
                <a:moveTo>
                  <a:pt x="2041" y="6151"/>
                </a:moveTo>
                <a:lnTo>
                  <a:pt x="2024" y="6154"/>
                </a:lnTo>
                <a:lnTo>
                  <a:pt x="2008" y="6163"/>
                </a:lnTo>
                <a:lnTo>
                  <a:pt x="1994" y="6176"/>
                </a:lnTo>
                <a:lnTo>
                  <a:pt x="1986" y="6193"/>
                </a:lnTo>
                <a:lnTo>
                  <a:pt x="1984" y="6209"/>
                </a:lnTo>
                <a:lnTo>
                  <a:pt x="1989" y="6222"/>
                </a:lnTo>
                <a:lnTo>
                  <a:pt x="2000" y="6231"/>
                </a:lnTo>
                <a:lnTo>
                  <a:pt x="2015" y="6234"/>
                </a:lnTo>
                <a:lnTo>
                  <a:pt x="2032" y="6231"/>
                </a:lnTo>
                <a:lnTo>
                  <a:pt x="2049" y="6222"/>
                </a:lnTo>
                <a:lnTo>
                  <a:pt x="2062" y="6209"/>
                </a:lnTo>
                <a:lnTo>
                  <a:pt x="2070" y="6193"/>
                </a:lnTo>
                <a:lnTo>
                  <a:pt x="2072" y="6176"/>
                </a:lnTo>
                <a:lnTo>
                  <a:pt x="2068" y="6163"/>
                </a:lnTo>
                <a:lnTo>
                  <a:pt x="2057" y="6154"/>
                </a:lnTo>
                <a:lnTo>
                  <a:pt x="2041" y="6151"/>
                </a:lnTo>
                <a:close/>
                <a:moveTo>
                  <a:pt x="1974" y="6488"/>
                </a:moveTo>
                <a:lnTo>
                  <a:pt x="1976" y="6472"/>
                </a:lnTo>
                <a:lnTo>
                  <a:pt x="1971" y="6459"/>
                </a:lnTo>
                <a:lnTo>
                  <a:pt x="1961" y="6450"/>
                </a:lnTo>
                <a:lnTo>
                  <a:pt x="1946" y="6447"/>
                </a:lnTo>
                <a:lnTo>
                  <a:pt x="1930" y="6450"/>
                </a:lnTo>
                <a:lnTo>
                  <a:pt x="1914" y="6459"/>
                </a:lnTo>
                <a:lnTo>
                  <a:pt x="1901" y="6472"/>
                </a:lnTo>
                <a:lnTo>
                  <a:pt x="1893" y="6488"/>
                </a:lnTo>
                <a:lnTo>
                  <a:pt x="1891" y="6503"/>
                </a:lnTo>
                <a:lnTo>
                  <a:pt x="1895" y="6517"/>
                </a:lnTo>
                <a:lnTo>
                  <a:pt x="1906" y="6525"/>
                </a:lnTo>
                <a:lnTo>
                  <a:pt x="1921" y="6528"/>
                </a:lnTo>
                <a:lnTo>
                  <a:pt x="1937" y="6525"/>
                </a:lnTo>
                <a:lnTo>
                  <a:pt x="1953" y="6517"/>
                </a:lnTo>
                <a:lnTo>
                  <a:pt x="1966" y="6503"/>
                </a:lnTo>
                <a:lnTo>
                  <a:pt x="1974" y="6488"/>
                </a:lnTo>
                <a:close/>
                <a:moveTo>
                  <a:pt x="1926" y="6635"/>
                </a:moveTo>
                <a:lnTo>
                  <a:pt x="1928" y="6620"/>
                </a:lnTo>
                <a:lnTo>
                  <a:pt x="1924" y="6606"/>
                </a:lnTo>
                <a:lnTo>
                  <a:pt x="1914" y="6598"/>
                </a:lnTo>
                <a:lnTo>
                  <a:pt x="1899" y="6595"/>
                </a:lnTo>
                <a:lnTo>
                  <a:pt x="1882" y="6598"/>
                </a:lnTo>
                <a:lnTo>
                  <a:pt x="1867" y="6606"/>
                </a:lnTo>
                <a:lnTo>
                  <a:pt x="1854" y="6620"/>
                </a:lnTo>
                <a:lnTo>
                  <a:pt x="1846" y="6635"/>
                </a:lnTo>
                <a:lnTo>
                  <a:pt x="1844" y="6650"/>
                </a:lnTo>
                <a:lnTo>
                  <a:pt x="1848" y="6664"/>
                </a:lnTo>
                <a:lnTo>
                  <a:pt x="1859" y="6672"/>
                </a:lnTo>
                <a:lnTo>
                  <a:pt x="1873" y="6675"/>
                </a:lnTo>
                <a:lnTo>
                  <a:pt x="1890" y="6672"/>
                </a:lnTo>
                <a:lnTo>
                  <a:pt x="1906" y="6664"/>
                </a:lnTo>
                <a:lnTo>
                  <a:pt x="1918" y="6650"/>
                </a:lnTo>
                <a:lnTo>
                  <a:pt x="1926" y="6635"/>
                </a:lnTo>
                <a:close/>
                <a:moveTo>
                  <a:pt x="1878" y="6782"/>
                </a:moveTo>
                <a:lnTo>
                  <a:pt x="1880" y="6768"/>
                </a:lnTo>
                <a:lnTo>
                  <a:pt x="1875" y="6755"/>
                </a:lnTo>
                <a:lnTo>
                  <a:pt x="1866" y="6746"/>
                </a:lnTo>
                <a:lnTo>
                  <a:pt x="1851" y="6743"/>
                </a:lnTo>
                <a:lnTo>
                  <a:pt x="1835" y="6746"/>
                </a:lnTo>
                <a:lnTo>
                  <a:pt x="1820" y="6755"/>
                </a:lnTo>
                <a:lnTo>
                  <a:pt x="1807" y="6768"/>
                </a:lnTo>
                <a:lnTo>
                  <a:pt x="1799" y="6782"/>
                </a:lnTo>
                <a:lnTo>
                  <a:pt x="1797" y="6798"/>
                </a:lnTo>
                <a:lnTo>
                  <a:pt x="1802" y="6811"/>
                </a:lnTo>
                <a:lnTo>
                  <a:pt x="1812" y="6819"/>
                </a:lnTo>
                <a:lnTo>
                  <a:pt x="1826" y="6822"/>
                </a:lnTo>
                <a:lnTo>
                  <a:pt x="1842" y="6819"/>
                </a:lnTo>
                <a:lnTo>
                  <a:pt x="1858" y="6811"/>
                </a:lnTo>
                <a:lnTo>
                  <a:pt x="1870" y="6798"/>
                </a:lnTo>
                <a:lnTo>
                  <a:pt x="1878" y="6782"/>
                </a:lnTo>
                <a:close/>
                <a:moveTo>
                  <a:pt x="1830" y="6930"/>
                </a:moveTo>
                <a:lnTo>
                  <a:pt x="1832" y="6915"/>
                </a:lnTo>
                <a:lnTo>
                  <a:pt x="1827" y="6903"/>
                </a:lnTo>
                <a:lnTo>
                  <a:pt x="1818" y="6895"/>
                </a:lnTo>
                <a:lnTo>
                  <a:pt x="1803" y="6892"/>
                </a:lnTo>
                <a:lnTo>
                  <a:pt x="1788" y="6895"/>
                </a:lnTo>
                <a:lnTo>
                  <a:pt x="1773" y="6903"/>
                </a:lnTo>
                <a:lnTo>
                  <a:pt x="1760" y="6915"/>
                </a:lnTo>
                <a:lnTo>
                  <a:pt x="1753" y="6930"/>
                </a:lnTo>
                <a:lnTo>
                  <a:pt x="1751" y="6946"/>
                </a:lnTo>
                <a:lnTo>
                  <a:pt x="1755" y="6957"/>
                </a:lnTo>
                <a:lnTo>
                  <a:pt x="1765" y="6966"/>
                </a:lnTo>
                <a:lnTo>
                  <a:pt x="1779" y="6968"/>
                </a:lnTo>
                <a:lnTo>
                  <a:pt x="1795" y="6966"/>
                </a:lnTo>
                <a:lnTo>
                  <a:pt x="1810" y="6957"/>
                </a:lnTo>
                <a:lnTo>
                  <a:pt x="1822" y="6945"/>
                </a:lnTo>
                <a:lnTo>
                  <a:pt x="1830" y="6930"/>
                </a:lnTo>
                <a:close/>
                <a:moveTo>
                  <a:pt x="1782" y="7078"/>
                </a:moveTo>
                <a:lnTo>
                  <a:pt x="1783" y="7063"/>
                </a:lnTo>
                <a:lnTo>
                  <a:pt x="1779" y="7051"/>
                </a:lnTo>
                <a:lnTo>
                  <a:pt x="1770" y="7043"/>
                </a:lnTo>
                <a:lnTo>
                  <a:pt x="1756" y="7040"/>
                </a:lnTo>
                <a:lnTo>
                  <a:pt x="1740" y="7043"/>
                </a:lnTo>
                <a:lnTo>
                  <a:pt x="1726" y="7051"/>
                </a:lnTo>
                <a:lnTo>
                  <a:pt x="1714" y="7063"/>
                </a:lnTo>
                <a:lnTo>
                  <a:pt x="1706" y="7078"/>
                </a:lnTo>
                <a:lnTo>
                  <a:pt x="1704" y="7093"/>
                </a:lnTo>
                <a:lnTo>
                  <a:pt x="1708" y="7104"/>
                </a:lnTo>
                <a:lnTo>
                  <a:pt x="1719" y="7112"/>
                </a:lnTo>
                <a:lnTo>
                  <a:pt x="1732" y="7115"/>
                </a:lnTo>
                <a:lnTo>
                  <a:pt x="1747" y="7112"/>
                </a:lnTo>
                <a:lnTo>
                  <a:pt x="1762" y="7104"/>
                </a:lnTo>
                <a:lnTo>
                  <a:pt x="1774" y="7093"/>
                </a:lnTo>
                <a:lnTo>
                  <a:pt x="1782" y="7078"/>
                </a:lnTo>
                <a:close/>
                <a:moveTo>
                  <a:pt x="1685" y="7373"/>
                </a:moveTo>
                <a:lnTo>
                  <a:pt x="1687" y="7359"/>
                </a:lnTo>
                <a:lnTo>
                  <a:pt x="1683" y="7347"/>
                </a:lnTo>
                <a:lnTo>
                  <a:pt x="1674" y="7339"/>
                </a:lnTo>
                <a:lnTo>
                  <a:pt x="1660" y="7337"/>
                </a:lnTo>
                <a:lnTo>
                  <a:pt x="1646" y="7339"/>
                </a:lnTo>
                <a:lnTo>
                  <a:pt x="1632" y="7347"/>
                </a:lnTo>
                <a:lnTo>
                  <a:pt x="1621" y="7359"/>
                </a:lnTo>
                <a:lnTo>
                  <a:pt x="1613" y="7373"/>
                </a:lnTo>
                <a:lnTo>
                  <a:pt x="1611" y="7387"/>
                </a:lnTo>
                <a:lnTo>
                  <a:pt x="1615" y="7398"/>
                </a:lnTo>
                <a:lnTo>
                  <a:pt x="1625" y="7406"/>
                </a:lnTo>
                <a:lnTo>
                  <a:pt x="1638" y="7409"/>
                </a:lnTo>
                <a:lnTo>
                  <a:pt x="1652" y="7406"/>
                </a:lnTo>
                <a:lnTo>
                  <a:pt x="1667" y="7398"/>
                </a:lnTo>
                <a:lnTo>
                  <a:pt x="1678" y="7387"/>
                </a:lnTo>
                <a:lnTo>
                  <a:pt x="1685" y="7373"/>
                </a:lnTo>
                <a:close/>
                <a:moveTo>
                  <a:pt x="1613" y="7485"/>
                </a:moveTo>
                <a:lnTo>
                  <a:pt x="1598" y="7488"/>
                </a:lnTo>
                <a:lnTo>
                  <a:pt x="1585" y="7495"/>
                </a:lnTo>
                <a:lnTo>
                  <a:pt x="1574" y="7507"/>
                </a:lnTo>
                <a:lnTo>
                  <a:pt x="1566" y="7520"/>
                </a:lnTo>
                <a:lnTo>
                  <a:pt x="1565" y="7534"/>
                </a:lnTo>
                <a:lnTo>
                  <a:pt x="1569" y="7546"/>
                </a:lnTo>
                <a:lnTo>
                  <a:pt x="1578" y="7553"/>
                </a:lnTo>
                <a:lnTo>
                  <a:pt x="1591" y="7556"/>
                </a:lnTo>
                <a:lnTo>
                  <a:pt x="1605" y="7553"/>
                </a:lnTo>
                <a:lnTo>
                  <a:pt x="1619" y="7546"/>
                </a:lnTo>
                <a:lnTo>
                  <a:pt x="1630" y="7534"/>
                </a:lnTo>
                <a:lnTo>
                  <a:pt x="1637" y="7520"/>
                </a:lnTo>
                <a:lnTo>
                  <a:pt x="1639" y="7507"/>
                </a:lnTo>
                <a:lnTo>
                  <a:pt x="1635" y="7495"/>
                </a:lnTo>
                <a:lnTo>
                  <a:pt x="1626" y="7488"/>
                </a:lnTo>
                <a:lnTo>
                  <a:pt x="1613" y="7485"/>
                </a:lnTo>
                <a:close/>
                <a:moveTo>
                  <a:pt x="1589" y="7668"/>
                </a:moveTo>
                <a:lnTo>
                  <a:pt x="1591" y="7655"/>
                </a:lnTo>
                <a:lnTo>
                  <a:pt x="1587" y="7644"/>
                </a:lnTo>
                <a:lnTo>
                  <a:pt x="1578" y="7636"/>
                </a:lnTo>
                <a:lnTo>
                  <a:pt x="1565" y="7633"/>
                </a:lnTo>
                <a:lnTo>
                  <a:pt x="1551" y="7636"/>
                </a:lnTo>
                <a:lnTo>
                  <a:pt x="1538" y="7644"/>
                </a:lnTo>
                <a:lnTo>
                  <a:pt x="1528" y="7655"/>
                </a:lnTo>
                <a:lnTo>
                  <a:pt x="1520" y="7668"/>
                </a:lnTo>
                <a:lnTo>
                  <a:pt x="1518" y="7681"/>
                </a:lnTo>
                <a:lnTo>
                  <a:pt x="1522" y="7692"/>
                </a:lnTo>
                <a:lnTo>
                  <a:pt x="1531" y="7700"/>
                </a:lnTo>
                <a:lnTo>
                  <a:pt x="1544" y="7702"/>
                </a:lnTo>
                <a:lnTo>
                  <a:pt x="1557" y="7700"/>
                </a:lnTo>
                <a:lnTo>
                  <a:pt x="1570" y="7692"/>
                </a:lnTo>
                <a:lnTo>
                  <a:pt x="1582" y="7681"/>
                </a:lnTo>
                <a:lnTo>
                  <a:pt x="1589" y="7668"/>
                </a:lnTo>
                <a:close/>
                <a:moveTo>
                  <a:pt x="1517" y="7783"/>
                </a:moveTo>
                <a:lnTo>
                  <a:pt x="1504" y="7785"/>
                </a:lnTo>
                <a:lnTo>
                  <a:pt x="1491" y="7792"/>
                </a:lnTo>
                <a:lnTo>
                  <a:pt x="1481" y="7802"/>
                </a:lnTo>
                <a:lnTo>
                  <a:pt x="1474" y="7815"/>
                </a:lnTo>
                <a:lnTo>
                  <a:pt x="1472" y="7829"/>
                </a:lnTo>
                <a:lnTo>
                  <a:pt x="1477" y="7839"/>
                </a:lnTo>
                <a:lnTo>
                  <a:pt x="1485" y="7846"/>
                </a:lnTo>
                <a:lnTo>
                  <a:pt x="1497" y="7848"/>
                </a:lnTo>
                <a:lnTo>
                  <a:pt x="1510" y="7846"/>
                </a:lnTo>
                <a:lnTo>
                  <a:pt x="1524" y="7839"/>
                </a:lnTo>
                <a:lnTo>
                  <a:pt x="1534" y="7829"/>
                </a:lnTo>
                <a:lnTo>
                  <a:pt x="1540" y="7815"/>
                </a:lnTo>
                <a:lnTo>
                  <a:pt x="1542" y="7802"/>
                </a:lnTo>
                <a:lnTo>
                  <a:pt x="1538" y="7792"/>
                </a:lnTo>
                <a:lnTo>
                  <a:pt x="1530" y="7785"/>
                </a:lnTo>
                <a:lnTo>
                  <a:pt x="1517" y="7783"/>
                </a:lnTo>
                <a:close/>
                <a:moveTo>
                  <a:pt x="1470" y="7931"/>
                </a:moveTo>
                <a:lnTo>
                  <a:pt x="1457" y="7933"/>
                </a:lnTo>
                <a:lnTo>
                  <a:pt x="1444" y="7940"/>
                </a:lnTo>
                <a:lnTo>
                  <a:pt x="1434" y="7950"/>
                </a:lnTo>
                <a:lnTo>
                  <a:pt x="1427" y="7962"/>
                </a:lnTo>
                <a:lnTo>
                  <a:pt x="1425" y="7976"/>
                </a:lnTo>
                <a:lnTo>
                  <a:pt x="1430" y="7986"/>
                </a:lnTo>
                <a:lnTo>
                  <a:pt x="1438" y="7993"/>
                </a:lnTo>
                <a:lnTo>
                  <a:pt x="1449" y="7995"/>
                </a:lnTo>
                <a:lnTo>
                  <a:pt x="1463" y="7993"/>
                </a:lnTo>
                <a:lnTo>
                  <a:pt x="1475" y="7986"/>
                </a:lnTo>
                <a:lnTo>
                  <a:pt x="1486" y="7976"/>
                </a:lnTo>
                <a:lnTo>
                  <a:pt x="1492" y="7962"/>
                </a:lnTo>
                <a:lnTo>
                  <a:pt x="1494" y="7950"/>
                </a:lnTo>
                <a:lnTo>
                  <a:pt x="1490" y="7940"/>
                </a:lnTo>
                <a:lnTo>
                  <a:pt x="1482" y="7933"/>
                </a:lnTo>
                <a:lnTo>
                  <a:pt x="1470" y="7931"/>
                </a:lnTo>
                <a:close/>
                <a:moveTo>
                  <a:pt x="1422" y="8079"/>
                </a:moveTo>
                <a:lnTo>
                  <a:pt x="1409" y="8081"/>
                </a:lnTo>
                <a:lnTo>
                  <a:pt x="1397" y="8088"/>
                </a:lnTo>
                <a:lnTo>
                  <a:pt x="1388" y="8098"/>
                </a:lnTo>
                <a:lnTo>
                  <a:pt x="1380" y="8111"/>
                </a:lnTo>
                <a:lnTo>
                  <a:pt x="1379" y="8123"/>
                </a:lnTo>
                <a:lnTo>
                  <a:pt x="1383" y="8133"/>
                </a:lnTo>
                <a:lnTo>
                  <a:pt x="1391" y="8139"/>
                </a:lnTo>
                <a:lnTo>
                  <a:pt x="1402" y="8142"/>
                </a:lnTo>
                <a:lnTo>
                  <a:pt x="1415" y="8139"/>
                </a:lnTo>
                <a:lnTo>
                  <a:pt x="1427" y="8133"/>
                </a:lnTo>
                <a:lnTo>
                  <a:pt x="1438" y="8123"/>
                </a:lnTo>
                <a:lnTo>
                  <a:pt x="1444" y="8111"/>
                </a:lnTo>
                <a:lnTo>
                  <a:pt x="1445" y="8098"/>
                </a:lnTo>
                <a:lnTo>
                  <a:pt x="1442" y="8088"/>
                </a:lnTo>
                <a:lnTo>
                  <a:pt x="1434" y="8081"/>
                </a:lnTo>
                <a:lnTo>
                  <a:pt x="1422" y="8079"/>
                </a:lnTo>
                <a:close/>
                <a:moveTo>
                  <a:pt x="1395" y="8258"/>
                </a:moveTo>
                <a:lnTo>
                  <a:pt x="1397" y="8247"/>
                </a:lnTo>
                <a:lnTo>
                  <a:pt x="1394" y="8236"/>
                </a:lnTo>
                <a:lnTo>
                  <a:pt x="1386" y="8230"/>
                </a:lnTo>
                <a:lnTo>
                  <a:pt x="1374" y="8228"/>
                </a:lnTo>
                <a:lnTo>
                  <a:pt x="1362" y="8230"/>
                </a:lnTo>
                <a:lnTo>
                  <a:pt x="1351" y="8236"/>
                </a:lnTo>
                <a:lnTo>
                  <a:pt x="1341" y="8247"/>
                </a:lnTo>
                <a:lnTo>
                  <a:pt x="1335" y="8258"/>
                </a:lnTo>
                <a:lnTo>
                  <a:pt x="1334" y="8270"/>
                </a:lnTo>
                <a:lnTo>
                  <a:pt x="1337" y="8279"/>
                </a:lnTo>
                <a:lnTo>
                  <a:pt x="1345" y="8285"/>
                </a:lnTo>
                <a:lnTo>
                  <a:pt x="1355" y="8288"/>
                </a:lnTo>
                <a:lnTo>
                  <a:pt x="1368" y="8285"/>
                </a:lnTo>
                <a:lnTo>
                  <a:pt x="1379" y="8279"/>
                </a:lnTo>
                <a:lnTo>
                  <a:pt x="1389" y="8270"/>
                </a:lnTo>
                <a:lnTo>
                  <a:pt x="1395" y="8258"/>
                </a:lnTo>
                <a:close/>
                <a:moveTo>
                  <a:pt x="1347" y="8405"/>
                </a:moveTo>
                <a:lnTo>
                  <a:pt x="1349" y="8394"/>
                </a:lnTo>
                <a:lnTo>
                  <a:pt x="1345" y="8384"/>
                </a:lnTo>
                <a:lnTo>
                  <a:pt x="1338" y="8378"/>
                </a:lnTo>
                <a:lnTo>
                  <a:pt x="1327" y="8376"/>
                </a:lnTo>
                <a:lnTo>
                  <a:pt x="1315" y="8378"/>
                </a:lnTo>
                <a:lnTo>
                  <a:pt x="1304" y="8384"/>
                </a:lnTo>
                <a:lnTo>
                  <a:pt x="1295" y="8394"/>
                </a:lnTo>
                <a:lnTo>
                  <a:pt x="1289" y="8405"/>
                </a:lnTo>
                <a:lnTo>
                  <a:pt x="1287" y="8417"/>
                </a:lnTo>
                <a:lnTo>
                  <a:pt x="1291" y="8426"/>
                </a:lnTo>
                <a:lnTo>
                  <a:pt x="1298" y="8433"/>
                </a:lnTo>
                <a:lnTo>
                  <a:pt x="1308" y="8435"/>
                </a:lnTo>
                <a:lnTo>
                  <a:pt x="1320" y="8433"/>
                </a:lnTo>
                <a:lnTo>
                  <a:pt x="1331" y="8426"/>
                </a:lnTo>
                <a:lnTo>
                  <a:pt x="1341" y="8417"/>
                </a:lnTo>
                <a:lnTo>
                  <a:pt x="1347" y="8405"/>
                </a:lnTo>
                <a:close/>
                <a:moveTo>
                  <a:pt x="1299" y="8553"/>
                </a:moveTo>
                <a:lnTo>
                  <a:pt x="1300" y="8543"/>
                </a:lnTo>
                <a:lnTo>
                  <a:pt x="1298" y="8534"/>
                </a:lnTo>
                <a:lnTo>
                  <a:pt x="1292" y="8528"/>
                </a:lnTo>
                <a:lnTo>
                  <a:pt x="1282" y="8524"/>
                </a:lnTo>
                <a:lnTo>
                  <a:pt x="1287" y="8509"/>
                </a:lnTo>
                <a:lnTo>
                  <a:pt x="1291" y="8494"/>
                </a:lnTo>
                <a:lnTo>
                  <a:pt x="1294" y="8477"/>
                </a:lnTo>
                <a:lnTo>
                  <a:pt x="1298" y="8462"/>
                </a:lnTo>
                <a:lnTo>
                  <a:pt x="1297" y="8456"/>
                </a:lnTo>
                <a:lnTo>
                  <a:pt x="1292" y="8454"/>
                </a:lnTo>
                <a:lnTo>
                  <a:pt x="1283" y="8455"/>
                </a:lnTo>
                <a:lnTo>
                  <a:pt x="1275" y="8458"/>
                </a:lnTo>
                <a:lnTo>
                  <a:pt x="1269" y="8472"/>
                </a:lnTo>
                <a:lnTo>
                  <a:pt x="1262" y="8494"/>
                </a:lnTo>
                <a:lnTo>
                  <a:pt x="1253" y="8520"/>
                </a:lnTo>
                <a:lnTo>
                  <a:pt x="1243" y="8551"/>
                </a:lnTo>
                <a:lnTo>
                  <a:pt x="1243" y="8552"/>
                </a:lnTo>
                <a:lnTo>
                  <a:pt x="1242" y="8553"/>
                </a:lnTo>
                <a:lnTo>
                  <a:pt x="1242" y="8554"/>
                </a:lnTo>
                <a:lnTo>
                  <a:pt x="1242" y="8555"/>
                </a:lnTo>
                <a:lnTo>
                  <a:pt x="1230" y="8590"/>
                </a:lnTo>
                <a:lnTo>
                  <a:pt x="1219" y="8626"/>
                </a:lnTo>
                <a:lnTo>
                  <a:pt x="1208" y="8661"/>
                </a:lnTo>
                <a:lnTo>
                  <a:pt x="1198" y="8696"/>
                </a:lnTo>
                <a:lnTo>
                  <a:pt x="1197" y="8698"/>
                </a:lnTo>
                <a:lnTo>
                  <a:pt x="1196" y="8700"/>
                </a:lnTo>
                <a:lnTo>
                  <a:pt x="1195" y="8703"/>
                </a:lnTo>
                <a:lnTo>
                  <a:pt x="1195" y="8706"/>
                </a:lnTo>
                <a:lnTo>
                  <a:pt x="1184" y="8740"/>
                </a:lnTo>
                <a:lnTo>
                  <a:pt x="1176" y="8768"/>
                </a:lnTo>
                <a:lnTo>
                  <a:pt x="1171" y="8786"/>
                </a:lnTo>
                <a:lnTo>
                  <a:pt x="1169" y="8793"/>
                </a:lnTo>
                <a:lnTo>
                  <a:pt x="1169" y="8810"/>
                </a:lnTo>
                <a:lnTo>
                  <a:pt x="1175" y="8819"/>
                </a:lnTo>
                <a:lnTo>
                  <a:pt x="1185" y="8817"/>
                </a:lnTo>
                <a:lnTo>
                  <a:pt x="1197" y="8797"/>
                </a:lnTo>
                <a:lnTo>
                  <a:pt x="1207" y="8771"/>
                </a:lnTo>
                <a:lnTo>
                  <a:pt x="1212" y="8752"/>
                </a:lnTo>
                <a:lnTo>
                  <a:pt x="1214" y="8738"/>
                </a:lnTo>
                <a:lnTo>
                  <a:pt x="1216" y="8728"/>
                </a:lnTo>
                <a:lnTo>
                  <a:pt x="1227" y="8725"/>
                </a:lnTo>
                <a:lnTo>
                  <a:pt x="1236" y="8719"/>
                </a:lnTo>
                <a:lnTo>
                  <a:pt x="1245" y="8710"/>
                </a:lnTo>
                <a:lnTo>
                  <a:pt x="1251" y="8700"/>
                </a:lnTo>
                <a:lnTo>
                  <a:pt x="1252" y="8691"/>
                </a:lnTo>
                <a:lnTo>
                  <a:pt x="1250" y="8684"/>
                </a:lnTo>
                <a:lnTo>
                  <a:pt x="1245" y="8678"/>
                </a:lnTo>
                <a:lnTo>
                  <a:pt x="1237" y="8675"/>
                </a:lnTo>
                <a:lnTo>
                  <a:pt x="1247" y="8651"/>
                </a:lnTo>
                <a:lnTo>
                  <a:pt x="1254" y="8628"/>
                </a:lnTo>
                <a:lnTo>
                  <a:pt x="1262" y="8604"/>
                </a:lnTo>
                <a:lnTo>
                  <a:pt x="1268" y="8581"/>
                </a:lnTo>
                <a:lnTo>
                  <a:pt x="1278" y="8577"/>
                </a:lnTo>
                <a:lnTo>
                  <a:pt x="1287" y="8570"/>
                </a:lnTo>
                <a:lnTo>
                  <a:pt x="1294" y="8562"/>
                </a:lnTo>
                <a:lnTo>
                  <a:pt x="1299" y="8553"/>
                </a:lnTo>
                <a:close/>
                <a:moveTo>
                  <a:pt x="1202" y="8848"/>
                </a:moveTo>
                <a:lnTo>
                  <a:pt x="1204" y="8837"/>
                </a:lnTo>
                <a:lnTo>
                  <a:pt x="1201" y="8829"/>
                </a:lnTo>
                <a:lnTo>
                  <a:pt x="1194" y="8824"/>
                </a:lnTo>
                <a:lnTo>
                  <a:pt x="1184" y="8822"/>
                </a:lnTo>
                <a:lnTo>
                  <a:pt x="1173" y="8824"/>
                </a:lnTo>
                <a:lnTo>
                  <a:pt x="1163" y="8829"/>
                </a:lnTo>
                <a:lnTo>
                  <a:pt x="1155" y="8837"/>
                </a:lnTo>
                <a:lnTo>
                  <a:pt x="1149" y="8848"/>
                </a:lnTo>
                <a:lnTo>
                  <a:pt x="1148" y="8859"/>
                </a:lnTo>
                <a:lnTo>
                  <a:pt x="1151" y="8867"/>
                </a:lnTo>
                <a:lnTo>
                  <a:pt x="1158" y="8873"/>
                </a:lnTo>
                <a:lnTo>
                  <a:pt x="1167" y="8875"/>
                </a:lnTo>
                <a:lnTo>
                  <a:pt x="1178" y="8873"/>
                </a:lnTo>
                <a:lnTo>
                  <a:pt x="1188" y="8867"/>
                </a:lnTo>
                <a:lnTo>
                  <a:pt x="1197" y="8859"/>
                </a:lnTo>
                <a:lnTo>
                  <a:pt x="1202" y="8848"/>
                </a:lnTo>
                <a:close/>
                <a:moveTo>
                  <a:pt x="1120" y="9021"/>
                </a:moveTo>
                <a:lnTo>
                  <a:pt x="1130" y="9019"/>
                </a:lnTo>
                <a:lnTo>
                  <a:pt x="1140" y="9014"/>
                </a:lnTo>
                <a:lnTo>
                  <a:pt x="1149" y="9006"/>
                </a:lnTo>
                <a:lnTo>
                  <a:pt x="1154" y="8996"/>
                </a:lnTo>
                <a:lnTo>
                  <a:pt x="1155" y="8985"/>
                </a:lnTo>
                <a:lnTo>
                  <a:pt x="1152" y="8977"/>
                </a:lnTo>
                <a:lnTo>
                  <a:pt x="1146" y="8972"/>
                </a:lnTo>
                <a:lnTo>
                  <a:pt x="1136" y="8970"/>
                </a:lnTo>
                <a:lnTo>
                  <a:pt x="1126" y="8972"/>
                </a:lnTo>
                <a:lnTo>
                  <a:pt x="1116" y="8977"/>
                </a:lnTo>
                <a:lnTo>
                  <a:pt x="1108" y="8985"/>
                </a:lnTo>
                <a:lnTo>
                  <a:pt x="1103" y="8996"/>
                </a:lnTo>
                <a:lnTo>
                  <a:pt x="1102" y="9006"/>
                </a:lnTo>
                <a:lnTo>
                  <a:pt x="1105" y="9014"/>
                </a:lnTo>
                <a:lnTo>
                  <a:pt x="1111" y="9019"/>
                </a:lnTo>
                <a:lnTo>
                  <a:pt x="1120" y="9021"/>
                </a:lnTo>
                <a:close/>
                <a:moveTo>
                  <a:pt x="1073" y="9167"/>
                </a:moveTo>
                <a:lnTo>
                  <a:pt x="1083" y="9165"/>
                </a:lnTo>
                <a:lnTo>
                  <a:pt x="1092" y="9160"/>
                </a:lnTo>
                <a:lnTo>
                  <a:pt x="1100" y="9153"/>
                </a:lnTo>
                <a:lnTo>
                  <a:pt x="1105" y="9143"/>
                </a:lnTo>
                <a:lnTo>
                  <a:pt x="1106" y="9134"/>
                </a:lnTo>
                <a:lnTo>
                  <a:pt x="1104" y="9126"/>
                </a:lnTo>
                <a:lnTo>
                  <a:pt x="1098" y="9121"/>
                </a:lnTo>
                <a:lnTo>
                  <a:pt x="1088" y="9119"/>
                </a:lnTo>
                <a:lnTo>
                  <a:pt x="1078" y="9121"/>
                </a:lnTo>
                <a:lnTo>
                  <a:pt x="1069" y="9126"/>
                </a:lnTo>
                <a:lnTo>
                  <a:pt x="1062" y="9134"/>
                </a:lnTo>
                <a:lnTo>
                  <a:pt x="1057" y="9143"/>
                </a:lnTo>
                <a:lnTo>
                  <a:pt x="1056" y="9153"/>
                </a:lnTo>
                <a:lnTo>
                  <a:pt x="1059" y="9160"/>
                </a:lnTo>
                <a:lnTo>
                  <a:pt x="1064" y="9165"/>
                </a:lnTo>
                <a:lnTo>
                  <a:pt x="1073" y="9167"/>
                </a:lnTo>
                <a:close/>
                <a:moveTo>
                  <a:pt x="1026" y="9313"/>
                </a:moveTo>
                <a:lnTo>
                  <a:pt x="1035" y="9312"/>
                </a:lnTo>
                <a:lnTo>
                  <a:pt x="1044" y="9307"/>
                </a:lnTo>
                <a:lnTo>
                  <a:pt x="1052" y="9300"/>
                </a:lnTo>
                <a:lnTo>
                  <a:pt x="1057" y="9291"/>
                </a:lnTo>
                <a:lnTo>
                  <a:pt x="1058" y="9282"/>
                </a:lnTo>
                <a:lnTo>
                  <a:pt x="1056" y="9275"/>
                </a:lnTo>
                <a:lnTo>
                  <a:pt x="1050" y="9269"/>
                </a:lnTo>
                <a:lnTo>
                  <a:pt x="1041" y="9267"/>
                </a:lnTo>
                <a:lnTo>
                  <a:pt x="1031" y="9269"/>
                </a:lnTo>
                <a:lnTo>
                  <a:pt x="1022" y="9275"/>
                </a:lnTo>
                <a:lnTo>
                  <a:pt x="1015" y="9282"/>
                </a:lnTo>
                <a:lnTo>
                  <a:pt x="1010" y="9291"/>
                </a:lnTo>
                <a:lnTo>
                  <a:pt x="1009" y="9300"/>
                </a:lnTo>
                <a:lnTo>
                  <a:pt x="1012" y="9307"/>
                </a:lnTo>
                <a:lnTo>
                  <a:pt x="1018" y="9312"/>
                </a:lnTo>
                <a:lnTo>
                  <a:pt x="1026" y="9313"/>
                </a:lnTo>
                <a:close/>
                <a:moveTo>
                  <a:pt x="979" y="9461"/>
                </a:moveTo>
                <a:lnTo>
                  <a:pt x="988" y="9458"/>
                </a:lnTo>
                <a:lnTo>
                  <a:pt x="996" y="9453"/>
                </a:lnTo>
                <a:lnTo>
                  <a:pt x="1004" y="9446"/>
                </a:lnTo>
                <a:lnTo>
                  <a:pt x="1008" y="9438"/>
                </a:lnTo>
                <a:lnTo>
                  <a:pt x="1009" y="9430"/>
                </a:lnTo>
                <a:lnTo>
                  <a:pt x="1007" y="9423"/>
                </a:lnTo>
                <a:lnTo>
                  <a:pt x="1002" y="9418"/>
                </a:lnTo>
                <a:lnTo>
                  <a:pt x="993" y="9416"/>
                </a:lnTo>
                <a:lnTo>
                  <a:pt x="984" y="9418"/>
                </a:lnTo>
                <a:lnTo>
                  <a:pt x="976" y="9423"/>
                </a:lnTo>
                <a:lnTo>
                  <a:pt x="969" y="9430"/>
                </a:lnTo>
                <a:lnTo>
                  <a:pt x="964" y="9438"/>
                </a:lnTo>
                <a:lnTo>
                  <a:pt x="963" y="9446"/>
                </a:lnTo>
                <a:lnTo>
                  <a:pt x="966" y="9453"/>
                </a:lnTo>
                <a:lnTo>
                  <a:pt x="971" y="9458"/>
                </a:lnTo>
                <a:lnTo>
                  <a:pt x="979" y="9461"/>
                </a:lnTo>
                <a:close/>
                <a:moveTo>
                  <a:pt x="932" y="9607"/>
                </a:moveTo>
                <a:lnTo>
                  <a:pt x="940" y="9606"/>
                </a:lnTo>
                <a:lnTo>
                  <a:pt x="948" y="9601"/>
                </a:lnTo>
                <a:lnTo>
                  <a:pt x="956" y="9594"/>
                </a:lnTo>
                <a:lnTo>
                  <a:pt x="960" y="9585"/>
                </a:lnTo>
                <a:lnTo>
                  <a:pt x="961" y="9577"/>
                </a:lnTo>
                <a:lnTo>
                  <a:pt x="959" y="9571"/>
                </a:lnTo>
                <a:lnTo>
                  <a:pt x="954" y="9566"/>
                </a:lnTo>
                <a:lnTo>
                  <a:pt x="945" y="9565"/>
                </a:lnTo>
                <a:lnTo>
                  <a:pt x="937" y="9566"/>
                </a:lnTo>
                <a:lnTo>
                  <a:pt x="929" y="9571"/>
                </a:lnTo>
                <a:lnTo>
                  <a:pt x="922" y="9577"/>
                </a:lnTo>
                <a:lnTo>
                  <a:pt x="918" y="9585"/>
                </a:lnTo>
                <a:lnTo>
                  <a:pt x="917" y="9594"/>
                </a:lnTo>
                <a:lnTo>
                  <a:pt x="919" y="9601"/>
                </a:lnTo>
                <a:lnTo>
                  <a:pt x="924" y="9606"/>
                </a:lnTo>
                <a:lnTo>
                  <a:pt x="932" y="9607"/>
                </a:lnTo>
                <a:close/>
                <a:moveTo>
                  <a:pt x="885" y="9753"/>
                </a:moveTo>
                <a:lnTo>
                  <a:pt x="893" y="9752"/>
                </a:lnTo>
                <a:lnTo>
                  <a:pt x="901" y="9748"/>
                </a:lnTo>
                <a:lnTo>
                  <a:pt x="908" y="9741"/>
                </a:lnTo>
                <a:lnTo>
                  <a:pt x="912" y="9733"/>
                </a:lnTo>
                <a:lnTo>
                  <a:pt x="913" y="9725"/>
                </a:lnTo>
                <a:lnTo>
                  <a:pt x="910" y="9719"/>
                </a:lnTo>
                <a:lnTo>
                  <a:pt x="905" y="9715"/>
                </a:lnTo>
                <a:lnTo>
                  <a:pt x="897" y="9713"/>
                </a:lnTo>
                <a:lnTo>
                  <a:pt x="889" y="9715"/>
                </a:lnTo>
                <a:lnTo>
                  <a:pt x="882" y="9719"/>
                </a:lnTo>
                <a:lnTo>
                  <a:pt x="875" y="9725"/>
                </a:lnTo>
                <a:lnTo>
                  <a:pt x="872" y="9733"/>
                </a:lnTo>
                <a:lnTo>
                  <a:pt x="871" y="9741"/>
                </a:lnTo>
                <a:lnTo>
                  <a:pt x="873" y="9748"/>
                </a:lnTo>
                <a:lnTo>
                  <a:pt x="878" y="9752"/>
                </a:lnTo>
                <a:lnTo>
                  <a:pt x="885" y="9753"/>
                </a:lnTo>
                <a:close/>
                <a:moveTo>
                  <a:pt x="3816" y="165"/>
                </a:moveTo>
                <a:lnTo>
                  <a:pt x="3825" y="162"/>
                </a:lnTo>
                <a:lnTo>
                  <a:pt x="3832" y="158"/>
                </a:lnTo>
                <a:lnTo>
                  <a:pt x="3839" y="152"/>
                </a:lnTo>
                <a:lnTo>
                  <a:pt x="3843" y="144"/>
                </a:lnTo>
                <a:lnTo>
                  <a:pt x="3844" y="136"/>
                </a:lnTo>
                <a:lnTo>
                  <a:pt x="3842" y="130"/>
                </a:lnTo>
                <a:lnTo>
                  <a:pt x="3837" y="126"/>
                </a:lnTo>
                <a:lnTo>
                  <a:pt x="3829" y="124"/>
                </a:lnTo>
                <a:lnTo>
                  <a:pt x="3821" y="126"/>
                </a:lnTo>
                <a:lnTo>
                  <a:pt x="3813" y="130"/>
                </a:lnTo>
                <a:lnTo>
                  <a:pt x="3807" y="136"/>
                </a:lnTo>
                <a:lnTo>
                  <a:pt x="3802" y="144"/>
                </a:lnTo>
                <a:lnTo>
                  <a:pt x="3801" y="152"/>
                </a:lnTo>
                <a:lnTo>
                  <a:pt x="3803" y="158"/>
                </a:lnTo>
                <a:lnTo>
                  <a:pt x="3809" y="162"/>
                </a:lnTo>
                <a:lnTo>
                  <a:pt x="3816" y="165"/>
                </a:lnTo>
                <a:close/>
                <a:moveTo>
                  <a:pt x="3769" y="314"/>
                </a:moveTo>
                <a:lnTo>
                  <a:pt x="3777" y="312"/>
                </a:lnTo>
                <a:lnTo>
                  <a:pt x="3786" y="307"/>
                </a:lnTo>
                <a:lnTo>
                  <a:pt x="3792" y="300"/>
                </a:lnTo>
                <a:lnTo>
                  <a:pt x="3797" y="291"/>
                </a:lnTo>
                <a:lnTo>
                  <a:pt x="3798" y="283"/>
                </a:lnTo>
                <a:lnTo>
                  <a:pt x="3795" y="276"/>
                </a:lnTo>
                <a:lnTo>
                  <a:pt x="3790" y="272"/>
                </a:lnTo>
                <a:lnTo>
                  <a:pt x="3782" y="270"/>
                </a:lnTo>
                <a:lnTo>
                  <a:pt x="3774" y="272"/>
                </a:lnTo>
                <a:lnTo>
                  <a:pt x="3765" y="276"/>
                </a:lnTo>
                <a:lnTo>
                  <a:pt x="3759" y="283"/>
                </a:lnTo>
                <a:lnTo>
                  <a:pt x="3753" y="291"/>
                </a:lnTo>
                <a:lnTo>
                  <a:pt x="3752" y="300"/>
                </a:lnTo>
                <a:lnTo>
                  <a:pt x="3755" y="307"/>
                </a:lnTo>
                <a:lnTo>
                  <a:pt x="3761" y="312"/>
                </a:lnTo>
                <a:lnTo>
                  <a:pt x="3769" y="314"/>
                </a:lnTo>
                <a:close/>
                <a:moveTo>
                  <a:pt x="3530" y="1056"/>
                </a:moveTo>
                <a:lnTo>
                  <a:pt x="3541" y="1054"/>
                </a:lnTo>
                <a:lnTo>
                  <a:pt x="3551" y="1048"/>
                </a:lnTo>
                <a:lnTo>
                  <a:pt x="3559" y="1039"/>
                </a:lnTo>
                <a:lnTo>
                  <a:pt x="3565" y="1029"/>
                </a:lnTo>
                <a:lnTo>
                  <a:pt x="3567" y="1019"/>
                </a:lnTo>
                <a:lnTo>
                  <a:pt x="3563" y="1011"/>
                </a:lnTo>
                <a:lnTo>
                  <a:pt x="3556" y="1005"/>
                </a:lnTo>
                <a:lnTo>
                  <a:pt x="3547" y="1002"/>
                </a:lnTo>
                <a:lnTo>
                  <a:pt x="3536" y="1005"/>
                </a:lnTo>
                <a:lnTo>
                  <a:pt x="3526" y="1011"/>
                </a:lnTo>
                <a:lnTo>
                  <a:pt x="3517" y="1019"/>
                </a:lnTo>
                <a:lnTo>
                  <a:pt x="3512" y="1029"/>
                </a:lnTo>
                <a:lnTo>
                  <a:pt x="3510" y="1039"/>
                </a:lnTo>
                <a:lnTo>
                  <a:pt x="3513" y="1048"/>
                </a:lnTo>
                <a:lnTo>
                  <a:pt x="3521" y="1054"/>
                </a:lnTo>
                <a:lnTo>
                  <a:pt x="3530" y="1056"/>
                </a:lnTo>
                <a:close/>
                <a:moveTo>
                  <a:pt x="3483" y="1204"/>
                </a:moveTo>
                <a:lnTo>
                  <a:pt x="3494" y="1202"/>
                </a:lnTo>
                <a:lnTo>
                  <a:pt x="3504" y="1197"/>
                </a:lnTo>
                <a:lnTo>
                  <a:pt x="3513" y="1187"/>
                </a:lnTo>
                <a:lnTo>
                  <a:pt x="3518" y="1177"/>
                </a:lnTo>
                <a:lnTo>
                  <a:pt x="3520" y="1166"/>
                </a:lnTo>
                <a:lnTo>
                  <a:pt x="3516" y="1158"/>
                </a:lnTo>
                <a:lnTo>
                  <a:pt x="3510" y="1152"/>
                </a:lnTo>
                <a:lnTo>
                  <a:pt x="3500" y="1150"/>
                </a:lnTo>
                <a:lnTo>
                  <a:pt x="3489" y="1152"/>
                </a:lnTo>
                <a:lnTo>
                  <a:pt x="3478" y="1158"/>
                </a:lnTo>
                <a:lnTo>
                  <a:pt x="3469" y="1166"/>
                </a:lnTo>
                <a:lnTo>
                  <a:pt x="3463" y="1177"/>
                </a:lnTo>
                <a:lnTo>
                  <a:pt x="3462" y="1187"/>
                </a:lnTo>
                <a:lnTo>
                  <a:pt x="3465" y="1197"/>
                </a:lnTo>
                <a:lnTo>
                  <a:pt x="3473" y="1202"/>
                </a:lnTo>
                <a:lnTo>
                  <a:pt x="3483" y="1204"/>
                </a:lnTo>
                <a:close/>
                <a:moveTo>
                  <a:pt x="3473" y="1324"/>
                </a:moveTo>
                <a:lnTo>
                  <a:pt x="3474" y="1313"/>
                </a:lnTo>
                <a:lnTo>
                  <a:pt x="3470" y="1304"/>
                </a:lnTo>
                <a:lnTo>
                  <a:pt x="3463" y="1299"/>
                </a:lnTo>
                <a:lnTo>
                  <a:pt x="3453" y="1296"/>
                </a:lnTo>
                <a:lnTo>
                  <a:pt x="3441" y="1299"/>
                </a:lnTo>
                <a:lnTo>
                  <a:pt x="3431" y="1304"/>
                </a:lnTo>
                <a:lnTo>
                  <a:pt x="3421" y="1313"/>
                </a:lnTo>
                <a:lnTo>
                  <a:pt x="3415" y="1324"/>
                </a:lnTo>
                <a:lnTo>
                  <a:pt x="3414" y="1336"/>
                </a:lnTo>
                <a:lnTo>
                  <a:pt x="3417" y="1345"/>
                </a:lnTo>
                <a:lnTo>
                  <a:pt x="3425" y="1350"/>
                </a:lnTo>
                <a:lnTo>
                  <a:pt x="3435" y="1353"/>
                </a:lnTo>
                <a:lnTo>
                  <a:pt x="3447" y="1350"/>
                </a:lnTo>
                <a:lnTo>
                  <a:pt x="3457" y="1345"/>
                </a:lnTo>
                <a:lnTo>
                  <a:pt x="3466" y="1336"/>
                </a:lnTo>
                <a:lnTo>
                  <a:pt x="3473" y="1324"/>
                </a:lnTo>
                <a:close/>
                <a:moveTo>
                  <a:pt x="3367" y="1472"/>
                </a:moveTo>
                <a:lnTo>
                  <a:pt x="3366" y="1483"/>
                </a:lnTo>
                <a:lnTo>
                  <a:pt x="3369" y="1492"/>
                </a:lnTo>
                <a:lnTo>
                  <a:pt x="3377" y="1499"/>
                </a:lnTo>
                <a:lnTo>
                  <a:pt x="3387" y="1501"/>
                </a:lnTo>
                <a:lnTo>
                  <a:pt x="3399" y="1499"/>
                </a:lnTo>
                <a:lnTo>
                  <a:pt x="3410" y="1492"/>
                </a:lnTo>
                <a:lnTo>
                  <a:pt x="3419" y="1483"/>
                </a:lnTo>
                <a:lnTo>
                  <a:pt x="3426" y="1472"/>
                </a:lnTo>
                <a:lnTo>
                  <a:pt x="3427" y="1460"/>
                </a:lnTo>
                <a:lnTo>
                  <a:pt x="3423" y="1451"/>
                </a:lnTo>
                <a:lnTo>
                  <a:pt x="3416" y="1445"/>
                </a:lnTo>
                <a:lnTo>
                  <a:pt x="3406" y="1443"/>
                </a:lnTo>
                <a:lnTo>
                  <a:pt x="3394" y="1445"/>
                </a:lnTo>
                <a:lnTo>
                  <a:pt x="3383" y="1451"/>
                </a:lnTo>
                <a:lnTo>
                  <a:pt x="3373" y="1460"/>
                </a:lnTo>
                <a:lnTo>
                  <a:pt x="3367" y="1472"/>
                </a:lnTo>
                <a:close/>
                <a:moveTo>
                  <a:pt x="3319" y="1620"/>
                </a:moveTo>
                <a:lnTo>
                  <a:pt x="3318" y="1631"/>
                </a:lnTo>
                <a:lnTo>
                  <a:pt x="3321" y="1640"/>
                </a:lnTo>
                <a:lnTo>
                  <a:pt x="3328" y="1647"/>
                </a:lnTo>
                <a:lnTo>
                  <a:pt x="3340" y="1649"/>
                </a:lnTo>
                <a:lnTo>
                  <a:pt x="3352" y="1647"/>
                </a:lnTo>
                <a:lnTo>
                  <a:pt x="3363" y="1640"/>
                </a:lnTo>
                <a:lnTo>
                  <a:pt x="3372" y="1631"/>
                </a:lnTo>
                <a:lnTo>
                  <a:pt x="3379" y="1620"/>
                </a:lnTo>
                <a:lnTo>
                  <a:pt x="3381" y="1607"/>
                </a:lnTo>
                <a:lnTo>
                  <a:pt x="3377" y="1598"/>
                </a:lnTo>
                <a:lnTo>
                  <a:pt x="3369" y="1592"/>
                </a:lnTo>
                <a:lnTo>
                  <a:pt x="3359" y="1589"/>
                </a:lnTo>
                <a:lnTo>
                  <a:pt x="3346" y="1592"/>
                </a:lnTo>
                <a:lnTo>
                  <a:pt x="3335" y="1598"/>
                </a:lnTo>
                <a:lnTo>
                  <a:pt x="3325" y="1607"/>
                </a:lnTo>
                <a:lnTo>
                  <a:pt x="3319" y="1620"/>
                </a:lnTo>
                <a:close/>
                <a:moveTo>
                  <a:pt x="3271" y="1767"/>
                </a:moveTo>
                <a:lnTo>
                  <a:pt x="3269" y="1779"/>
                </a:lnTo>
                <a:lnTo>
                  <a:pt x="3273" y="1788"/>
                </a:lnTo>
                <a:lnTo>
                  <a:pt x="3280" y="1795"/>
                </a:lnTo>
                <a:lnTo>
                  <a:pt x="3292" y="1797"/>
                </a:lnTo>
                <a:lnTo>
                  <a:pt x="3305" y="1795"/>
                </a:lnTo>
                <a:lnTo>
                  <a:pt x="3316" y="1788"/>
                </a:lnTo>
                <a:lnTo>
                  <a:pt x="3326" y="1779"/>
                </a:lnTo>
                <a:lnTo>
                  <a:pt x="3333" y="1767"/>
                </a:lnTo>
                <a:lnTo>
                  <a:pt x="3334" y="1755"/>
                </a:lnTo>
                <a:lnTo>
                  <a:pt x="3331" y="1745"/>
                </a:lnTo>
                <a:lnTo>
                  <a:pt x="3322" y="1738"/>
                </a:lnTo>
                <a:lnTo>
                  <a:pt x="3311" y="1736"/>
                </a:lnTo>
                <a:lnTo>
                  <a:pt x="3299" y="1738"/>
                </a:lnTo>
                <a:lnTo>
                  <a:pt x="3287" y="1745"/>
                </a:lnTo>
                <a:lnTo>
                  <a:pt x="3277" y="1755"/>
                </a:lnTo>
                <a:lnTo>
                  <a:pt x="3271" y="1767"/>
                </a:lnTo>
                <a:close/>
                <a:moveTo>
                  <a:pt x="3223" y="1914"/>
                </a:moveTo>
                <a:lnTo>
                  <a:pt x="3221" y="1926"/>
                </a:lnTo>
                <a:lnTo>
                  <a:pt x="3225" y="1936"/>
                </a:lnTo>
                <a:lnTo>
                  <a:pt x="3232" y="1944"/>
                </a:lnTo>
                <a:lnTo>
                  <a:pt x="3245" y="1946"/>
                </a:lnTo>
                <a:lnTo>
                  <a:pt x="3257" y="1944"/>
                </a:lnTo>
                <a:lnTo>
                  <a:pt x="3269" y="1936"/>
                </a:lnTo>
                <a:lnTo>
                  <a:pt x="3279" y="1926"/>
                </a:lnTo>
                <a:lnTo>
                  <a:pt x="3286" y="1914"/>
                </a:lnTo>
                <a:lnTo>
                  <a:pt x="3288" y="1902"/>
                </a:lnTo>
                <a:lnTo>
                  <a:pt x="3284" y="1893"/>
                </a:lnTo>
                <a:lnTo>
                  <a:pt x="3276" y="1885"/>
                </a:lnTo>
                <a:lnTo>
                  <a:pt x="3264" y="1883"/>
                </a:lnTo>
                <a:lnTo>
                  <a:pt x="3252" y="1885"/>
                </a:lnTo>
                <a:lnTo>
                  <a:pt x="3240" y="1893"/>
                </a:lnTo>
                <a:lnTo>
                  <a:pt x="3229" y="1902"/>
                </a:lnTo>
                <a:lnTo>
                  <a:pt x="3223" y="1914"/>
                </a:lnTo>
                <a:close/>
                <a:moveTo>
                  <a:pt x="3240" y="2062"/>
                </a:moveTo>
                <a:lnTo>
                  <a:pt x="3241" y="2049"/>
                </a:lnTo>
                <a:lnTo>
                  <a:pt x="3238" y="2039"/>
                </a:lnTo>
                <a:lnTo>
                  <a:pt x="3229" y="2033"/>
                </a:lnTo>
                <a:lnTo>
                  <a:pt x="3217" y="2029"/>
                </a:lnTo>
                <a:lnTo>
                  <a:pt x="3204" y="2033"/>
                </a:lnTo>
                <a:lnTo>
                  <a:pt x="3192" y="2039"/>
                </a:lnTo>
                <a:lnTo>
                  <a:pt x="3181" y="2049"/>
                </a:lnTo>
                <a:lnTo>
                  <a:pt x="3174" y="2062"/>
                </a:lnTo>
                <a:lnTo>
                  <a:pt x="3173" y="2074"/>
                </a:lnTo>
                <a:lnTo>
                  <a:pt x="3177" y="2085"/>
                </a:lnTo>
                <a:lnTo>
                  <a:pt x="3184" y="2092"/>
                </a:lnTo>
                <a:lnTo>
                  <a:pt x="3197" y="2094"/>
                </a:lnTo>
                <a:lnTo>
                  <a:pt x="3210" y="2092"/>
                </a:lnTo>
                <a:lnTo>
                  <a:pt x="3222" y="2085"/>
                </a:lnTo>
                <a:lnTo>
                  <a:pt x="3232" y="2074"/>
                </a:lnTo>
                <a:lnTo>
                  <a:pt x="3240" y="2062"/>
                </a:lnTo>
                <a:close/>
                <a:moveTo>
                  <a:pt x="3126" y="2209"/>
                </a:moveTo>
                <a:lnTo>
                  <a:pt x="3125" y="2223"/>
                </a:lnTo>
                <a:lnTo>
                  <a:pt x="3128" y="2233"/>
                </a:lnTo>
                <a:lnTo>
                  <a:pt x="3136" y="2240"/>
                </a:lnTo>
                <a:lnTo>
                  <a:pt x="3149" y="2243"/>
                </a:lnTo>
                <a:lnTo>
                  <a:pt x="3163" y="2240"/>
                </a:lnTo>
                <a:lnTo>
                  <a:pt x="3175" y="2233"/>
                </a:lnTo>
                <a:lnTo>
                  <a:pt x="3187" y="2223"/>
                </a:lnTo>
                <a:lnTo>
                  <a:pt x="3193" y="2209"/>
                </a:lnTo>
                <a:lnTo>
                  <a:pt x="3195" y="2197"/>
                </a:lnTo>
                <a:lnTo>
                  <a:pt x="3191" y="2186"/>
                </a:lnTo>
                <a:lnTo>
                  <a:pt x="3182" y="2179"/>
                </a:lnTo>
                <a:lnTo>
                  <a:pt x="3170" y="2177"/>
                </a:lnTo>
                <a:lnTo>
                  <a:pt x="3157" y="2179"/>
                </a:lnTo>
                <a:lnTo>
                  <a:pt x="3144" y="2186"/>
                </a:lnTo>
                <a:lnTo>
                  <a:pt x="3133" y="2197"/>
                </a:lnTo>
                <a:lnTo>
                  <a:pt x="3126" y="2209"/>
                </a:lnTo>
                <a:close/>
                <a:moveTo>
                  <a:pt x="2866" y="3242"/>
                </a:moveTo>
                <a:lnTo>
                  <a:pt x="2868" y="3227"/>
                </a:lnTo>
                <a:lnTo>
                  <a:pt x="2864" y="3216"/>
                </a:lnTo>
                <a:lnTo>
                  <a:pt x="2853" y="3208"/>
                </a:lnTo>
                <a:lnTo>
                  <a:pt x="2840" y="3205"/>
                </a:lnTo>
                <a:lnTo>
                  <a:pt x="2825" y="3208"/>
                </a:lnTo>
                <a:lnTo>
                  <a:pt x="2810" y="3216"/>
                </a:lnTo>
                <a:lnTo>
                  <a:pt x="2798" y="3227"/>
                </a:lnTo>
                <a:lnTo>
                  <a:pt x="2790" y="3242"/>
                </a:lnTo>
                <a:lnTo>
                  <a:pt x="2789" y="3257"/>
                </a:lnTo>
                <a:lnTo>
                  <a:pt x="2793" y="3269"/>
                </a:lnTo>
                <a:lnTo>
                  <a:pt x="2802" y="3277"/>
                </a:lnTo>
                <a:lnTo>
                  <a:pt x="2816" y="3280"/>
                </a:lnTo>
                <a:lnTo>
                  <a:pt x="2832" y="3277"/>
                </a:lnTo>
                <a:lnTo>
                  <a:pt x="2846" y="3269"/>
                </a:lnTo>
                <a:lnTo>
                  <a:pt x="2858" y="3257"/>
                </a:lnTo>
                <a:lnTo>
                  <a:pt x="2866" y="3242"/>
                </a:lnTo>
                <a:close/>
                <a:moveTo>
                  <a:pt x="2819" y="3390"/>
                </a:moveTo>
                <a:lnTo>
                  <a:pt x="2821" y="3375"/>
                </a:lnTo>
                <a:lnTo>
                  <a:pt x="2817" y="3363"/>
                </a:lnTo>
                <a:lnTo>
                  <a:pt x="2807" y="3355"/>
                </a:lnTo>
                <a:lnTo>
                  <a:pt x="2793" y="3352"/>
                </a:lnTo>
                <a:lnTo>
                  <a:pt x="2777" y="3355"/>
                </a:lnTo>
                <a:lnTo>
                  <a:pt x="2763" y="3363"/>
                </a:lnTo>
                <a:lnTo>
                  <a:pt x="2750" y="3375"/>
                </a:lnTo>
                <a:lnTo>
                  <a:pt x="2743" y="3390"/>
                </a:lnTo>
                <a:lnTo>
                  <a:pt x="2741" y="3405"/>
                </a:lnTo>
                <a:lnTo>
                  <a:pt x="2745" y="3416"/>
                </a:lnTo>
                <a:lnTo>
                  <a:pt x="2754" y="3424"/>
                </a:lnTo>
                <a:lnTo>
                  <a:pt x="2769" y="3427"/>
                </a:lnTo>
                <a:lnTo>
                  <a:pt x="2784" y="3424"/>
                </a:lnTo>
                <a:lnTo>
                  <a:pt x="2799" y="3416"/>
                </a:lnTo>
                <a:lnTo>
                  <a:pt x="2811" y="3405"/>
                </a:lnTo>
                <a:lnTo>
                  <a:pt x="2819" y="3390"/>
                </a:lnTo>
                <a:close/>
                <a:moveTo>
                  <a:pt x="2772" y="3537"/>
                </a:moveTo>
                <a:lnTo>
                  <a:pt x="2774" y="3522"/>
                </a:lnTo>
                <a:lnTo>
                  <a:pt x="2770" y="3510"/>
                </a:lnTo>
                <a:lnTo>
                  <a:pt x="2760" y="3502"/>
                </a:lnTo>
                <a:lnTo>
                  <a:pt x="2745" y="3499"/>
                </a:lnTo>
                <a:lnTo>
                  <a:pt x="2730" y="3502"/>
                </a:lnTo>
                <a:lnTo>
                  <a:pt x="2715" y="3510"/>
                </a:lnTo>
                <a:lnTo>
                  <a:pt x="2702" y="3522"/>
                </a:lnTo>
                <a:lnTo>
                  <a:pt x="2695" y="3537"/>
                </a:lnTo>
                <a:lnTo>
                  <a:pt x="2693" y="3552"/>
                </a:lnTo>
                <a:lnTo>
                  <a:pt x="2697" y="3564"/>
                </a:lnTo>
                <a:lnTo>
                  <a:pt x="2707" y="3572"/>
                </a:lnTo>
                <a:lnTo>
                  <a:pt x="2721" y="3576"/>
                </a:lnTo>
                <a:lnTo>
                  <a:pt x="2737" y="3572"/>
                </a:lnTo>
                <a:lnTo>
                  <a:pt x="2751" y="3564"/>
                </a:lnTo>
                <a:lnTo>
                  <a:pt x="2764" y="3552"/>
                </a:lnTo>
                <a:lnTo>
                  <a:pt x="2772" y="3537"/>
                </a:lnTo>
                <a:close/>
                <a:moveTo>
                  <a:pt x="2725" y="3685"/>
                </a:moveTo>
                <a:lnTo>
                  <a:pt x="2727" y="3670"/>
                </a:lnTo>
                <a:lnTo>
                  <a:pt x="2723" y="3657"/>
                </a:lnTo>
                <a:lnTo>
                  <a:pt x="2713" y="3649"/>
                </a:lnTo>
                <a:lnTo>
                  <a:pt x="2698" y="3646"/>
                </a:lnTo>
                <a:lnTo>
                  <a:pt x="2682" y="3649"/>
                </a:lnTo>
                <a:lnTo>
                  <a:pt x="2668" y="3657"/>
                </a:lnTo>
                <a:lnTo>
                  <a:pt x="2655" y="3670"/>
                </a:lnTo>
                <a:lnTo>
                  <a:pt x="2647" y="3685"/>
                </a:lnTo>
                <a:lnTo>
                  <a:pt x="2645" y="3700"/>
                </a:lnTo>
                <a:lnTo>
                  <a:pt x="2649" y="3712"/>
                </a:lnTo>
                <a:lnTo>
                  <a:pt x="2659" y="3721"/>
                </a:lnTo>
                <a:lnTo>
                  <a:pt x="2674" y="3724"/>
                </a:lnTo>
                <a:lnTo>
                  <a:pt x="2690" y="3721"/>
                </a:lnTo>
                <a:lnTo>
                  <a:pt x="2704" y="3712"/>
                </a:lnTo>
                <a:lnTo>
                  <a:pt x="2717" y="3700"/>
                </a:lnTo>
                <a:lnTo>
                  <a:pt x="2725" y="3685"/>
                </a:lnTo>
                <a:close/>
                <a:moveTo>
                  <a:pt x="2651" y="3793"/>
                </a:moveTo>
                <a:lnTo>
                  <a:pt x="2635" y="3796"/>
                </a:lnTo>
                <a:lnTo>
                  <a:pt x="2620" y="3804"/>
                </a:lnTo>
                <a:lnTo>
                  <a:pt x="2607" y="3817"/>
                </a:lnTo>
                <a:lnTo>
                  <a:pt x="2599" y="3832"/>
                </a:lnTo>
                <a:lnTo>
                  <a:pt x="2597" y="3847"/>
                </a:lnTo>
                <a:lnTo>
                  <a:pt x="2602" y="3860"/>
                </a:lnTo>
                <a:lnTo>
                  <a:pt x="2611" y="3869"/>
                </a:lnTo>
                <a:lnTo>
                  <a:pt x="2626" y="3872"/>
                </a:lnTo>
                <a:lnTo>
                  <a:pt x="2642" y="3869"/>
                </a:lnTo>
                <a:lnTo>
                  <a:pt x="2657" y="3860"/>
                </a:lnTo>
                <a:lnTo>
                  <a:pt x="2670" y="3847"/>
                </a:lnTo>
                <a:lnTo>
                  <a:pt x="2678" y="3832"/>
                </a:lnTo>
                <a:lnTo>
                  <a:pt x="2680" y="3817"/>
                </a:lnTo>
                <a:lnTo>
                  <a:pt x="2676" y="3804"/>
                </a:lnTo>
                <a:lnTo>
                  <a:pt x="2666" y="3796"/>
                </a:lnTo>
                <a:lnTo>
                  <a:pt x="2651" y="3793"/>
                </a:lnTo>
                <a:close/>
                <a:moveTo>
                  <a:pt x="2631" y="3980"/>
                </a:moveTo>
                <a:lnTo>
                  <a:pt x="2633" y="3964"/>
                </a:lnTo>
                <a:lnTo>
                  <a:pt x="2629" y="3952"/>
                </a:lnTo>
                <a:lnTo>
                  <a:pt x="2619" y="3943"/>
                </a:lnTo>
                <a:lnTo>
                  <a:pt x="2604" y="3940"/>
                </a:lnTo>
                <a:lnTo>
                  <a:pt x="2588" y="3943"/>
                </a:lnTo>
                <a:lnTo>
                  <a:pt x="2573" y="3952"/>
                </a:lnTo>
                <a:lnTo>
                  <a:pt x="2559" y="3964"/>
                </a:lnTo>
                <a:lnTo>
                  <a:pt x="2551" y="3980"/>
                </a:lnTo>
                <a:lnTo>
                  <a:pt x="2550" y="3996"/>
                </a:lnTo>
                <a:lnTo>
                  <a:pt x="2554" y="4008"/>
                </a:lnTo>
                <a:lnTo>
                  <a:pt x="2564" y="4016"/>
                </a:lnTo>
                <a:lnTo>
                  <a:pt x="2579" y="4019"/>
                </a:lnTo>
                <a:lnTo>
                  <a:pt x="2595" y="4016"/>
                </a:lnTo>
                <a:lnTo>
                  <a:pt x="2610" y="4008"/>
                </a:lnTo>
                <a:lnTo>
                  <a:pt x="2623" y="3996"/>
                </a:lnTo>
                <a:lnTo>
                  <a:pt x="2631" y="3980"/>
                </a:lnTo>
                <a:close/>
                <a:moveTo>
                  <a:pt x="2584" y="4127"/>
                </a:moveTo>
                <a:lnTo>
                  <a:pt x="2585" y="4112"/>
                </a:lnTo>
                <a:lnTo>
                  <a:pt x="2581" y="4099"/>
                </a:lnTo>
                <a:lnTo>
                  <a:pt x="2571" y="4091"/>
                </a:lnTo>
                <a:lnTo>
                  <a:pt x="2556" y="4088"/>
                </a:lnTo>
                <a:lnTo>
                  <a:pt x="2540" y="4091"/>
                </a:lnTo>
                <a:lnTo>
                  <a:pt x="2525" y="4099"/>
                </a:lnTo>
                <a:lnTo>
                  <a:pt x="2512" y="4112"/>
                </a:lnTo>
                <a:lnTo>
                  <a:pt x="2504" y="4127"/>
                </a:lnTo>
                <a:lnTo>
                  <a:pt x="2502" y="4143"/>
                </a:lnTo>
                <a:lnTo>
                  <a:pt x="2507" y="4155"/>
                </a:lnTo>
                <a:lnTo>
                  <a:pt x="2516" y="4164"/>
                </a:lnTo>
                <a:lnTo>
                  <a:pt x="2531" y="4167"/>
                </a:lnTo>
                <a:lnTo>
                  <a:pt x="2547" y="4164"/>
                </a:lnTo>
                <a:lnTo>
                  <a:pt x="2563" y="4155"/>
                </a:lnTo>
                <a:lnTo>
                  <a:pt x="2576" y="4143"/>
                </a:lnTo>
                <a:lnTo>
                  <a:pt x="2584" y="4127"/>
                </a:lnTo>
                <a:close/>
                <a:moveTo>
                  <a:pt x="2509" y="4235"/>
                </a:moveTo>
                <a:lnTo>
                  <a:pt x="2493" y="4238"/>
                </a:lnTo>
                <a:lnTo>
                  <a:pt x="2478" y="4247"/>
                </a:lnTo>
                <a:lnTo>
                  <a:pt x="2464" y="4259"/>
                </a:lnTo>
                <a:lnTo>
                  <a:pt x="2456" y="4275"/>
                </a:lnTo>
                <a:lnTo>
                  <a:pt x="2454" y="4291"/>
                </a:lnTo>
                <a:lnTo>
                  <a:pt x="2459" y="4303"/>
                </a:lnTo>
                <a:lnTo>
                  <a:pt x="2469" y="4311"/>
                </a:lnTo>
                <a:lnTo>
                  <a:pt x="2484" y="4315"/>
                </a:lnTo>
                <a:lnTo>
                  <a:pt x="2500" y="4311"/>
                </a:lnTo>
                <a:lnTo>
                  <a:pt x="2515" y="4303"/>
                </a:lnTo>
                <a:lnTo>
                  <a:pt x="2529" y="4291"/>
                </a:lnTo>
                <a:lnTo>
                  <a:pt x="2537" y="4275"/>
                </a:lnTo>
                <a:lnTo>
                  <a:pt x="2539" y="4259"/>
                </a:lnTo>
                <a:lnTo>
                  <a:pt x="2534" y="4247"/>
                </a:lnTo>
                <a:lnTo>
                  <a:pt x="2524" y="4238"/>
                </a:lnTo>
                <a:lnTo>
                  <a:pt x="2509" y="4235"/>
                </a:lnTo>
                <a:close/>
                <a:moveTo>
                  <a:pt x="2489" y="4423"/>
                </a:moveTo>
                <a:lnTo>
                  <a:pt x="2491" y="4406"/>
                </a:lnTo>
                <a:lnTo>
                  <a:pt x="2487" y="4394"/>
                </a:lnTo>
                <a:lnTo>
                  <a:pt x="2477" y="4385"/>
                </a:lnTo>
                <a:lnTo>
                  <a:pt x="2462" y="4382"/>
                </a:lnTo>
                <a:lnTo>
                  <a:pt x="2445" y="4385"/>
                </a:lnTo>
                <a:lnTo>
                  <a:pt x="2430" y="4394"/>
                </a:lnTo>
                <a:lnTo>
                  <a:pt x="2417" y="4406"/>
                </a:lnTo>
                <a:lnTo>
                  <a:pt x="2409" y="4423"/>
                </a:lnTo>
                <a:lnTo>
                  <a:pt x="2407" y="4438"/>
                </a:lnTo>
                <a:lnTo>
                  <a:pt x="2411" y="4450"/>
                </a:lnTo>
                <a:lnTo>
                  <a:pt x="2421" y="4459"/>
                </a:lnTo>
                <a:lnTo>
                  <a:pt x="2437" y="4463"/>
                </a:lnTo>
                <a:lnTo>
                  <a:pt x="2453" y="4459"/>
                </a:lnTo>
                <a:lnTo>
                  <a:pt x="2468" y="4450"/>
                </a:lnTo>
                <a:lnTo>
                  <a:pt x="2481" y="4438"/>
                </a:lnTo>
                <a:lnTo>
                  <a:pt x="2489" y="4423"/>
                </a:lnTo>
                <a:close/>
                <a:moveTo>
                  <a:pt x="2442" y="4570"/>
                </a:moveTo>
                <a:lnTo>
                  <a:pt x="2444" y="4555"/>
                </a:lnTo>
                <a:lnTo>
                  <a:pt x="2439" y="4541"/>
                </a:lnTo>
                <a:lnTo>
                  <a:pt x="2430" y="4533"/>
                </a:lnTo>
                <a:lnTo>
                  <a:pt x="2414" y="4530"/>
                </a:lnTo>
                <a:lnTo>
                  <a:pt x="2398" y="4533"/>
                </a:lnTo>
                <a:lnTo>
                  <a:pt x="2383" y="4541"/>
                </a:lnTo>
                <a:lnTo>
                  <a:pt x="2370" y="4555"/>
                </a:lnTo>
                <a:lnTo>
                  <a:pt x="2362" y="4570"/>
                </a:lnTo>
                <a:lnTo>
                  <a:pt x="2360" y="4585"/>
                </a:lnTo>
                <a:lnTo>
                  <a:pt x="2364" y="4598"/>
                </a:lnTo>
                <a:lnTo>
                  <a:pt x="2374" y="4607"/>
                </a:lnTo>
                <a:lnTo>
                  <a:pt x="2389" y="4610"/>
                </a:lnTo>
                <a:lnTo>
                  <a:pt x="2405" y="4607"/>
                </a:lnTo>
                <a:lnTo>
                  <a:pt x="2421" y="4598"/>
                </a:lnTo>
                <a:lnTo>
                  <a:pt x="2434" y="4585"/>
                </a:lnTo>
                <a:lnTo>
                  <a:pt x="2442" y="4570"/>
                </a:lnTo>
                <a:close/>
                <a:moveTo>
                  <a:pt x="2395" y="4717"/>
                </a:moveTo>
                <a:lnTo>
                  <a:pt x="2396" y="4702"/>
                </a:lnTo>
                <a:lnTo>
                  <a:pt x="2392" y="4689"/>
                </a:lnTo>
                <a:lnTo>
                  <a:pt x="2382" y="4680"/>
                </a:lnTo>
                <a:lnTo>
                  <a:pt x="2367" y="4677"/>
                </a:lnTo>
                <a:lnTo>
                  <a:pt x="2351" y="4680"/>
                </a:lnTo>
                <a:lnTo>
                  <a:pt x="2336" y="4689"/>
                </a:lnTo>
                <a:lnTo>
                  <a:pt x="2322" y="4702"/>
                </a:lnTo>
                <a:lnTo>
                  <a:pt x="2314" y="4717"/>
                </a:lnTo>
                <a:lnTo>
                  <a:pt x="2312" y="4733"/>
                </a:lnTo>
                <a:lnTo>
                  <a:pt x="2317" y="4746"/>
                </a:lnTo>
                <a:lnTo>
                  <a:pt x="2327" y="4755"/>
                </a:lnTo>
                <a:lnTo>
                  <a:pt x="2342" y="4758"/>
                </a:lnTo>
                <a:lnTo>
                  <a:pt x="2358" y="4755"/>
                </a:lnTo>
                <a:lnTo>
                  <a:pt x="2373" y="4746"/>
                </a:lnTo>
                <a:lnTo>
                  <a:pt x="2387" y="4733"/>
                </a:lnTo>
                <a:lnTo>
                  <a:pt x="2395" y="4717"/>
                </a:lnTo>
                <a:close/>
                <a:moveTo>
                  <a:pt x="2347" y="4865"/>
                </a:moveTo>
                <a:lnTo>
                  <a:pt x="2349" y="4849"/>
                </a:lnTo>
                <a:lnTo>
                  <a:pt x="2345" y="4837"/>
                </a:lnTo>
                <a:lnTo>
                  <a:pt x="2335" y="4828"/>
                </a:lnTo>
                <a:lnTo>
                  <a:pt x="2320" y="4824"/>
                </a:lnTo>
                <a:lnTo>
                  <a:pt x="2303" y="4828"/>
                </a:lnTo>
                <a:lnTo>
                  <a:pt x="2288" y="4837"/>
                </a:lnTo>
                <a:lnTo>
                  <a:pt x="2275" y="4849"/>
                </a:lnTo>
                <a:lnTo>
                  <a:pt x="2267" y="4865"/>
                </a:lnTo>
                <a:lnTo>
                  <a:pt x="2265" y="4880"/>
                </a:lnTo>
                <a:lnTo>
                  <a:pt x="2269" y="4893"/>
                </a:lnTo>
                <a:lnTo>
                  <a:pt x="2279" y="4902"/>
                </a:lnTo>
                <a:lnTo>
                  <a:pt x="2294" y="4905"/>
                </a:lnTo>
                <a:lnTo>
                  <a:pt x="2311" y="4902"/>
                </a:lnTo>
                <a:lnTo>
                  <a:pt x="2326" y="4893"/>
                </a:lnTo>
                <a:lnTo>
                  <a:pt x="2339" y="4880"/>
                </a:lnTo>
                <a:lnTo>
                  <a:pt x="2347" y="4865"/>
                </a:lnTo>
                <a:close/>
                <a:moveTo>
                  <a:pt x="2300" y="5012"/>
                </a:moveTo>
                <a:lnTo>
                  <a:pt x="2302" y="4997"/>
                </a:lnTo>
                <a:lnTo>
                  <a:pt x="2297" y="4984"/>
                </a:lnTo>
                <a:lnTo>
                  <a:pt x="2288" y="4976"/>
                </a:lnTo>
                <a:lnTo>
                  <a:pt x="2272" y="4972"/>
                </a:lnTo>
                <a:lnTo>
                  <a:pt x="2256" y="4976"/>
                </a:lnTo>
                <a:lnTo>
                  <a:pt x="2241" y="4984"/>
                </a:lnTo>
                <a:lnTo>
                  <a:pt x="2227" y="4997"/>
                </a:lnTo>
                <a:lnTo>
                  <a:pt x="2219" y="5012"/>
                </a:lnTo>
                <a:lnTo>
                  <a:pt x="2218" y="5028"/>
                </a:lnTo>
                <a:lnTo>
                  <a:pt x="2222" y="5041"/>
                </a:lnTo>
                <a:lnTo>
                  <a:pt x="2232" y="5049"/>
                </a:lnTo>
                <a:lnTo>
                  <a:pt x="2247" y="5052"/>
                </a:lnTo>
                <a:lnTo>
                  <a:pt x="2263" y="5049"/>
                </a:lnTo>
                <a:lnTo>
                  <a:pt x="2278" y="5041"/>
                </a:lnTo>
                <a:lnTo>
                  <a:pt x="2292" y="5028"/>
                </a:lnTo>
                <a:lnTo>
                  <a:pt x="2300" y="5012"/>
                </a:lnTo>
                <a:close/>
                <a:moveTo>
                  <a:pt x="2253" y="5159"/>
                </a:moveTo>
                <a:lnTo>
                  <a:pt x="2254" y="5144"/>
                </a:lnTo>
                <a:lnTo>
                  <a:pt x="2250" y="5132"/>
                </a:lnTo>
                <a:lnTo>
                  <a:pt x="2240" y="5123"/>
                </a:lnTo>
                <a:lnTo>
                  <a:pt x="2225" y="5120"/>
                </a:lnTo>
                <a:lnTo>
                  <a:pt x="2209" y="5123"/>
                </a:lnTo>
                <a:lnTo>
                  <a:pt x="2193" y="5132"/>
                </a:lnTo>
                <a:lnTo>
                  <a:pt x="2180" y="5144"/>
                </a:lnTo>
                <a:lnTo>
                  <a:pt x="2172" y="5159"/>
                </a:lnTo>
                <a:lnTo>
                  <a:pt x="2170" y="5176"/>
                </a:lnTo>
                <a:lnTo>
                  <a:pt x="2175" y="5188"/>
                </a:lnTo>
                <a:lnTo>
                  <a:pt x="2184" y="5197"/>
                </a:lnTo>
                <a:lnTo>
                  <a:pt x="2200" y="5200"/>
                </a:lnTo>
                <a:lnTo>
                  <a:pt x="2216" y="5197"/>
                </a:lnTo>
                <a:lnTo>
                  <a:pt x="2231" y="5188"/>
                </a:lnTo>
                <a:lnTo>
                  <a:pt x="2245" y="5176"/>
                </a:lnTo>
                <a:lnTo>
                  <a:pt x="2253" y="5159"/>
                </a:lnTo>
                <a:close/>
                <a:moveTo>
                  <a:pt x="2205" y="5308"/>
                </a:moveTo>
                <a:lnTo>
                  <a:pt x="2207" y="5292"/>
                </a:lnTo>
                <a:lnTo>
                  <a:pt x="2202" y="5279"/>
                </a:lnTo>
                <a:lnTo>
                  <a:pt x="2193" y="5271"/>
                </a:lnTo>
                <a:lnTo>
                  <a:pt x="2177" y="5268"/>
                </a:lnTo>
                <a:lnTo>
                  <a:pt x="2161" y="5271"/>
                </a:lnTo>
                <a:lnTo>
                  <a:pt x="2146" y="5279"/>
                </a:lnTo>
                <a:lnTo>
                  <a:pt x="2133" y="5292"/>
                </a:lnTo>
                <a:lnTo>
                  <a:pt x="2125" y="5308"/>
                </a:lnTo>
                <a:lnTo>
                  <a:pt x="2123" y="5323"/>
                </a:lnTo>
                <a:lnTo>
                  <a:pt x="2128" y="5335"/>
                </a:lnTo>
                <a:lnTo>
                  <a:pt x="2137" y="5344"/>
                </a:lnTo>
                <a:lnTo>
                  <a:pt x="2152" y="5347"/>
                </a:lnTo>
                <a:lnTo>
                  <a:pt x="2169" y="5344"/>
                </a:lnTo>
                <a:lnTo>
                  <a:pt x="2184" y="5335"/>
                </a:lnTo>
                <a:lnTo>
                  <a:pt x="2197" y="5323"/>
                </a:lnTo>
                <a:lnTo>
                  <a:pt x="2205" y="5308"/>
                </a:lnTo>
                <a:close/>
                <a:moveTo>
                  <a:pt x="2157" y="5455"/>
                </a:moveTo>
                <a:lnTo>
                  <a:pt x="2159" y="5439"/>
                </a:lnTo>
                <a:lnTo>
                  <a:pt x="2155" y="5427"/>
                </a:lnTo>
                <a:lnTo>
                  <a:pt x="2145" y="5418"/>
                </a:lnTo>
                <a:lnTo>
                  <a:pt x="2130" y="5415"/>
                </a:lnTo>
                <a:lnTo>
                  <a:pt x="2114" y="5418"/>
                </a:lnTo>
                <a:lnTo>
                  <a:pt x="2099" y="5427"/>
                </a:lnTo>
                <a:lnTo>
                  <a:pt x="2086" y="5439"/>
                </a:lnTo>
                <a:lnTo>
                  <a:pt x="2078" y="5455"/>
                </a:lnTo>
                <a:lnTo>
                  <a:pt x="2076" y="5470"/>
                </a:lnTo>
                <a:lnTo>
                  <a:pt x="2080" y="5483"/>
                </a:lnTo>
                <a:lnTo>
                  <a:pt x="2090" y="5492"/>
                </a:lnTo>
                <a:lnTo>
                  <a:pt x="2105" y="5495"/>
                </a:lnTo>
                <a:lnTo>
                  <a:pt x="2121" y="5492"/>
                </a:lnTo>
                <a:lnTo>
                  <a:pt x="2136" y="5483"/>
                </a:lnTo>
                <a:lnTo>
                  <a:pt x="2149" y="5470"/>
                </a:lnTo>
                <a:lnTo>
                  <a:pt x="2157" y="5455"/>
                </a:lnTo>
                <a:close/>
                <a:moveTo>
                  <a:pt x="2110" y="5603"/>
                </a:moveTo>
                <a:lnTo>
                  <a:pt x="2111" y="5588"/>
                </a:lnTo>
                <a:lnTo>
                  <a:pt x="2107" y="5574"/>
                </a:lnTo>
                <a:lnTo>
                  <a:pt x="2097" y="5566"/>
                </a:lnTo>
                <a:lnTo>
                  <a:pt x="2083" y="5563"/>
                </a:lnTo>
                <a:lnTo>
                  <a:pt x="2067" y="5566"/>
                </a:lnTo>
                <a:lnTo>
                  <a:pt x="2052" y="5574"/>
                </a:lnTo>
                <a:lnTo>
                  <a:pt x="2039" y="5588"/>
                </a:lnTo>
                <a:lnTo>
                  <a:pt x="2031" y="5603"/>
                </a:lnTo>
                <a:lnTo>
                  <a:pt x="2029" y="5618"/>
                </a:lnTo>
                <a:lnTo>
                  <a:pt x="2033" y="5631"/>
                </a:lnTo>
                <a:lnTo>
                  <a:pt x="2043" y="5639"/>
                </a:lnTo>
                <a:lnTo>
                  <a:pt x="2058" y="5642"/>
                </a:lnTo>
                <a:lnTo>
                  <a:pt x="2074" y="5639"/>
                </a:lnTo>
                <a:lnTo>
                  <a:pt x="2089" y="5631"/>
                </a:lnTo>
                <a:lnTo>
                  <a:pt x="2102" y="5618"/>
                </a:lnTo>
                <a:lnTo>
                  <a:pt x="2110" y="5603"/>
                </a:lnTo>
                <a:close/>
                <a:moveTo>
                  <a:pt x="2062" y="5750"/>
                </a:moveTo>
                <a:lnTo>
                  <a:pt x="2064" y="5735"/>
                </a:lnTo>
                <a:lnTo>
                  <a:pt x="2059" y="5723"/>
                </a:lnTo>
                <a:lnTo>
                  <a:pt x="2050" y="5714"/>
                </a:lnTo>
                <a:lnTo>
                  <a:pt x="2035" y="5711"/>
                </a:lnTo>
                <a:lnTo>
                  <a:pt x="2019" y="5714"/>
                </a:lnTo>
                <a:lnTo>
                  <a:pt x="2005" y="5723"/>
                </a:lnTo>
                <a:lnTo>
                  <a:pt x="1992" y="5735"/>
                </a:lnTo>
                <a:lnTo>
                  <a:pt x="1984" y="5750"/>
                </a:lnTo>
                <a:lnTo>
                  <a:pt x="1982" y="5765"/>
                </a:lnTo>
                <a:lnTo>
                  <a:pt x="1986" y="5778"/>
                </a:lnTo>
                <a:lnTo>
                  <a:pt x="1996" y="5786"/>
                </a:lnTo>
                <a:lnTo>
                  <a:pt x="2011" y="5789"/>
                </a:lnTo>
                <a:lnTo>
                  <a:pt x="2026" y="5786"/>
                </a:lnTo>
                <a:lnTo>
                  <a:pt x="2041" y="5778"/>
                </a:lnTo>
                <a:lnTo>
                  <a:pt x="2054" y="5765"/>
                </a:lnTo>
                <a:lnTo>
                  <a:pt x="2062" y="5750"/>
                </a:lnTo>
                <a:close/>
                <a:moveTo>
                  <a:pt x="2014" y="5897"/>
                </a:moveTo>
                <a:lnTo>
                  <a:pt x="2016" y="5883"/>
                </a:lnTo>
                <a:lnTo>
                  <a:pt x="2012" y="5871"/>
                </a:lnTo>
                <a:lnTo>
                  <a:pt x="2002" y="5863"/>
                </a:lnTo>
                <a:lnTo>
                  <a:pt x="1988" y="5859"/>
                </a:lnTo>
                <a:lnTo>
                  <a:pt x="1972" y="5863"/>
                </a:lnTo>
                <a:lnTo>
                  <a:pt x="1957" y="5871"/>
                </a:lnTo>
                <a:lnTo>
                  <a:pt x="1944" y="5883"/>
                </a:lnTo>
                <a:lnTo>
                  <a:pt x="1937" y="5897"/>
                </a:lnTo>
                <a:lnTo>
                  <a:pt x="1935" y="5913"/>
                </a:lnTo>
                <a:lnTo>
                  <a:pt x="1939" y="5925"/>
                </a:lnTo>
                <a:lnTo>
                  <a:pt x="1949" y="5933"/>
                </a:lnTo>
                <a:lnTo>
                  <a:pt x="1963" y="5936"/>
                </a:lnTo>
                <a:lnTo>
                  <a:pt x="1979" y="5933"/>
                </a:lnTo>
                <a:lnTo>
                  <a:pt x="1993" y="5925"/>
                </a:lnTo>
                <a:lnTo>
                  <a:pt x="2006" y="5913"/>
                </a:lnTo>
                <a:lnTo>
                  <a:pt x="2014" y="5897"/>
                </a:lnTo>
                <a:close/>
                <a:moveTo>
                  <a:pt x="1966" y="6045"/>
                </a:moveTo>
                <a:lnTo>
                  <a:pt x="1968" y="6030"/>
                </a:lnTo>
                <a:lnTo>
                  <a:pt x="1964" y="6018"/>
                </a:lnTo>
                <a:lnTo>
                  <a:pt x="1955" y="6010"/>
                </a:lnTo>
                <a:lnTo>
                  <a:pt x="1940" y="6007"/>
                </a:lnTo>
                <a:lnTo>
                  <a:pt x="1925" y="6010"/>
                </a:lnTo>
                <a:lnTo>
                  <a:pt x="1910" y="6018"/>
                </a:lnTo>
                <a:lnTo>
                  <a:pt x="1897" y="6030"/>
                </a:lnTo>
                <a:lnTo>
                  <a:pt x="1890" y="6045"/>
                </a:lnTo>
                <a:lnTo>
                  <a:pt x="1888" y="6060"/>
                </a:lnTo>
                <a:lnTo>
                  <a:pt x="1892" y="6072"/>
                </a:lnTo>
                <a:lnTo>
                  <a:pt x="1902" y="6080"/>
                </a:lnTo>
                <a:lnTo>
                  <a:pt x="1916" y="6083"/>
                </a:lnTo>
                <a:lnTo>
                  <a:pt x="1932" y="6080"/>
                </a:lnTo>
                <a:lnTo>
                  <a:pt x="1946" y="6072"/>
                </a:lnTo>
                <a:lnTo>
                  <a:pt x="1959" y="6060"/>
                </a:lnTo>
                <a:lnTo>
                  <a:pt x="1966" y="6045"/>
                </a:lnTo>
                <a:close/>
                <a:moveTo>
                  <a:pt x="1893" y="6155"/>
                </a:moveTo>
                <a:lnTo>
                  <a:pt x="1877" y="6158"/>
                </a:lnTo>
                <a:lnTo>
                  <a:pt x="1863" y="6166"/>
                </a:lnTo>
                <a:lnTo>
                  <a:pt x="1850" y="6178"/>
                </a:lnTo>
                <a:lnTo>
                  <a:pt x="1843" y="6193"/>
                </a:lnTo>
                <a:lnTo>
                  <a:pt x="1841" y="6207"/>
                </a:lnTo>
                <a:lnTo>
                  <a:pt x="1845" y="6219"/>
                </a:lnTo>
                <a:lnTo>
                  <a:pt x="1854" y="6227"/>
                </a:lnTo>
                <a:lnTo>
                  <a:pt x="1869" y="6230"/>
                </a:lnTo>
                <a:lnTo>
                  <a:pt x="1884" y="6227"/>
                </a:lnTo>
                <a:lnTo>
                  <a:pt x="1898" y="6219"/>
                </a:lnTo>
                <a:lnTo>
                  <a:pt x="1911" y="6207"/>
                </a:lnTo>
                <a:lnTo>
                  <a:pt x="1919" y="6193"/>
                </a:lnTo>
                <a:lnTo>
                  <a:pt x="1920" y="6178"/>
                </a:lnTo>
                <a:lnTo>
                  <a:pt x="1916" y="6166"/>
                </a:lnTo>
                <a:lnTo>
                  <a:pt x="1907" y="6158"/>
                </a:lnTo>
                <a:lnTo>
                  <a:pt x="1893" y="6155"/>
                </a:lnTo>
                <a:close/>
                <a:moveTo>
                  <a:pt x="1871" y="6340"/>
                </a:moveTo>
                <a:lnTo>
                  <a:pt x="1872" y="6325"/>
                </a:lnTo>
                <a:lnTo>
                  <a:pt x="1868" y="6314"/>
                </a:lnTo>
                <a:lnTo>
                  <a:pt x="1859" y="6306"/>
                </a:lnTo>
                <a:lnTo>
                  <a:pt x="1845" y="6303"/>
                </a:lnTo>
                <a:lnTo>
                  <a:pt x="1830" y="6306"/>
                </a:lnTo>
                <a:lnTo>
                  <a:pt x="1816" y="6314"/>
                </a:lnTo>
                <a:lnTo>
                  <a:pt x="1803" y="6325"/>
                </a:lnTo>
                <a:lnTo>
                  <a:pt x="1796" y="6340"/>
                </a:lnTo>
                <a:lnTo>
                  <a:pt x="1794" y="6355"/>
                </a:lnTo>
                <a:lnTo>
                  <a:pt x="1798" y="6366"/>
                </a:lnTo>
                <a:lnTo>
                  <a:pt x="1807" y="6374"/>
                </a:lnTo>
                <a:lnTo>
                  <a:pt x="1822" y="6378"/>
                </a:lnTo>
                <a:lnTo>
                  <a:pt x="1837" y="6374"/>
                </a:lnTo>
                <a:lnTo>
                  <a:pt x="1851" y="6366"/>
                </a:lnTo>
                <a:lnTo>
                  <a:pt x="1863" y="6355"/>
                </a:lnTo>
                <a:lnTo>
                  <a:pt x="1871" y="6340"/>
                </a:lnTo>
                <a:close/>
                <a:moveTo>
                  <a:pt x="1823" y="6488"/>
                </a:moveTo>
                <a:lnTo>
                  <a:pt x="1824" y="6474"/>
                </a:lnTo>
                <a:lnTo>
                  <a:pt x="1820" y="6462"/>
                </a:lnTo>
                <a:lnTo>
                  <a:pt x="1811" y="6454"/>
                </a:lnTo>
                <a:lnTo>
                  <a:pt x="1797" y="6451"/>
                </a:lnTo>
                <a:lnTo>
                  <a:pt x="1783" y="6454"/>
                </a:lnTo>
                <a:lnTo>
                  <a:pt x="1769" y="6462"/>
                </a:lnTo>
                <a:lnTo>
                  <a:pt x="1757" y="6474"/>
                </a:lnTo>
                <a:lnTo>
                  <a:pt x="1749" y="6488"/>
                </a:lnTo>
                <a:lnTo>
                  <a:pt x="1748" y="6502"/>
                </a:lnTo>
                <a:lnTo>
                  <a:pt x="1752" y="6513"/>
                </a:lnTo>
                <a:lnTo>
                  <a:pt x="1762" y="6522"/>
                </a:lnTo>
                <a:lnTo>
                  <a:pt x="1774" y="6524"/>
                </a:lnTo>
                <a:lnTo>
                  <a:pt x="1789" y="6522"/>
                </a:lnTo>
                <a:lnTo>
                  <a:pt x="1803" y="6513"/>
                </a:lnTo>
                <a:lnTo>
                  <a:pt x="1815" y="6502"/>
                </a:lnTo>
                <a:lnTo>
                  <a:pt x="1823" y="6488"/>
                </a:lnTo>
                <a:close/>
                <a:moveTo>
                  <a:pt x="1775" y="6635"/>
                </a:moveTo>
                <a:lnTo>
                  <a:pt x="1776" y="6621"/>
                </a:lnTo>
                <a:lnTo>
                  <a:pt x="1772" y="6609"/>
                </a:lnTo>
                <a:lnTo>
                  <a:pt x="1764" y="6602"/>
                </a:lnTo>
                <a:lnTo>
                  <a:pt x="1750" y="6599"/>
                </a:lnTo>
                <a:lnTo>
                  <a:pt x="1735" y="6602"/>
                </a:lnTo>
                <a:lnTo>
                  <a:pt x="1722" y="6609"/>
                </a:lnTo>
                <a:lnTo>
                  <a:pt x="1710" y="6621"/>
                </a:lnTo>
                <a:lnTo>
                  <a:pt x="1702" y="6635"/>
                </a:lnTo>
                <a:lnTo>
                  <a:pt x="1701" y="6649"/>
                </a:lnTo>
                <a:lnTo>
                  <a:pt x="1705" y="6661"/>
                </a:lnTo>
                <a:lnTo>
                  <a:pt x="1714" y="6669"/>
                </a:lnTo>
                <a:lnTo>
                  <a:pt x="1727" y="6671"/>
                </a:lnTo>
                <a:lnTo>
                  <a:pt x="1742" y="6669"/>
                </a:lnTo>
                <a:lnTo>
                  <a:pt x="1755" y="6661"/>
                </a:lnTo>
                <a:lnTo>
                  <a:pt x="1768" y="6649"/>
                </a:lnTo>
                <a:lnTo>
                  <a:pt x="1775" y="6635"/>
                </a:lnTo>
                <a:close/>
                <a:moveTo>
                  <a:pt x="1727" y="6782"/>
                </a:moveTo>
                <a:lnTo>
                  <a:pt x="1728" y="6769"/>
                </a:lnTo>
                <a:lnTo>
                  <a:pt x="1724" y="6758"/>
                </a:lnTo>
                <a:lnTo>
                  <a:pt x="1716" y="6751"/>
                </a:lnTo>
                <a:lnTo>
                  <a:pt x="1702" y="6747"/>
                </a:lnTo>
                <a:lnTo>
                  <a:pt x="1688" y="6751"/>
                </a:lnTo>
                <a:lnTo>
                  <a:pt x="1675" y="6758"/>
                </a:lnTo>
                <a:lnTo>
                  <a:pt x="1663" y="6769"/>
                </a:lnTo>
                <a:lnTo>
                  <a:pt x="1656" y="6782"/>
                </a:lnTo>
                <a:lnTo>
                  <a:pt x="1654" y="6797"/>
                </a:lnTo>
                <a:lnTo>
                  <a:pt x="1658" y="6808"/>
                </a:lnTo>
                <a:lnTo>
                  <a:pt x="1668" y="6815"/>
                </a:lnTo>
                <a:lnTo>
                  <a:pt x="1680" y="6818"/>
                </a:lnTo>
                <a:lnTo>
                  <a:pt x="1694" y="6815"/>
                </a:lnTo>
                <a:lnTo>
                  <a:pt x="1708" y="6808"/>
                </a:lnTo>
                <a:lnTo>
                  <a:pt x="1720" y="6797"/>
                </a:lnTo>
                <a:lnTo>
                  <a:pt x="1727" y="6782"/>
                </a:lnTo>
                <a:close/>
                <a:moveTo>
                  <a:pt x="1678" y="6930"/>
                </a:moveTo>
                <a:lnTo>
                  <a:pt x="1680" y="6917"/>
                </a:lnTo>
                <a:lnTo>
                  <a:pt x="1676" y="6906"/>
                </a:lnTo>
                <a:lnTo>
                  <a:pt x="1668" y="6899"/>
                </a:lnTo>
                <a:lnTo>
                  <a:pt x="1655" y="6896"/>
                </a:lnTo>
                <a:lnTo>
                  <a:pt x="1641" y="6899"/>
                </a:lnTo>
                <a:lnTo>
                  <a:pt x="1628" y="6906"/>
                </a:lnTo>
                <a:lnTo>
                  <a:pt x="1616" y="6917"/>
                </a:lnTo>
                <a:lnTo>
                  <a:pt x="1609" y="6930"/>
                </a:lnTo>
                <a:lnTo>
                  <a:pt x="1608" y="6944"/>
                </a:lnTo>
                <a:lnTo>
                  <a:pt x="1611" y="6955"/>
                </a:lnTo>
                <a:lnTo>
                  <a:pt x="1621" y="6962"/>
                </a:lnTo>
                <a:lnTo>
                  <a:pt x="1633" y="6964"/>
                </a:lnTo>
                <a:lnTo>
                  <a:pt x="1647" y="6962"/>
                </a:lnTo>
                <a:lnTo>
                  <a:pt x="1660" y="6955"/>
                </a:lnTo>
                <a:lnTo>
                  <a:pt x="1672" y="6944"/>
                </a:lnTo>
                <a:lnTo>
                  <a:pt x="1678" y="6930"/>
                </a:lnTo>
                <a:close/>
                <a:moveTo>
                  <a:pt x="1631" y="7078"/>
                </a:moveTo>
                <a:lnTo>
                  <a:pt x="1632" y="7064"/>
                </a:lnTo>
                <a:lnTo>
                  <a:pt x="1628" y="7054"/>
                </a:lnTo>
                <a:lnTo>
                  <a:pt x="1620" y="7047"/>
                </a:lnTo>
                <a:lnTo>
                  <a:pt x="1607" y="7044"/>
                </a:lnTo>
                <a:lnTo>
                  <a:pt x="1593" y="7047"/>
                </a:lnTo>
                <a:lnTo>
                  <a:pt x="1581" y="7054"/>
                </a:lnTo>
                <a:lnTo>
                  <a:pt x="1569" y="7064"/>
                </a:lnTo>
                <a:lnTo>
                  <a:pt x="1562" y="7078"/>
                </a:lnTo>
                <a:lnTo>
                  <a:pt x="1561" y="7091"/>
                </a:lnTo>
                <a:lnTo>
                  <a:pt x="1564" y="7102"/>
                </a:lnTo>
                <a:lnTo>
                  <a:pt x="1574" y="7109"/>
                </a:lnTo>
                <a:lnTo>
                  <a:pt x="1586" y="7111"/>
                </a:lnTo>
                <a:lnTo>
                  <a:pt x="1600" y="7109"/>
                </a:lnTo>
                <a:lnTo>
                  <a:pt x="1612" y="7102"/>
                </a:lnTo>
                <a:lnTo>
                  <a:pt x="1624" y="7091"/>
                </a:lnTo>
                <a:lnTo>
                  <a:pt x="1631" y="7078"/>
                </a:lnTo>
                <a:close/>
                <a:moveTo>
                  <a:pt x="1583" y="7226"/>
                </a:moveTo>
                <a:lnTo>
                  <a:pt x="1584" y="7212"/>
                </a:lnTo>
                <a:lnTo>
                  <a:pt x="1580" y="7202"/>
                </a:lnTo>
                <a:lnTo>
                  <a:pt x="1572" y="7195"/>
                </a:lnTo>
                <a:lnTo>
                  <a:pt x="1559" y="7192"/>
                </a:lnTo>
                <a:lnTo>
                  <a:pt x="1546" y="7195"/>
                </a:lnTo>
                <a:lnTo>
                  <a:pt x="1534" y="7202"/>
                </a:lnTo>
                <a:lnTo>
                  <a:pt x="1522" y="7212"/>
                </a:lnTo>
                <a:lnTo>
                  <a:pt x="1516" y="7226"/>
                </a:lnTo>
                <a:lnTo>
                  <a:pt x="1514" y="7238"/>
                </a:lnTo>
                <a:lnTo>
                  <a:pt x="1518" y="7249"/>
                </a:lnTo>
                <a:lnTo>
                  <a:pt x="1527" y="7255"/>
                </a:lnTo>
                <a:lnTo>
                  <a:pt x="1539" y="7258"/>
                </a:lnTo>
                <a:lnTo>
                  <a:pt x="1552" y="7255"/>
                </a:lnTo>
                <a:lnTo>
                  <a:pt x="1565" y="7249"/>
                </a:lnTo>
                <a:lnTo>
                  <a:pt x="1576" y="7238"/>
                </a:lnTo>
                <a:lnTo>
                  <a:pt x="1583" y="7226"/>
                </a:lnTo>
                <a:close/>
                <a:moveTo>
                  <a:pt x="1534" y="7373"/>
                </a:moveTo>
                <a:lnTo>
                  <a:pt x="1536" y="7361"/>
                </a:lnTo>
                <a:lnTo>
                  <a:pt x="1532" y="7350"/>
                </a:lnTo>
                <a:lnTo>
                  <a:pt x="1524" y="7343"/>
                </a:lnTo>
                <a:lnTo>
                  <a:pt x="1512" y="7340"/>
                </a:lnTo>
                <a:lnTo>
                  <a:pt x="1499" y="7343"/>
                </a:lnTo>
                <a:lnTo>
                  <a:pt x="1487" y="7350"/>
                </a:lnTo>
                <a:lnTo>
                  <a:pt x="1477" y="7361"/>
                </a:lnTo>
                <a:lnTo>
                  <a:pt x="1469" y="7373"/>
                </a:lnTo>
                <a:lnTo>
                  <a:pt x="1468" y="7385"/>
                </a:lnTo>
                <a:lnTo>
                  <a:pt x="1471" y="7395"/>
                </a:lnTo>
                <a:lnTo>
                  <a:pt x="1480" y="7402"/>
                </a:lnTo>
                <a:lnTo>
                  <a:pt x="1492" y="7406"/>
                </a:lnTo>
                <a:lnTo>
                  <a:pt x="1505" y="7402"/>
                </a:lnTo>
                <a:lnTo>
                  <a:pt x="1517" y="7395"/>
                </a:lnTo>
                <a:lnTo>
                  <a:pt x="1528" y="7385"/>
                </a:lnTo>
                <a:lnTo>
                  <a:pt x="1534" y="7373"/>
                </a:lnTo>
                <a:close/>
                <a:moveTo>
                  <a:pt x="1486" y="7520"/>
                </a:moveTo>
                <a:lnTo>
                  <a:pt x="1488" y="7508"/>
                </a:lnTo>
                <a:lnTo>
                  <a:pt x="1484" y="7499"/>
                </a:lnTo>
                <a:lnTo>
                  <a:pt x="1475" y="7491"/>
                </a:lnTo>
                <a:lnTo>
                  <a:pt x="1464" y="7488"/>
                </a:lnTo>
                <a:lnTo>
                  <a:pt x="1451" y="7491"/>
                </a:lnTo>
                <a:lnTo>
                  <a:pt x="1440" y="7499"/>
                </a:lnTo>
                <a:lnTo>
                  <a:pt x="1430" y="7508"/>
                </a:lnTo>
                <a:lnTo>
                  <a:pt x="1423" y="7520"/>
                </a:lnTo>
                <a:lnTo>
                  <a:pt x="1421" y="7532"/>
                </a:lnTo>
                <a:lnTo>
                  <a:pt x="1425" y="7542"/>
                </a:lnTo>
                <a:lnTo>
                  <a:pt x="1433" y="7550"/>
                </a:lnTo>
                <a:lnTo>
                  <a:pt x="1444" y="7552"/>
                </a:lnTo>
                <a:lnTo>
                  <a:pt x="1457" y="7550"/>
                </a:lnTo>
                <a:lnTo>
                  <a:pt x="1469" y="7542"/>
                </a:lnTo>
                <a:lnTo>
                  <a:pt x="1480" y="7532"/>
                </a:lnTo>
                <a:lnTo>
                  <a:pt x="1486" y="7520"/>
                </a:lnTo>
                <a:close/>
                <a:moveTo>
                  <a:pt x="1438" y="7668"/>
                </a:moveTo>
                <a:lnTo>
                  <a:pt x="1439" y="7656"/>
                </a:lnTo>
                <a:lnTo>
                  <a:pt x="1436" y="7646"/>
                </a:lnTo>
                <a:lnTo>
                  <a:pt x="1429" y="7640"/>
                </a:lnTo>
                <a:lnTo>
                  <a:pt x="1417" y="7638"/>
                </a:lnTo>
                <a:lnTo>
                  <a:pt x="1404" y="7640"/>
                </a:lnTo>
                <a:lnTo>
                  <a:pt x="1393" y="7646"/>
                </a:lnTo>
                <a:lnTo>
                  <a:pt x="1383" y="7656"/>
                </a:lnTo>
                <a:lnTo>
                  <a:pt x="1376" y="7668"/>
                </a:lnTo>
                <a:lnTo>
                  <a:pt x="1375" y="7679"/>
                </a:lnTo>
                <a:lnTo>
                  <a:pt x="1378" y="7690"/>
                </a:lnTo>
                <a:lnTo>
                  <a:pt x="1386" y="7696"/>
                </a:lnTo>
                <a:lnTo>
                  <a:pt x="1397" y="7699"/>
                </a:lnTo>
                <a:lnTo>
                  <a:pt x="1410" y="7696"/>
                </a:lnTo>
                <a:lnTo>
                  <a:pt x="1421" y="7690"/>
                </a:lnTo>
                <a:lnTo>
                  <a:pt x="1432" y="7679"/>
                </a:lnTo>
                <a:lnTo>
                  <a:pt x="1438" y="7668"/>
                </a:lnTo>
                <a:close/>
                <a:moveTo>
                  <a:pt x="1369" y="7786"/>
                </a:moveTo>
                <a:lnTo>
                  <a:pt x="1357" y="7788"/>
                </a:lnTo>
                <a:lnTo>
                  <a:pt x="1346" y="7794"/>
                </a:lnTo>
                <a:lnTo>
                  <a:pt x="1336" y="7804"/>
                </a:lnTo>
                <a:lnTo>
                  <a:pt x="1329" y="7815"/>
                </a:lnTo>
                <a:lnTo>
                  <a:pt x="1328" y="7827"/>
                </a:lnTo>
                <a:lnTo>
                  <a:pt x="1331" y="7837"/>
                </a:lnTo>
                <a:lnTo>
                  <a:pt x="1340" y="7843"/>
                </a:lnTo>
                <a:lnTo>
                  <a:pt x="1350" y="7845"/>
                </a:lnTo>
                <a:lnTo>
                  <a:pt x="1362" y="7843"/>
                </a:lnTo>
                <a:lnTo>
                  <a:pt x="1374" y="7837"/>
                </a:lnTo>
                <a:lnTo>
                  <a:pt x="1384" y="7827"/>
                </a:lnTo>
                <a:lnTo>
                  <a:pt x="1390" y="7815"/>
                </a:lnTo>
                <a:lnTo>
                  <a:pt x="1391" y="7804"/>
                </a:lnTo>
                <a:lnTo>
                  <a:pt x="1388" y="7794"/>
                </a:lnTo>
                <a:lnTo>
                  <a:pt x="1380" y="7788"/>
                </a:lnTo>
                <a:lnTo>
                  <a:pt x="1369" y="7786"/>
                </a:lnTo>
                <a:close/>
                <a:moveTo>
                  <a:pt x="1342" y="7962"/>
                </a:moveTo>
                <a:lnTo>
                  <a:pt x="1343" y="7951"/>
                </a:lnTo>
                <a:lnTo>
                  <a:pt x="1340" y="7942"/>
                </a:lnTo>
                <a:lnTo>
                  <a:pt x="1332" y="7936"/>
                </a:lnTo>
                <a:lnTo>
                  <a:pt x="1321" y="7934"/>
                </a:lnTo>
                <a:lnTo>
                  <a:pt x="1310" y="7936"/>
                </a:lnTo>
                <a:lnTo>
                  <a:pt x="1299" y="7942"/>
                </a:lnTo>
                <a:lnTo>
                  <a:pt x="1290" y="7951"/>
                </a:lnTo>
                <a:lnTo>
                  <a:pt x="1283" y="7962"/>
                </a:lnTo>
                <a:lnTo>
                  <a:pt x="1281" y="7974"/>
                </a:lnTo>
                <a:lnTo>
                  <a:pt x="1285" y="7983"/>
                </a:lnTo>
                <a:lnTo>
                  <a:pt x="1293" y="7990"/>
                </a:lnTo>
                <a:lnTo>
                  <a:pt x="1303" y="7992"/>
                </a:lnTo>
                <a:lnTo>
                  <a:pt x="1315" y="7990"/>
                </a:lnTo>
                <a:lnTo>
                  <a:pt x="1326" y="7983"/>
                </a:lnTo>
                <a:lnTo>
                  <a:pt x="1336" y="7974"/>
                </a:lnTo>
                <a:lnTo>
                  <a:pt x="1342" y="7962"/>
                </a:lnTo>
                <a:close/>
                <a:moveTo>
                  <a:pt x="1236" y="8111"/>
                </a:moveTo>
                <a:lnTo>
                  <a:pt x="1235" y="8122"/>
                </a:lnTo>
                <a:lnTo>
                  <a:pt x="1239" y="8130"/>
                </a:lnTo>
                <a:lnTo>
                  <a:pt x="1246" y="8136"/>
                </a:lnTo>
                <a:lnTo>
                  <a:pt x="1256" y="8138"/>
                </a:lnTo>
                <a:lnTo>
                  <a:pt x="1267" y="8136"/>
                </a:lnTo>
                <a:lnTo>
                  <a:pt x="1278" y="8130"/>
                </a:lnTo>
                <a:lnTo>
                  <a:pt x="1288" y="8122"/>
                </a:lnTo>
                <a:lnTo>
                  <a:pt x="1293" y="8111"/>
                </a:lnTo>
                <a:lnTo>
                  <a:pt x="1295" y="8099"/>
                </a:lnTo>
                <a:lnTo>
                  <a:pt x="1292" y="8090"/>
                </a:lnTo>
                <a:lnTo>
                  <a:pt x="1284" y="8084"/>
                </a:lnTo>
                <a:lnTo>
                  <a:pt x="1274" y="8082"/>
                </a:lnTo>
                <a:lnTo>
                  <a:pt x="1262" y="8084"/>
                </a:lnTo>
                <a:lnTo>
                  <a:pt x="1252" y="8090"/>
                </a:lnTo>
                <a:lnTo>
                  <a:pt x="1243" y="8099"/>
                </a:lnTo>
                <a:lnTo>
                  <a:pt x="1236" y="8111"/>
                </a:lnTo>
                <a:close/>
                <a:moveTo>
                  <a:pt x="1190" y="8258"/>
                </a:moveTo>
                <a:lnTo>
                  <a:pt x="1188" y="8269"/>
                </a:lnTo>
                <a:lnTo>
                  <a:pt x="1192" y="8277"/>
                </a:lnTo>
                <a:lnTo>
                  <a:pt x="1199" y="8283"/>
                </a:lnTo>
                <a:lnTo>
                  <a:pt x="1209" y="8285"/>
                </a:lnTo>
                <a:lnTo>
                  <a:pt x="1220" y="8283"/>
                </a:lnTo>
                <a:lnTo>
                  <a:pt x="1230" y="8277"/>
                </a:lnTo>
                <a:lnTo>
                  <a:pt x="1240" y="8269"/>
                </a:lnTo>
                <a:lnTo>
                  <a:pt x="1245" y="8258"/>
                </a:lnTo>
                <a:lnTo>
                  <a:pt x="1247" y="8248"/>
                </a:lnTo>
                <a:lnTo>
                  <a:pt x="1244" y="8238"/>
                </a:lnTo>
                <a:lnTo>
                  <a:pt x="1236" y="8232"/>
                </a:lnTo>
                <a:lnTo>
                  <a:pt x="1226" y="8230"/>
                </a:lnTo>
                <a:lnTo>
                  <a:pt x="1215" y="8232"/>
                </a:lnTo>
                <a:lnTo>
                  <a:pt x="1205" y="8238"/>
                </a:lnTo>
                <a:lnTo>
                  <a:pt x="1196" y="8248"/>
                </a:lnTo>
                <a:lnTo>
                  <a:pt x="1190" y="8258"/>
                </a:lnTo>
                <a:close/>
                <a:moveTo>
                  <a:pt x="1021" y="8871"/>
                </a:moveTo>
                <a:lnTo>
                  <a:pt x="1030" y="8870"/>
                </a:lnTo>
                <a:lnTo>
                  <a:pt x="1039" y="8865"/>
                </a:lnTo>
                <a:lnTo>
                  <a:pt x="1046" y="8858"/>
                </a:lnTo>
                <a:lnTo>
                  <a:pt x="1052" y="8848"/>
                </a:lnTo>
                <a:lnTo>
                  <a:pt x="1053" y="8839"/>
                </a:lnTo>
                <a:lnTo>
                  <a:pt x="1050" y="8831"/>
                </a:lnTo>
                <a:lnTo>
                  <a:pt x="1044" y="8827"/>
                </a:lnTo>
                <a:lnTo>
                  <a:pt x="1035" y="8825"/>
                </a:lnTo>
                <a:lnTo>
                  <a:pt x="1026" y="8827"/>
                </a:lnTo>
                <a:lnTo>
                  <a:pt x="1017" y="8831"/>
                </a:lnTo>
                <a:lnTo>
                  <a:pt x="1010" y="8839"/>
                </a:lnTo>
                <a:lnTo>
                  <a:pt x="1005" y="8848"/>
                </a:lnTo>
                <a:lnTo>
                  <a:pt x="1004" y="8857"/>
                </a:lnTo>
                <a:lnTo>
                  <a:pt x="1007" y="8865"/>
                </a:lnTo>
                <a:lnTo>
                  <a:pt x="1012" y="8870"/>
                </a:lnTo>
                <a:lnTo>
                  <a:pt x="1021" y="8871"/>
                </a:lnTo>
                <a:close/>
                <a:moveTo>
                  <a:pt x="988" y="8973"/>
                </a:moveTo>
                <a:lnTo>
                  <a:pt x="979" y="8975"/>
                </a:lnTo>
                <a:lnTo>
                  <a:pt x="970" y="8979"/>
                </a:lnTo>
                <a:lnTo>
                  <a:pt x="963" y="8986"/>
                </a:lnTo>
                <a:lnTo>
                  <a:pt x="959" y="8996"/>
                </a:lnTo>
                <a:lnTo>
                  <a:pt x="958" y="9005"/>
                </a:lnTo>
                <a:lnTo>
                  <a:pt x="960" y="9012"/>
                </a:lnTo>
                <a:lnTo>
                  <a:pt x="966" y="9016"/>
                </a:lnTo>
                <a:lnTo>
                  <a:pt x="974" y="9018"/>
                </a:lnTo>
                <a:lnTo>
                  <a:pt x="983" y="9016"/>
                </a:lnTo>
                <a:lnTo>
                  <a:pt x="991" y="9012"/>
                </a:lnTo>
                <a:lnTo>
                  <a:pt x="998" y="9005"/>
                </a:lnTo>
                <a:lnTo>
                  <a:pt x="1004" y="8996"/>
                </a:lnTo>
                <a:lnTo>
                  <a:pt x="1005" y="8986"/>
                </a:lnTo>
                <a:lnTo>
                  <a:pt x="1002" y="8979"/>
                </a:lnTo>
                <a:lnTo>
                  <a:pt x="996" y="8975"/>
                </a:lnTo>
                <a:lnTo>
                  <a:pt x="988" y="8973"/>
                </a:lnTo>
                <a:close/>
                <a:moveTo>
                  <a:pt x="926" y="9165"/>
                </a:moveTo>
                <a:lnTo>
                  <a:pt x="935" y="9163"/>
                </a:lnTo>
                <a:lnTo>
                  <a:pt x="943" y="9158"/>
                </a:lnTo>
                <a:lnTo>
                  <a:pt x="950" y="9152"/>
                </a:lnTo>
                <a:lnTo>
                  <a:pt x="955" y="9143"/>
                </a:lnTo>
                <a:lnTo>
                  <a:pt x="956" y="9135"/>
                </a:lnTo>
                <a:lnTo>
                  <a:pt x="954" y="9127"/>
                </a:lnTo>
                <a:lnTo>
                  <a:pt x="948" y="9123"/>
                </a:lnTo>
                <a:lnTo>
                  <a:pt x="940" y="9121"/>
                </a:lnTo>
                <a:lnTo>
                  <a:pt x="931" y="9123"/>
                </a:lnTo>
                <a:lnTo>
                  <a:pt x="923" y="9127"/>
                </a:lnTo>
                <a:lnTo>
                  <a:pt x="916" y="9135"/>
                </a:lnTo>
                <a:lnTo>
                  <a:pt x="912" y="9143"/>
                </a:lnTo>
                <a:lnTo>
                  <a:pt x="911" y="9152"/>
                </a:lnTo>
                <a:lnTo>
                  <a:pt x="913" y="9158"/>
                </a:lnTo>
                <a:lnTo>
                  <a:pt x="919" y="9163"/>
                </a:lnTo>
                <a:lnTo>
                  <a:pt x="926" y="9165"/>
                </a:lnTo>
                <a:close/>
                <a:moveTo>
                  <a:pt x="879" y="9311"/>
                </a:moveTo>
                <a:lnTo>
                  <a:pt x="888" y="9309"/>
                </a:lnTo>
                <a:lnTo>
                  <a:pt x="895" y="9305"/>
                </a:lnTo>
                <a:lnTo>
                  <a:pt x="902" y="9298"/>
                </a:lnTo>
                <a:lnTo>
                  <a:pt x="907" y="9291"/>
                </a:lnTo>
                <a:lnTo>
                  <a:pt x="908" y="9283"/>
                </a:lnTo>
                <a:lnTo>
                  <a:pt x="905" y="9277"/>
                </a:lnTo>
                <a:lnTo>
                  <a:pt x="900" y="9271"/>
                </a:lnTo>
                <a:lnTo>
                  <a:pt x="892" y="9270"/>
                </a:lnTo>
                <a:lnTo>
                  <a:pt x="884" y="9271"/>
                </a:lnTo>
                <a:lnTo>
                  <a:pt x="876" y="9277"/>
                </a:lnTo>
                <a:lnTo>
                  <a:pt x="870" y="9283"/>
                </a:lnTo>
                <a:lnTo>
                  <a:pt x="866" y="9291"/>
                </a:lnTo>
                <a:lnTo>
                  <a:pt x="865" y="9298"/>
                </a:lnTo>
                <a:lnTo>
                  <a:pt x="867" y="9305"/>
                </a:lnTo>
                <a:lnTo>
                  <a:pt x="872" y="9309"/>
                </a:lnTo>
                <a:lnTo>
                  <a:pt x="879" y="9311"/>
                </a:lnTo>
                <a:close/>
                <a:moveTo>
                  <a:pt x="832" y="9457"/>
                </a:moveTo>
                <a:lnTo>
                  <a:pt x="840" y="9456"/>
                </a:lnTo>
                <a:lnTo>
                  <a:pt x="848" y="9452"/>
                </a:lnTo>
                <a:lnTo>
                  <a:pt x="854" y="9446"/>
                </a:lnTo>
                <a:lnTo>
                  <a:pt x="859" y="9438"/>
                </a:lnTo>
                <a:lnTo>
                  <a:pt x="860" y="9431"/>
                </a:lnTo>
                <a:lnTo>
                  <a:pt x="856" y="9424"/>
                </a:lnTo>
                <a:lnTo>
                  <a:pt x="852" y="9420"/>
                </a:lnTo>
                <a:lnTo>
                  <a:pt x="845" y="9419"/>
                </a:lnTo>
                <a:lnTo>
                  <a:pt x="837" y="9420"/>
                </a:lnTo>
                <a:lnTo>
                  <a:pt x="829" y="9424"/>
                </a:lnTo>
                <a:lnTo>
                  <a:pt x="823" y="9431"/>
                </a:lnTo>
                <a:lnTo>
                  <a:pt x="819" y="9438"/>
                </a:lnTo>
                <a:lnTo>
                  <a:pt x="818" y="9446"/>
                </a:lnTo>
                <a:lnTo>
                  <a:pt x="821" y="9452"/>
                </a:lnTo>
                <a:lnTo>
                  <a:pt x="825" y="9456"/>
                </a:lnTo>
                <a:lnTo>
                  <a:pt x="832" y="9457"/>
                </a:lnTo>
                <a:close/>
                <a:moveTo>
                  <a:pt x="785" y="9604"/>
                </a:moveTo>
                <a:lnTo>
                  <a:pt x="793" y="9603"/>
                </a:lnTo>
                <a:lnTo>
                  <a:pt x="800" y="9598"/>
                </a:lnTo>
                <a:lnTo>
                  <a:pt x="805" y="9592"/>
                </a:lnTo>
                <a:lnTo>
                  <a:pt x="809" y="9585"/>
                </a:lnTo>
                <a:lnTo>
                  <a:pt x="810" y="9578"/>
                </a:lnTo>
                <a:lnTo>
                  <a:pt x="808" y="9573"/>
                </a:lnTo>
                <a:lnTo>
                  <a:pt x="803" y="9569"/>
                </a:lnTo>
                <a:lnTo>
                  <a:pt x="797" y="9567"/>
                </a:lnTo>
                <a:lnTo>
                  <a:pt x="789" y="9569"/>
                </a:lnTo>
                <a:lnTo>
                  <a:pt x="782" y="9573"/>
                </a:lnTo>
                <a:lnTo>
                  <a:pt x="777" y="9578"/>
                </a:lnTo>
                <a:lnTo>
                  <a:pt x="773" y="9585"/>
                </a:lnTo>
                <a:lnTo>
                  <a:pt x="772" y="9592"/>
                </a:lnTo>
                <a:lnTo>
                  <a:pt x="774" y="9598"/>
                </a:lnTo>
                <a:lnTo>
                  <a:pt x="779" y="9603"/>
                </a:lnTo>
                <a:lnTo>
                  <a:pt x="785" y="9604"/>
                </a:lnTo>
                <a:close/>
                <a:moveTo>
                  <a:pt x="738" y="9751"/>
                </a:moveTo>
                <a:lnTo>
                  <a:pt x="745" y="9749"/>
                </a:lnTo>
                <a:lnTo>
                  <a:pt x="752" y="9746"/>
                </a:lnTo>
                <a:lnTo>
                  <a:pt x="757" y="9740"/>
                </a:lnTo>
                <a:lnTo>
                  <a:pt x="761" y="9733"/>
                </a:lnTo>
                <a:lnTo>
                  <a:pt x="761" y="9726"/>
                </a:lnTo>
                <a:lnTo>
                  <a:pt x="759" y="9721"/>
                </a:lnTo>
                <a:lnTo>
                  <a:pt x="755" y="9717"/>
                </a:lnTo>
                <a:lnTo>
                  <a:pt x="749" y="9716"/>
                </a:lnTo>
                <a:lnTo>
                  <a:pt x="742" y="9717"/>
                </a:lnTo>
                <a:lnTo>
                  <a:pt x="736" y="9721"/>
                </a:lnTo>
                <a:lnTo>
                  <a:pt x="730" y="9726"/>
                </a:lnTo>
                <a:lnTo>
                  <a:pt x="727" y="9733"/>
                </a:lnTo>
                <a:lnTo>
                  <a:pt x="726" y="9740"/>
                </a:lnTo>
                <a:lnTo>
                  <a:pt x="728" y="9746"/>
                </a:lnTo>
                <a:lnTo>
                  <a:pt x="732" y="9749"/>
                </a:lnTo>
                <a:lnTo>
                  <a:pt x="738" y="9751"/>
                </a:lnTo>
                <a:close/>
                <a:moveTo>
                  <a:pt x="3670" y="161"/>
                </a:moveTo>
                <a:lnTo>
                  <a:pt x="3677" y="160"/>
                </a:lnTo>
                <a:lnTo>
                  <a:pt x="3684" y="156"/>
                </a:lnTo>
                <a:lnTo>
                  <a:pt x="3689" y="151"/>
                </a:lnTo>
                <a:lnTo>
                  <a:pt x="3693" y="144"/>
                </a:lnTo>
                <a:lnTo>
                  <a:pt x="3694" y="137"/>
                </a:lnTo>
                <a:lnTo>
                  <a:pt x="3692" y="132"/>
                </a:lnTo>
                <a:lnTo>
                  <a:pt x="3687" y="128"/>
                </a:lnTo>
                <a:lnTo>
                  <a:pt x="3681" y="127"/>
                </a:lnTo>
                <a:lnTo>
                  <a:pt x="3674" y="128"/>
                </a:lnTo>
                <a:lnTo>
                  <a:pt x="3667" y="132"/>
                </a:lnTo>
                <a:lnTo>
                  <a:pt x="3662" y="137"/>
                </a:lnTo>
                <a:lnTo>
                  <a:pt x="3657" y="144"/>
                </a:lnTo>
                <a:lnTo>
                  <a:pt x="3657" y="151"/>
                </a:lnTo>
                <a:lnTo>
                  <a:pt x="3658" y="156"/>
                </a:lnTo>
                <a:lnTo>
                  <a:pt x="3664" y="160"/>
                </a:lnTo>
                <a:lnTo>
                  <a:pt x="3670" y="161"/>
                </a:lnTo>
                <a:close/>
                <a:moveTo>
                  <a:pt x="3622" y="310"/>
                </a:moveTo>
                <a:lnTo>
                  <a:pt x="3630" y="309"/>
                </a:lnTo>
                <a:lnTo>
                  <a:pt x="3637" y="305"/>
                </a:lnTo>
                <a:lnTo>
                  <a:pt x="3643" y="298"/>
                </a:lnTo>
                <a:lnTo>
                  <a:pt x="3646" y="291"/>
                </a:lnTo>
                <a:lnTo>
                  <a:pt x="3647" y="284"/>
                </a:lnTo>
                <a:lnTo>
                  <a:pt x="3645" y="279"/>
                </a:lnTo>
                <a:lnTo>
                  <a:pt x="3641" y="275"/>
                </a:lnTo>
                <a:lnTo>
                  <a:pt x="3634" y="273"/>
                </a:lnTo>
                <a:lnTo>
                  <a:pt x="3626" y="275"/>
                </a:lnTo>
                <a:lnTo>
                  <a:pt x="3620" y="279"/>
                </a:lnTo>
                <a:lnTo>
                  <a:pt x="3613" y="284"/>
                </a:lnTo>
                <a:lnTo>
                  <a:pt x="3609" y="291"/>
                </a:lnTo>
                <a:lnTo>
                  <a:pt x="3608" y="298"/>
                </a:lnTo>
                <a:lnTo>
                  <a:pt x="3610" y="305"/>
                </a:lnTo>
                <a:lnTo>
                  <a:pt x="3616" y="309"/>
                </a:lnTo>
                <a:lnTo>
                  <a:pt x="3622" y="310"/>
                </a:lnTo>
                <a:close/>
                <a:moveTo>
                  <a:pt x="3575" y="459"/>
                </a:moveTo>
                <a:lnTo>
                  <a:pt x="3583" y="457"/>
                </a:lnTo>
                <a:lnTo>
                  <a:pt x="3590" y="453"/>
                </a:lnTo>
                <a:lnTo>
                  <a:pt x="3596" y="447"/>
                </a:lnTo>
                <a:lnTo>
                  <a:pt x="3600" y="439"/>
                </a:lnTo>
                <a:lnTo>
                  <a:pt x="3601" y="431"/>
                </a:lnTo>
                <a:lnTo>
                  <a:pt x="3599" y="425"/>
                </a:lnTo>
                <a:lnTo>
                  <a:pt x="3594" y="421"/>
                </a:lnTo>
                <a:lnTo>
                  <a:pt x="3587" y="420"/>
                </a:lnTo>
                <a:lnTo>
                  <a:pt x="3579" y="421"/>
                </a:lnTo>
                <a:lnTo>
                  <a:pt x="3572" y="425"/>
                </a:lnTo>
                <a:lnTo>
                  <a:pt x="3564" y="431"/>
                </a:lnTo>
                <a:lnTo>
                  <a:pt x="3561" y="439"/>
                </a:lnTo>
                <a:lnTo>
                  <a:pt x="3560" y="447"/>
                </a:lnTo>
                <a:lnTo>
                  <a:pt x="3562" y="453"/>
                </a:lnTo>
                <a:lnTo>
                  <a:pt x="3568" y="457"/>
                </a:lnTo>
                <a:lnTo>
                  <a:pt x="3575" y="459"/>
                </a:lnTo>
                <a:close/>
                <a:moveTo>
                  <a:pt x="3527" y="607"/>
                </a:moveTo>
                <a:lnTo>
                  <a:pt x="3535" y="606"/>
                </a:lnTo>
                <a:lnTo>
                  <a:pt x="3543" y="601"/>
                </a:lnTo>
                <a:lnTo>
                  <a:pt x="3549" y="595"/>
                </a:lnTo>
                <a:lnTo>
                  <a:pt x="3553" y="587"/>
                </a:lnTo>
                <a:lnTo>
                  <a:pt x="3554" y="578"/>
                </a:lnTo>
                <a:lnTo>
                  <a:pt x="3552" y="572"/>
                </a:lnTo>
                <a:lnTo>
                  <a:pt x="3547" y="568"/>
                </a:lnTo>
                <a:lnTo>
                  <a:pt x="3540" y="566"/>
                </a:lnTo>
                <a:lnTo>
                  <a:pt x="3532" y="568"/>
                </a:lnTo>
                <a:lnTo>
                  <a:pt x="3524" y="572"/>
                </a:lnTo>
                <a:lnTo>
                  <a:pt x="3516" y="578"/>
                </a:lnTo>
                <a:lnTo>
                  <a:pt x="3512" y="587"/>
                </a:lnTo>
                <a:lnTo>
                  <a:pt x="3511" y="595"/>
                </a:lnTo>
                <a:lnTo>
                  <a:pt x="3514" y="601"/>
                </a:lnTo>
                <a:lnTo>
                  <a:pt x="3520" y="606"/>
                </a:lnTo>
                <a:lnTo>
                  <a:pt x="3527" y="607"/>
                </a:lnTo>
                <a:close/>
                <a:moveTo>
                  <a:pt x="3479" y="755"/>
                </a:moveTo>
                <a:lnTo>
                  <a:pt x="3488" y="754"/>
                </a:lnTo>
                <a:lnTo>
                  <a:pt x="3496" y="749"/>
                </a:lnTo>
                <a:lnTo>
                  <a:pt x="3503" y="743"/>
                </a:lnTo>
                <a:lnTo>
                  <a:pt x="3507" y="735"/>
                </a:lnTo>
                <a:lnTo>
                  <a:pt x="3508" y="726"/>
                </a:lnTo>
                <a:lnTo>
                  <a:pt x="3505" y="719"/>
                </a:lnTo>
                <a:lnTo>
                  <a:pt x="3500" y="714"/>
                </a:lnTo>
                <a:lnTo>
                  <a:pt x="3493" y="713"/>
                </a:lnTo>
                <a:lnTo>
                  <a:pt x="3484" y="714"/>
                </a:lnTo>
                <a:lnTo>
                  <a:pt x="3476" y="719"/>
                </a:lnTo>
                <a:lnTo>
                  <a:pt x="3468" y="726"/>
                </a:lnTo>
                <a:lnTo>
                  <a:pt x="3464" y="735"/>
                </a:lnTo>
                <a:lnTo>
                  <a:pt x="3463" y="743"/>
                </a:lnTo>
                <a:lnTo>
                  <a:pt x="3466" y="749"/>
                </a:lnTo>
                <a:lnTo>
                  <a:pt x="3472" y="754"/>
                </a:lnTo>
                <a:lnTo>
                  <a:pt x="3479" y="755"/>
                </a:lnTo>
                <a:close/>
                <a:moveTo>
                  <a:pt x="3432" y="903"/>
                </a:moveTo>
                <a:lnTo>
                  <a:pt x="3441" y="902"/>
                </a:lnTo>
                <a:lnTo>
                  <a:pt x="3449" y="897"/>
                </a:lnTo>
                <a:lnTo>
                  <a:pt x="3456" y="890"/>
                </a:lnTo>
                <a:lnTo>
                  <a:pt x="3460" y="882"/>
                </a:lnTo>
                <a:lnTo>
                  <a:pt x="3461" y="873"/>
                </a:lnTo>
                <a:lnTo>
                  <a:pt x="3459" y="867"/>
                </a:lnTo>
                <a:lnTo>
                  <a:pt x="3453" y="861"/>
                </a:lnTo>
                <a:lnTo>
                  <a:pt x="3446" y="859"/>
                </a:lnTo>
                <a:lnTo>
                  <a:pt x="3437" y="861"/>
                </a:lnTo>
                <a:lnTo>
                  <a:pt x="3428" y="867"/>
                </a:lnTo>
                <a:lnTo>
                  <a:pt x="3420" y="873"/>
                </a:lnTo>
                <a:lnTo>
                  <a:pt x="3416" y="882"/>
                </a:lnTo>
                <a:lnTo>
                  <a:pt x="3415" y="890"/>
                </a:lnTo>
                <a:lnTo>
                  <a:pt x="3417" y="897"/>
                </a:lnTo>
                <a:lnTo>
                  <a:pt x="3423" y="902"/>
                </a:lnTo>
                <a:lnTo>
                  <a:pt x="3432" y="903"/>
                </a:lnTo>
                <a:close/>
                <a:moveTo>
                  <a:pt x="3384" y="1053"/>
                </a:moveTo>
                <a:lnTo>
                  <a:pt x="3393" y="1050"/>
                </a:lnTo>
                <a:lnTo>
                  <a:pt x="3402" y="1045"/>
                </a:lnTo>
                <a:lnTo>
                  <a:pt x="3409" y="1038"/>
                </a:lnTo>
                <a:lnTo>
                  <a:pt x="3414" y="1029"/>
                </a:lnTo>
                <a:lnTo>
                  <a:pt x="3415" y="1021"/>
                </a:lnTo>
                <a:lnTo>
                  <a:pt x="3412" y="1013"/>
                </a:lnTo>
                <a:lnTo>
                  <a:pt x="3407" y="1009"/>
                </a:lnTo>
                <a:lnTo>
                  <a:pt x="3399" y="1007"/>
                </a:lnTo>
                <a:lnTo>
                  <a:pt x="3389" y="1009"/>
                </a:lnTo>
                <a:lnTo>
                  <a:pt x="3381" y="1013"/>
                </a:lnTo>
                <a:lnTo>
                  <a:pt x="3372" y="1021"/>
                </a:lnTo>
                <a:lnTo>
                  <a:pt x="3368" y="1029"/>
                </a:lnTo>
                <a:lnTo>
                  <a:pt x="3367" y="1038"/>
                </a:lnTo>
                <a:lnTo>
                  <a:pt x="3369" y="1045"/>
                </a:lnTo>
                <a:lnTo>
                  <a:pt x="3375" y="1050"/>
                </a:lnTo>
                <a:lnTo>
                  <a:pt x="3384" y="1053"/>
                </a:lnTo>
                <a:close/>
                <a:moveTo>
                  <a:pt x="3336" y="1201"/>
                </a:moveTo>
                <a:lnTo>
                  <a:pt x="3346" y="1199"/>
                </a:lnTo>
                <a:lnTo>
                  <a:pt x="3355" y="1194"/>
                </a:lnTo>
                <a:lnTo>
                  <a:pt x="3362" y="1186"/>
                </a:lnTo>
                <a:lnTo>
                  <a:pt x="3367" y="1177"/>
                </a:lnTo>
                <a:lnTo>
                  <a:pt x="3368" y="1168"/>
                </a:lnTo>
                <a:lnTo>
                  <a:pt x="3366" y="1160"/>
                </a:lnTo>
                <a:lnTo>
                  <a:pt x="3360" y="1155"/>
                </a:lnTo>
                <a:lnTo>
                  <a:pt x="3351" y="1153"/>
                </a:lnTo>
                <a:lnTo>
                  <a:pt x="3342" y="1155"/>
                </a:lnTo>
                <a:lnTo>
                  <a:pt x="3333" y="1160"/>
                </a:lnTo>
                <a:lnTo>
                  <a:pt x="3324" y="1168"/>
                </a:lnTo>
                <a:lnTo>
                  <a:pt x="3320" y="1177"/>
                </a:lnTo>
                <a:lnTo>
                  <a:pt x="3319" y="1186"/>
                </a:lnTo>
                <a:lnTo>
                  <a:pt x="3321" y="1194"/>
                </a:lnTo>
                <a:lnTo>
                  <a:pt x="3327" y="1199"/>
                </a:lnTo>
                <a:lnTo>
                  <a:pt x="3336" y="1201"/>
                </a:lnTo>
                <a:close/>
                <a:moveTo>
                  <a:pt x="3289" y="1349"/>
                </a:moveTo>
                <a:lnTo>
                  <a:pt x="3299" y="1347"/>
                </a:lnTo>
                <a:lnTo>
                  <a:pt x="3308" y="1342"/>
                </a:lnTo>
                <a:lnTo>
                  <a:pt x="3316" y="1334"/>
                </a:lnTo>
                <a:lnTo>
                  <a:pt x="3321" y="1324"/>
                </a:lnTo>
                <a:lnTo>
                  <a:pt x="3322" y="1315"/>
                </a:lnTo>
                <a:lnTo>
                  <a:pt x="3319" y="1307"/>
                </a:lnTo>
                <a:lnTo>
                  <a:pt x="3313" y="1302"/>
                </a:lnTo>
                <a:lnTo>
                  <a:pt x="3304" y="1300"/>
                </a:lnTo>
                <a:lnTo>
                  <a:pt x="3294" y="1302"/>
                </a:lnTo>
                <a:lnTo>
                  <a:pt x="3285" y="1307"/>
                </a:lnTo>
                <a:lnTo>
                  <a:pt x="3276" y="1315"/>
                </a:lnTo>
                <a:lnTo>
                  <a:pt x="3272" y="1324"/>
                </a:lnTo>
                <a:lnTo>
                  <a:pt x="3270" y="1334"/>
                </a:lnTo>
                <a:lnTo>
                  <a:pt x="3273" y="1342"/>
                </a:lnTo>
                <a:lnTo>
                  <a:pt x="3279" y="1347"/>
                </a:lnTo>
                <a:lnTo>
                  <a:pt x="3289" y="1349"/>
                </a:lnTo>
                <a:close/>
                <a:moveTo>
                  <a:pt x="3241" y="1497"/>
                </a:moveTo>
                <a:lnTo>
                  <a:pt x="3252" y="1495"/>
                </a:lnTo>
                <a:lnTo>
                  <a:pt x="3261" y="1490"/>
                </a:lnTo>
                <a:lnTo>
                  <a:pt x="3269" y="1482"/>
                </a:lnTo>
                <a:lnTo>
                  <a:pt x="3274" y="1472"/>
                </a:lnTo>
                <a:lnTo>
                  <a:pt x="3275" y="1462"/>
                </a:lnTo>
                <a:lnTo>
                  <a:pt x="3272" y="1454"/>
                </a:lnTo>
                <a:lnTo>
                  <a:pt x="3266" y="1448"/>
                </a:lnTo>
                <a:lnTo>
                  <a:pt x="3257" y="1446"/>
                </a:lnTo>
                <a:lnTo>
                  <a:pt x="3247" y="1448"/>
                </a:lnTo>
                <a:lnTo>
                  <a:pt x="3237" y="1454"/>
                </a:lnTo>
                <a:lnTo>
                  <a:pt x="3228" y="1462"/>
                </a:lnTo>
                <a:lnTo>
                  <a:pt x="3223" y="1472"/>
                </a:lnTo>
                <a:lnTo>
                  <a:pt x="3222" y="1482"/>
                </a:lnTo>
                <a:lnTo>
                  <a:pt x="3225" y="1490"/>
                </a:lnTo>
                <a:lnTo>
                  <a:pt x="3231" y="1495"/>
                </a:lnTo>
                <a:lnTo>
                  <a:pt x="3241" y="1497"/>
                </a:lnTo>
                <a:close/>
                <a:moveTo>
                  <a:pt x="3194" y="1645"/>
                </a:moveTo>
                <a:lnTo>
                  <a:pt x="3204" y="1643"/>
                </a:lnTo>
                <a:lnTo>
                  <a:pt x="3214" y="1638"/>
                </a:lnTo>
                <a:lnTo>
                  <a:pt x="3222" y="1630"/>
                </a:lnTo>
                <a:lnTo>
                  <a:pt x="3227" y="1620"/>
                </a:lnTo>
                <a:lnTo>
                  <a:pt x="3229" y="1609"/>
                </a:lnTo>
                <a:lnTo>
                  <a:pt x="3226" y="1601"/>
                </a:lnTo>
                <a:lnTo>
                  <a:pt x="3219" y="1595"/>
                </a:lnTo>
                <a:lnTo>
                  <a:pt x="3210" y="1593"/>
                </a:lnTo>
                <a:lnTo>
                  <a:pt x="3199" y="1595"/>
                </a:lnTo>
                <a:lnTo>
                  <a:pt x="3190" y="1601"/>
                </a:lnTo>
                <a:lnTo>
                  <a:pt x="3180" y="1609"/>
                </a:lnTo>
                <a:lnTo>
                  <a:pt x="3175" y="1620"/>
                </a:lnTo>
                <a:lnTo>
                  <a:pt x="3174" y="1630"/>
                </a:lnTo>
                <a:lnTo>
                  <a:pt x="3177" y="1638"/>
                </a:lnTo>
                <a:lnTo>
                  <a:pt x="3183" y="1643"/>
                </a:lnTo>
                <a:lnTo>
                  <a:pt x="3194" y="1645"/>
                </a:lnTo>
                <a:close/>
                <a:moveTo>
                  <a:pt x="3146" y="1793"/>
                </a:moveTo>
                <a:lnTo>
                  <a:pt x="3157" y="1791"/>
                </a:lnTo>
                <a:lnTo>
                  <a:pt x="3167" y="1786"/>
                </a:lnTo>
                <a:lnTo>
                  <a:pt x="3175" y="1777"/>
                </a:lnTo>
                <a:lnTo>
                  <a:pt x="3181" y="1767"/>
                </a:lnTo>
                <a:lnTo>
                  <a:pt x="3182" y="1757"/>
                </a:lnTo>
                <a:lnTo>
                  <a:pt x="3179" y="1747"/>
                </a:lnTo>
                <a:lnTo>
                  <a:pt x="3173" y="1742"/>
                </a:lnTo>
                <a:lnTo>
                  <a:pt x="3163" y="1740"/>
                </a:lnTo>
                <a:lnTo>
                  <a:pt x="3152" y="1742"/>
                </a:lnTo>
                <a:lnTo>
                  <a:pt x="3142" y="1747"/>
                </a:lnTo>
                <a:lnTo>
                  <a:pt x="3132" y="1757"/>
                </a:lnTo>
                <a:lnTo>
                  <a:pt x="3127" y="1767"/>
                </a:lnTo>
                <a:lnTo>
                  <a:pt x="3126" y="1777"/>
                </a:lnTo>
                <a:lnTo>
                  <a:pt x="3129" y="1786"/>
                </a:lnTo>
                <a:lnTo>
                  <a:pt x="3135" y="1791"/>
                </a:lnTo>
                <a:lnTo>
                  <a:pt x="3146" y="1793"/>
                </a:lnTo>
                <a:close/>
                <a:moveTo>
                  <a:pt x="3098" y="1943"/>
                </a:moveTo>
                <a:lnTo>
                  <a:pt x="3110" y="1940"/>
                </a:lnTo>
                <a:lnTo>
                  <a:pt x="3120" y="1934"/>
                </a:lnTo>
                <a:lnTo>
                  <a:pt x="3129" y="1925"/>
                </a:lnTo>
                <a:lnTo>
                  <a:pt x="3134" y="1914"/>
                </a:lnTo>
                <a:lnTo>
                  <a:pt x="3136" y="1904"/>
                </a:lnTo>
                <a:lnTo>
                  <a:pt x="3133" y="1895"/>
                </a:lnTo>
                <a:lnTo>
                  <a:pt x="3126" y="1888"/>
                </a:lnTo>
                <a:lnTo>
                  <a:pt x="3116" y="1886"/>
                </a:lnTo>
                <a:lnTo>
                  <a:pt x="3105" y="1888"/>
                </a:lnTo>
                <a:lnTo>
                  <a:pt x="3094" y="1895"/>
                </a:lnTo>
                <a:lnTo>
                  <a:pt x="3084" y="1904"/>
                </a:lnTo>
                <a:lnTo>
                  <a:pt x="3079" y="1914"/>
                </a:lnTo>
                <a:lnTo>
                  <a:pt x="3078" y="1925"/>
                </a:lnTo>
                <a:lnTo>
                  <a:pt x="3081" y="1934"/>
                </a:lnTo>
                <a:lnTo>
                  <a:pt x="3087" y="1941"/>
                </a:lnTo>
                <a:lnTo>
                  <a:pt x="3098" y="1943"/>
                </a:lnTo>
                <a:close/>
                <a:moveTo>
                  <a:pt x="3088" y="2062"/>
                </a:moveTo>
                <a:lnTo>
                  <a:pt x="3089" y="2051"/>
                </a:lnTo>
                <a:lnTo>
                  <a:pt x="3086" y="2042"/>
                </a:lnTo>
                <a:lnTo>
                  <a:pt x="3079" y="2036"/>
                </a:lnTo>
                <a:lnTo>
                  <a:pt x="3069" y="2034"/>
                </a:lnTo>
                <a:lnTo>
                  <a:pt x="3057" y="2036"/>
                </a:lnTo>
                <a:lnTo>
                  <a:pt x="3046" y="2042"/>
                </a:lnTo>
                <a:lnTo>
                  <a:pt x="3036" y="2051"/>
                </a:lnTo>
                <a:lnTo>
                  <a:pt x="3031" y="2062"/>
                </a:lnTo>
                <a:lnTo>
                  <a:pt x="3029" y="2073"/>
                </a:lnTo>
                <a:lnTo>
                  <a:pt x="3033" y="2083"/>
                </a:lnTo>
                <a:lnTo>
                  <a:pt x="3039" y="2089"/>
                </a:lnTo>
                <a:lnTo>
                  <a:pt x="3051" y="2091"/>
                </a:lnTo>
                <a:lnTo>
                  <a:pt x="3062" y="2089"/>
                </a:lnTo>
                <a:lnTo>
                  <a:pt x="3073" y="2083"/>
                </a:lnTo>
                <a:lnTo>
                  <a:pt x="3082" y="2073"/>
                </a:lnTo>
                <a:lnTo>
                  <a:pt x="3088" y="2062"/>
                </a:lnTo>
                <a:close/>
                <a:moveTo>
                  <a:pt x="3041" y="2209"/>
                </a:moveTo>
                <a:lnTo>
                  <a:pt x="3042" y="2198"/>
                </a:lnTo>
                <a:lnTo>
                  <a:pt x="3039" y="2189"/>
                </a:lnTo>
                <a:lnTo>
                  <a:pt x="3032" y="2183"/>
                </a:lnTo>
                <a:lnTo>
                  <a:pt x="3021" y="2181"/>
                </a:lnTo>
                <a:lnTo>
                  <a:pt x="3010" y="2183"/>
                </a:lnTo>
                <a:lnTo>
                  <a:pt x="2999" y="2189"/>
                </a:lnTo>
                <a:lnTo>
                  <a:pt x="2989" y="2198"/>
                </a:lnTo>
                <a:lnTo>
                  <a:pt x="2983" y="2209"/>
                </a:lnTo>
                <a:lnTo>
                  <a:pt x="2982" y="2221"/>
                </a:lnTo>
                <a:lnTo>
                  <a:pt x="2985" y="2230"/>
                </a:lnTo>
                <a:lnTo>
                  <a:pt x="2992" y="2236"/>
                </a:lnTo>
                <a:lnTo>
                  <a:pt x="3003" y="2239"/>
                </a:lnTo>
                <a:lnTo>
                  <a:pt x="3015" y="2236"/>
                </a:lnTo>
                <a:lnTo>
                  <a:pt x="3026" y="2230"/>
                </a:lnTo>
                <a:lnTo>
                  <a:pt x="3035" y="2221"/>
                </a:lnTo>
                <a:lnTo>
                  <a:pt x="3041" y="2209"/>
                </a:lnTo>
                <a:close/>
                <a:moveTo>
                  <a:pt x="2994" y="2357"/>
                </a:moveTo>
                <a:lnTo>
                  <a:pt x="2997" y="2345"/>
                </a:lnTo>
                <a:lnTo>
                  <a:pt x="2992" y="2336"/>
                </a:lnTo>
                <a:lnTo>
                  <a:pt x="2985" y="2330"/>
                </a:lnTo>
                <a:lnTo>
                  <a:pt x="2974" y="2327"/>
                </a:lnTo>
                <a:lnTo>
                  <a:pt x="2962" y="2330"/>
                </a:lnTo>
                <a:lnTo>
                  <a:pt x="2951" y="2336"/>
                </a:lnTo>
                <a:lnTo>
                  <a:pt x="2941" y="2345"/>
                </a:lnTo>
                <a:lnTo>
                  <a:pt x="2935" y="2357"/>
                </a:lnTo>
                <a:lnTo>
                  <a:pt x="2933" y="2369"/>
                </a:lnTo>
                <a:lnTo>
                  <a:pt x="2937" y="2378"/>
                </a:lnTo>
                <a:lnTo>
                  <a:pt x="2944" y="2384"/>
                </a:lnTo>
                <a:lnTo>
                  <a:pt x="2956" y="2387"/>
                </a:lnTo>
                <a:lnTo>
                  <a:pt x="2968" y="2384"/>
                </a:lnTo>
                <a:lnTo>
                  <a:pt x="2979" y="2378"/>
                </a:lnTo>
                <a:lnTo>
                  <a:pt x="2988" y="2369"/>
                </a:lnTo>
                <a:lnTo>
                  <a:pt x="2994" y="2357"/>
                </a:lnTo>
                <a:close/>
                <a:moveTo>
                  <a:pt x="2948" y="2505"/>
                </a:moveTo>
                <a:lnTo>
                  <a:pt x="2950" y="2492"/>
                </a:lnTo>
                <a:lnTo>
                  <a:pt x="2946" y="2483"/>
                </a:lnTo>
                <a:lnTo>
                  <a:pt x="2938" y="2476"/>
                </a:lnTo>
                <a:lnTo>
                  <a:pt x="2927" y="2474"/>
                </a:lnTo>
                <a:lnTo>
                  <a:pt x="2915" y="2476"/>
                </a:lnTo>
                <a:lnTo>
                  <a:pt x="2903" y="2483"/>
                </a:lnTo>
                <a:lnTo>
                  <a:pt x="2893" y="2492"/>
                </a:lnTo>
                <a:lnTo>
                  <a:pt x="2887" y="2505"/>
                </a:lnTo>
                <a:lnTo>
                  <a:pt x="2885" y="2517"/>
                </a:lnTo>
                <a:lnTo>
                  <a:pt x="2889" y="2526"/>
                </a:lnTo>
                <a:lnTo>
                  <a:pt x="2896" y="2533"/>
                </a:lnTo>
                <a:lnTo>
                  <a:pt x="2908" y="2535"/>
                </a:lnTo>
                <a:lnTo>
                  <a:pt x="2920" y="2533"/>
                </a:lnTo>
                <a:lnTo>
                  <a:pt x="2932" y="2526"/>
                </a:lnTo>
                <a:lnTo>
                  <a:pt x="2942" y="2517"/>
                </a:lnTo>
                <a:lnTo>
                  <a:pt x="2948" y="2505"/>
                </a:lnTo>
                <a:close/>
                <a:moveTo>
                  <a:pt x="2902" y="2652"/>
                </a:moveTo>
                <a:lnTo>
                  <a:pt x="2903" y="2640"/>
                </a:lnTo>
                <a:lnTo>
                  <a:pt x="2899" y="2630"/>
                </a:lnTo>
                <a:lnTo>
                  <a:pt x="2891" y="2623"/>
                </a:lnTo>
                <a:lnTo>
                  <a:pt x="2880" y="2621"/>
                </a:lnTo>
                <a:lnTo>
                  <a:pt x="2867" y="2623"/>
                </a:lnTo>
                <a:lnTo>
                  <a:pt x="2856" y="2630"/>
                </a:lnTo>
                <a:lnTo>
                  <a:pt x="2845" y="2640"/>
                </a:lnTo>
                <a:lnTo>
                  <a:pt x="2839" y="2652"/>
                </a:lnTo>
                <a:lnTo>
                  <a:pt x="2837" y="2664"/>
                </a:lnTo>
                <a:lnTo>
                  <a:pt x="2841" y="2674"/>
                </a:lnTo>
                <a:lnTo>
                  <a:pt x="2848" y="2680"/>
                </a:lnTo>
                <a:lnTo>
                  <a:pt x="2860" y="2683"/>
                </a:lnTo>
                <a:lnTo>
                  <a:pt x="2873" y="2680"/>
                </a:lnTo>
                <a:lnTo>
                  <a:pt x="2885" y="2674"/>
                </a:lnTo>
                <a:lnTo>
                  <a:pt x="2894" y="2664"/>
                </a:lnTo>
                <a:lnTo>
                  <a:pt x="2902" y="2652"/>
                </a:lnTo>
                <a:close/>
                <a:moveTo>
                  <a:pt x="2855" y="2800"/>
                </a:moveTo>
                <a:lnTo>
                  <a:pt x="2856" y="2788"/>
                </a:lnTo>
                <a:lnTo>
                  <a:pt x="2852" y="2777"/>
                </a:lnTo>
                <a:lnTo>
                  <a:pt x="2844" y="2770"/>
                </a:lnTo>
                <a:lnTo>
                  <a:pt x="2833" y="2768"/>
                </a:lnTo>
                <a:lnTo>
                  <a:pt x="2820" y="2770"/>
                </a:lnTo>
                <a:lnTo>
                  <a:pt x="2808" y="2777"/>
                </a:lnTo>
                <a:lnTo>
                  <a:pt x="2797" y="2788"/>
                </a:lnTo>
                <a:lnTo>
                  <a:pt x="2791" y="2800"/>
                </a:lnTo>
                <a:lnTo>
                  <a:pt x="2790" y="2812"/>
                </a:lnTo>
                <a:lnTo>
                  <a:pt x="2793" y="2821"/>
                </a:lnTo>
                <a:lnTo>
                  <a:pt x="2801" y="2829"/>
                </a:lnTo>
                <a:lnTo>
                  <a:pt x="2813" y="2831"/>
                </a:lnTo>
                <a:lnTo>
                  <a:pt x="2826" y="2829"/>
                </a:lnTo>
                <a:lnTo>
                  <a:pt x="2838" y="2821"/>
                </a:lnTo>
                <a:lnTo>
                  <a:pt x="2847" y="2812"/>
                </a:lnTo>
                <a:lnTo>
                  <a:pt x="2855" y="2800"/>
                </a:lnTo>
                <a:close/>
                <a:moveTo>
                  <a:pt x="2808" y="2947"/>
                </a:moveTo>
                <a:lnTo>
                  <a:pt x="2810" y="2935"/>
                </a:lnTo>
                <a:lnTo>
                  <a:pt x="2805" y="2925"/>
                </a:lnTo>
                <a:lnTo>
                  <a:pt x="2797" y="2917"/>
                </a:lnTo>
                <a:lnTo>
                  <a:pt x="2786" y="2914"/>
                </a:lnTo>
                <a:lnTo>
                  <a:pt x="2773" y="2917"/>
                </a:lnTo>
                <a:lnTo>
                  <a:pt x="2760" y="2925"/>
                </a:lnTo>
                <a:lnTo>
                  <a:pt x="2749" y="2935"/>
                </a:lnTo>
                <a:lnTo>
                  <a:pt x="2743" y="2947"/>
                </a:lnTo>
                <a:lnTo>
                  <a:pt x="2741" y="2959"/>
                </a:lnTo>
                <a:lnTo>
                  <a:pt x="2745" y="2970"/>
                </a:lnTo>
                <a:lnTo>
                  <a:pt x="2753" y="2977"/>
                </a:lnTo>
                <a:lnTo>
                  <a:pt x="2765" y="2980"/>
                </a:lnTo>
                <a:lnTo>
                  <a:pt x="2778" y="2977"/>
                </a:lnTo>
                <a:lnTo>
                  <a:pt x="2791" y="2970"/>
                </a:lnTo>
                <a:lnTo>
                  <a:pt x="2801" y="2959"/>
                </a:lnTo>
                <a:lnTo>
                  <a:pt x="2808" y="2947"/>
                </a:lnTo>
                <a:close/>
                <a:moveTo>
                  <a:pt x="2695" y="3094"/>
                </a:moveTo>
                <a:lnTo>
                  <a:pt x="2694" y="3108"/>
                </a:lnTo>
                <a:lnTo>
                  <a:pt x="2697" y="3118"/>
                </a:lnTo>
                <a:lnTo>
                  <a:pt x="2705" y="3125"/>
                </a:lnTo>
                <a:lnTo>
                  <a:pt x="2718" y="3127"/>
                </a:lnTo>
                <a:lnTo>
                  <a:pt x="2731" y="3125"/>
                </a:lnTo>
                <a:lnTo>
                  <a:pt x="2743" y="3118"/>
                </a:lnTo>
                <a:lnTo>
                  <a:pt x="2754" y="3108"/>
                </a:lnTo>
                <a:lnTo>
                  <a:pt x="2761" y="3094"/>
                </a:lnTo>
                <a:lnTo>
                  <a:pt x="2763" y="3082"/>
                </a:lnTo>
                <a:lnTo>
                  <a:pt x="2758" y="3072"/>
                </a:lnTo>
                <a:lnTo>
                  <a:pt x="2750" y="3065"/>
                </a:lnTo>
                <a:lnTo>
                  <a:pt x="2738" y="3062"/>
                </a:lnTo>
                <a:lnTo>
                  <a:pt x="2725" y="3065"/>
                </a:lnTo>
                <a:lnTo>
                  <a:pt x="2713" y="3072"/>
                </a:lnTo>
                <a:lnTo>
                  <a:pt x="2702" y="3082"/>
                </a:lnTo>
                <a:lnTo>
                  <a:pt x="2695" y="3094"/>
                </a:lnTo>
                <a:close/>
                <a:moveTo>
                  <a:pt x="2647" y="3242"/>
                </a:moveTo>
                <a:lnTo>
                  <a:pt x="2646" y="3255"/>
                </a:lnTo>
                <a:lnTo>
                  <a:pt x="2649" y="3266"/>
                </a:lnTo>
                <a:lnTo>
                  <a:pt x="2658" y="3273"/>
                </a:lnTo>
                <a:lnTo>
                  <a:pt x="2670" y="3275"/>
                </a:lnTo>
                <a:lnTo>
                  <a:pt x="2684" y="3273"/>
                </a:lnTo>
                <a:lnTo>
                  <a:pt x="2696" y="3266"/>
                </a:lnTo>
                <a:lnTo>
                  <a:pt x="2707" y="3255"/>
                </a:lnTo>
                <a:lnTo>
                  <a:pt x="2714" y="3242"/>
                </a:lnTo>
                <a:lnTo>
                  <a:pt x="2716" y="3229"/>
                </a:lnTo>
                <a:lnTo>
                  <a:pt x="2712" y="3219"/>
                </a:lnTo>
                <a:lnTo>
                  <a:pt x="2703" y="3212"/>
                </a:lnTo>
                <a:lnTo>
                  <a:pt x="2691" y="3209"/>
                </a:lnTo>
                <a:lnTo>
                  <a:pt x="2678" y="3212"/>
                </a:lnTo>
                <a:lnTo>
                  <a:pt x="2665" y="3219"/>
                </a:lnTo>
                <a:lnTo>
                  <a:pt x="2654" y="3229"/>
                </a:lnTo>
                <a:lnTo>
                  <a:pt x="2647" y="3242"/>
                </a:lnTo>
                <a:close/>
                <a:moveTo>
                  <a:pt x="2600" y="3390"/>
                </a:moveTo>
                <a:lnTo>
                  <a:pt x="2598" y="3403"/>
                </a:lnTo>
                <a:lnTo>
                  <a:pt x="2602" y="3413"/>
                </a:lnTo>
                <a:lnTo>
                  <a:pt x="2610" y="3420"/>
                </a:lnTo>
                <a:lnTo>
                  <a:pt x="2623" y="3423"/>
                </a:lnTo>
                <a:lnTo>
                  <a:pt x="2636" y="3420"/>
                </a:lnTo>
                <a:lnTo>
                  <a:pt x="2649" y="3413"/>
                </a:lnTo>
                <a:lnTo>
                  <a:pt x="2660" y="3403"/>
                </a:lnTo>
                <a:lnTo>
                  <a:pt x="2667" y="3390"/>
                </a:lnTo>
                <a:lnTo>
                  <a:pt x="2669" y="3376"/>
                </a:lnTo>
                <a:lnTo>
                  <a:pt x="2665" y="3366"/>
                </a:lnTo>
                <a:lnTo>
                  <a:pt x="2656" y="3359"/>
                </a:lnTo>
                <a:lnTo>
                  <a:pt x="2644" y="3356"/>
                </a:lnTo>
                <a:lnTo>
                  <a:pt x="2630" y="3359"/>
                </a:lnTo>
                <a:lnTo>
                  <a:pt x="2618" y="3366"/>
                </a:lnTo>
                <a:lnTo>
                  <a:pt x="2606" y="3376"/>
                </a:lnTo>
                <a:lnTo>
                  <a:pt x="2600" y="3390"/>
                </a:lnTo>
                <a:close/>
                <a:moveTo>
                  <a:pt x="2620" y="3537"/>
                </a:moveTo>
                <a:lnTo>
                  <a:pt x="2622" y="3524"/>
                </a:lnTo>
                <a:lnTo>
                  <a:pt x="2618" y="3513"/>
                </a:lnTo>
                <a:lnTo>
                  <a:pt x="2609" y="3506"/>
                </a:lnTo>
                <a:lnTo>
                  <a:pt x="2597" y="3503"/>
                </a:lnTo>
                <a:lnTo>
                  <a:pt x="2583" y="3506"/>
                </a:lnTo>
                <a:lnTo>
                  <a:pt x="2570" y="3513"/>
                </a:lnTo>
                <a:lnTo>
                  <a:pt x="2559" y="3524"/>
                </a:lnTo>
                <a:lnTo>
                  <a:pt x="2552" y="3537"/>
                </a:lnTo>
                <a:lnTo>
                  <a:pt x="2550" y="3550"/>
                </a:lnTo>
                <a:lnTo>
                  <a:pt x="2554" y="3561"/>
                </a:lnTo>
                <a:lnTo>
                  <a:pt x="2562" y="3568"/>
                </a:lnTo>
                <a:lnTo>
                  <a:pt x="2575" y="3571"/>
                </a:lnTo>
                <a:lnTo>
                  <a:pt x="2589" y="3568"/>
                </a:lnTo>
                <a:lnTo>
                  <a:pt x="2602" y="3561"/>
                </a:lnTo>
                <a:lnTo>
                  <a:pt x="2612" y="3550"/>
                </a:lnTo>
                <a:lnTo>
                  <a:pt x="2620" y="3537"/>
                </a:lnTo>
                <a:close/>
                <a:moveTo>
                  <a:pt x="2573" y="3685"/>
                </a:moveTo>
                <a:lnTo>
                  <a:pt x="2575" y="3672"/>
                </a:lnTo>
                <a:lnTo>
                  <a:pt x="2571" y="3660"/>
                </a:lnTo>
                <a:lnTo>
                  <a:pt x="2562" y="3653"/>
                </a:lnTo>
                <a:lnTo>
                  <a:pt x="2549" y="3650"/>
                </a:lnTo>
                <a:lnTo>
                  <a:pt x="2535" y="3653"/>
                </a:lnTo>
                <a:lnTo>
                  <a:pt x="2522" y="3660"/>
                </a:lnTo>
                <a:lnTo>
                  <a:pt x="2511" y="3672"/>
                </a:lnTo>
                <a:lnTo>
                  <a:pt x="2504" y="3685"/>
                </a:lnTo>
                <a:lnTo>
                  <a:pt x="2502" y="3698"/>
                </a:lnTo>
                <a:lnTo>
                  <a:pt x="2506" y="3709"/>
                </a:lnTo>
                <a:lnTo>
                  <a:pt x="2515" y="3717"/>
                </a:lnTo>
                <a:lnTo>
                  <a:pt x="2528" y="3719"/>
                </a:lnTo>
                <a:lnTo>
                  <a:pt x="2542" y="3717"/>
                </a:lnTo>
                <a:lnTo>
                  <a:pt x="2555" y="3709"/>
                </a:lnTo>
                <a:lnTo>
                  <a:pt x="2565" y="3698"/>
                </a:lnTo>
                <a:lnTo>
                  <a:pt x="2573" y="3685"/>
                </a:lnTo>
                <a:close/>
                <a:moveTo>
                  <a:pt x="2526" y="3832"/>
                </a:moveTo>
                <a:lnTo>
                  <a:pt x="2528" y="3819"/>
                </a:lnTo>
                <a:lnTo>
                  <a:pt x="2524" y="3808"/>
                </a:lnTo>
                <a:lnTo>
                  <a:pt x="2515" y="3800"/>
                </a:lnTo>
                <a:lnTo>
                  <a:pt x="2502" y="3797"/>
                </a:lnTo>
                <a:lnTo>
                  <a:pt x="2488" y="3800"/>
                </a:lnTo>
                <a:lnTo>
                  <a:pt x="2475" y="3808"/>
                </a:lnTo>
                <a:lnTo>
                  <a:pt x="2463" y="3819"/>
                </a:lnTo>
                <a:lnTo>
                  <a:pt x="2456" y="3832"/>
                </a:lnTo>
                <a:lnTo>
                  <a:pt x="2455" y="3845"/>
                </a:lnTo>
                <a:lnTo>
                  <a:pt x="2458" y="3857"/>
                </a:lnTo>
                <a:lnTo>
                  <a:pt x="2467" y="3865"/>
                </a:lnTo>
                <a:lnTo>
                  <a:pt x="2480" y="3867"/>
                </a:lnTo>
                <a:lnTo>
                  <a:pt x="2494" y="3865"/>
                </a:lnTo>
                <a:lnTo>
                  <a:pt x="2508" y="3857"/>
                </a:lnTo>
                <a:lnTo>
                  <a:pt x="2518" y="3845"/>
                </a:lnTo>
                <a:lnTo>
                  <a:pt x="2526" y="3832"/>
                </a:lnTo>
                <a:close/>
                <a:moveTo>
                  <a:pt x="2479" y="3980"/>
                </a:moveTo>
                <a:lnTo>
                  <a:pt x="2480" y="3966"/>
                </a:lnTo>
                <a:lnTo>
                  <a:pt x="2477" y="3955"/>
                </a:lnTo>
                <a:lnTo>
                  <a:pt x="2467" y="3948"/>
                </a:lnTo>
                <a:lnTo>
                  <a:pt x="2455" y="3945"/>
                </a:lnTo>
                <a:lnTo>
                  <a:pt x="2441" y="3948"/>
                </a:lnTo>
                <a:lnTo>
                  <a:pt x="2428" y="3955"/>
                </a:lnTo>
                <a:lnTo>
                  <a:pt x="2416" y="3966"/>
                </a:lnTo>
                <a:lnTo>
                  <a:pt x="2409" y="3980"/>
                </a:lnTo>
                <a:lnTo>
                  <a:pt x="2407" y="3993"/>
                </a:lnTo>
                <a:lnTo>
                  <a:pt x="2411" y="4005"/>
                </a:lnTo>
                <a:lnTo>
                  <a:pt x="2420" y="4012"/>
                </a:lnTo>
                <a:lnTo>
                  <a:pt x="2433" y="4015"/>
                </a:lnTo>
                <a:lnTo>
                  <a:pt x="2447" y="4012"/>
                </a:lnTo>
                <a:lnTo>
                  <a:pt x="2460" y="4005"/>
                </a:lnTo>
                <a:lnTo>
                  <a:pt x="2471" y="3993"/>
                </a:lnTo>
                <a:lnTo>
                  <a:pt x="2479" y="3980"/>
                </a:lnTo>
                <a:close/>
                <a:moveTo>
                  <a:pt x="2408" y="4092"/>
                </a:moveTo>
                <a:lnTo>
                  <a:pt x="2393" y="4095"/>
                </a:lnTo>
                <a:lnTo>
                  <a:pt x="2380" y="4103"/>
                </a:lnTo>
                <a:lnTo>
                  <a:pt x="2368" y="4114"/>
                </a:lnTo>
                <a:lnTo>
                  <a:pt x="2361" y="4127"/>
                </a:lnTo>
                <a:lnTo>
                  <a:pt x="2359" y="4141"/>
                </a:lnTo>
                <a:lnTo>
                  <a:pt x="2363" y="4152"/>
                </a:lnTo>
                <a:lnTo>
                  <a:pt x="2372" y="4160"/>
                </a:lnTo>
                <a:lnTo>
                  <a:pt x="2385" y="4162"/>
                </a:lnTo>
                <a:lnTo>
                  <a:pt x="2400" y="4160"/>
                </a:lnTo>
                <a:lnTo>
                  <a:pt x="2413" y="4152"/>
                </a:lnTo>
                <a:lnTo>
                  <a:pt x="2424" y="4141"/>
                </a:lnTo>
                <a:lnTo>
                  <a:pt x="2432" y="4127"/>
                </a:lnTo>
                <a:lnTo>
                  <a:pt x="2434" y="4114"/>
                </a:lnTo>
                <a:lnTo>
                  <a:pt x="2430" y="4103"/>
                </a:lnTo>
                <a:lnTo>
                  <a:pt x="2420" y="4095"/>
                </a:lnTo>
                <a:lnTo>
                  <a:pt x="2408" y="4092"/>
                </a:lnTo>
                <a:close/>
                <a:moveTo>
                  <a:pt x="2338" y="4310"/>
                </a:moveTo>
                <a:lnTo>
                  <a:pt x="2352" y="4307"/>
                </a:lnTo>
                <a:lnTo>
                  <a:pt x="2366" y="4300"/>
                </a:lnTo>
                <a:lnTo>
                  <a:pt x="2377" y="4289"/>
                </a:lnTo>
                <a:lnTo>
                  <a:pt x="2385" y="4275"/>
                </a:lnTo>
                <a:lnTo>
                  <a:pt x="2386" y="4261"/>
                </a:lnTo>
                <a:lnTo>
                  <a:pt x="2382" y="4250"/>
                </a:lnTo>
                <a:lnTo>
                  <a:pt x="2373" y="4243"/>
                </a:lnTo>
                <a:lnTo>
                  <a:pt x="2360" y="4240"/>
                </a:lnTo>
                <a:lnTo>
                  <a:pt x="2346" y="4243"/>
                </a:lnTo>
                <a:lnTo>
                  <a:pt x="2333" y="4250"/>
                </a:lnTo>
                <a:lnTo>
                  <a:pt x="2321" y="4261"/>
                </a:lnTo>
                <a:lnTo>
                  <a:pt x="2314" y="4275"/>
                </a:lnTo>
                <a:lnTo>
                  <a:pt x="2312" y="4289"/>
                </a:lnTo>
                <a:lnTo>
                  <a:pt x="2316" y="4300"/>
                </a:lnTo>
                <a:lnTo>
                  <a:pt x="2325" y="4307"/>
                </a:lnTo>
                <a:lnTo>
                  <a:pt x="2338" y="4310"/>
                </a:lnTo>
                <a:close/>
                <a:moveTo>
                  <a:pt x="2266" y="4423"/>
                </a:moveTo>
                <a:lnTo>
                  <a:pt x="2265" y="4436"/>
                </a:lnTo>
                <a:lnTo>
                  <a:pt x="2269" y="4447"/>
                </a:lnTo>
                <a:lnTo>
                  <a:pt x="2277" y="4454"/>
                </a:lnTo>
                <a:lnTo>
                  <a:pt x="2291" y="4457"/>
                </a:lnTo>
                <a:lnTo>
                  <a:pt x="2305" y="4454"/>
                </a:lnTo>
                <a:lnTo>
                  <a:pt x="2318" y="4447"/>
                </a:lnTo>
                <a:lnTo>
                  <a:pt x="2329" y="4436"/>
                </a:lnTo>
                <a:lnTo>
                  <a:pt x="2337" y="4423"/>
                </a:lnTo>
                <a:lnTo>
                  <a:pt x="2339" y="4408"/>
                </a:lnTo>
                <a:lnTo>
                  <a:pt x="2335" y="4397"/>
                </a:lnTo>
                <a:lnTo>
                  <a:pt x="2325" y="4390"/>
                </a:lnTo>
                <a:lnTo>
                  <a:pt x="2313" y="4387"/>
                </a:lnTo>
                <a:lnTo>
                  <a:pt x="2299" y="4390"/>
                </a:lnTo>
                <a:lnTo>
                  <a:pt x="2285" y="4397"/>
                </a:lnTo>
                <a:lnTo>
                  <a:pt x="2273" y="4408"/>
                </a:lnTo>
                <a:lnTo>
                  <a:pt x="2266" y="4423"/>
                </a:lnTo>
                <a:close/>
                <a:moveTo>
                  <a:pt x="2219" y="4570"/>
                </a:moveTo>
                <a:lnTo>
                  <a:pt x="2217" y="4583"/>
                </a:lnTo>
                <a:lnTo>
                  <a:pt x="2221" y="4594"/>
                </a:lnTo>
                <a:lnTo>
                  <a:pt x="2230" y="4603"/>
                </a:lnTo>
                <a:lnTo>
                  <a:pt x="2243" y="4605"/>
                </a:lnTo>
                <a:lnTo>
                  <a:pt x="2258" y="4603"/>
                </a:lnTo>
                <a:lnTo>
                  <a:pt x="2271" y="4594"/>
                </a:lnTo>
                <a:lnTo>
                  <a:pt x="2282" y="4583"/>
                </a:lnTo>
                <a:lnTo>
                  <a:pt x="2290" y="4570"/>
                </a:lnTo>
                <a:lnTo>
                  <a:pt x="2291" y="4557"/>
                </a:lnTo>
                <a:lnTo>
                  <a:pt x="2288" y="4545"/>
                </a:lnTo>
                <a:lnTo>
                  <a:pt x="2278" y="4537"/>
                </a:lnTo>
                <a:lnTo>
                  <a:pt x="2265" y="4535"/>
                </a:lnTo>
                <a:lnTo>
                  <a:pt x="2251" y="4537"/>
                </a:lnTo>
                <a:lnTo>
                  <a:pt x="2238" y="4545"/>
                </a:lnTo>
                <a:lnTo>
                  <a:pt x="2226" y="4557"/>
                </a:lnTo>
                <a:lnTo>
                  <a:pt x="2219" y="4570"/>
                </a:lnTo>
                <a:close/>
                <a:moveTo>
                  <a:pt x="2171" y="4717"/>
                </a:moveTo>
                <a:lnTo>
                  <a:pt x="2170" y="4731"/>
                </a:lnTo>
                <a:lnTo>
                  <a:pt x="2173" y="4743"/>
                </a:lnTo>
                <a:lnTo>
                  <a:pt x="2182" y="4750"/>
                </a:lnTo>
                <a:lnTo>
                  <a:pt x="2196" y="4753"/>
                </a:lnTo>
                <a:lnTo>
                  <a:pt x="2210" y="4750"/>
                </a:lnTo>
                <a:lnTo>
                  <a:pt x="2224" y="4743"/>
                </a:lnTo>
                <a:lnTo>
                  <a:pt x="2235" y="4731"/>
                </a:lnTo>
                <a:lnTo>
                  <a:pt x="2243" y="4717"/>
                </a:lnTo>
                <a:lnTo>
                  <a:pt x="2244" y="4704"/>
                </a:lnTo>
                <a:lnTo>
                  <a:pt x="2241" y="4692"/>
                </a:lnTo>
                <a:lnTo>
                  <a:pt x="2231" y="4684"/>
                </a:lnTo>
                <a:lnTo>
                  <a:pt x="2218" y="4682"/>
                </a:lnTo>
                <a:lnTo>
                  <a:pt x="2204" y="4684"/>
                </a:lnTo>
                <a:lnTo>
                  <a:pt x="2190" y="4692"/>
                </a:lnTo>
                <a:lnTo>
                  <a:pt x="2178" y="4704"/>
                </a:lnTo>
                <a:lnTo>
                  <a:pt x="2171" y="4717"/>
                </a:lnTo>
                <a:close/>
                <a:moveTo>
                  <a:pt x="2124" y="4865"/>
                </a:moveTo>
                <a:lnTo>
                  <a:pt x="2123" y="4878"/>
                </a:lnTo>
                <a:lnTo>
                  <a:pt x="2126" y="4890"/>
                </a:lnTo>
                <a:lnTo>
                  <a:pt x="2135" y="4897"/>
                </a:lnTo>
                <a:lnTo>
                  <a:pt x="2149" y="4900"/>
                </a:lnTo>
                <a:lnTo>
                  <a:pt x="2163" y="4897"/>
                </a:lnTo>
                <a:lnTo>
                  <a:pt x="2176" y="4890"/>
                </a:lnTo>
                <a:lnTo>
                  <a:pt x="2187" y="4878"/>
                </a:lnTo>
                <a:lnTo>
                  <a:pt x="2195" y="4865"/>
                </a:lnTo>
                <a:lnTo>
                  <a:pt x="2197" y="4851"/>
                </a:lnTo>
                <a:lnTo>
                  <a:pt x="2193" y="4840"/>
                </a:lnTo>
                <a:lnTo>
                  <a:pt x="2183" y="4832"/>
                </a:lnTo>
                <a:lnTo>
                  <a:pt x="2171" y="4829"/>
                </a:lnTo>
                <a:lnTo>
                  <a:pt x="2156" y="4832"/>
                </a:lnTo>
                <a:lnTo>
                  <a:pt x="2143" y="4840"/>
                </a:lnTo>
                <a:lnTo>
                  <a:pt x="2131" y="4851"/>
                </a:lnTo>
                <a:lnTo>
                  <a:pt x="2124" y="4865"/>
                </a:lnTo>
                <a:close/>
                <a:moveTo>
                  <a:pt x="2077" y="5012"/>
                </a:moveTo>
                <a:lnTo>
                  <a:pt x="2075" y="5026"/>
                </a:lnTo>
                <a:lnTo>
                  <a:pt x="2079" y="5037"/>
                </a:lnTo>
                <a:lnTo>
                  <a:pt x="2088" y="5045"/>
                </a:lnTo>
                <a:lnTo>
                  <a:pt x="2101" y="5048"/>
                </a:lnTo>
                <a:lnTo>
                  <a:pt x="2115" y="5045"/>
                </a:lnTo>
                <a:lnTo>
                  <a:pt x="2129" y="5037"/>
                </a:lnTo>
                <a:lnTo>
                  <a:pt x="2140" y="5026"/>
                </a:lnTo>
                <a:lnTo>
                  <a:pt x="2148" y="5012"/>
                </a:lnTo>
                <a:lnTo>
                  <a:pt x="2149" y="4999"/>
                </a:lnTo>
                <a:lnTo>
                  <a:pt x="2145" y="4988"/>
                </a:lnTo>
                <a:lnTo>
                  <a:pt x="2136" y="4980"/>
                </a:lnTo>
                <a:lnTo>
                  <a:pt x="2123" y="4978"/>
                </a:lnTo>
                <a:lnTo>
                  <a:pt x="2109" y="4980"/>
                </a:lnTo>
                <a:lnTo>
                  <a:pt x="2096" y="4988"/>
                </a:lnTo>
                <a:lnTo>
                  <a:pt x="2084" y="4999"/>
                </a:lnTo>
                <a:lnTo>
                  <a:pt x="2077" y="5012"/>
                </a:lnTo>
                <a:close/>
                <a:moveTo>
                  <a:pt x="2029" y="5159"/>
                </a:moveTo>
                <a:lnTo>
                  <a:pt x="2028" y="5174"/>
                </a:lnTo>
                <a:lnTo>
                  <a:pt x="2032" y="5185"/>
                </a:lnTo>
                <a:lnTo>
                  <a:pt x="2040" y="5192"/>
                </a:lnTo>
                <a:lnTo>
                  <a:pt x="2054" y="5195"/>
                </a:lnTo>
                <a:lnTo>
                  <a:pt x="2068" y="5192"/>
                </a:lnTo>
                <a:lnTo>
                  <a:pt x="2081" y="5185"/>
                </a:lnTo>
                <a:lnTo>
                  <a:pt x="2092" y="5174"/>
                </a:lnTo>
                <a:lnTo>
                  <a:pt x="2100" y="5159"/>
                </a:lnTo>
                <a:lnTo>
                  <a:pt x="2102" y="5146"/>
                </a:lnTo>
                <a:lnTo>
                  <a:pt x="2098" y="5135"/>
                </a:lnTo>
                <a:lnTo>
                  <a:pt x="2089" y="5128"/>
                </a:lnTo>
                <a:lnTo>
                  <a:pt x="2076" y="5125"/>
                </a:lnTo>
                <a:lnTo>
                  <a:pt x="2062" y="5128"/>
                </a:lnTo>
                <a:lnTo>
                  <a:pt x="2048" y="5135"/>
                </a:lnTo>
                <a:lnTo>
                  <a:pt x="2037" y="5146"/>
                </a:lnTo>
                <a:lnTo>
                  <a:pt x="2029" y="5159"/>
                </a:lnTo>
                <a:close/>
                <a:moveTo>
                  <a:pt x="1982" y="5308"/>
                </a:moveTo>
                <a:lnTo>
                  <a:pt x="1981" y="5321"/>
                </a:lnTo>
                <a:lnTo>
                  <a:pt x="1984" y="5332"/>
                </a:lnTo>
                <a:lnTo>
                  <a:pt x="1993" y="5340"/>
                </a:lnTo>
                <a:lnTo>
                  <a:pt x="2006" y="5342"/>
                </a:lnTo>
                <a:lnTo>
                  <a:pt x="2021" y="5340"/>
                </a:lnTo>
                <a:lnTo>
                  <a:pt x="2034" y="5332"/>
                </a:lnTo>
                <a:lnTo>
                  <a:pt x="2045" y="5321"/>
                </a:lnTo>
                <a:lnTo>
                  <a:pt x="2053" y="5308"/>
                </a:lnTo>
                <a:lnTo>
                  <a:pt x="2055" y="5293"/>
                </a:lnTo>
                <a:lnTo>
                  <a:pt x="2051" y="5282"/>
                </a:lnTo>
                <a:lnTo>
                  <a:pt x="2041" y="5275"/>
                </a:lnTo>
                <a:lnTo>
                  <a:pt x="2029" y="5272"/>
                </a:lnTo>
                <a:lnTo>
                  <a:pt x="2014" y="5275"/>
                </a:lnTo>
                <a:lnTo>
                  <a:pt x="2001" y="5282"/>
                </a:lnTo>
                <a:lnTo>
                  <a:pt x="1989" y="5293"/>
                </a:lnTo>
                <a:lnTo>
                  <a:pt x="1982" y="5308"/>
                </a:lnTo>
                <a:close/>
                <a:moveTo>
                  <a:pt x="2005" y="5455"/>
                </a:moveTo>
                <a:lnTo>
                  <a:pt x="2007" y="5441"/>
                </a:lnTo>
                <a:lnTo>
                  <a:pt x="2003" y="5430"/>
                </a:lnTo>
                <a:lnTo>
                  <a:pt x="1993" y="5423"/>
                </a:lnTo>
                <a:lnTo>
                  <a:pt x="1981" y="5420"/>
                </a:lnTo>
                <a:lnTo>
                  <a:pt x="1967" y="5423"/>
                </a:lnTo>
                <a:lnTo>
                  <a:pt x="1954" y="5430"/>
                </a:lnTo>
                <a:lnTo>
                  <a:pt x="1942" y="5441"/>
                </a:lnTo>
                <a:lnTo>
                  <a:pt x="1935" y="5455"/>
                </a:lnTo>
                <a:lnTo>
                  <a:pt x="1934" y="5468"/>
                </a:lnTo>
                <a:lnTo>
                  <a:pt x="1937" y="5479"/>
                </a:lnTo>
                <a:lnTo>
                  <a:pt x="1946" y="5487"/>
                </a:lnTo>
                <a:lnTo>
                  <a:pt x="1959" y="5490"/>
                </a:lnTo>
                <a:lnTo>
                  <a:pt x="1973" y="5487"/>
                </a:lnTo>
                <a:lnTo>
                  <a:pt x="1987" y="5479"/>
                </a:lnTo>
                <a:lnTo>
                  <a:pt x="1997" y="5468"/>
                </a:lnTo>
                <a:lnTo>
                  <a:pt x="2005" y="5455"/>
                </a:lnTo>
                <a:close/>
                <a:moveTo>
                  <a:pt x="1957" y="5603"/>
                </a:moveTo>
                <a:lnTo>
                  <a:pt x="1959" y="5589"/>
                </a:lnTo>
                <a:lnTo>
                  <a:pt x="1955" y="5578"/>
                </a:lnTo>
                <a:lnTo>
                  <a:pt x="1946" y="5571"/>
                </a:lnTo>
                <a:lnTo>
                  <a:pt x="1934" y="5568"/>
                </a:lnTo>
                <a:lnTo>
                  <a:pt x="1920" y="5571"/>
                </a:lnTo>
                <a:lnTo>
                  <a:pt x="1907" y="5578"/>
                </a:lnTo>
                <a:lnTo>
                  <a:pt x="1895" y="5589"/>
                </a:lnTo>
                <a:lnTo>
                  <a:pt x="1888" y="5603"/>
                </a:lnTo>
                <a:lnTo>
                  <a:pt x="1887" y="5616"/>
                </a:lnTo>
                <a:lnTo>
                  <a:pt x="1890" y="5626"/>
                </a:lnTo>
                <a:lnTo>
                  <a:pt x="1899" y="5635"/>
                </a:lnTo>
                <a:lnTo>
                  <a:pt x="1912" y="5637"/>
                </a:lnTo>
                <a:lnTo>
                  <a:pt x="1926" y="5635"/>
                </a:lnTo>
                <a:lnTo>
                  <a:pt x="1939" y="5626"/>
                </a:lnTo>
                <a:lnTo>
                  <a:pt x="1950" y="5616"/>
                </a:lnTo>
                <a:lnTo>
                  <a:pt x="1957" y="5603"/>
                </a:lnTo>
                <a:close/>
                <a:moveTo>
                  <a:pt x="1910" y="5750"/>
                </a:moveTo>
                <a:lnTo>
                  <a:pt x="1912" y="5737"/>
                </a:lnTo>
                <a:lnTo>
                  <a:pt x="1908" y="5726"/>
                </a:lnTo>
                <a:lnTo>
                  <a:pt x="1898" y="5718"/>
                </a:lnTo>
                <a:lnTo>
                  <a:pt x="1886" y="5715"/>
                </a:lnTo>
                <a:lnTo>
                  <a:pt x="1872" y="5718"/>
                </a:lnTo>
                <a:lnTo>
                  <a:pt x="1859" y="5726"/>
                </a:lnTo>
                <a:lnTo>
                  <a:pt x="1848" y="5737"/>
                </a:lnTo>
                <a:lnTo>
                  <a:pt x="1841" y="5750"/>
                </a:lnTo>
                <a:lnTo>
                  <a:pt x="1839" y="5763"/>
                </a:lnTo>
                <a:lnTo>
                  <a:pt x="1843" y="5775"/>
                </a:lnTo>
                <a:lnTo>
                  <a:pt x="1851" y="5782"/>
                </a:lnTo>
                <a:lnTo>
                  <a:pt x="1865" y="5785"/>
                </a:lnTo>
                <a:lnTo>
                  <a:pt x="1879" y="5782"/>
                </a:lnTo>
                <a:lnTo>
                  <a:pt x="1892" y="5775"/>
                </a:lnTo>
                <a:lnTo>
                  <a:pt x="1902" y="5763"/>
                </a:lnTo>
                <a:lnTo>
                  <a:pt x="1910" y="5750"/>
                </a:lnTo>
                <a:close/>
                <a:moveTo>
                  <a:pt x="1862" y="5897"/>
                </a:moveTo>
                <a:lnTo>
                  <a:pt x="1864" y="5884"/>
                </a:lnTo>
                <a:lnTo>
                  <a:pt x="1860" y="5874"/>
                </a:lnTo>
                <a:lnTo>
                  <a:pt x="1851" y="5867"/>
                </a:lnTo>
                <a:lnTo>
                  <a:pt x="1839" y="5864"/>
                </a:lnTo>
                <a:lnTo>
                  <a:pt x="1825" y="5867"/>
                </a:lnTo>
                <a:lnTo>
                  <a:pt x="1812" y="5874"/>
                </a:lnTo>
                <a:lnTo>
                  <a:pt x="1801" y="5884"/>
                </a:lnTo>
                <a:lnTo>
                  <a:pt x="1794" y="5897"/>
                </a:lnTo>
                <a:lnTo>
                  <a:pt x="1792" y="5911"/>
                </a:lnTo>
                <a:lnTo>
                  <a:pt x="1796" y="5922"/>
                </a:lnTo>
                <a:lnTo>
                  <a:pt x="1804" y="5929"/>
                </a:lnTo>
                <a:lnTo>
                  <a:pt x="1817" y="5932"/>
                </a:lnTo>
                <a:lnTo>
                  <a:pt x="1831" y="5929"/>
                </a:lnTo>
                <a:lnTo>
                  <a:pt x="1844" y="5922"/>
                </a:lnTo>
                <a:lnTo>
                  <a:pt x="1855" y="5911"/>
                </a:lnTo>
                <a:lnTo>
                  <a:pt x="1862" y="5897"/>
                </a:lnTo>
                <a:close/>
                <a:moveTo>
                  <a:pt x="1815" y="6045"/>
                </a:moveTo>
                <a:lnTo>
                  <a:pt x="1816" y="6032"/>
                </a:lnTo>
                <a:lnTo>
                  <a:pt x="1812" y="6021"/>
                </a:lnTo>
                <a:lnTo>
                  <a:pt x="1803" y="6014"/>
                </a:lnTo>
                <a:lnTo>
                  <a:pt x="1791" y="6012"/>
                </a:lnTo>
                <a:lnTo>
                  <a:pt x="1778" y="6014"/>
                </a:lnTo>
                <a:lnTo>
                  <a:pt x="1765" y="6021"/>
                </a:lnTo>
                <a:lnTo>
                  <a:pt x="1754" y="6032"/>
                </a:lnTo>
                <a:lnTo>
                  <a:pt x="1747" y="6045"/>
                </a:lnTo>
                <a:lnTo>
                  <a:pt x="1745" y="6058"/>
                </a:lnTo>
                <a:lnTo>
                  <a:pt x="1749" y="6069"/>
                </a:lnTo>
                <a:lnTo>
                  <a:pt x="1757" y="6076"/>
                </a:lnTo>
                <a:lnTo>
                  <a:pt x="1770" y="6078"/>
                </a:lnTo>
                <a:lnTo>
                  <a:pt x="1784" y="6076"/>
                </a:lnTo>
                <a:lnTo>
                  <a:pt x="1796" y="6069"/>
                </a:lnTo>
                <a:lnTo>
                  <a:pt x="1807" y="6058"/>
                </a:lnTo>
                <a:lnTo>
                  <a:pt x="1815" y="6045"/>
                </a:lnTo>
                <a:close/>
                <a:moveTo>
                  <a:pt x="1700" y="6193"/>
                </a:moveTo>
                <a:lnTo>
                  <a:pt x="1698" y="6206"/>
                </a:lnTo>
                <a:lnTo>
                  <a:pt x="1702" y="6216"/>
                </a:lnTo>
                <a:lnTo>
                  <a:pt x="1710" y="6223"/>
                </a:lnTo>
                <a:lnTo>
                  <a:pt x="1723" y="6225"/>
                </a:lnTo>
                <a:lnTo>
                  <a:pt x="1736" y="6223"/>
                </a:lnTo>
                <a:lnTo>
                  <a:pt x="1749" y="6216"/>
                </a:lnTo>
                <a:lnTo>
                  <a:pt x="1759" y="6206"/>
                </a:lnTo>
                <a:lnTo>
                  <a:pt x="1767" y="6193"/>
                </a:lnTo>
                <a:lnTo>
                  <a:pt x="1768" y="6179"/>
                </a:lnTo>
                <a:lnTo>
                  <a:pt x="1765" y="6169"/>
                </a:lnTo>
                <a:lnTo>
                  <a:pt x="1756" y="6162"/>
                </a:lnTo>
                <a:lnTo>
                  <a:pt x="1744" y="6160"/>
                </a:lnTo>
                <a:lnTo>
                  <a:pt x="1730" y="6162"/>
                </a:lnTo>
                <a:lnTo>
                  <a:pt x="1718" y="6169"/>
                </a:lnTo>
                <a:lnTo>
                  <a:pt x="1706" y="6179"/>
                </a:lnTo>
                <a:lnTo>
                  <a:pt x="1700" y="6193"/>
                </a:lnTo>
                <a:close/>
                <a:moveTo>
                  <a:pt x="1653" y="6340"/>
                </a:moveTo>
                <a:lnTo>
                  <a:pt x="1651" y="6353"/>
                </a:lnTo>
                <a:lnTo>
                  <a:pt x="1655" y="6363"/>
                </a:lnTo>
                <a:lnTo>
                  <a:pt x="1663" y="6370"/>
                </a:lnTo>
                <a:lnTo>
                  <a:pt x="1676" y="6372"/>
                </a:lnTo>
                <a:lnTo>
                  <a:pt x="1689" y="6370"/>
                </a:lnTo>
                <a:lnTo>
                  <a:pt x="1701" y="6363"/>
                </a:lnTo>
                <a:lnTo>
                  <a:pt x="1711" y="6353"/>
                </a:lnTo>
                <a:lnTo>
                  <a:pt x="1719" y="6340"/>
                </a:lnTo>
                <a:lnTo>
                  <a:pt x="1720" y="6327"/>
                </a:lnTo>
                <a:lnTo>
                  <a:pt x="1717" y="6317"/>
                </a:lnTo>
                <a:lnTo>
                  <a:pt x="1708" y="6310"/>
                </a:lnTo>
                <a:lnTo>
                  <a:pt x="1696" y="6307"/>
                </a:lnTo>
                <a:lnTo>
                  <a:pt x="1683" y="6310"/>
                </a:lnTo>
                <a:lnTo>
                  <a:pt x="1671" y="6317"/>
                </a:lnTo>
                <a:lnTo>
                  <a:pt x="1659" y="6327"/>
                </a:lnTo>
                <a:lnTo>
                  <a:pt x="1653" y="6340"/>
                </a:lnTo>
                <a:close/>
                <a:moveTo>
                  <a:pt x="1606" y="6488"/>
                </a:moveTo>
                <a:lnTo>
                  <a:pt x="1604" y="6500"/>
                </a:lnTo>
                <a:lnTo>
                  <a:pt x="1608" y="6510"/>
                </a:lnTo>
                <a:lnTo>
                  <a:pt x="1616" y="6518"/>
                </a:lnTo>
                <a:lnTo>
                  <a:pt x="1628" y="6520"/>
                </a:lnTo>
                <a:lnTo>
                  <a:pt x="1642" y="6518"/>
                </a:lnTo>
                <a:lnTo>
                  <a:pt x="1654" y="6510"/>
                </a:lnTo>
                <a:lnTo>
                  <a:pt x="1664" y="6500"/>
                </a:lnTo>
                <a:lnTo>
                  <a:pt x="1671" y="6488"/>
                </a:lnTo>
                <a:lnTo>
                  <a:pt x="1673" y="6475"/>
                </a:lnTo>
                <a:lnTo>
                  <a:pt x="1669" y="6464"/>
                </a:lnTo>
                <a:lnTo>
                  <a:pt x="1660" y="6458"/>
                </a:lnTo>
                <a:lnTo>
                  <a:pt x="1649" y="6455"/>
                </a:lnTo>
                <a:lnTo>
                  <a:pt x="1636" y="6458"/>
                </a:lnTo>
                <a:lnTo>
                  <a:pt x="1623" y="6464"/>
                </a:lnTo>
                <a:lnTo>
                  <a:pt x="1612" y="6475"/>
                </a:lnTo>
                <a:lnTo>
                  <a:pt x="1606" y="6488"/>
                </a:lnTo>
                <a:close/>
                <a:moveTo>
                  <a:pt x="1559" y="6635"/>
                </a:moveTo>
                <a:lnTo>
                  <a:pt x="1558" y="6647"/>
                </a:lnTo>
                <a:lnTo>
                  <a:pt x="1561" y="6658"/>
                </a:lnTo>
                <a:lnTo>
                  <a:pt x="1569" y="6665"/>
                </a:lnTo>
                <a:lnTo>
                  <a:pt x="1581" y="6667"/>
                </a:lnTo>
                <a:lnTo>
                  <a:pt x="1594" y="6665"/>
                </a:lnTo>
                <a:lnTo>
                  <a:pt x="1606" y="6658"/>
                </a:lnTo>
                <a:lnTo>
                  <a:pt x="1616" y="6647"/>
                </a:lnTo>
                <a:lnTo>
                  <a:pt x="1623" y="6635"/>
                </a:lnTo>
                <a:lnTo>
                  <a:pt x="1624" y="6623"/>
                </a:lnTo>
                <a:lnTo>
                  <a:pt x="1621" y="6613"/>
                </a:lnTo>
                <a:lnTo>
                  <a:pt x="1612" y="6606"/>
                </a:lnTo>
                <a:lnTo>
                  <a:pt x="1601" y="6603"/>
                </a:lnTo>
                <a:lnTo>
                  <a:pt x="1588" y="6606"/>
                </a:lnTo>
                <a:lnTo>
                  <a:pt x="1576" y="6613"/>
                </a:lnTo>
                <a:lnTo>
                  <a:pt x="1566" y="6623"/>
                </a:lnTo>
                <a:lnTo>
                  <a:pt x="1559" y="6635"/>
                </a:lnTo>
                <a:close/>
                <a:moveTo>
                  <a:pt x="1512" y="6782"/>
                </a:moveTo>
                <a:lnTo>
                  <a:pt x="1511" y="6794"/>
                </a:lnTo>
                <a:lnTo>
                  <a:pt x="1514" y="6805"/>
                </a:lnTo>
                <a:lnTo>
                  <a:pt x="1522" y="6812"/>
                </a:lnTo>
                <a:lnTo>
                  <a:pt x="1534" y="6814"/>
                </a:lnTo>
                <a:lnTo>
                  <a:pt x="1547" y="6812"/>
                </a:lnTo>
                <a:lnTo>
                  <a:pt x="1558" y="6805"/>
                </a:lnTo>
                <a:lnTo>
                  <a:pt x="1568" y="6794"/>
                </a:lnTo>
                <a:lnTo>
                  <a:pt x="1575" y="6782"/>
                </a:lnTo>
                <a:lnTo>
                  <a:pt x="1577" y="6771"/>
                </a:lnTo>
                <a:lnTo>
                  <a:pt x="1573" y="6761"/>
                </a:lnTo>
                <a:lnTo>
                  <a:pt x="1565" y="6754"/>
                </a:lnTo>
                <a:lnTo>
                  <a:pt x="1554" y="6752"/>
                </a:lnTo>
                <a:lnTo>
                  <a:pt x="1541" y="6754"/>
                </a:lnTo>
                <a:lnTo>
                  <a:pt x="1529" y="6761"/>
                </a:lnTo>
                <a:lnTo>
                  <a:pt x="1519" y="6771"/>
                </a:lnTo>
                <a:lnTo>
                  <a:pt x="1512" y="6782"/>
                </a:lnTo>
                <a:close/>
                <a:moveTo>
                  <a:pt x="1466" y="6930"/>
                </a:moveTo>
                <a:lnTo>
                  <a:pt x="1464" y="6942"/>
                </a:lnTo>
                <a:lnTo>
                  <a:pt x="1468" y="6952"/>
                </a:lnTo>
                <a:lnTo>
                  <a:pt x="1475" y="6958"/>
                </a:lnTo>
                <a:lnTo>
                  <a:pt x="1487" y="6960"/>
                </a:lnTo>
                <a:lnTo>
                  <a:pt x="1499" y="6958"/>
                </a:lnTo>
                <a:lnTo>
                  <a:pt x="1511" y="6952"/>
                </a:lnTo>
                <a:lnTo>
                  <a:pt x="1520" y="6942"/>
                </a:lnTo>
                <a:lnTo>
                  <a:pt x="1527" y="6930"/>
                </a:lnTo>
                <a:lnTo>
                  <a:pt x="1528" y="6918"/>
                </a:lnTo>
                <a:lnTo>
                  <a:pt x="1525" y="6909"/>
                </a:lnTo>
                <a:lnTo>
                  <a:pt x="1517" y="6903"/>
                </a:lnTo>
                <a:lnTo>
                  <a:pt x="1506" y="6900"/>
                </a:lnTo>
                <a:lnTo>
                  <a:pt x="1494" y="6903"/>
                </a:lnTo>
                <a:lnTo>
                  <a:pt x="1482" y="6909"/>
                </a:lnTo>
                <a:lnTo>
                  <a:pt x="1472" y="6918"/>
                </a:lnTo>
                <a:lnTo>
                  <a:pt x="1466" y="6930"/>
                </a:lnTo>
                <a:close/>
                <a:moveTo>
                  <a:pt x="1419" y="7078"/>
                </a:moveTo>
                <a:lnTo>
                  <a:pt x="1418" y="7090"/>
                </a:lnTo>
                <a:lnTo>
                  <a:pt x="1421" y="7099"/>
                </a:lnTo>
                <a:lnTo>
                  <a:pt x="1429" y="7105"/>
                </a:lnTo>
                <a:lnTo>
                  <a:pt x="1440" y="7107"/>
                </a:lnTo>
                <a:lnTo>
                  <a:pt x="1452" y="7105"/>
                </a:lnTo>
                <a:lnTo>
                  <a:pt x="1463" y="7099"/>
                </a:lnTo>
                <a:lnTo>
                  <a:pt x="1472" y="7090"/>
                </a:lnTo>
                <a:lnTo>
                  <a:pt x="1479" y="7078"/>
                </a:lnTo>
                <a:lnTo>
                  <a:pt x="1481" y="7066"/>
                </a:lnTo>
                <a:lnTo>
                  <a:pt x="1477" y="7057"/>
                </a:lnTo>
                <a:lnTo>
                  <a:pt x="1469" y="7050"/>
                </a:lnTo>
                <a:lnTo>
                  <a:pt x="1458" y="7048"/>
                </a:lnTo>
                <a:lnTo>
                  <a:pt x="1446" y="7050"/>
                </a:lnTo>
                <a:lnTo>
                  <a:pt x="1435" y="7057"/>
                </a:lnTo>
                <a:lnTo>
                  <a:pt x="1425" y="7066"/>
                </a:lnTo>
                <a:lnTo>
                  <a:pt x="1419" y="7078"/>
                </a:lnTo>
                <a:close/>
                <a:moveTo>
                  <a:pt x="1372" y="7226"/>
                </a:moveTo>
                <a:lnTo>
                  <a:pt x="1371" y="7237"/>
                </a:lnTo>
                <a:lnTo>
                  <a:pt x="1374" y="7246"/>
                </a:lnTo>
                <a:lnTo>
                  <a:pt x="1382" y="7252"/>
                </a:lnTo>
                <a:lnTo>
                  <a:pt x="1393" y="7254"/>
                </a:lnTo>
                <a:lnTo>
                  <a:pt x="1404" y="7252"/>
                </a:lnTo>
                <a:lnTo>
                  <a:pt x="1415" y="7246"/>
                </a:lnTo>
                <a:lnTo>
                  <a:pt x="1424" y="7237"/>
                </a:lnTo>
                <a:lnTo>
                  <a:pt x="1431" y="7226"/>
                </a:lnTo>
                <a:lnTo>
                  <a:pt x="1432" y="7214"/>
                </a:lnTo>
                <a:lnTo>
                  <a:pt x="1429" y="7204"/>
                </a:lnTo>
                <a:lnTo>
                  <a:pt x="1421" y="7198"/>
                </a:lnTo>
                <a:lnTo>
                  <a:pt x="1411" y="7196"/>
                </a:lnTo>
                <a:lnTo>
                  <a:pt x="1399" y="7198"/>
                </a:lnTo>
                <a:lnTo>
                  <a:pt x="1388" y="7204"/>
                </a:lnTo>
                <a:lnTo>
                  <a:pt x="1378" y="7214"/>
                </a:lnTo>
                <a:lnTo>
                  <a:pt x="1372" y="7226"/>
                </a:lnTo>
                <a:close/>
                <a:moveTo>
                  <a:pt x="1325" y="7373"/>
                </a:moveTo>
                <a:lnTo>
                  <a:pt x="1324" y="7384"/>
                </a:lnTo>
                <a:lnTo>
                  <a:pt x="1327" y="7393"/>
                </a:lnTo>
                <a:lnTo>
                  <a:pt x="1335" y="7399"/>
                </a:lnTo>
                <a:lnTo>
                  <a:pt x="1345" y="7401"/>
                </a:lnTo>
                <a:lnTo>
                  <a:pt x="1357" y="7399"/>
                </a:lnTo>
                <a:lnTo>
                  <a:pt x="1368" y="7393"/>
                </a:lnTo>
                <a:lnTo>
                  <a:pt x="1377" y="7384"/>
                </a:lnTo>
                <a:lnTo>
                  <a:pt x="1383" y="7373"/>
                </a:lnTo>
                <a:lnTo>
                  <a:pt x="1385" y="7362"/>
                </a:lnTo>
                <a:lnTo>
                  <a:pt x="1382" y="7352"/>
                </a:lnTo>
                <a:lnTo>
                  <a:pt x="1374" y="7346"/>
                </a:lnTo>
                <a:lnTo>
                  <a:pt x="1363" y="7344"/>
                </a:lnTo>
                <a:lnTo>
                  <a:pt x="1352" y="7346"/>
                </a:lnTo>
                <a:lnTo>
                  <a:pt x="1341" y="7352"/>
                </a:lnTo>
                <a:lnTo>
                  <a:pt x="1331" y="7362"/>
                </a:lnTo>
                <a:lnTo>
                  <a:pt x="1325" y="7373"/>
                </a:lnTo>
                <a:close/>
                <a:moveTo>
                  <a:pt x="1298" y="7549"/>
                </a:moveTo>
                <a:lnTo>
                  <a:pt x="1310" y="7546"/>
                </a:lnTo>
                <a:lnTo>
                  <a:pt x="1320" y="7540"/>
                </a:lnTo>
                <a:lnTo>
                  <a:pt x="1329" y="7531"/>
                </a:lnTo>
                <a:lnTo>
                  <a:pt x="1335" y="7520"/>
                </a:lnTo>
                <a:lnTo>
                  <a:pt x="1336" y="7510"/>
                </a:lnTo>
                <a:lnTo>
                  <a:pt x="1332" y="7501"/>
                </a:lnTo>
                <a:lnTo>
                  <a:pt x="1326" y="7494"/>
                </a:lnTo>
                <a:lnTo>
                  <a:pt x="1316" y="7492"/>
                </a:lnTo>
                <a:lnTo>
                  <a:pt x="1304" y="7494"/>
                </a:lnTo>
                <a:lnTo>
                  <a:pt x="1294" y="7501"/>
                </a:lnTo>
                <a:lnTo>
                  <a:pt x="1284" y="7510"/>
                </a:lnTo>
                <a:lnTo>
                  <a:pt x="1279" y="7520"/>
                </a:lnTo>
                <a:lnTo>
                  <a:pt x="1277" y="7531"/>
                </a:lnTo>
                <a:lnTo>
                  <a:pt x="1281" y="7540"/>
                </a:lnTo>
                <a:lnTo>
                  <a:pt x="1288" y="7546"/>
                </a:lnTo>
                <a:lnTo>
                  <a:pt x="1298" y="7549"/>
                </a:lnTo>
                <a:close/>
                <a:moveTo>
                  <a:pt x="1232" y="7668"/>
                </a:moveTo>
                <a:lnTo>
                  <a:pt x="1231" y="7678"/>
                </a:lnTo>
                <a:lnTo>
                  <a:pt x="1234" y="7687"/>
                </a:lnTo>
                <a:lnTo>
                  <a:pt x="1241" y="7693"/>
                </a:lnTo>
                <a:lnTo>
                  <a:pt x="1251" y="7695"/>
                </a:lnTo>
                <a:lnTo>
                  <a:pt x="1262" y="7693"/>
                </a:lnTo>
                <a:lnTo>
                  <a:pt x="1272" y="7687"/>
                </a:lnTo>
                <a:lnTo>
                  <a:pt x="1281" y="7678"/>
                </a:lnTo>
                <a:lnTo>
                  <a:pt x="1287" y="7668"/>
                </a:lnTo>
                <a:lnTo>
                  <a:pt x="1288" y="7657"/>
                </a:lnTo>
                <a:lnTo>
                  <a:pt x="1284" y="7649"/>
                </a:lnTo>
                <a:lnTo>
                  <a:pt x="1278" y="7643"/>
                </a:lnTo>
                <a:lnTo>
                  <a:pt x="1268" y="7641"/>
                </a:lnTo>
                <a:lnTo>
                  <a:pt x="1257" y="7643"/>
                </a:lnTo>
                <a:lnTo>
                  <a:pt x="1247" y="7649"/>
                </a:lnTo>
                <a:lnTo>
                  <a:pt x="1239" y="7657"/>
                </a:lnTo>
                <a:lnTo>
                  <a:pt x="1232" y="7668"/>
                </a:lnTo>
                <a:close/>
                <a:moveTo>
                  <a:pt x="1186" y="7815"/>
                </a:moveTo>
                <a:lnTo>
                  <a:pt x="1184" y="7826"/>
                </a:lnTo>
                <a:lnTo>
                  <a:pt x="1187" y="7834"/>
                </a:lnTo>
                <a:lnTo>
                  <a:pt x="1195" y="7840"/>
                </a:lnTo>
                <a:lnTo>
                  <a:pt x="1204" y="7842"/>
                </a:lnTo>
                <a:lnTo>
                  <a:pt x="1215" y="7840"/>
                </a:lnTo>
                <a:lnTo>
                  <a:pt x="1225" y="7834"/>
                </a:lnTo>
                <a:lnTo>
                  <a:pt x="1233" y="7826"/>
                </a:lnTo>
                <a:lnTo>
                  <a:pt x="1239" y="7815"/>
                </a:lnTo>
                <a:lnTo>
                  <a:pt x="1240" y="7805"/>
                </a:lnTo>
                <a:lnTo>
                  <a:pt x="1236" y="7797"/>
                </a:lnTo>
                <a:lnTo>
                  <a:pt x="1230" y="7791"/>
                </a:lnTo>
                <a:lnTo>
                  <a:pt x="1220" y="7789"/>
                </a:lnTo>
                <a:lnTo>
                  <a:pt x="1210" y="7791"/>
                </a:lnTo>
                <a:lnTo>
                  <a:pt x="1200" y="7797"/>
                </a:lnTo>
                <a:lnTo>
                  <a:pt x="1192" y="7805"/>
                </a:lnTo>
                <a:lnTo>
                  <a:pt x="1186" y="7815"/>
                </a:lnTo>
                <a:close/>
                <a:moveTo>
                  <a:pt x="1139" y="7962"/>
                </a:moveTo>
                <a:lnTo>
                  <a:pt x="1138" y="7973"/>
                </a:lnTo>
                <a:lnTo>
                  <a:pt x="1141" y="7981"/>
                </a:lnTo>
                <a:lnTo>
                  <a:pt x="1148" y="7986"/>
                </a:lnTo>
                <a:lnTo>
                  <a:pt x="1157" y="7988"/>
                </a:lnTo>
                <a:lnTo>
                  <a:pt x="1167" y="7986"/>
                </a:lnTo>
                <a:lnTo>
                  <a:pt x="1177" y="7981"/>
                </a:lnTo>
                <a:lnTo>
                  <a:pt x="1185" y="7973"/>
                </a:lnTo>
                <a:lnTo>
                  <a:pt x="1190" y="7962"/>
                </a:lnTo>
                <a:lnTo>
                  <a:pt x="1192" y="7953"/>
                </a:lnTo>
                <a:lnTo>
                  <a:pt x="1188" y="7945"/>
                </a:lnTo>
                <a:lnTo>
                  <a:pt x="1182" y="7940"/>
                </a:lnTo>
                <a:lnTo>
                  <a:pt x="1173" y="7938"/>
                </a:lnTo>
                <a:lnTo>
                  <a:pt x="1163" y="7940"/>
                </a:lnTo>
                <a:lnTo>
                  <a:pt x="1153" y="7945"/>
                </a:lnTo>
                <a:lnTo>
                  <a:pt x="1145" y="7953"/>
                </a:lnTo>
                <a:lnTo>
                  <a:pt x="1139" y="7962"/>
                </a:lnTo>
                <a:close/>
                <a:moveTo>
                  <a:pt x="1092" y="8111"/>
                </a:moveTo>
                <a:lnTo>
                  <a:pt x="1091" y="8120"/>
                </a:lnTo>
                <a:lnTo>
                  <a:pt x="1094" y="8128"/>
                </a:lnTo>
                <a:lnTo>
                  <a:pt x="1101" y="8133"/>
                </a:lnTo>
                <a:lnTo>
                  <a:pt x="1110" y="8135"/>
                </a:lnTo>
                <a:lnTo>
                  <a:pt x="1120" y="8133"/>
                </a:lnTo>
                <a:lnTo>
                  <a:pt x="1129" y="8128"/>
                </a:lnTo>
                <a:lnTo>
                  <a:pt x="1137" y="8120"/>
                </a:lnTo>
                <a:lnTo>
                  <a:pt x="1142" y="8111"/>
                </a:lnTo>
                <a:lnTo>
                  <a:pt x="1144" y="8100"/>
                </a:lnTo>
                <a:lnTo>
                  <a:pt x="1140" y="8093"/>
                </a:lnTo>
                <a:lnTo>
                  <a:pt x="1134" y="8088"/>
                </a:lnTo>
                <a:lnTo>
                  <a:pt x="1125" y="8086"/>
                </a:lnTo>
                <a:lnTo>
                  <a:pt x="1115" y="8088"/>
                </a:lnTo>
                <a:lnTo>
                  <a:pt x="1106" y="8093"/>
                </a:lnTo>
                <a:lnTo>
                  <a:pt x="1098" y="8100"/>
                </a:lnTo>
                <a:lnTo>
                  <a:pt x="1092" y="8111"/>
                </a:lnTo>
                <a:close/>
                <a:moveTo>
                  <a:pt x="1046" y="8258"/>
                </a:moveTo>
                <a:lnTo>
                  <a:pt x="1045" y="8267"/>
                </a:lnTo>
                <a:lnTo>
                  <a:pt x="1047" y="8275"/>
                </a:lnTo>
                <a:lnTo>
                  <a:pt x="1054" y="8280"/>
                </a:lnTo>
                <a:lnTo>
                  <a:pt x="1063" y="8281"/>
                </a:lnTo>
                <a:lnTo>
                  <a:pt x="1072" y="8280"/>
                </a:lnTo>
                <a:lnTo>
                  <a:pt x="1081" y="8275"/>
                </a:lnTo>
                <a:lnTo>
                  <a:pt x="1089" y="8267"/>
                </a:lnTo>
                <a:lnTo>
                  <a:pt x="1093" y="8258"/>
                </a:lnTo>
                <a:lnTo>
                  <a:pt x="1094" y="8249"/>
                </a:lnTo>
                <a:lnTo>
                  <a:pt x="1092" y="8241"/>
                </a:lnTo>
                <a:lnTo>
                  <a:pt x="1086" y="8236"/>
                </a:lnTo>
                <a:lnTo>
                  <a:pt x="1078" y="8234"/>
                </a:lnTo>
                <a:lnTo>
                  <a:pt x="1068" y="8236"/>
                </a:lnTo>
                <a:lnTo>
                  <a:pt x="1059" y="8241"/>
                </a:lnTo>
                <a:lnTo>
                  <a:pt x="1052" y="8249"/>
                </a:lnTo>
                <a:lnTo>
                  <a:pt x="1046" y="8258"/>
                </a:lnTo>
                <a:close/>
                <a:moveTo>
                  <a:pt x="999" y="8405"/>
                </a:moveTo>
                <a:lnTo>
                  <a:pt x="998" y="8414"/>
                </a:lnTo>
                <a:lnTo>
                  <a:pt x="1002" y="8421"/>
                </a:lnTo>
                <a:lnTo>
                  <a:pt x="1007" y="8426"/>
                </a:lnTo>
                <a:lnTo>
                  <a:pt x="1016" y="8428"/>
                </a:lnTo>
                <a:lnTo>
                  <a:pt x="1025" y="8426"/>
                </a:lnTo>
                <a:lnTo>
                  <a:pt x="1034" y="8421"/>
                </a:lnTo>
                <a:lnTo>
                  <a:pt x="1041" y="8414"/>
                </a:lnTo>
                <a:lnTo>
                  <a:pt x="1045" y="8405"/>
                </a:lnTo>
                <a:lnTo>
                  <a:pt x="1046" y="8397"/>
                </a:lnTo>
                <a:lnTo>
                  <a:pt x="1044" y="8390"/>
                </a:lnTo>
                <a:lnTo>
                  <a:pt x="1038" y="8384"/>
                </a:lnTo>
                <a:lnTo>
                  <a:pt x="1030" y="8382"/>
                </a:lnTo>
                <a:lnTo>
                  <a:pt x="1021" y="8384"/>
                </a:lnTo>
                <a:lnTo>
                  <a:pt x="1012" y="8390"/>
                </a:lnTo>
                <a:lnTo>
                  <a:pt x="1005" y="8397"/>
                </a:lnTo>
                <a:lnTo>
                  <a:pt x="999" y="8405"/>
                </a:lnTo>
                <a:close/>
                <a:moveTo>
                  <a:pt x="954" y="8553"/>
                </a:moveTo>
                <a:lnTo>
                  <a:pt x="952" y="8561"/>
                </a:lnTo>
                <a:lnTo>
                  <a:pt x="955" y="8568"/>
                </a:lnTo>
                <a:lnTo>
                  <a:pt x="961" y="8574"/>
                </a:lnTo>
                <a:lnTo>
                  <a:pt x="968" y="8575"/>
                </a:lnTo>
                <a:lnTo>
                  <a:pt x="977" y="8574"/>
                </a:lnTo>
                <a:lnTo>
                  <a:pt x="986" y="8568"/>
                </a:lnTo>
                <a:lnTo>
                  <a:pt x="993" y="8561"/>
                </a:lnTo>
                <a:lnTo>
                  <a:pt x="997" y="8553"/>
                </a:lnTo>
                <a:lnTo>
                  <a:pt x="998" y="8544"/>
                </a:lnTo>
                <a:lnTo>
                  <a:pt x="996" y="8538"/>
                </a:lnTo>
                <a:lnTo>
                  <a:pt x="990" y="8533"/>
                </a:lnTo>
                <a:lnTo>
                  <a:pt x="982" y="8531"/>
                </a:lnTo>
                <a:lnTo>
                  <a:pt x="973" y="8533"/>
                </a:lnTo>
                <a:lnTo>
                  <a:pt x="965" y="8538"/>
                </a:lnTo>
                <a:lnTo>
                  <a:pt x="958" y="8544"/>
                </a:lnTo>
                <a:lnTo>
                  <a:pt x="954" y="8553"/>
                </a:lnTo>
                <a:close/>
                <a:moveTo>
                  <a:pt x="935" y="8679"/>
                </a:moveTo>
                <a:lnTo>
                  <a:pt x="926" y="8681"/>
                </a:lnTo>
                <a:lnTo>
                  <a:pt x="918" y="8686"/>
                </a:lnTo>
                <a:lnTo>
                  <a:pt x="911" y="8692"/>
                </a:lnTo>
                <a:lnTo>
                  <a:pt x="907" y="8700"/>
                </a:lnTo>
                <a:lnTo>
                  <a:pt x="905" y="8708"/>
                </a:lnTo>
                <a:lnTo>
                  <a:pt x="909" y="8716"/>
                </a:lnTo>
                <a:lnTo>
                  <a:pt x="914" y="8720"/>
                </a:lnTo>
                <a:lnTo>
                  <a:pt x="921" y="8722"/>
                </a:lnTo>
                <a:lnTo>
                  <a:pt x="930" y="8720"/>
                </a:lnTo>
                <a:lnTo>
                  <a:pt x="938" y="8716"/>
                </a:lnTo>
                <a:lnTo>
                  <a:pt x="945" y="8708"/>
                </a:lnTo>
                <a:lnTo>
                  <a:pt x="949" y="8700"/>
                </a:lnTo>
                <a:lnTo>
                  <a:pt x="950" y="8692"/>
                </a:lnTo>
                <a:lnTo>
                  <a:pt x="947" y="8686"/>
                </a:lnTo>
                <a:lnTo>
                  <a:pt x="942" y="8681"/>
                </a:lnTo>
                <a:lnTo>
                  <a:pt x="935" y="8679"/>
                </a:lnTo>
                <a:close/>
                <a:moveTo>
                  <a:pt x="901" y="8848"/>
                </a:moveTo>
                <a:lnTo>
                  <a:pt x="902" y="8840"/>
                </a:lnTo>
                <a:lnTo>
                  <a:pt x="899" y="8833"/>
                </a:lnTo>
                <a:lnTo>
                  <a:pt x="894" y="8829"/>
                </a:lnTo>
                <a:lnTo>
                  <a:pt x="887" y="8828"/>
                </a:lnTo>
                <a:lnTo>
                  <a:pt x="879" y="8829"/>
                </a:lnTo>
                <a:lnTo>
                  <a:pt x="871" y="8833"/>
                </a:lnTo>
                <a:lnTo>
                  <a:pt x="865" y="8840"/>
                </a:lnTo>
                <a:lnTo>
                  <a:pt x="861" y="8848"/>
                </a:lnTo>
                <a:lnTo>
                  <a:pt x="860" y="8856"/>
                </a:lnTo>
                <a:lnTo>
                  <a:pt x="862" y="8863"/>
                </a:lnTo>
                <a:lnTo>
                  <a:pt x="867" y="8867"/>
                </a:lnTo>
                <a:lnTo>
                  <a:pt x="874" y="8869"/>
                </a:lnTo>
                <a:lnTo>
                  <a:pt x="882" y="8867"/>
                </a:lnTo>
                <a:lnTo>
                  <a:pt x="890" y="8863"/>
                </a:lnTo>
                <a:lnTo>
                  <a:pt x="897" y="8856"/>
                </a:lnTo>
                <a:lnTo>
                  <a:pt x="901" y="8848"/>
                </a:lnTo>
                <a:close/>
                <a:moveTo>
                  <a:pt x="827" y="9015"/>
                </a:moveTo>
                <a:lnTo>
                  <a:pt x="835" y="9013"/>
                </a:lnTo>
                <a:lnTo>
                  <a:pt x="842" y="9009"/>
                </a:lnTo>
                <a:lnTo>
                  <a:pt x="848" y="9003"/>
                </a:lnTo>
                <a:lnTo>
                  <a:pt x="852" y="8996"/>
                </a:lnTo>
                <a:lnTo>
                  <a:pt x="853" y="8988"/>
                </a:lnTo>
                <a:lnTo>
                  <a:pt x="851" y="8982"/>
                </a:lnTo>
                <a:lnTo>
                  <a:pt x="846" y="8978"/>
                </a:lnTo>
                <a:lnTo>
                  <a:pt x="839" y="8976"/>
                </a:lnTo>
                <a:lnTo>
                  <a:pt x="832" y="8978"/>
                </a:lnTo>
                <a:lnTo>
                  <a:pt x="824" y="8982"/>
                </a:lnTo>
                <a:lnTo>
                  <a:pt x="818" y="8988"/>
                </a:lnTo>
                <a:lnTo>
                  <a:pt x="814" y="8996"/>
                </a:lnTo>
                <a:lnTo>
                  <a:pt x="814" y="9003"/>
                </a:lnTo>
                <a:lnTo>
                  <a:pt x="816" y="9009"/>
                </a:lnTo>
                <a:lnTo>
                  <a:pt x="820" y="9013"/>
                </a:lnTo>
                <a:lnTo>
                  <a:pt x="827" y="9015"/>
                </a:lnTo>
                <a:close/>
                <a:moveTo>
                  <a:pt x="780" y="9161"/>
                </a:moveTo>
                <a:lnTo>
                  <a:pt x="788" y="9160"/>
                </a:lnTo>
                <a:lnTo>
                  <a:pt x="795" y="9156"/>
                </a:lnTo>
                <a:lnTo>
                  <a:pt x="800" y="9150"/>
                </a:lnTo>
                <a:lnTo>
                  <a:pt x="804" y="9143"/>
                </a:lnTo>
                <a:lnTo>
                  <a:pt x="805" y="9136"/>
                </a:lnTo>
                <a:lnTo>
                  <a:pt x="803" y="9130"/>
                </a:lnTo>
                <a:lnTo>
                  <a:pt x="798" y="9126"/>
                </a:lnTo>
                <a:lnTo>
                  <a:pt x="792" y="9124"/>
                </a:lnTo>
                <a:lnTo>
                  <a:pt x="784" y="9126"/>
                </a:lnTo>
                <a:lnTo>
                  <a:pt x="777" y="9130"/>
                </a:lnTo>
                <a:lnTo>
                  <a:pt x="772" y="9136"/>
                </a:lnTo>
                <a:lnTo>
                  <a:pt x="768" y="9143"/>
                </a:lnTo>
                <a:lnTo>
                  <a:pt x="767" y="9150"/>
                </a:lnTo>
                <a:lnTo>
                  <a:pt x="769" y="9156"/>
                </a:lnTo>
                <a:lnTo>
                  <a:pt x="774" y="9160"/>
                </a:lnTo>
                <a:lnTo>
                  <a:pt x="780" y="9161"/>
                </a:lnTo>
                <a:close/>
                <a:moveTo>
                  <a:pt x="733" y="9308"/>
                </a:moveTo>
                <a:lnTo>
                  <a:pt x="740" y="9307"/>
                </a:lnTo>
                <a:lnTo>
                  <a:pt x="747" y="9303"/>
                </a:lnTo>
                <a:lnTo>
                  <a:pt x="752" y="9297"/>
                </a:lnTo>
                <a:lnTo>
                  <a:pt x="756" y="9291"/>
                </a:lnTo>
                <a:lnTo>
                  <a:pt x="757" y="9284"/>
                </a:lnTo>
                <a:lnTo>
                  <a:pt x="755" y="9279"/>
                </a:lnTo>
                <a:lnTo>
                  <a:pt x="750" y="9275"/>
                </a:lnTo>
                <a:lnTo>
                  <a:pt x="744" y="9273"/>
                </a:lnTo>
                <a:lnTo>
                  <a:pt x="737" y="9275"/>
                </a:lnTo>
                <a:lnTo>
                  <a:pt x="730" y="9279"/>
                </a:lnTo>
                <a:lnTo>
                  <a:pt x="725" y="9284"/>
                </a:lnTo>
                <a:lnTo>
                  <a:pt x="721" y="9291"/>
                </a:lnTo>
                <a:lnTo>
                  <a:pt x="721" y="9297"/>
                </a:lnTo>
                <a:lnTo>
                  <a:pt x="722" y="9303"/>
                </a:lnTo>
                <a:lnTo>
                  <a:pt x="727" y="9307"/>
                </a:lnTo>
                <a:lnTo>
                  <a:pt x="733" y="9308"/>
                </a:lnTo>
                <a:close/>
                <a:moveTo>
                  <a:pt x="686" y="9454"/>
                </a:moveTo>
                <a:lnTo>
                  <a:pt x="693" y="9453"/>
                </a:lnTo>
                <a:lnTo>
                  <a:pt x="699" y="9449"/>
                </a:lnTo>
                <a:lnTo>
                  <a:pt x="704" y="9444"/>
                </a:lnTo>
                <a:lnTo>
                  <a:pt x="707" y="9438"/>
                </a:lnTo>
                <a:lnTo>
                  <a:pt x="708" y="9432"/>
                </a:lnTo>
                <a:lnTo>
                  <a:pt x="706" y="9427"/>
                </a:lnTo>
                <a:lnTo>
                  <a:pt x="702" y="9423"/>
                </a:lnTo>
                <a:lnTo>
                  <a:pt x="696" y="9422"/>
                </a:lnTo>
                <a:lnTo>
                  <a:pt x="690" y="9423"/>
                </a:lnTo>
                <a:lnTo>
                  <a:pt x="683" y="9427"/>
                </a:lnTo>
                <a:lnTo>
                  <a:pt x="678" y="9432"/>
                </a:lnTo>
                <a:lnTo>
                  <a:pt x="675" y="9438"/>
                </a:lnTo>
                <a:lnTo>
                  <a:pt x="674" y="9444"/>
                </a:lnTo>
                <a:lnTo>
                  <a:pt x="676" y="9449"/>
                </a:lnTo>
                <a:lnTo>
                  <a:pt x="680" y="9453"/>
                </a:lnTo>
                <a:lnTo>
                  <a:pt x="686" y="9454"/>
                </a:lnTo>
                <a:close/>
                <a:moveTo>
                  <a:pt x="649" y="9570"/>
                </a:moveTo>
                <a:lnTo>
                  <a:pt x="642" y="9571"/>
                </a:lnTo>
                <a:lnTo>
                  <a:pt x="636" y="9575"/>
                </a:lnTo>
                <a:lnTo>
                  <a:pt x="632" y="9580"/>
                </a:lnTo>
                <a:lnTo>
                  <a:pt x="629" y="9585"/>
                </a:lnTo>
                <a:lnTo>
                  <a:pt x="628" y="9591"/>
                </a:lnTo>
                <a:lnTo>
                  <a:pt x="630" y="9596"/>
                </a:lnTo>
                <a:lnTo>
                  <a:pt x="633" y="9600"/>
                </a:lnTo>
                <a:lnTo>
                  <a:pt x="639" y="9602"/>
                </a:lnTo>
                <a:lnTo>
                  <a:pt x="645" y="9600"/>
                </a:lnTo>
                <a:lnTo>
                  <a:pt x="651" y="9596"/>
                </a:lnTo>
                <a:lnTo>
                  <a:pt x="656" y="9591"/>
                </a:lnTo>
                <a:lnTo>
                  <a:pt x="659" y="9585"/>
                </a:lnTo>
                <a:lnTo>
                  <a:pt x="660" y="9580"/>
                </a:lnTo>
                <a:lnTo>
                  <a:pt x="658" y="9575"/>
                </a:lnTo>
                <a:lnTo>
                  <a:pt x="654" y="9571"/>
                </a:lnTo>
                <a:lnTo>
                  <a:pt x="649" y="9570"/>
                </a:lnTo>
                <a:close/>
                <a:moveTo>
                  <a:pt x="601" y="9718"/>
                </a:moveTo>
                <a:lnTo>
                  <a:pt x="595" y="9720"/>
                </a:lnTo>
                <a:lnTo>
                  <a:pt x="589" y="9723"/>
                </a:lnTo>
                <a:lnTo>
                  <a:pt x="585" y="9727"/>
                </a:lnTo>
                <a:lnTo>
                  <a:pt x="582" y="9733"/>
                </a:lnTo>
                <a:lnTo>
                  <a:pt x="581" y="9738"/>
                </a:lnTo>
                <a:lnTo>
                  <a:pt x="583" y="9744"/>
                </a:lnTo>
                <a:lnTo>
                  <a:pt x="587" y="9747"/>
                </a:lnTo>
                <a:lnTo>
                  <a:pt x="592" y="9748"/>
                </a:lnTo>
                <a:lnTo>
                  <a:pt x="598" y="9747"/>
                </a:lnTo>
                <a:lnTo>
                  <a:pt x="603" y="9744"/>
                </a:lnTo>
                <a:lnTo>
                  <a:pt x="608" y="9738"/>
                </a:lnTo>
                <a:lnTo>
                  <a:pt x="611" y="9733"/>
                </a:lnTo>
                <a:lnTo>
                  <a:pt x="611" y="9727"/>
                </a:lnTo>
                <a:lnTo>
                  <a:pt x="610" y="9723"/>
                </a:lnTo>
                <a:lnTo>
                  <a:pt x="606" y="9720"/>
                </a:lnTo>
                <a:lnTo>
                  <a:pt x="601" y="9718"/>
                </a:lnTo>
                <a:close/>
                <a:moveTo>
                  <a:pt x="3524" y="158"/>
                </a:moveTo>
                <a:lnTo>
                  <a:pt x="3529" y="157"/>
                </a:lnTo>
                <a:lnTo>
                  <a:pt x="3535" y="154"/>
                </a:lnTo>
                <a:lnTo>
                  <a:pt x="3539" y="149"/>
                </a:lnTo>
                <a:lnTo>
                  <a:pt x="3542" y="144"/>
                </a:lnTo>
                <a:lnTo>
                  <a:pt x="3543" y="139"/>
                </a:lnTo>
                <a:lnTo>
                  <a:pt x="3541" y="134"/>
                </a:lnTo>
                <a:lnTo>
                  <a:pt x="3538" y="131"/>
                </a:lnTo>
                <a:lnTo>
                  <a:pt x="3533" y="130"/>
                </a:lnTo>
                <a:lnTo>
                  <a:pt x="3527" y="131"/>
                </a:lnTo>
                <a:lnTo>
                  <a:pt x="3521" y="134"/>
                </a:lnTo>
                <a:lnTo>
                  <a:pt x="3516" y="139"/>
                </a:lnTo>
                <a:lnTo>
                  <a:pt x="3513" y="144"/>
                </a:lnTo>
                <a:lnTo>
                  <a:pt x="3513" y="149"/>
                </a:lnTo>
                <a:lnTo>
                  <a:pt x="3514" y="154"/>
                </a:lnTo>
                <a:lnTo>
                  <a:pt x="3518" y="157"/>
                </a:lnTo>
                <a:lnTo>
                  <a:pt x="3524" y="158"/>
                </a:lnTo>
                <a:close/>
                <a:moveTo>
                  <a:pt x="3476" y="307"/>
                </a:moveTo>
                <a:lnTo>
                  <a:pt x="3482" y="306"/>
                </a:lnTo>
                <a:lnTo>
                  <a:pt x="3488" y="302"/>
                </a:lnTo>
                <a:lnTo>
                  <a:pt x="3493" y="297"/>
                </a:lnTo>
                <a:lnTo>
                  <a:pt x="3496" y="291"/>
                </a:lnTo>
                <a:lnTo>
                  <a:pt x="3496" y="286"/>
                </a:lnTo>
                <a:lnTo>
                  <a:pt x="3495" y="281"/>
                </a:lnTo>
                <a:lnTo>
                  <a:pt x="3491" y="278"/>
                </a:lnTo>
                <a:lnTo>
                  <a:pt x="3486" y="277"/>
                </a:lnTo>
                <a:lnTo>
                  <a:pt x="3479" y="278"/>
                </a:lnTo>
                <a:lnTo>
                  <a:pt x="3474" y="281"/>
                </a:lnTo>
                <a:lnTo>
                  <a:pt x="3468" y="286"/>
                </a:lnTo>
                <a:lnTo>
                  <a:pt x="3465" y="291"/>
                </a:lnTo>
                <a:lnTo>
                  <a:pt x="3464" y="297"/>
                </a:lnTo>
                <a:lnTo>
                  <a:pt x="3466" y="302"/>
                </a:lnTo>
                <a:lnTo>
                  <a:pt x="3470" y="306"/>
                </a:lnTo>
                <a:lnTo>
                  <a:pt x="3476" y="307"/>
                </a:lnTo>
                <a:close/>
                <a:moveTo>
                  <a:pt x="3428" y="455"/>
                </a:moveTo>
                <a:lnTo>
                  <a:pt x="3435" y="454"/>
                </a:lnTo>
                <a:lnTo>
                  <a:pt x="3441" y="451"/>
                </a:lnTo>
                <a:lnTo>
                  <a:pt x="3446" y="446"/>
                </a:lnTo>
                <a:lnTo>
                  <a:pt x="3449" y="439"/>
                </a:lnTo>
                <a:lnTo>
                  <a:pt x="3450" y="433"/>
                </a:lnTo>
                <a:lnTo>
                  <a:pt x="3448" y="428"/>
                </a:lnTo>
                <a:lnTo>
                  <a:pt x="3444" y="424"/>
                </a:lnTo>
                <a:lnTo>
                  <a:pt x="3438" y="423"/>
                </a:lnTo>
                <a:lnTo>
                  <a:pt x="3432" y="424"/>
                </a:lnTo>
                <a:lnTo>
                  <a:pt x="3426" y="428"/>
                </a:lnTo>
                <a:lnTo>
                  <a:pt x="3420" y="433"/>
                </a:lnTo>
                <a:lnTo>
                  <a:pt x="3417" y="439"/>
                </a:lnTo>
                <a:lnTo>
                  <a:pt x="3416" y="446"/>
                </a:lnTo>
                <a:lnTo>
                  <a:pt x="3418" y="451"/>
                </a:lnTo>
                <a:lnTo>
                  <a:pt x="3422" y="454"/>
                </a:lnTo>
                <a:lnTo>
                  <a:pt x="3428" y="455"/>
                </a:lnTo>
                <a:close/>
                <a:moveTo>
                  <a:pt x="3381" y="604"/>
                </a:moveTo>
                <a:lnTo>
                  <a:pt x="3388" y="602"/>
                </a:lnTo>
                <a:lnTo>
                  <a:pt x="3394" y="599"/>
                </a:lnTo>
                <a:lnTo>
                  <a:pt x="3399" y="594"/>
                </a:lnTo>
                <a:lnTo>
                  <a:pt x="3402" y="587"/>
                </a:lnTo>
                <a:lnTo>
                  <a:pt x="3403" y="580"/>
                </a:lnTo>
                <a:lnTo>
                  <a:pt x="3401" y="575"/>
                </a:lnTo>
                <a:lnTo>
                  <a:pt x="3397" y="571"/>
                </a:lnTo>
                <a:lnTo>
                  <a:pt x="3391" y="570"/>
                </a:lnTo>
                <a:lnTo>
                  <a:pt x="3385" y="571"/>
                </a:lnTo>
                <a:lnTo>
                  <a:pt x="3378" y="575"/>
                </a:lnTo>
                <a:lnTo>
                  <a:pt x="3372" y="580"/>
                </a:lnTo>
                <a:lnTo>
                  <a:pt x="3369" y="587"/>
                </a:lnTo>
                <a:lnTo>
                  <a:pt x="3368" y="594"/>
                </a:lnTo>
                <a:lnTo>
                  <a:pt x="3370" y="599"/>
                </a:lnTo>
                <a:lnTo>
                  <a:pt x="3374" y="602"/>
                </a:lnTo>
                <a:lnTo>
                  <a:pt x="3381" y="604"/>
                </a:lnTo>
                <a:close/>
                <a:moveTo>
                  <a:pt x="3333" y="752"/>
                </a:moveTo>
                <a:lnTo>
                  <a:pt x="3340" y="750"/>
                </a:lnTo>
                <a:lnTo>
                  <a:pt x="3347" y="747"/>
                </a:lnTo>
                <a:lnTo>
                  <a:pt x="3352" y="741"/>
                </a:lnTo>
                <a:lnTo>
                  <a:pt x="3356" y="735"/>
                </a:lnTo>
                <a:lnTo>
                  <a:pt x="3357" y="728"/>
                </a:lnTo>
                <a:lnTo>
                  <a:pt x="3355" y="721"/>
                </a:lnTo>
                <a:lnTo>
                  <a:pt x="3350" y="718"/>
                </a:lnTo>
                <a:lnTo>
                  <a:pt x="3344" y="716"/>
                </a:lnTo>
                <a:lnTo>
                  <a:pt x="3337" y="718"/>
                </a:lnTo>
                <a:lnTo>
                  <a:pt x="3330" y="721"/>
                </a:lnTo>
                <a:lnTo>
                  <a:pt x="3324" y="728"/>
                </a:lnTo>
                <a:lnTo>
                  <a:pt x="3320" y="735"/>
                </a:lnTo>
                <a:lnTo>
                  <a:pt x="3320" y="741"/>
                </a:lnTo>
                <a:lnTo>
                  <a:pt x="3322" y="747"/>
                </a:lnTo>
                <a:lnTo>
                  <a:pt x="3326" y="750"/>
                </a:lnTo>
                <a:lnTo>
                  <a:pt x="3333" y="752"/>
                </a:lnTo>
                <a:close/>
                <a:moveTo>
                  <a:pt x="3286" y="900"/>
                </a:moveTo>
                <a:lnTo>
                  <a:pt x="3293" y="898"/>
                </a:lnTo>
                <a:lnTo>
                  <a:pt x="3300" y="895"/>
                </a:lnTo>
                <a:lnTo>
                  <a:pt x="3306" y="889"/>
                </a:lnTo>
                <a:lnTo>
                  <a:pt x="3309" y="882"/>
                </a:lnTo>
                <a:lnTo>
                  <a:pt x="3310" y="875"/>
                </a:lnTo>
                <a:lnTo>
                  <a:pt x="3308" y="869"/>
                </a:lnTo>
                <a:lnTo>
                  <a:pt x="3304" y="865"/>
                </a:lnTo>
                <a:lnTo>
                  <a:pt x="3297" y="863"/>
                </a:lnTo>
                <a:lnTo>
                  <a:pt x="3290" y="865"/>
                </a:lnTo>
                <a:lnTo>
                  <a:pt x="3283" y="869"/>
                </a:lnTo>
                <a:lnTo>
                  <a:pt x="3276" y="875"/>
                </a:lnTo>
                <a:lnTo>
                  <a:pt x="3272" y="882"/>
                </a:lnTo>
                <a:lnTo>
                  <a:pt x="3271" y="889"/>
                </a:lnTo>
                <a:lnTo>
                  <a:pt x="3273" y="895"/>
                </a:lnTo>
                <a:lnTo>
                  <a:pt x="3278" y="898"/>
                </a:lnTo>
                <a:lnTo>
                  <a:pt x="3286" y="900"/>
                </a:lnTo>
                <a:close/>
                <a:moveTo>
                  <a:pt x="3238" y="1048"/>
                </a:moveTo>
                <a:lnTo>
                  <a:pt x="3246" y="1047"/>
                </a:lnTo>
                <a:lnTo>
                  <a:pt x="3253" y="1043"/>
                </a:lnTo>
                <a:lnTo>
                  <a:pt x="3259" y="1037"/>
                </a:lnTo>
                <a:lnTo>
                  <a:pt x="3263" y="1029"/>
                </a:lnTo>
                <a:lnTo>
                  <a:pt x="3264" y="1022"/>
                </a:lnTo>
                <a:lnTo>
                  <a:pt x="3262" y="1016"/>
                </a:lnTo>
                <a:lnTo>
                  <a:pt x="3257" y="1012"/>
                </a:lnTo>
                <a:lnTo>
                  <a:pt x="3250" y="1010"/>
                </a:lnTo>
                <a:lnTo>
                  <a:pt x="3242" y="1012"/>
                </a:lnTo>
                <a:lnTo>
                  <a:pt x="3235" y="1016"/>
                </a:lnTo>
                <a:lnTo>
                  <a:pt x="3228" y="1022"/>
                </a:lnTo>
                <a:lnTo>
                  <a:pt x="3224" y="1029"/>
                </a:lnTo>
                <a:lnTo>
                  <a:pt x="3223" y="1037"/>
                </a:lnTo>
                <a:lnTo>
                  <a:pt x="3225" y="1043"/>
                </a:lnTo>
                <a:lnTo>
                  <a:pt x="3230" y="1047"/>
                </a:lnTo>
                <a:lnTo>
                  <a:pt x="3238" y="1048"/>
                </a:lnTo>
                <a:close/>
                <a:moveTo>
                  <a:pt x="3190" y="1197"/>
                </a:moveTo>
                <a:lnTo>
                  <a:pt x="3198" y="1196"/>
                </a:lnTo>
                <a:lnTo>
                  <a:pt x="3206" y="1190"/>
                </a:lnTo>
                <a:lnTo>
                  <a:pt x="3212" y="1184"/>
                </a:lnTo>
                <a:lnTo>
                  <a:pt x="3216" y="1177"/>
                </a:lnTo>
                <a:lnTo>
                  <a:pt x="3217" y="1169"/>
                </a:lnTo>
                <a:lnTo>
                  <a:pt x="3215" y="1163"/>
                </a:lnTo>
                <a:lnTo>
                  <a:pt x="3210" y="1159"/>
                </a:lnTo>
                <a:lnTo>
                  <a:pt x="3203" y="1157"/>
                </a:lnTo>
                <a:lnTo>
                  <a:pt x="3195" y="1159"/>
                </a:lnTo>
                <a:lnTo>
                  <a:pt x="3187" y="1163"/>
                </a:lnTo>
                <a:lnTo>
                  <a:pt x="3180" y="1169"/>
                </a:lnTo>
                <a:lnTo>
                  <a:pt x="3176" y="1177"/>
                </a:lnTo>
                <a:lnTo>
                  <a:pt x="3175" y="1184"/>
                </a:lnTo>
                <a:lnTo>
                  <a:pt x="3177" y="1190"/>
                </a:lnTo>
                <a:lnTo>
                  <a:pt x="3182" y="1196"/>
                </a:lnTo>
                <a:lnTo>
                  <a:pt x="3190" y="1197"/>
                </a:lnTo>
                <a:close/>
                <a:moveTo>
                  <a:pt x="3143" y="1345"/>
                </a:moveTo>
                <a:lnTo>
                  <a:pt x="3151" y="1344"/>
                </a:lnTo>
                <a:lnTo>
                  <a:pt x="3159" y="1339"/>
                </a:lnTo>
                <a:lnTo>
                  <a:pt x="3165" y="1333"/>
                </a:lnTo>
                <a:lnTo>
                  <a:pt x="3170" y="1324"/>
                </a:lnTo>
                <a:lnTo>
                  <a:pt x="3171" y="1316"/>
                </a:lnTo>
                <a:lnTo>
                  <a:pt x="3168" y="1310"/>
                </a:lnTo>
                <a:lnTo>
                  <a:pt x="3163" y="1305"/>
                </a:lnTo>
                <a:lnTo>
                  <a:pt x="3156" y="1304"/>
                </a:lnTo>
                <a:lnTo>
                  <a:pt x="3147" y="1305"/>
                </a:lnTo>
                <a:lnTo>
                  <a:pt x="3138" y="1310"/>
                </a:lnTo>
                <a:lnTo>
                  <a:pt x="3132" y="1316"/>
                </a:lnTo>
                <a:lnTo>
                  <a:pt x="3128" y="1324"/>
                </a:lnTo>
                <a:lnTo>
                  <a:pt x="3127" y="1333"/>
                </a:lnTo>
                <a:lnTo>
                  <a:pt x="3129" y="1339"/>
                </a:lnTo>
                <a:lnTo>
                  <a:pt x="3134" y="1344"/>
                </a:lnTo>
                <a:lnTo>
                  <a:pt x="3143" y="1345"/>
                </a:lnTo>
                <a:close/>
                <a:moveTo>
                  <a:pt x="3095" y="1494"/>
                </a:moveTo>
                <a:lnTo>
                  <a:pt x="3104" y="1492"/>
                </a:lnTo>
                <a:lnTo>
                  <a:pt x="3112" y="1487"/>
                </a:lnTo>
                <a:lnTo>
                  <a:pt x="3119" y="1481"/>
                </a:lnTo>
                <a:lnTo>
                  <a:pt x="3123" y="1472"/>
                </a:lnTo>
                <a:lnTo>
                  <a:pt x="3124" y="1463"/>
                </a:lnTo>
                <a:lnTo>
                  <a:pt x="3122" y="1456"/>
                </a:lnTo>
                <a:lnTo>
                  <a:pt x="3116" y="1452"/>
                </a:lnTo>
                <a:lnTo>
                  <a:pt x="3109" y="1450"/>
                </a:lnTo>
                <a:lnTo>
                  <a:pt x="3100" y="1452"/>
                </a:lnTo>
                <a:lnTo>
                  <a:pt x="3092" y="1456"/>
                </a:lnTo>
                <a:lnTo>
                  <a:pt x="3084" y="1463"/>
                </a:lnTo>
                <a:lnTo>
                  <a:pt x="3080" y="1472"/>
                </a:lnTo>
                <a:lnTo>
                  <a:pt x="3079" y="1481"/>
                </a:lnTo>
                <a:lnTo>
                  <a:pt x="3081" y="1487"/>
                </a:lnTo>
                <a:lnTo>
                  <a:pt x="3086" y="1492"/>
                </a:lnTo>
                <a:lnTo>
                  <a:pt x="3095" y="1494"/>
                </a:lnTo>
                <a:close/>
                <a:moveTo>
                  <a:pt x="3047" y="1642"/>
                </a:moveTo>
                <a:lnTo>
                  <a:pt x="3057" y="1640"/>
                </a:lnTo>
                <a:lnTo>
                  <a:pt x="3065" y="1635"/>
                </a:lnTo>
                <a:lnTo>
                  <a:pt x="3072" y="1628"/>
                </a:lnTo>
                <a:lnTo>
                  <a:pt x="3076" y="1620"/>
                </a:lnTo>
                <a:lnTo>
                  <a:pt x="3077" y="1610"/>
                </a:lnTo>
                <a:lnTo>
                  <a:pt x="3075" y="1603"/>
                </a:lnTo>
                <a:lnTo>
                  <a:pt x="3070" y="1598"/>
                </a:lnTo>
                <a:lnTo>
                  <a:pt x="3062" y="1597"/>
                </a:lnTo>
                <a:lnTo>
                  <a:pt x="3052" y="1598"/>
                </a:lnTo>
                <a:lnTo>
                  <a:pt x="3043" y="1603"/>
                </a:lnTo>
                <a:lnTo>
                  <a:pt x="3036" y="1610"/>
                </a:lnTo>
                <a:lnTo>
                  <a:pt x="3031" y="1620"/>
                </a:lnTo>
                <a:lnTo>
                  <a:pt x="3030" y="1628"/>
                </a:lnTo>
                <a:lnTo>
                  <a:pt x="3033" y="1635"/>
                </a:lnTo>
                <a:lnTo>
                  <a:pt x="3038" y="1640"/>
                </a:lnTo>
                <a:lnTo>
                  <a:pt x="3047" y="1642"/>
                </a:lnTo>
                <a:close/>
                <a:moveTo>
                  <a:pt x="3000" y="1789"/>
                </a:moveTo>
                <a:lnTo>
                  <a:pt x="3009" y="1788"/>
                </a:lnTo>
                <a:lnTo>
                  <a:pt x="3018" y="1783"/>
                </a:lnTo>
                <a:lnTo>
                  <a:pt x="3025" y="1776"/>
                </a:lnTo>
                <a:lnTo>
                  <a:pt x="3030" y="1767"/>
                </a:lnTo>
                <a:lnTo>
                  <a:pt x="3031" y="1758"/>
                </a:lnTo>
                <a:lnTo>
                  <a:pt x="3028" y="1750"/>
                </a:lnTo>
                <a:lnTo>
                  <a:pt x="3022" y="1745"/>
                </a:lnTo>
                <a:lnTo>
                  <a:pt x="3014" y="1744"/>
                </a:lnTo>
                <a:lnTo>
                  <a:pt x="3005" y="1745"/>
                </a:lnTo>
                <a:lnTo>
                  <a:pt x="2995" y="1750"/>
                </a:lnTo>
                <a:lnTo>
                  <a:pt x="2988" y="1758"/>
                </a:lnTo>
                <a:lnTo>
                  <a:pt x="2984" y="1767"/>
                </a:lnTo>
                <a:lnTo>
                  <a:pt x="2983" y="1776"/>
                </a:lnTo>
                <a:lnTo>
                  <a:pt x="2985" y="1783"/>
                </a:lnTo>
                <a:lnTo>
                  <a:pt x="2991" y="1788"/>
                </a:lnTo>
                <a:lnTo>
                  <a:pt x="3000" y="1789"/>
                </a:lnTo>
                <a:close/>
                <a:moveTo>
                  <a:pt x="2952" y="1938"/>
                </a:moveTo>
                <a:lnTo>
                  <a:pt x="2962" y="1936"/>
                </a:lnTo>
                <a:lnTo>
                  <a:pt x="2971" y="1931"/>
                </a:lnTo>
                <a:lnTo>
                  <a:pt x="2978" y="1923"/>
                </a:lnTo>
                <a:lnTo>
                  <a:pt x="2983" y="1914"/>
                </a:lnTo>
                <a:lnTo>
                  <a:pt x="2984" y="1905"/>
                </a:lnTo>
                <a:lnTo>
                  <a:pt x="2981" y="1898"/>
                </a:lnTo>
                <a:lnTo>
                  <a:pt x="2976" y="1893"/>
                </a:lnTo>
                <a:lnTo>
                  <a:pt x="2967" y="1890"/>
                </a:lnTo>
                <a:lnTo>
                  <a:pt x="2958" y="1893"/>
                </a:lnTo>
                <a:lnTo>
                  <a:pt x="2948" y="1898"/>
                </a:lnTo>
                <a:lnTo>
                  <a:pt x="2940" y="1905"/>
                </a:lnTo>
                <a:lnTo>
                  <a:pt x="2936" y="1914"/>
                </a:lnTo>
                <a:lnTo>
                  <a:pt x="2934" y="1923"/>
                </a:lnTo>
                <a:lnTo>
                  <a:pt x="2937" y="1931"/>
                </a:lnTo>
                <a:lnTo>
                  <a:pt x="2943" y="1936"/>
                </a:lnTo>
                <a:lnTo>
                  <a:pt x="2952" y="1938"/>
                </a:lnTo>
                <a:close/>
                <a:moveTo>
                  <a:pt x="2905" y="2087"/>
                </a:moveTo>
                <a:lnTo>
                  <a:pt x="2915" y="2085"/>
                </a:lnTo>
                <a:lnTo>
                  <a:pt x="2924" y="2080"/>
                </a:lnTo>
                <a:lnTo>
                  <a:pt x="2931" y="2071"/>
                </a:lnTo>
                <a:lnTo>
                  <a:pt x="2936" y="2062"/>
                </a:lnTo>
                <a:lnTo>
                  <a:pt x="2937" y="2052"/>
                </a:lnTo>
                <a:lnTo>
                  <a:pt x="2935" y="2045"/>
                </a:lnTo>
                <a:lnTo>
                  <a:pt x="2929" y="2040"/>
                </a:lnTo>
                <a:lnTo>
                  <a:pt x="2920" y="2038"/>
                </a:lnTo>
                <a:lnTo>
                  <a:pt x="2910" y="2040"/>
                </a:lnTo>
                <a:lnTo>
                  <a:pt x="2900" y="2045"/>
                </a:lnTo>
                <a:lnTo>
                  <a:pt x="2892" y="2052"/>
                </a:lnTo>
                <a:lnTo>
                  <a:pt x="2887" y="2062"/>
                </a:lnTo>
                <a:lnTo>
                  <a:pt x="2886" y="2071"/>
                </a:lnTo>
                <a:lnTo>
                  <a:pt x="2889" y="2080"/>
                </a:lnTo>
                <a:lnTo>
                  <a:pt x="2895" y="2085"/>
                </a:lnTo>
                <a:lnTo>
                  <a:pt x="2905" y="2087"/>
                </a:lnTo>
                <a:close/>
                <a:moveTo>
                  <a:pt x="2857" y="2235"/>
                </a:moveTo>
                <a:lnTo>
                  <a:pt x="2867" y="2233"/>
                </a:lnTo>
                <a:lnTo>
                  <a:pt x="2877" y="2227"/>
                </a:lnTo>
                <a:lnTo>
                  <a:pt x="2884" y="2220"/>
                </a:lnTo>
                <a:lnTo>
                  <a:pt x="2889" y="2209"/>
                </a:lnTo>
                <a:lnTo>
                  <a:pt x="2891" y="2200"/>
                </a:lnTo>
                <a:lnTo>
                  <a:pt x="2888" y="2192"/>
                </a:lnTo>
                <a:lnTo>
                  <a:pt x="2882" y="2187"/>
                </a:lnTo>
                <a:lnTo>
                  <a:pt x="2873" y="2185"/>
                </a:lnTo>
                <a:lnTo>
                  <a:pt x="2863" y="2187"/>
                </a:lnTo>
                <a:lnTo>
                  <a:pt x="2852" y="2192"/>
                </a:lnTo>
                <a:lnTo>
                  <a:pt x="2845" y="2200"/>
                </a:lnTo>
                <a:lnTo>
                  <a:pt x="2840" y="2209"/>
                </a:lnTo>
                <a:lnTo>
                  <a:pt x="2838" y="2220"/>
                </a:lnTo>
                <a:lnTo>
                  <a:pt x="2841" y="2227"/>
                </a:lnTo>
                <a:lnTo>
                  <a:pt x="2847" y="2233"/>
                </a:lnTo>
                <a:lnTo>
                  <a:pt x="2857" y="2235"/>
                </a:lnTo>
                <a:close/>
                <a:moveTo>
                  <a:pt x="2810" y="2383"/>
                </a:moveTo>
                <a:lnTo>
                  <a:pt x="2820" y="2381"/>
                </a:lnTo>
                <a:lnTo>
                  <a:pt x="2830" y="2375"/>
                </a:lnTo>
                <a:lnTo>
                  <a:pt x="2838" y="2367"/>
                </a:lnTo>
                <a:lnTo>
                  <a:pt x="2843" y="2357"/>
                </a:lnTo>
                <a:lnTo>
                  <a:pt x="2844" y="2347"/>
                </a:lnTo>
                <a:lnTo>
                  <a:pt x="2841" y="2339"/>
                </a:lnTo>
                <a:lnTo>
                  <a:pt x="2835" y="2333"/>
                </a:lnTo>
                <a:lnTo>
                  <a:pt x="2826" y="2331"/>
                </a:lnTo>
                <a:lnTo>
                  <a:pt x="2815" y="2333"/>
                </a:lnTo>
                <a:lnTo>
                  <a:pt x="2805" y="2339"/>
                </a:lnTo>
                <a:lnTo>
                  <a:pt x="2797" y="2347"/>
                </a:lnTo>
                <a:lnTo>
                  <a:pt x="2791" y="2357"/>
                </a:lnTo>
                <a:lnTo>
                  <a:pt x="2790" y="2367"/>
                </a:lnTo>
                <a:lnTo>
                  <a:pt x="2793" y="2375"/>
                </a:lnTo>
                <a:lnTo>
                  <a:pt x="2799" y="2381"/>
                </a:lnTo>
                <a:lnTo>
                  <a:pt x="2810" y="2383"/>
                </a:lnTo>
                <a:close/>
                <a:moveTo>
                  <a:pt x="2762" y="2530"/>
                </a:moveTo>
                <a:lnTo>
                  <a:pt x="2773" y="2528"/>
                </a:lnTo>
                <a:lnTo>
                  <a:pt x="2783" y="2523"/>
                </a:lnTo>
                <a:lnTo>
                  <a:pt x="2791" y="2515"/>
                </a:lnTo>
                <a:lnTo>
                  <a:pt x="2796" y="2505"/>
                </a:lnTo>
                <a:lnTo>
                  <a:pt x="2797" y="2494"/>
                </a:lnTo>
                <a:lnTo>
                  <a:pt x="2794" y="2486"/>
                </a:lnTo>
                <a:lnTo>
                  <a:pt x="2788" y="2480"/>
                </a:lnTo>
                <a:lnTo>
                  <a:pt x="2778" y="2478"/>
                </a:lnTo>
                <a:lnTo>
                  <a:pt x="2768" y="2480"/>
                </a:lnTo>
                <a:lnTo>
                  <a:pt x="2757" y="2486"/>
                </a:lnTo>
                <a:lnTo>
                  <a:pt x="2749" y="2494"/>
                </a:lnTo>
                <a:lnTo>
                  <a:pt x="2744" y="2505"/>
                </a:lnTo>
                <a:lnTo>
                  <a:pt x="2742" y="2515"/>
                </a:lnTo>
                <a:lnTo>
                  <a:pt x="2745" y="2523"/>
                </a:lnTo>
                <a:lnTo>
                  <a:pt x="2752" y="2528"/>
                </a:lnTo>
                <a:lnTo>
                  <a:pt x="2762" y="2530"/>
                </a:lnTo>
                <a:close/>
                <a:moveTo>
                  <a:pt x="2715" y="2678"/>
                </a:moveTo>
                <a:lnTo>
                  <a:pt x="2725" y="2676"/>
                </a:lnTo>
                <a:lnTo>
                  <a:pt x="2735" y="2671"/>
                </a:lnTo>
                <a:lnTo>
                  <a:pt x="2744" y="2662"/>
                </a:lnTo>
                <a:lnTo>
                  <a:pt x="2749" y="2652"/>
                </a:lnTo>
                <a:lnTo>
                  <a:pt x="2750" y="2642"/>
                </a:lnTo>
                <a:lnTo>
                  <a:pt x="2747" y="2633"/>
                </a:lnTo>
                <a:lnTo>
                  <a:pt x="2741" y="2627"/>
                </a:lnTo>
                <a:lnTo>
                  <a:pt x="2731" y="2625"/>
                </a:lnTo>
                <a:lnTo>
                  <a:pt x="2720" y="2627"/>
                </a:lnTo>
                <a:lnTo>
                  <a:pt x="2709" y="2633"/>
                </a:lnTo>
                <a:lnTo>
                  <a:pt x="2701" y="2642"/>
                </a:lnTo>
                <a:lnTo>
                  <a:pt x="2696" y="2652"/>
                </a:lnTo>
                <a:lnTo>
                  <a:pt x="2695" y="2662"/>
                </a:lnTo>
                <a:lnTo>
                  <a:pt x="2698" y="2671"/>
                </a:lnTo>
                <a:lnTo>
                  <a:pt x="2704" y="2676"/>
                </a:lnTo>
                <a:lnTo>
                  <a:pt x="2715" y="2678"/>
                </a:lnTo>
                <a:close/>
                <a:moveTo>
                  <a:pt x="2667" y="2827"/>
                </a:moveTo>
                <a:lnTo>
                  <a:pt x="2678" y="2824"/>
                </a:lnTo>
                <a:lnTo>
                  <a:pt x="2688" y="2819"/>
                </a:lnTo>
                <a:lnTo>
                  <a:pt x="2697" y="2810"/>
                </a:lnTo>
                <a:lnTo>
                  <a:pt x="2702" y="2800"/>
                </a:lnTo>
                <a:lnTo>
                  <a:pt x="2704" y="2789"/>
                </a:lnTo>
                <a:lnTo>
                  <a:pt x="2701" y="2781"/>
                </a:lnTo>
                <a:lnTo>
                  <a:pt x="2694" y="2774"/>
                </a:lnTo>
                <a:lnTo>
                  <a:pt x="2684" y="2772"/>
                </a:lnTo>
                <a:lnTo>
                  <a:pt x="2673" y="2774"/>
                </a:lnTo>
                <a:lnTo>
                  <a:pt x="2662" y="2781"/>
                </a:lnTo>
                <a:lnTo>
                  <a:pt x="2653" y="2789"/>
                </a:lnTo>
                <a:lnTo>
                  <a:pt x="2648" y="2800"/>
                </a:lnTo>
                <a:lnTo>
                  <a:pt x="2646" y="2810"/>
                </a:lnTo>
                <a:lnTo>
                  <a:pt x="2649" y="2819"/>
                </a:lnTo>
                <a:lnTo>
                  <a:pt x="2656" y="2824"/>
                </a:lnTo>
                <a:lnTo>
                  <a:pt x="2667" y="2827"/>
                </a:lnTo>
                <a:close/>
                <a:moveTo>
                  <a:pt x="2619" y="2975"/>
                </a:moveTo>
                <a:lnTo>
                  <a:pt x="2631" y="2973"/>
                </a:lnTo>
                <a:lnTo>
                  <a:pt x="2641" y="2967"/>
                </a:lnTo>
                <a:lnTo>
                  <a:pt x="2650" y="2958"/>
                </a:lnTo>
                <a:lnTo>
                  <a:pt x="2655" y="2947"/>
                </a:lnTo>
                <a:lnTo>
                  <a:pt x="2657" y="2936"/>
                </a:lnTo>
                <a:lnTo>
                  <a:pt x="2654" y="2928"/>
                </a:lnTo>
                <a:lnTo>
                  <a:pt x="2647" y="2922"/>
                </a:lnTo>
                <a:lnTo>
                  <a:pt x="2637" y="2920"/>
                </a:lnTo>
                <a:lnTo>
                  <a:pt x="2626" y="2922"/>
                </a:lnTo>
                <a:lnTo>
                  <a:pt x="2614" y="2928"/>
                </a:lnTo>
                <a:lnTo>
                  <a:pt x="2605" y="2936"/>
                </a:lnTo>
                <a:lnTo>
                  <a:pt x="2600" y="2947"/>
                </a:lnTo>
                <a:lnTo>
                  <a:pt x="2599" y="2958"/>
                </a:lnTo>
                <a:lnTo>
                  <a:pt x="2602" y="2967"/>
                </a:lnTo>
                <a:lnTo>
                  <a:pt x="2608" y="2973"/>
                </a:lnTo>
                <a:lnTo>
                  <a:pt x="2619" y="2975"/>
                </a:lnTo>
                <a:close/>
                <a:moveTo>
                  <a:pt x="2590" y="3067"/>
                </a:moveTo>
                <a:lnTo>
                  <a:pt x="2578" y="3069"/>
                </a:lnTo>
                <a:lnTo>
                  <a:pt x="2566" y="3075"/>
                </a:lnTo>
                <a:lnTo>
                  <a:pt x="2558" y="3084"/>
                </a:lnTo>
                <a:lnTo>
                  <a:pt x="2552" y="3094"/>
                </a:lnTo>
                <a:lnTo>
                  <a:pt x="2551" y="3105"/>
                </a:lnTo>
                <a:lnTo>
                  <a:pt x="2554" y="3115"/>
                </a:lnTo>
                <a:lnTo>
                  <a:pt x="2561" y="3121"/>
                </a:lnTo>
                <a:lnTo>
                  <a:pt x="2572" y="3123"/>
                </a:lnTo>
                <a:lnTo>
                  <a:pt x="2583" y="3121"/>
                </a:lnTo>
                <a:lnTo>
                  <a:pt x="2594" y="3115"/>
                </a:lnTo>
                <a:lnTo>
                  <a:pt x="2603" y="3105"/>
                </a:lnTo>
                <a:lnTo>
                  <a:pt x="2608" y="3094"/>
                </a:lnTo>
                <a:lnTo>
                  <a:pt x="2610" y="3084"/>
                </a:lnTo>
                <a:lnTo>
                  <a:pt x="2607" y="3075"/>
                </a:lnTo>
                <a:lnTo>
                  <a:pt x="2600" y="3069"/>
                </a:lnTo>
                <a:lnTo>
                  <a:pt x="2590" y="3067"/>
                </a:lnTo>
                <a:close/>
                <a:moveTo>
                  <a:pt x="2504" y="3242"/>
                </a:moveTo>
                <a:lnTo>
                  <a:pt x="2503" y="3254"/>
                </a:lnTo>
                <a:lnTo>
                  <a:pt x="2506" y="3263"/>
                </a:lnTo>
                <a:lnTo>
                  <a:pt x="2513" y="3269"/>
                </a:lnTo>
                <a:lnTo>
                  <a:pt x="2524" y="3271"/>
                </a:lnTo>
                <a:lnTo>
                  <a:pt x="2536" y="3269"/>
                </a:lnTo>
                <a:lnTo>
                  <a:pt x="2547" y="3263"/>
                </a:lnTo>
                <a:lnTo>
                  <a:pt x="2556" y="3254"/>
                </a:lnTo>
                <a:lnTo>
                  <a:pt x="2561" y="3242"/>
                </a:lnTo>
                <a:lnTo>
                  <a:pt x="2563" y="3231"/>
                </a:lnTo>
                <a:lnTo>
                  <a:pt x="2560" y="3222"/>
                </a:lnTo>
                <a:lnTo>
                  <a:pt x="2553" y="3216"/>
                </a:lnTo>
                <a:lnTo>
                  <a:pt x="2542" y="3214"/>
                </a:lnTo>
                <a:lnTo>
                  <a:pt x="2531" y="3216"/>
                </a:lnTo>
                <a:lnTo>
                  <a:pt x="2519" y="3222"/>
                </a:lnTo>
                <a:lnTo>
                  <a:pt x="2510" y="3231"/>
                </a:lnTo>
                <a:lnTo>
                  <a:pt x="2504" y="3242"/>
                </a:lnTo>
                <a:close/>
                <a:moveTo>
                  <a:pt x="2457" y="3390"/>
                </a:moveTo>
                <a:lnTo>
                  <a:pt x="2455" y="3401"/>
                </a:lnTo>
                <a:lnTo>
                  <a:pt x="2458" y="3410"/>
                </a:lnTo>
                <a:lnTo>
                  <a:pt x="2466" y="3416"/>
                </a:lnTo>
                <a:lnTo>
                  <a:pt x="2477" y="3418"/>
                </a:lnTo>
                <a:lnTo>
                  <a:pt x="2489" y="3416"/>
                </a:lnTo>
                <a:lnTo>
                  <a:pt x="2500" y="3410"/>
                </a:lnTo>
                <a:lnTo>
                  <a:pt x="2509" y="3401"/>
                </a:lnTo>
                <a:lnTo>
                  <a:pt x="2514" y="3390"/>
                </a:lnTo>
                <a:lnTo>
                  <a:pt x="2516" y="3378"/>
                </a:lnTo>
                <a:lnTo>
                  <a:pt x="2513" y="3369"/>
                </a:lnTo>
                <a:lnTo>
                  <a:pt x="2505" y="3363"/>
                </a:lnTo>
                <a:lnTo>
                  <a:pt x="2495" y="3361"/>
                </a:lnTo>
                <a:lnTo>
                  <a:pt x="2483" y="3363"/>
                </a:lnTo>
                <a:lnTo>
                  <a:pt x="2471" y="3369"/>
                </a:lnTo>
                <a:lnTo>
                  <a:pt x="2462" y="3378"/>
                </a:lnTo>
                <a:lnTo>
                  <a:pt x="2457" y="3390"/>
                </a:lnTo>
                <a:close/>
                <a:moveTo>
                  <a:pt x="2409" y="3537"/>
                </a:moveTo>
                <a:lnTo>
                  <a:pt x="2407" y="3549"/>
                </a:lnTo>
                <a:lnTo>
                  <a:pt x="2411" y="3558"/>
                </a:lnTo>
                <a:lnTo>
                  <a:pt x="2418" y="3564"/>
                </a:lnTo>
                <a:lnTo>
                  <a:pt x="2429" y="3566"/>
                </a:lnTo>
                <a:lnTo>
                  <a:pt x="2441" y="3564"/>
                </a:lnTo>
                <a:lnTo>
                  <a:pt x="2452" y="3558"/>
                </a:lnTo>
                <a:lnTo>
                  <a:pt x="2462" y="3549"/>
                </a:lnTo>
                <a:lnTo>
                  <a:pt x="2467" y="3537"/>
                </a:lnTo>
                <a:lnTo>
                  <a:pt x="2469" y="3525"/>
                </a:lnTo>
                <a:lnTo>
                  <a:pt x="2466" y="3516"/>
                </a:lnTo>
                <a:lnTo>
                  <a:pt x="2458" y="3510"/>
                </a:lnTo>
                <a:lnTo>
                  <a:pt x="2448" y="3508"/>
                </a:lnTo>
                <a:lnTo>
                  <a:pt x="2436" y="3510"/>
                </a:lnTo>
                <a:lnTo>
                  <a:pt x="2424" y="3516"/>
                </a:lnTo>
                <a:lnTo>
                  <a:pt x="2415" y="3525"/>
                </a:lnTo>
                <a:lnTo>
                  <a:pt x="2409" y="3537"/>
                </a:lnTo>
                <a:close/>
                <a:moveTo>
                  <a:pt x="2361" y="3685"/>
                </a:moveTo>
                <a:lnTo>
                  <a:pt x="2360" y="3696"/>
                </a:lnTo>
                <a:lnTo>
                  <a:pt x="2363" y="3705"/>
                </a:lnTo>
                <a:lnTo>
                  <a:pt x="2371" y="3711"/>
                </a:lnTo>
                <a:lnTo>
                  <a:pt x="2382" y="3715"/>
                </a:lnTo>
                <a:lnTo>
                  <a:pt x="2394" y="3711"/>
                </a:lnTo>
                <a:lnTo>
                  <a:pt x="2405" y="3705"/>
                </a:lnTo>
                <a:lnTo>
                  <a:pt x="2414" y="3696"/>
                </a:lnTo>
                <a:lnTo>
                  <a:pt x="2420" y="3685"/>
                </a:lnTo>
                <a:lnTo>
                  <a:pt x="2421" y="3674"/>
                </a:lnTo>
                <a:lnTo>
                  <a:pt x="2418" y="3663"/>
                </a:lnTo>
                <a:lnTo>
                  <a:pt x="2411" y="3657"/>
                </a:lnTo>
                <a:lnTo>
                  <a:pt x="2401" y="3655"/>
                </a:lnTo>
                <a:lnTo>
                  <a:pt x="2389" y="3657"/>
                </a:lnTo>
                <a:lnTo>
                  <a:pt x="2376" y="3663"/>
                </a:lnTo>
                <a:lnTo>
                  <a:pt x="2367" y="3674"/>
                </a:lnTo>
                <a:lnTo>
                  <a:pt x="2361" y="3685"/>
                </a:lnTo>
                <a:close/>
                <a:moveTo>
                  <a:pt x="2314" y="3832"/>
                </a:moveTo>
                <a:lnTo>
                  <a:pt x="2312" y="3844"/>
                </a:lnTo>
                <a:lnTo>
                  <a:pt x="2316" y="3853"/>
                </a:lnTo>
                <a:lnTo>
                  <a:pt x="2323" y="3860"/>
                </a:lnTo>
                <a:lnTo>
                  <a:pt x="2335" y="3862"/>
                </a:lnTo>
                <a:lnTo>
                  <a:pt x="2347" y="3860"/>
                </a:lnTo>
                <a:lnTo>
                  <a:pt x="2358" y="3853"/>
                </a:lnTo>
                <a:lnTo>
                  <a:pt x="2367" y="3844"/>
                </a:lnTo>
                <a:lnTo>
                  <a:pt x="2373" y="3832"/>
                </a:lnTo>
                <a:lnTo>
                  <a:pt x="2374" y="3821"/>
                </a:lnTo>
                <a:lnTo>
                  <a:pt x="2371" y="3812"/>
                </a:lnTo>
                <a:lnTo>
                  <a:pt x="2364" y="3804"/>
                </a:lnTo>
                <a:lnTo>
                  <a:pt x="2353" y="3802"/>
                </a:lnTo>
                <a:lnTo>
                  <a:pt x="2341" y="3804"/>
                </a:lnTo>
                <a:lnTo>
                  <a:pt x="2329" y="3812"/>
                </a:lnTo>
                <a:lnTo>
                  <a:pt x="2320" y="3821"/>
                </a:lnTo>
                <a:lnTo>
                  <a:pt x="2314" y="3832"/>
                </a:lnTo>
                <a:close/>
                <a:moveTo>
                  <a:pt x="2266" y="3980"/>
                </a:moveTo>
                <a:lnTo>
                  <a:pt x="2265" y="3991"/>
                </a:lnTo>
                <a:lnTo>
                  <a:pt x="2268" y="4001"/>
                </a:lnTo>
                <a:lnTo>
                  <a:pt x="2275" y="4008"/>
                </a:lnTo>
                <a:lnTo>
                  <a:pt x="2287" y="4010"/>
                </a:lnTo>
                <a:lnTo>
                  <a:pt x="2299" y="4008"/>
                </a:lnTo>
                <a:lnTo>
                  <a:pt x="2311" y="4001"/>
                </a:lnTo>
                <a:lnTo>
                  <a:pt x="2320" y="3991"/>
                </a:lnTo>
                <a:lnTo>
                  <a:pt x="2326" y="3980"/>
                </a:lnTo>
                <a:lnTo>
                  <a:pt x="2328" y="3968"/>
                </a:lnTo>
                <a:lnTo>
                  <a:pt x="2324" y="3959"/>
                </a:lnTo>
                <a:lnTo>
                  <a:pt x="2317" y="3952"/>
                </a:lnTo>
                <a:lnTo>
                  <a:pt x="2306" y="3950"/>
                </a:lnTo>
                <a:lnTo>
                  <a:pt x="2294" y="3952"/>
                </a:lnTo>
                <a:lnTo>
                  <a:pt x="2281" y="3959"/>
                </a:lnTo>
                <a:lnTo>
                  <a:pt x="2272" y="3968"/>
                </a:lnTo>
                <a:lnTo>
                  <a:pt x="2266" y="3980"/>
                </a:lnTo>
                <a:close/>
                <a:moveTo>
                  <a:pt x="2219" y="4127"/>
                </a:moveTo>
                <a:lnTo>
                  <a:pt x="2217" y="4139"/>
                </a:lnTo>
                <a:lnTo>
                  <a:pt x="2220" y="4149"/>
                </a:lnTo>
                <a:lnTo>
                  <a:pt x="2228" y="4155"/>
                </a:lnTo>
                <a:lnTo>
                  <a:pt x="2240" y="4158"/>
                </a:lnTo>
                <a:lnTo>
                  <a:pt x="2252" y="4155"/>
                </a:lnTo>
                <a:lnTo>
                  <a:pt x="2263" y="4149"/>
                </a:lnTo>
                <a:lnTo>
                  <a:pt x="2273" y="4139"/>
                </a:lnTo>
                <a:lnTo>
                  <a:pt x="2279" y="4127"/>
                </a:lnTo>
                <a:lnTo>
                  <a:pt x="2280" y="4115"/>
                </a:lnTo>
                <a:lnTo>
                  <a:pt x="2277" y="4106"/>
                </a:lnTo>
                <a:lnTo>
                  <a:pt x="2269" y="4100"/>
                </a:lnTo>
                <a:lnTo>
                  <a:pt x="2259" y="4097"/>
                </a:lnTo>
                <a:lnTo>
                  <a:pt x="2246" y="4100"/>
                </a:lnTo>
                <a:lnTo>
                  <a:pt x="2234" y="4106"/>
                </a:lnTo>
                <a:lnTo>
                  <a:pt x="2225" y="4115"/>
                </a:lnTo>
                <a:lnTo>
                  <a:pt x="2219" y="4127"/>
                </a:lnTo>
                <a:close/>
                <a:moveTo>
                  <a:pt x="2171" y="4275"/>
                </a:moveTo>
                <a:lnTo>
                  <a:pt x="2170" y="4287"/>
                </a:lnTo>
                <a:lnTo>
                  <a:pt x="2173" y="4296"/>
                </a:lnTo>
                <a:lnTo>
                  <a:pt x="2180" y="4303"/>
                </a:lnTo>
                <a:lnTo>
                  <a:pt x="2192" y="4305"/>
                </a:lnTo>
                <a:lnTo>
                  <a:pt x="2205" y="4303"/>
                </a:lnTo>
                <a:lnTo>
                  <a:pt x="2216" y="4296"/>
                </a:lnTo>
                <a:lnTo>
                  <a:pt x="2225" y="4287"/>
                </a:lnTo>
                <a:lnTo>
                  <a:pt x="2231" y="4275"/>
                </a:lnTo>
                <a:lnTo>
                  <a:pt x="2233" y="4263"/>
                </a:lnTo>
                <a:lnTo>
                  <a:pt x="2229" y="4253"/>
                </a:lnTo>
                <a:lnTo>
                  <a:pt x="2222" y="4247"/>
                </a:lnTo>
                <a:lnTo>
                  <a:pt x="2211" y="4245"/>
                </a:lnTo>
                <a:lnTo>
                  <a:pt x="2199" y="4247"/>
                </a:lnTo>
                <a:lnTo>
                  <a:pt x="2187" y="4253"/>
                </a:lnTo>
                <a:lnTo>
                  <a:pt x="2177" y="4263"/>
                </a:lnTo>
                <a:lnTo>
                  <a:pt x="2171" y="4275"/>
                </a:lnTo>
                <a:close/>
                <a:moveTo>
                  <a:pt x="2123" y="4423"/>
                </a:moveTo>
                <a:lnTo>
                  <a:pt x="2122" y="4434"/>
                </a:lnTo>
                <a:lnTo>
                  <a:pt x="2125" y="4444"/>
                </a:lnTo>
                <a:lnTo>
                  <a:pt x="2133" y="4450"/>
                </a:lnTo>
                <a:lnTo>
                  <a:pt x="2145" y="4453"/>
                </a:lnTo>
                <a:lnTo>
                  <a:pt x="2157" y="4450"/>
                </a:lnTo>
                <a:lnTo>
                  <a:pt x="2169" y="4444"/>
                </a:lnTo>
                <a:lnTo>
                  <a:pt x="2178" y="4434"/>
                </a:lnTo>
                <a:lnTo>
                  <a:pt x="2184" y="4423"/>
                </a:lnTo>
                <a:lnTo>
                  <a:pt x="2186" y="4410"/>
                </a:lnTo>
                <a:lnTo>
                  <a:pt x="2182" y="4400"/>
                </a:lnTo>
                <a:lnTo>
                  <a:pt x="2175" y="4394"/>
                </a:lnTo>
                <a:lnTo>
                  <a:pt x="2164" y="4392"/>
                </a:lnTo>
                <a:lnTo>
                  <a:pt x="2152" y="4394"/>
                </a:lnTo>
                <a:lnTo>
                  <a:pt x="2139" y="4400"/>
                </a:lnTo>
                <a:lnTo>
                  <a:pt x="2129" y="4410"/>
                </a:lnTo>
                <a:lnTo>
                  <a:pt x="2123" y="4423"/>
                </a:lnTo>
                <a:close/>
                <a:moveTo>
                  <a:pt x="2076" y="4570"/>
                </a:moveTo>
                <a:lnTo>
                  <a:pt x="2075" y="4582"/>
                </a:lnTo>
                <a:lnTo>
                  <a:pt x="2078" y="4591"/>
                </a:lnTo>
                <a:lnTo>
                  <a:pt x="2085" y="4598"/>
                </a:lnTo>
                <a:lnTo>
                  <a:pt x="2097" y="4600"/>
                </a:lnTo>
                <a:lnTo>
                  <a:pt x="2110" y="4598"/>
                </a:lnTo>
                <a:lnTo>
                  <a:pt x="2121" y="4591"/>
                </a:lnTo>
                <a:lnTo>
                  <a:pt x="2131" y="4582"/>
                </a:lnTo>
                <a:lnTo>
                  <a:pt x="2137" y="4570"/>
                </a:lnTo>
                <a:lnTo>
                  <a:pt x="2138" y="4558"/>
                </a:lnTo>
                <a:lnTo>
                  <a:pt x="2135" y="4548"/>
                </a:lnTo>
                <a:lnTo>
                  <a:pt x="2128" y="4541"/>
                </a:lnTo>
                <a:lnTo>
                  <a:pt x="2117" y="4539"/>
                </a:lnTo>
                <a:lnTo>
                  <a:pt x="2104" y="4541"/>
                </a:lnTo>
                <a:lnTo>
                  <a:pt x="2092" y="4548"/>
                </a:lnTo>
                <a:lnTo>
                  <a:pt x="2082" y="4558"/>
                </a:lnTo>
                <a:lnTo>
                  <a:pt x="2076" y="4570"/>
                </a:lnTo>
                <a:close/>
                <a:moveTo>
                  <a:pt x="2029" y="4717"/>
                </a:moveTo>
                <a:lnTo>
                  <a:pt x="2027" y="4729"/>
                </a:lnTo>
                <a:lnTo>
                  <a:pt x="2031" y="4739"/>
                </a:lnTo>
                <a:lnTo>
                  <a:pt x="2038" y="4746"/>
                </a:lnTo>
                <a:lnTo>
                  <a:pt x="2050" y="4748"/>
                </a:lnTo>
                <a:lnTo>
                  <a:pt x="2062" y="4746"/>
                </a:lnTo>
                <a:lnTo>
                  <a:pt x="2074" y="4739"/>
                </a:lnTo>
                <a:lnTo>
                  <a:pt x="2084" y="4729"/>
                </a:lnTo>
                <a:lnTo>
                  <a:pt x="2090" y="4717"/>
                </a:lnTo>
                <a:lnTo>
                  <a:pt x="2091" y="4706"/>
                </a:lnTo>
                <a:lnTo>
                  <a:pt x="2088" y="4696"/>
                </a:lnTo>
                <a:lnTo>
                  <a:pt x="2080" y="4689"/>
                </a:lnTo>
                <a:lnTo>
                  <a:pt x="2069" y="4686"/>
                </a:lnTo>
                <a:lnTo>
                  <a:pt x="2057" y="4689"/>
                </a:lnTo>
                <a:lnTo>
                  <a:pt x="2044" y="4696"/>
                </a:lnTo>
                <a:lnTo>
                  <a:pt x="2035" y="4706"/>
                </a:lnTo>
                <a:lnTo>
                  <a:pt x="2029" y="4717"/>
                </a:lnTo>
                <a:close/>
                <a:moveTo>
                  <a:pt x="1981" y="4865"/>
                </a:moveTo>
                <a:lnTo>
                  <a:pt x="1980" y="4876"/>
                </a:lnTo>
                <a:lnTo>
                  <a:pt x="1983" y="4887"/>
                </a:lnTo>
                <a:lnTo>
                  <a:pt x="1991" y="4893"/>
                </a:lnTo>
                <a:lnTo>
                  <a:pt x="2003" y="4896"/>
                </a:lnTo>
                <a:lnTo>
                  <a:pt x="2015" y="4893"/>
                </a:lnTo>
                <a:lnTo>
                  <a:pt x="2027" y="4887"/>
                </a:lnTo>
                <a:lnTo>
                  <a:pt x="2036" y="4876"/>
                </a:lnTo>
                <a:lnTo>
                  <a:pt x="2042" y="4865"/>
                </a:lnTo>
                <a:lnTo>
                  <a:pt x="2044" y="4853"/>
                </a:lnTo>
                <a:lnTo>
                  <a:pt x="2040" y="4844"/>
                </a:lnTo>
                <a:lnTo>
                  <a:pt x="2033" y="4837"/>
                </a:lnTo>
                <a:lnTo>
                  <a:pt x="2022" y="4834"/>
                </a:lnTo>
                <a:lnTo>
                  <a:pt x="2009" y="4837"/>
                </a:lnTo>
                <a:lnTo>
                  <a:pt x="1997" y="4844"/>
                </a:lnTo>
                <a:lnTo>
                  <a:pt x="1987" y="4853"/>
                </a:lnTo>
                <a:lnTo>
                  <a:pt x="1981" y="4865"/>
                </a:lnTo>
                <a:close/>
                <a:moveTo>
                  <a:pt x="1975" y="4982"/>
                </a:moveTo>
                <a:lnTo>
                  <a:pt x="1962" y="4984"/>
                </a:lnTo>
                <a:lnTo>
                  <a:pt x="1950" y="4991"/>
                </a:lnTo>
                <a:lnTo>
                  <a:pt x="1940" y="5000"/>
                </a:lnTo>
                <a:lnTo>
                  <a:pt x="1934" y="5012"/>
                </a:lnTo>
                <a:lnTo>
                  <a:pt x="1933" y="5025"/>
                </a:lnTo>
                <a:lnTo>
                  <a:pt x="1936" y="5034"/>
                </a:lnTo>
                <a:lnTo>
                  <a:pt x="1943" y="5041"/>
                </a:lnTo>
                <a:lnTo>
                  <a:pt x="1955" y="5043"/>
                </a:lnTo>
                <a:lnTo>
                  <a:pt x="1968" y="5041"/>
                </a:lnTo>
                <a:lnTo>
                  <a:pt x="1979" y="5034"/>
                </a:lnTo>
                <a:lnTo>
                  <a:pt x="1989" y="5025"/>
                </a:lnTo>
                <a:lnTo>
                  <a:pt x="1995" y="5012"/>
                </a:lnTo>
                <a:lnTo>
                  <a:pt x="1996" y="5000"/>
                </a:lnTo>
                <a:lnTo>
                  <a:pt x="1993" y="4991"/>
                </a:lnTo>
                <a:lnTo>
                  <a:pt x="1985" y="4984"/>
                </a:lnTo>
                <a:lnTo>
                  <a:pt x="1975" y="4982"/>
                </a:lnTo>
                <a:close/>
                <a:moveTo>
                  <a:pt x="1887" y="5159"/>
                </a:moveTo>
                <a:lnTo>
                  <a:pt x="1886" y="5172"/>
                </a:lnTo>
                <a:lnTo>
                  <a:pt x="1889" y="5181"/>
                </a:lnTo>
                <a:lnTo>
                  <a:pt x="1896" y="5188"/>
                </a:lnTo>
                <a:lnTo>
                  <a:pt x="1908" y="5190"/>
                </a:lnTo>
                <a:lnTo>
                  <a:pt x="1920" y="5188"/>
                </a:lnTo>
                <a:lnTo>
                  <a:pt x="1932" y="5181"/>
                </a:lnTo>
                <a:lnTo>
                  <a:pt x="1941" y="5172"/>
                </a:lnTo>
                <a:lnTo>
                  <a:pt x="1947" y="5159"/>
                </a:lnTo>
                <a:lnTo>
                  <a:pt x="1949" y="5148"/>
                </a:lnTo>
                <a:lnTo>
                  <a:pt x="1945" y="5139"/>
                </a:lnTo>
                <a:lnTo>
                  <a:pt x="1938" y="5132"/>
                </a:lnTo>
                <a:lnTo>
                  <a:pt x="1927" y="5130"/>
                </a:lnTo>
                <a:lnTo>
                  <a:pt x="1915" y="5132"/>
                </a:lnTo>
                <a:lnTo>
                  <a:pt x="1902" y="5139"/>
                </a:lnTo>
                <a:lnTo>
                  <a:pt x="1893" y="5148"/>
                </a:lnTo>
                <a:lnTo>
                  <a:pt x="1887" y="5159"/>
                </a:lnTo>
                <a:close/>
                <a:moveTo>
                  <a:pt x="1840" y="5308"/>
                </a:moveTo>
                <a:lnTo>
                  <a:pt x="1838" y="5319"/>
                </a:lnTo>
                <a:lnTo>
                  <a:pt x="1842" y="5329"/>
                </a:lnTo>
                <a:lnTo>
                  <a:pt x="1849" y="5335"/>
                </a:lnTo>
                <a:lnTo>
                  <a:pt x="1861" y="5337"/>
                </a:lnTo>
                <a:lnTo>
                  <a:pt x="1873" y="5335"/>
                </a:lnTo>
                <a:lnTo>
                  <a:pt x="1884" y="5329"/>
                </a:lnTo>
                <a:lnTo>
                  <a:pt x="1894" y="5319"/>
                </a:lnTo>
                <a:lnTo>
                  <a:pt x="1900" y="5308"/>
                </a:lnTo>
                <a:lnTo>
                  <a:pt x="1901" y="5295"/>
                </a:lnTo>
                <a:lnTo>
                  <a:pt x="1898" y="5286"/>
                </a:lnTo>
                <a:lnTo>
                  <a:pt x="1890" y="5280"/>
                </a:lnTo>
                <a:lnTo>
                  <a:pt x="1880" y="5277"/>
                </a:lnTo>
                <a:lnTo>
                  <a:pt x="1867" y="5280"/>
                </a:lnTo>
                <a:lnTo>
                  <a:pt x="1855" y="5286"/>
                </a:lnTo>
                <a:lnTo>
                  <a:pt x="1846" y="5295"/>
                </a:lnTo>
                <a:lnTo>
                  <a:pt x="1840" y="5308"/>
                </a:lnTo>
                <a:close/>
                <a:moveTo>
                  <a:pt x="1793" y="5455"/>
                </a:moveTo>
                <a:lnTo>
                  <a:pt x="1791" y="5467"/>
                </a:lnTo>
                <a:lnTo>
                  <a:pt x="1795" y="5476"/>
                </a:lnTo>
                <a:lnTo>
                  <a:pt x="1802" y="5482"/>
                </a:lnTo>
                <a:lnTo>
                  <a:pt x="1813" y="5484"/>
                </a:lnTo>
                <a:lnTo>
                  <a:pt x="1826" y="5482"/>
                </a:lnTo>
                <a:lnTo>
                  <a:pt x="1837" y="5476"/>
                </a:lnTo>
                <a:lnTo>
                  <a:pt x="1846" y="5467"/>
                </a:lnTo>
                <a:lnTo>
                  <a:pt x="1852" y="5455"/>
                </a:lnTo>
                <a:lnTo>
                  <a:pt x="1853" y="5444"/>
                </a:lnTo>
                <a:lnTo>
                  <a:pt x="1850" y="5434"/>
                </a:lnTo>
                <a:lnTo>
                  <a:pt x="1843" y="5427"/>
                </a:lnTo>
                <a:lnTo>
                  <a:pt x="1832" y="5425"/>
                </a:lnTo>
                <a:lnTo>
                  <a:pt x="1820" y="5427"/>
                </a:lnTo>
                <a:lnTo>
                  <a:pt x="1809" y="5434"/>
                </a:lnTo>
                <a:lnTo>
                  <a:pt x="1799" y="5444"/>
                </a:lnTo>
                <a:lnTo>
                  <a:pt x="1793" y="5455"/>
                </a:lnTo>
                <a:close/>
                <a:moveTo>
                  <a:pt x="1745" y="5603"/>
                </a:moveTo>
                <a:lnTo>
                  <a:pt x="1744" y="5614"/>
                </a:lnTo>
                <a:lnTo>
                  <a:pt x="1747" y="5623"/>
                </a:lnTo>
                <a:lnTo>
                  <a:pt x="1754" y="5630"/>
                </a:lnTo>
                <a:lnTo>
                  <a:pt x="1766" y="5633"/>
                </a:lnTo>
                <a:lnTo>
                  <a:pt x="1778" y="5630"/>
                </a:lnTo>
                <a:lnTo>
                  <a:pt x="1789" y="5623"/>
                </a:lnTo>
                <a:lnTo>
                  <a:pt x="1799" y="5614"/>
                </a:lnTo>
                <a:lnTo>
                  <a:pt x="1805" y="5603"/>
                </a:lnTo>
                <a:lnTo>
                  <a:pt x="1806" y="5591"/>
                </a:lnTo>
                <a:lnTo>
                  <a:pt x="1803" y="5581"/>
                </a:lnTo>
                <a:lnTo>
                  <a:pt x="1795" y="5575"/>
                </a:lnTo>
                <a:lnTo>
                  <a:pt x="1785" y="5572"/>
                </a:lnTo>
                <a:lnTo>
                  <a:pt x="1773" y="5575"/>
                </a:lnTo>
                <a:lnTo>
                  <a:pt x="1760" y="5581"/>
                </a:lnTo>
                <a:lnTo>
                  <a:pt x="1751" y="5591"/>
                </a:lnTo>
                <a:lnTo>
                  <a:pt x="1745" y="5603"/>
                </a:lnTo>
                <a:close/>
                <a:moveTo>
                  <a:pt x="1698" y="5750"/>
                </a:moveTo>
                <a:lnTo>
                  <a:pt x="1697" y="5761"/>
                </a:lnTo>
                <a:lnTo>
                  <a:pt x="1700" y="5771"/>
                </a:lnTo>
                <a:lnTo>
                  <a:pt x="1707" y="5777"/>
                </a:lnTo>
                <a:lnTo>
                  <a:pt x="1719" y="5780"/>
                </a:lnTo>
                <a:lnTo>
                  <a:pt x="1731" y="5777"/>
                </a:lnTo>
                <a:lnTo>
                  <a:pt x="1742" y="5771"/>
                </a:lnTo>
                <a:lnTo>
                  <a:pt x="1751" y="5761"/>
                </a:lnTo>
                <a:lnTo>
                  <a:pt x="1757" y="5750"/>
                </a:lnTo>
                <a:lnTo>
                  <a:pt x="1758" y="5739"/>
                </a:lnTo>
                <a:lnTo>
                  <a:pt x="1755" y="5730"/>
                </a:lnTo>
                <a:lnTo>
                  <a:pt x="1748" y="5723"/>
                </a:lnTo>
                <a:lnTo>
                  <a:pt x="1737" y="5720"/>
                </a:lnTo>
                <a:lnTo>
                  <a:pt x="1725" y="5723"/>
                </a:lnTo>
                <a:lnTo>
                  <a:pt x="1714" y="5730"/>
                </a:lnTo>
                <a:lnTo>
                  <a:pt x="1704" y="5739"/>
                </a:lnTo>
                <a:lnTo>
                  <a:pt x="1698" y="5750"/>
                </a:lnTo>
                <a:close/>
                <a:moveTo>
                  <a:pt x="1651" y="5897"/>
                </a:moveTo>
                <a:lnTo>
                  <a:pt x="1650" y="5910"/>
                </a:lnTo>
                <a:lnTo>
                  <a:pt x="1653" y="5919"/>
                </a:lnTo>
                <a:lnTo>
                  <a:pt x="1660" y="5925"/>
                </a:lnTo>
                <a:lnTo>
                  <a:pt x="1671" y="5927"/>
                </a:lnTo>
                <a:lnTo>
                  <a:pt x="1683" y="5925"/>
                </a:lnTo>
                <a:lnTo>
                  <a:pt x="1695" y="5919"/>
                </a:lnTo>
                <a:lnTo>
                  <a:pt x="1704" y="5910"/>
                </a:lnTo>
                <a:lnTo>
                  <a:pt x="1710" y="5897"/>
                </a:lnTo>
                <a:lnTo>
                  <a:pt x="1711" y="5886"/>
                </a:lnTo>
                <a:lnTo>
                  <a:pt x="1708" y="5877"/>
                </a:lnTo>
                <a:lnTo>
                  <a:pt x="1700" y="5871"/>
                </a:lnTo>
                <a:lnTo>
                  <a:pt x="1690" y="5868"/>
                </a:lnTo>
                <a:lnTo>
                  <a:pt x="1678" y="5871"/>
                </a:lnTo>
                <a:lnTo>
                  <a:pt x="1667" y="5877"/>
                </a:lnTo>
                <a:lnTo>
                  <a:pt x="1657" y="5886"/>
                </a:lnTo>
                <a:lnTo>
                  <a:pt x="1651" y="5897"/>
                </a:lnTo>
                <a:close/>
                <a:moveTo>
                  <a:pt x="1604" y="6045"/>
                </a:moveTo>
                <a:lnTo>
                  <a:pt x="1603" y="6057"/>
                </a:lnTo>
                <a:lnTo>
                  <a:pt x="1606" y="6066"/>
                </a:lnTo>
                <a:lnTo>
                  <a:pt x="1613" y="6072"/>
                </a:lnTo>
                <a:lnTo>
                  <a:pt x="1624" y="6074"/>
                </a:lnTo>
                <a:lnTo>
                  <a:pt x="1636" y="6072"/>
                </a:lnTo>
                <a:lnTo>
                  <a:pt x="1647" y="6066"/>
                </a:lnTo>
                <a:lnTo>
                  <a:pt x="1656" y="6057"/>
                </a:lnTo>
                <a:lnTo>
                  <a:pt x="1662" y="6045"/>
                </a:lnTo>
                <a:lnTo>
                  <a:pt x="1663" y="6034"/>
                </a:lnTo>
                <a:lnTo>
                  <a:pt x="1660" y="6025"/>
                </a:lnTo>
                <a:lnTo>
                  <a:pt x="1653" y="6018"/>
                </a:lnTo>
                <a:lnTo>
                  <a:pt x="1642" y="6016"/>
                </a:lnTo>
                <a:lnTo>
                  <a:pt x="1631" y="6018"/>
                </a:lnTo>
                <a:lnTo>
                  <a:pt x="1620" y="6025"/>
                </a:lnTo>
                <a:lnTo>
                  <a:pt x="1610" y="6034"/>
                </a:lnTo>
                <a:lnTo>
                  <a:pt x="1604" y="6045"/>
                </a:lnTo>
                <a:close/>
                <a:moveTo>
                  <a:pt x="1557" y="6193"/>
                </a:moveTo>
                <a:lnTo>
                  <a:pt x="1556" y="6204"/>
                </a:lnTo>
                <a:lnTo>
                  <a:pt x="1559" y="6213"/>
                </a:lnTo>
                <a:lnTo>
                  <a:pt x="1566" y="6219"/>
                </a:lnTo>
                <a:lnTo>
                  <a:pt x="1577" y="6221"/>
                </a:lnTo>
                <a:lnTo>
                  <a:pt x="1589" y="6219"/>
                </a:lnTo>
                <a:lnTo>
                  <a:pt x="1599" y="6213"/>
                </a:lnTo>
                <a:lnTo>
                  <a:pt x="1608" y="6204"/>
                </a:lnTo>
                <a:lnTo>
                  <a:pt x="1614" y="6193"/>
                </a:lnTo>
                <a:lnTo>
                  <a:pt x="1615" y="6181"/>
                </a:lnTo>
                <a:lnTo>
                  <a:pt x="1612" y="6172"/>
                </a:lnTo>
                <a:lnTo>
                  <a:pt x="1605" y="6166"/>
                </a:lnTo>
                <a:lnTo>
                  <a:pt x="1595" y="6164"/>
                </a:lnTo>
                <a:lnTo>
                  <a:pt x="1583" y="6166"/>
                </a:lnTo>
                <a:lnTo>
                  <a:pt x="1573" y="6172"/>
                </a:lnTo>
                <a:lnTo>
                  <a:pt x="1563" y="6181"/>
                </a:lnTo>
                <a:lnTo>
                  <a:pt x="1557" y="6193"/>
                </a:lnTo>
                <a:close/>
                <a:moveTo>
                  <a:pt x="1510" y="6340"/>
                </a:moveTo>
                <a:lnTo>
                  <a:pt x="1509" y="6351"/>
                </a:lnTo>
                <a:lnTo>
                  <a:pt x="1512" y="6360"/>
                </a:lnTo>
                <a:lnTo>
                  <a:pt x="1519" y="6366"/>
                </a:lnTo>
                <a:lnTo>
                  <a:pt x="1530" y="6368"/>
                </a:lnTo>
                <a:lnTo>
                  <a:pt x="1541" y="6366"/>
                </a:lnTo>
                <a:lnTo>
                  <a:pt x="1552" y="6360"/>
                </a:lnTo>
                <a:lnTo>
                  <a:pt x="1561" y="6351"/>
                </a:lnTo>
                <a:lnTo>
                  <a:pt x="1566" y="6340"/>
                </a:lnTo>
                <a:lnTo>
                  <a:pt x="1567" y="6330"/>
                </a:lnTo>
                <a:lnTo>
                  <a:pt x="1564" y="6320"/>
                </a:lnTo>
                <a:lnTo>
                  <a:pt x="1558" y="6314"/>
                </a:lnTo>
                <a:lnTo>
                  <a:pt x="1547" y="6312"/>
                </a:lnTo>
                <a:lnTo>
                  <a:pt x="1536" y="6314"/>
                </a:lnTo>
                <a:lnTo>
                  <a:pt x="1525" y="6320"/>
                </a:lnTo>
                <a:lnTo>
                  <a:pt x="1516" y="6330"/>
                </a:lnTo>
                <a:lnTo>
                  <a:pt x="1510" y="6340"/>
                </a:lnTo>
                <a:close/>
                <a:moveTo>
                  <a:pt x="1463" y="6488"/>
                </a:moveTo>
                <a:lnTo>
                  <a:pt x="1462" y="6498"/>
                </a:lnTo>
                <a:lnTo>
                  <a:pt x="1465" y="6507"/>
                </a:lnTo>
                <a:lnTo>
                  <a:pt x="1472" y="6513"/>
                </a:lnTo>
                <a:lnTo>
                  <a:pt x="1482" y="6515"/>
                </a:lnTo>
                <a:lnTo>
                  <a:pt x="1494" y="6513"/>
                </a:lnTo>
                <a:lnTo>
                  <a:pt x="1504" y="6507"/>
                </a:lnTo>
                <a:lnTo>
                  <a:pt x="1513" y="6498"/>
                </a:lnTo>
                <a:lnTo>
                  <a:pt x="1518" y="6488"/>
                </a:lnTo>
                <a:lnTo>
                  <a:pt x="1520" y="6477"/>
                </a:lnTo>
                <a:lnTo>
                  <a:pt x="1517" y="6468"/>
                </a:lnTo>
                <a:lnTo>
                  <a:pt x="1510" y="6462"/>
                </a:lnTo>
                <a:lnTo>
                  <a:pt x="1500" y="6460"/>
                </a:lnTo>
                <a:lnTo>
                  <a:pt x="1489" y="6462"/>
                </a:lnTo>
                <a:lnTo>
                  <a:pt x="1478" y="6468"/>
                </a:lnTo>
                <a:lnTo>
                  <a:pt x="1469" y="6477"/>
                </a:lnTo>
                <a:lnTo>
                  <a:pt x="1463" y="6488"/>
                </a:lnTo>
                <a:close/>
                <a:moveTo>
                  <a:pt x="1416" y="6635"/>
                </a:moveTo>
                <a:lnTo>
                  <a:pt x="1415" y="6646"/>
                </a:lnTo>
                <a:lnTo>
                  <a:pt x="1418" y="6654"/>
                </a:lnTo>
                <a:lnTo>
                  <a:pt x="1424" y="6661"/>
                </a:lnTo>
                <a:lnTo>
                  <a:pt x="1435" y="6663"/>
                </a:lnTo>
                <a:lnTo>
                  <a:pt x="1446" y="6661"/>
                </a:lnTo>
                <a:lnTo>
                  <a:pt x="1457" y="6654"/>
                </a:lnTo>
                <a:lnTo>
                  <a:pt x="1465" y="6646"/>
                </a:lnTo>
                <a:lnTo>
                  <a:pt x="1471" y="6635"/>
                </a:lnTo>
                <a:lnTo>
                  <a:pt x="1472" y="6625"/>
                </a:lnTo>
                <a:lnTo>
                  <a:pt x="1469" y="6616"/>
                </a:lnTo>
                <a:lnTo>
                  <a:pt x="1462" y="6609"/>
                </a:lnTo>
                <a:lnTo>
                  <a:pt x="1452" y="6607"/>
                </a:lnTo>
                <a:lnTo>
                  <a:pt x="1441" y="6609"/>
                </a:lnTo>
                <a:lnTo>
                  <a:pt x="1431" y="6616"/>
                </a:lnTo>
                <a:lnTo>
                  <a:pt x="1421" y="6625"/>
                </a:lnTo>
                <a:lnTo>
                  <a:pt x="1416" y="6635"/>
                </a:lnTo>
                <a:close/>
                <a:moveTo>
                  <a:pt x="1369" y="6782"/>
                </a:moveTo>
                <a:lnTo>
                  <a:pt x="1368" y="6793"/>
                </a:lnTo>
                <a:lnTo>
                  <a:pt x="1371" y="6802"/>
                </a:lnTo>
                <a:lnTo>
                  <a:pt x="1378" y="6807"/>
                </a:lnTo>
                <a:lnTo>
                  <a:pt x="1388" y="6809"/>
                </a:lnTo>
                <a:lnTo>
                  <a:pt x="1399" y="6807"/>
                </a:lnTo>
                <a:lnTo>
                  <a:pt x="1409" y="6802"/>
                </a:lnTo>
                <a:lnTo>
                  <a:pt x="1417" y="6793"/>
                </a:lnTo>
                <a:lnTo>
                  <a:pt x="1422" y="6782"/>
                </a:lnTo>
                <a:lnTo>
                  <a:pt x="1424" y="6772"/>
                </a:lnTo>
                <a:lnTo>
                  <a:pt x="1421" y="6764"/>
                </a:lnTo>
                <a:lnTo>
                  <a:pt x="1414" y="6759"/>
                </a:lnTo>
                <a:lnTo>
                  <a:pt x="1405" y="6756"/>
                </a:lnTo>
                <a:lnTo>
                  <a:pt x="1394" y="6759"/>
                </a:lnTo>
                <a:lnTo>
                  <a:pt x="1384" y="6764"/>
                </a:lnTo>
                <a:lnTo>
                  <a:pt x="1375" y="6772"/>
                </a:lnTo>
                <a:lnTo>
                  <a:pt x="1369" y="6782"/>
                </a:lnTo>
                <a:close/>
                <a:moveTo>
                  <a:pt x="1322" y="6930"/>
                </a:moveTo>
                <a:lnTo>
                  <a:pt x="1321" y="6941"/>
                </a:lnTo>
                <a:lnTo>
                  <a:pt x="1324" y="6949"/>
                </a:lnTo>
                <a:lnTo>
                  <a:pt x="1331" y="6954"/>
                </a:lnTo>
                <a:lnTo>
                  <a:pt x="1341" y="6956"/>
                </a:lnTo>
                <a:lnTo>
                  <a:pt x="1351" y="6954"/>
                </a:lnTo>
                <a:lnTo>
                  <a:pt x="1361" y="6949"/>
                </a:lnTo>
                <a:lnTo>
                  <a:pt x="1369" y="6941"/>
                </a:lnTo>
                <a:lnTo>
                  <a:pt x="1375" y="6930"/>
                </a:lnTo>
                <a:lnTo>
                  <a:pt x="1376" y="6920"/>
                </a:lnTo>
                <a:lnTo>
                  <a:pt x="1373" y="6912"/>
                </a:lnTo>
                <a:lnTo>
                  <a:pt x="1367" y="6906"/>
                </a:lnTo>
                <a:lnTo>
                  <a:pt x="1357" y="6904"/>
                </a:lnTo>
                <a:lnTo>
                  <a:pt x="1347" y="6906"/>
                </a:lnTo>
                <a:lnTo>
                  <a:pt x="1337" y="6912"/>
                </a:lnTo>
                <a:lnTo>
                  <a:pt x="1328" y="6920"/>
                </a:lnTo>
                <a:lnTo>
                  <a:pt x="1322" y="6930"/>
                </a:lnTo>
                <a:close/>
                <a:moveTo>
                  <a:pt x="1276" y="7078"/>
                </a:moveTo>
                <a:lnTo>
                  <a:pt x="1274" y="7088"/>
                </a:lnTo>
                <a:lnTo>
                  <a:pt x="1277" y="7096"/>
                </a:lnTo>
                <a:lnTo>
                  <a:pt x="1283" y="7101"/>
                </a:lnTo>
                <a:lnTo>
                  <a:pt x="1294" y="7103"/>
                </a:lnTo>
                <a:lnTo>
                  <a:pt x="1304" y="7101"/>
                </a:lnTo>
                <a:lnTo>
                  <a:pt x="1314" y="7096"/>
                </a:lnTo>
                <a:lnTo>
                  <a:pt x="1322" y="7088"/>
                </a:lnTo>
                <a:lnTo>
                  <a:pt x="1327" y="7078"/>
                </a:lnTo>
                <a:lnTo>
                  <a:pt x="1328" y="7067"/>
                </a:lnTo>
                <a:lnTo>
                  <a:pt x="1325" y="7059"/>
                </a:lnTo>
                <a:lnTo>
                  <a:pt x="1319" y="7054"/>
                </a:lnTo>
                <a:lnTo>
                  <a:pt x="1310" y="7052"/>
                </a:lnTo>
                <a:lnTo>
                  <a:pt x="1299" y="7054"/>
                </a:lnTo>
                <a:lnTo>
                  <a:pt x="1290" y="7059"/>
                </a:lnTo>
                <a:lnTo>
                  <a:pt x="1281" y="7067"/>
                </a:lnTo>
                <a:lnTo>
                  <a:pt x="1276" y="7078"/>
                </a:lnTo>
                <a:close/>
                <a:moveTo>
                  <a:pt x="1229" y="7226"/>
                </a:moveTo>
                <a:lnTo>
                  <a:pt x="1228" y="7235"/>
                </a:lnTo>
                <a:lnTo>
                  <a:pt x="1231" y="7243"/>
                </a:lnTo>
                <a:lnTo>
                  <a:pt x="1237" y="7248"/>
                </a:lnTo>
                <a:lnTo>
                  <a:pt x="1247" y="7250"/>
                </a:lnTo>
                <a:lnTo>
                  <a:pt x="1257" y="7248"/>
                </a:lnTo>
                <a:lnTo>
                  <a:pt x="1266" y="7243"/>
                </a:lnTo>
                <a:lnTo>
                  <a:pt x="1274" y="7235"/>
                </a:lnTo>
                <a:lnTo>
                  <a:pt x="1279" y="7226"/>
                </a:lnTo>
                <a:lnTo>
                  <a:pt x="1280" y="7215"/>
                </a:lnTo>
                <a:lnTo>
                  <a:pt x="1277" y="7207"/>
                </a:lnTo>
                <a:lnTo>
                  <a:pt x="1271" y="7202"/>
                </a:lnTo>
                <a:lnTo>
                  <a:pt x="1262" y="7200"/>
                </a:lnTo>
                <a:lnTo>
                  <a:pt x="1252" y="7202"/>
                </a:lnTo>
                <a:lnTo>
                  <a:pt x="1243" y="7207"/>
                </a:lnTo>
                <a:lnTo>
                  <a:pt x="1234" y="7215"/>
                </a:lnTo>
                <a:lnTo>
                  <a:pt x="1229" y="7226"/>
                </a:lnTo>
                <a:close/>
                <a:moveTo>
                  <a:pt x="1182" y="7373"/>
                </a:moveTo>
                <a:lnTo>
                  <a:pt x="1181" y="7382"/>
                </a:lnTo>
                <a:lnTo>
                  <a:pt x="1184" y="7390"/>
                </a:lnTo>
                <a:lnTo>
                  <a:pt x="1190" y="7395"/>
                </a:lnTo>
                <a:lnTo>
                  <a:pt x="1199" y="7397"/>
                </a:lnTo>
                <a:lnTo>
                  <a:pt x="1209" y="7395"/>
                </a:lnTo>
                <a:lnTo>
                  <a:pt x="1219" y="7390"/>
                </a:lnTo>
                <a:lnTo>
                  <a:pt x="1226" y="7382"/>
                </a:lnTo>
                <a:lnTo>
                  <a:pt x="1231" y="7373"/>
                </a:lnTo>
                <a:lnTo>
                  <a:pt x="1232" y="7364"/>
                </a:lnTo>
                <a:lnTo>
                  <a:pt x="1229" y="7355"/>
                </a:lnTo>
                <a:lnTo>
                  <a:pt x="1223" y="7350"/>
                </a:lnTo>
                <a:lnTo>
                  <a:pt x="1215" y="7348"/>
                </a:lnTo>
                <a:lnTo>
                  <a:pt x="1205" y="7350"/>
                </a:lnTo>
                <a:lnTo>
                  <a:pt x="1195" y="7355"/>
                </a:lnTo>
                <a:lnTo>
                  <a:pt x="1187" y="7364"/>
                </a:lnTo>
                <a:lnTo>
                  <a:pt x="1182" y="7373"/>
                </a:lnTo>
                <a:close/>
                <a:moveTo>
                  <a:pt x="1135" y="7520"/>
                </a:moveTo>
                <a:lnTo>
                  <a:pt x="1134" y="7529"/>
                </a:lnTo>
                <a:lnTo>
                  <a:pt x="1137" y="7537"/>
                </a:lnTo>
                <a:lnTo>
                  <a:pt x="1144" y="7542"/>
                </a:lnTo>
                <a:lnTo>
                  <a:pt x="1152" y="7545"/>
                </a:lnTo>
                <a:lnTo>
                  <a:pt x="1162" y="7542"/>
                </a:lnTo>
                <a:lnTo>
                  <a:pt x="1171" y="7537"/>
                </a:lnTo>
                <a:lnTo>
                  <a:pt x="1178" y="7529"/>
                </a:lnTo>
                <a:lnTo>
                  <a:pt x="1183" y="7520"/>
                </a:lnTo>
                <a:lnTo>
                  <a:pt x="1184" y="7511"/>
                </a:lnTo>
                <a:lnTo>
                  <a:pt x="1181" y="7504"/>
                </a:lnTo>
                <a:lnTo>
                  <a:pt x="1176" y="7499"/>
                </a:lnTo>
                <a:lnTo>
                  <a:pt x="1167" y="7496"/>
                </a:lnTo>
                <a:lnTo>
                  <a:pt x="1157" y="7499"/>
                </a:lnTo>
                <a:lnTo>
                  <a:pt x="1148" y="7504"/>
                </a:lnTo>
                <a:lnTo>
                  <a:pt x="1140" y="7511"/>
                </a:lnTo>
                <a:lnTo>
                  <a:pt x="1135" y="7520"/>
                </a:lnTo>
                <a:close/>
                <a:moveTo>
                  <a:pt x="1089" y="7668"/>
                </a:moveTo>
                <a:lnTo>
                  <a:pt x="1088" y="7676"/>
                </a:lnTo>
                <a:lnTo>
                  <a:pt x="1090" y="7685"/>
                </a:lnTo>
                <a:lnTo>
                  <a:pt x="1097" y="7689"/>
                </a:lnTo>
                <a:lnTo>
                  <a:pt x="1105" y="7691"/>
                </a:lnTo>
                <a:lnTo>
                  <a:pt x="1114" y="7689"/>
                </a:lnTo>
                <a:lnTo>
                  <a:pt x="1123" y="7685"/>
                </a:lnTo>
                <a:lnTo>
                  <a:pt x="1130" y="7676"/>
                </a:lnTo>
                <a:lnTo>
                  <a:pt x="1135" y="7668"/>
                </a:lnTo>
                <a:lnTo>
                  <a:pt x="1136" y="7659"/>
                </a:lnTo>
                <a:lnTo>
                  <a:pt x="1133" y="7652"/>
                </a:lnTo>
                <a:lnTo>
                  <a:pt x="1128" y="7647"/>
                </a:lnTo>
                <a:lnTo>
                  <a:pt x="1119" y="7645"/>
                </a:lnTo>
                <a:lnTo>
                  <a:pt x="1110" y="7647"/>
                </a:lnTo>
                <a:lnTo>
                  <a:pt x="1101" y="7652"/>
                </a:lnTo>
                <a:lnTo>
                  <a:pt x="1093" y="7659"/>
                </a:lnTo>
                <a:lnTo>
                  <a:pt x="1089" y="7668"/>
                </a:lnTo>
                <a:close/>
                <a:moveTo>
                  <a:pt x="1042" y="7815"/>
                </a:moveTo>
                <a:lnTo>
                  <a:pt x="1041" y="7825"/>
                </a:lnTo>
                <a:lnTo>
                  <a:pt x="1043" y="7832"/>
                </a:lnTo>
                <a:lnTo>
                  <a:pt x="1050" y="7836"/>
                </a:lnTo>
                <a:lnTo>
                  <a:pt x="1058" y="7838"/>
                </a:lnTo>
                <a:lnTo>
                  <a:pt x="1067" y="7836"/>
                </a:lnTo>
                <a:lnTo>
                  <a:pt x="1075" y="7832"/>
                </a:lnTo>
                <a:lnTo>
                  <a:pt x="1082" y="7825"/>
                </a:lnTo>
                <a:lnTo>
                  <a:pt x="1087" y="7815"/>
                </a:lnTo>
                <a:lnTo>
                  <a:pt x="1088" y="7806"/>
                </a:lnTo>
                <a:lnTo>
                  <a:pt x="1085" y="7799"/>
                </a:lnTo>
                <a:lnTo>
                  <a:pt x="1080" y="7795"/>
                </a:lnTo>
                <a:lnTo>
                  <a:pt x="1072" y="7793"/>
                </a:lnTo>
                <a:lnTo>
                  <a:pt x="1063" y="7795"/>
                </a:lnTo>
                <a:lnTo>
                  <a:pt x="1054" y="7799"/>
                </a:lnTo>
                <a:lnTo>
                  <a:pt x="1046" y="7806"/>
                </a:lnTo>
                <a:lnTo>
                  <a:pt x="1042" y="7815"/>
                </a:lnTo>
                <a:close/>
                <a:moveTo>
                  <a:pt x="1024" y="7941"/>
                </a:moveTo>
                <a:lnTo>
                  <a:pt x="1016" y="7943"/>
                </a:lnTo>
                <a:lnTo>
                  <a:pt x="1007" y="7947"/>
                </a:lnTo>
                <a:lnTo>
                  <a:pt x="1000" y="7954"/>
                </a:lnTo>
                <a:lnTo>
                  <a:pt x="995" y="7962"/>
                </a:lnTo>
                <a:lnTo>
                  <a:pt x="994" y="7972"/>
                </a:lnTo>
                <a:lnTo>
                  <a:pt x="997" y="7978"/>
                </a:lnTo>
                <a:lnTo>
                  <a:pt x="1003" y="7983"/>
                </a:lnTo>
                <a:lnTo>
                  <a:pt x="1011" y="7985"/>
                </a:lnTo>
                <a:lnTo>
                  <a:pt x="1019" y="7983"/>
                </a:lnTo>
                <a:lnTo>
                  <a:pt x="1028" y="7978"/>
                </a:lnTo>
                <a:lnTo>
                  <a:pt x="1034" y="7972"/>
                </a:lnTo>
                <a:lnTo>
                  <a:pt x="1039" y="7962"/>
                </a:lnTo>
                <a:lnTo>
                  <a:pt x="1040" y="7954"/>
                </a:lnTo>
                <a:lnTo>
                  <a:pt x="1037" y="7947"/>
                </a:lnTo>
                <a:lnTo>
                  <a:pt x="1032" y="7943"/>
                </a:lnTo>
                <a:lnTo>
                  <a:pt x="1024" y="7941"/>
                </a:lnTo>
                <a:close/>
                <a:moveTo>
                  <a:pt x="977" y="8089"/>
                </a:moveTo>
                <a:lnTo>
                  <a:pt x="968" y="8091"/>
                </a:lnTo>
                <a:lnTo>
                  <a:pt x="960" y="8095"/>
                </a:lnTo>
                <a:lnTo>
                  <a:pt x="954" y="8102"/>
                </a:lnTo>
                <a:lnTo>
                  <a:pt x="949" y="8111"/>
                </a:lnTo>
                <a:lnTo>
                  <a:pt x="948" y="8119"/>
                </a:lnTo>
                <a:lnTo>
                  <a:pt x="950" y="8125"/>
                </a:lnTo>
                <a:lnTo>
                  <a:pt x="956" y="8130"/>
                </a:lnTo>
                <a:lnTo>
                  <a:pt x="964" y="8131"/>
                </a:lnTo>
                <a:lnTo>
                  <a:pt x="972" y="8130"/>
                </a:lnTo>
                <a:lnTo>
                  <a:pt x="980" y="8125"/>
                </a:lnTo>
                <a:lnTo>
                  <a:pt x="986" y="8119"/>
                </a:lnTo>
                <a:lnTo>
                  <a:pt x="991" y="8111"/>
                </a:lnTo>
                <a:lnTo>
                  <a:pt x="991" y="8102"/>
                </a:lnTo>
                <a:lnTo>
                  <a:pt x="989" y="8095"/>
                </a:lnTo>
                <a:lnTo>
                  <a:pt x="984" y="8091"/>
                </a:lnTo>
                <a:lnTo>
                  <a:pt x="977" y="8089"/>
                </a:lnTo>
                <a:close/>
                <a:moveTo>
                  <a:pt x="929" y="8238"/>
                </a:moveTo>
                <a:lnTo>
                  <a:pt x="921" y="8239"/>
                </a:lnTo>
                <a:lnTo>
                  <a:pt x="913" y="8243"/>
                </a:lnTo>
                <a:lnTo>
                  <a:pt x="907" y="8251"/>
                </a:lnTo>
                <a:lnTo>
                  <a:pt x="902" y="8258"/>
                </a:lnTo>
                <a:lnTo>
                  <a:pt x="901" y="8266"/>
                </a:lnTo>
                <a:lnTo>
                  <a:pt x="903" y="8272"/>
                </a:lnTo>
                <a:lnTo>
                  <a:pt x="909" y="8276"/>
                </a:lnTo>
                <a:lnTo>
                  <a:pt x="916" y="8278"/>
                </a:lnTo>
                <a:lnTo>
                  <a:pt x="925" y="8276"/>
                </a:lnTo>
                <a:lnTo>
                  <a:pt x="932" y="8272"/>
                </a:lnTo>
                <a:lnTo>
                  <a:pt x="938" y="8266"/>
                </a:lnTo>
                <a:lnTo>
                  <a:pt x="942" y="8258"/>
                </a:lnTo>
                <a:lnTo>
                  <a:pt x="943" y="8251"/>
                </a:lnTo>
                <a:lnTo>
                  <a:pt x="941" y="8243"/>
                </a:lnTo>
                <a:lnTo>
                  <a:pt x="936" y="8239"/>
                </a:lnTo>
                <a:lnTo>
                  <a:pt x="929" y="8238"/>
                </a:lnTo>
                <a:close/>
                <a:moveTo>
                  <a:pt x="869" y="8424"/>
                </a:moveTo>
                <a:lnTo>
                  <a:pt x="877" y="8423"/>
                </a:lnTo>
                <a:lnTo>
                  <a:pt x="884" y="8419"/>
                </a:lnTo>
                <a:lnTo>
                  <a:pt x="890" y="8413"/>
                </a:lnTo>
                <a:lnTo>
                  <a:pt x="894" y="8405"/>
                </a:lnTo>
                <a:lnTo>
                  <a:pt x="895" y="8398"/>
                </a:lnTo>
                <a:lnTo>
                  <a:pt x="893" y="8392"/>
                </a:lnTo>
                <a:lnTo>
                  <a:pt x="888" y="8388"/>
                </a:lnTo>
                <a:lnTo>
                  <a:pt x="881" y="8387"/>
                </a:lnTo>
                <a:lnTo>
                  <a:pt x="874" y="8388"/>
                </a:lnTo>
                <a:lnTo>
                  <a:pt x="866" y="8392"/>
                </a:lnTo>
                <a:lnTo>
                  <a:pt x="860" y="8398"/>
                </a:lnTo>
                <a:lnTo>
                  <a:pt x="856" y="8405"/>
                </a:lnTo>
                <a:lnTo>
                  <a:pt x="855" y="8413"/>
                </a:lnTo>
                <a:lnTo>
                  <a:pt x="857" y="8419"/>
                </a:lnTo>
                <a:lnTo>
                  <a:pt x="862" y="8423"/>
                </a:lnTo>
                <a:lnTo>
                  <a:pt x="869" y="8424"/>
                </a:lnTo>
                <a:close/>
                <a:moveTo>
                  <a:pt x="822" y="8572"/>
                </a:moveTo>
                <a:lnTo>
                  <a:pt x="830" y="8569"/>
                </a:lnTo>
                <a:lnTo>
                  <a:pt x="837" y="8566"/>
                </a:lnTo>
                <a:lnTo>
                  <a:pt x="842" y="8560"/>
                </a:lnTo>
                <a:lnTo>
                  <a:pt x="846" y="8553"/>
                </a:lnTo>
                <a:lnTo>
                  <a:pt x="847" y="8546"/>
                </a:lnTo>
                <a:lnTo>
                  <a:pt x="845" y="8540"/>
                </a:lnTo>
                <a:lnTo>
                  <a:pt x="840" y="8536"/>
                </a:lnTo>
                <a:lnTo>
                  <a:pt x="834" y="8535"/>
                </a:lnTo>
                <a:lnTo>
                  <a:pt x="826" y="8536"/>
                </a:lnTo>
                <a:lnTo>
                  <a:pt x="819" y="8540"/>
                </a:lnTo>
                <a:lnTo>
                  <a:pt x="814" y="8546"/>
                </a:lnTo>
                <a:lnTo>
                  <a:pt x="809" y="8553"/>
                </a:lnTo>
                <a:lnTo>
                  <a:pt x="808" y="8560"/>
                </a:lnTo>
                <a:lnTo>
                  <a:pt x="810" y="8566"/>
                </a:lnTo>
                <a:lnTo>
                  <a:pt x="816" y="8569"/>
                </a:lnTo>
                <a:lnTo>
                  <a:pt x="822" y="8572"/>
                </a:lnTo>
                <a:close/>
                <a:moveTo>
                  <a:pt x="798" y="8700"/>
                </a:moveTo>
                <a:lnTo>
                  <a:pt x="799" y="8694"/>
                </a:lnTo>
                <a:lnTo>
                  <a:pt x="797" y="8688"/>
                </a:lnTo>
                <a:lnTo>
                  <a:pt x="792" y="8684"/>
                </a:lnTo>
                <a:lnTo>
                  <a:pt x="786" y="8683"/>
                </a:lnTo>
                <a:lnTo>
                  <a:pt x="779" y="8684"/>
                </a:lnTo>
                <a:lnTo>
                  <a:pt x="772" y="8688"/>
                </a:lnTo>
                <a:lnTo>
                  <a:pt x="767" y="8694"/>
                </a:lnTo>
                <a:lnTo>
                  <a:pt x="762" y="8700"/>
                </a:lnTo>
                <a:lnTo>
                  <a:pt x="762" y="8707"/>
                </a:lnTo>
                <a:lnTo>
                  <a:pt x="765" y="8713"/>
                </a:lnTo>
                <a:lnTo>
                  <a:pt x="769" y="8717"/>
                </a:lnTo>
                <a:lnTo>
                  <a:pt x="775" y="8718"/>
                </a:lnTo>
                <a:lnTo>
                  <a:pt x="782" y="8717"/>
                </a:lnTo>
                <a:lnTo>
                  <a:pt x="789" y="8713"/>
                </a:lnTo>
                <a:lnTo>
                  <a:pt x="794" y="8707"/>
                </a:lnTo>
                <a:lnTo>
                  <a:pt x="798" y="8700"/>
                </a:lnTo>
                <a:close/>
                <a:moveTo>
                  <a:pt x="750" y="8848"/>
                </a:moveTo>
                <a:lnTo>
                  <a:pt x="750" y="8841"/>
                </a:lnTo>
                <a:lnTo>
                  <a:pt x="749" y="8836"/>
                </a:lnTo>
                <a:lnTo>
                  <a:pt x="745" y="8832"/>
                </a:lnTo>
                <a:lnTo>
                  <a:pt x="739" y="8831"/>
                </a:lnTo>
                <a:lnTo>
                  <a:pt x="732" y="8832"/>
                </a:lnTo>
                <a:lnTo>
                  <a:pt x="725" y="8836"/>
                </a:lnTo>
                <a:lnTo>
                  <a:pt x="720" y="8841"/>
                </a:lnTo>
                <a:lnTo>
                  <a:pt x="717" y="8848"/>
                </a:lnTo>
                <a:lnTo>
                  <a:pt x="715" y="8855"/>
                </a:lnTo>
                <a:lnTo>
                  <a:pt x="718" y="8860"/>
                </a:lnTo>
                <a:lnTo>
                  <a:pt x="722" y="8864"/>
                </a:lnTo>
                <a:lnTo>
                  <a:pt x="728" y="8865"/>
                </a:lnTo>
                <a:lnTo>
                  <a:pt x="735" y="8864"/>
                </a:lnTo>
                <a:lnTo>
                  <a:pt x="741" y="8860"/>
                </a:lnTo>
                <a:lnTo>
                  <a:pt x="746" y="8855"/>
                </a:lnTo>
                <a:lnTo>
                  <a:pt x="750" y="8848"/>
                </a:lnTo>
                <a:close/>
                <a:moveTo>
                  <a:pt x="702" y="8996"/>
                </a:moveTo>
                <a:lnTo>
                  <a:pt x="702" y="8989"/>
                </a:lnTo>
                <a:lnTo>
                  <a:pt x="700" y="8984"/>
                </a:lnTo>
                <a:lnTo>
                  <a:pt x="697" y="8981"/>
                </a:lnTo>
                <a:lnTo>
                  <a:pt x="691" y="8979"/>
                </a:lnTo>
                <a:lnTo>
                  <a:pt x="684" y="8981"/>
                </a:lnTo>
                <a:lnTo>
                  <a:pt x="678" y="8984"/>
                </a:lnTo>
                <a:lnTo>
                  <a:pt x="673" y="8989"/>
                </a:lnTo>
                <a:lnTo>
                  <a:pt x="670" y="8996"/>
                </a:lnTo>
                <a:lnTo>
                  <a:pt x="670" y="9002"/>
                </a:lnTo>
                <a:lnTo>
                  <a:pt x="671" y="9007"/>
                </a:lnTo>
                <a:lnTo>
                  <a:pt x="675" y="9010"/>
                </a:lnTo>
                <a:lnTo>
                  <a:pt x="681" y="9012"/>
                </a:lnTo>
                <a:lnTo>
                  <a:pt x="687" y="9010"/>
                </a:lnTo>
                <a:lnTo>
                  <a:pt x="693" y="9007"/>
                </a:lnTo>
                <a:lnTo>
                  <a:pt x="698" y="9002"/>
                </a:lnTo>
                <a:lnTo>
                  <a:pt x="702" y="8996"/>
                </a:lnTo>
                <a:close/>
                <a:moveTo>
                  <a:pt x="624" y="9143"/>
                </a:moveTo>
                <a:lnTo>
                  <a:pt x="623" y="9149"/>
                </a:lnTo>
                <a:lnTo>
                  <a:pt x="625" y="9154"/>
                </a:lnTo>
                <a:lnTo>
                  <a:pt x="628" y="9157"/>
                </a:lnTo>
                <a:lnTo>
                  <a:pt x="634" y="9158"/>
                </a:lnTo>
                <a:lnTo>
                  <a:pt x="640" y="9157"/>
                </a:lnTo>
                <a:lnTo>
                  <a:pt x="646" y="9154"/>
                </a:lnTo>
                <a:lnTo>
                  <a:pt x="650" y="9149"/>
                </a:lnTo>
                <a:lnTo>
                  <a:pt x="653" y="9143"/>
                </a:lnTo>
                <a:lnTo>
                  <a:pt x="654" y="9138"/>
                </a:lnTo>
                <a:lnTo>
                  <a:pt x="652" y="9133"/>
                </a:lnTo>
                <a:lnTo>
                  <a:pt x="649" y="9129"/>
                </a:lnTo>
                <a:lnTo>
                  <a:pt x="643" y="9128"/>
                </a:lnTo>
                <a:lnTo>
                  <a:pt x="637" y="9129"/>
                </a:lnTo>
                <a:lnTo>
                  <a:pt x="631" y="9133"/>
                </a:lnTo>
                <a:lnTo>
                  <a:pt x="627" y="9138"/>
                </a:lnTo>
                <a:lnTo>
                  <a:pt x="624" y="9143"/>
                </a:lnTo>
                <a:close/>
                <a:moveTo>
                  <a:pt x="577" y="9291"/>
                </a:moveTo>
                <a:lnTo>
                  <a:pt x="576" y="9296"/>
                </a:lnTo>
                <a:lnTo>
                  <a:pt x="578" y="9301"/>
                </a:lnTo>
                <a:lnTo>
                  <a:pt x="582" y="9304"/>
                </a:lnTo>
                <a:lnTo>
                  <a:pt x="587" y="9305"/>
                </a:lnTo>
                <a:lnTo>
                  <a:pt x="592" y="9304"/>
                </a:lnTo>
                <a:lnTo>
                  <a:pt x="598" y="9301"/>
                </a:lnTo>
                <a:lnTo>
                  <a:pt x="602" y="9296"/>
                </a:lnTo>
                <a:lnTo>
                  <a:pt x="605" y="9291"/>
                </a:lnTo>
                <a:lnTo>
                  <a:pt x="606" y="9285"/>
                </a:lnTo>
                <a:lnTo>
                  <a:pt x="604" y="9281"/>
                </a:lnTo>
                <a:lnTo>
                  <a:pt x="601" y="9278"/>
                </a:lnTo>
                <a:lnTo>
                  <a:pt x="596" y="9277"/>
                </a:lnTo>
                <a:lnTo>
                  <a:pt x="590" y="9278"/>
                </a:lnTo>
                <a:lnTo>
                  <a:pt x="584" y="9281"/>
                </a:lnTo>
                <a:lnTo>
                  <a:pt x="580" y="9285"/>
                </a:lnTo>
                <a:lnTo>
                  <a:pt x="577" y="9291"/>
                </a:lnTo>
                <a:close/>
                <a:moveTo>
                  <a:pt x="531" y="9438"/>
                </a:moveTo>
                <a:lnTo>
                  <a:pt x="530" y="9443"/>
                </a:lnTo>
                <a:lnTo>
                  <a:pt x="532" y="9447"/>
                </a:lnTo>
                <a:lnTo>
                  <a:pt x="535" y="9450"/>
                </a:lnTo>
                <a:lnTo>
                  <a:pt x="540" y="9451"/>
                </a:lnTo>
                <a:lnTo>
                  <a:pt x="545" y="9450"/>
                </a:lnTo>
                <a:lnTo>
                  <a:pt x="550" y="9447"/>
                </a:lnTo>
                <a:lnTo>
                  <a:pt x="554" y="9443"/>
                </a:lnTo>
                <a:lnTo>
                  <a:pt x="557" y="9438"/>
                </a:lnTo>
                <a:lnTo>
                  <a:pt x="557" y="9433"/>
                </a:lnTo>
                <a:lnTo>
                  <a:pt x="556" y="9429"/>
                </a:lnTo>
                <a:lnTo>
                  <a:pt x="553" y="9426"/>
                </a:lnTo>
                <a:lnTo>
                  <a:pt x="548" y="9425"/>
                </a:lnTo>
                <a:lnTo>
                  <a:pt x="543" y="9426"/>
                </a:lnTo>
                <a:lnTo>
                  <a:pt x="538" y="9429"/>
                </a:lnTo>
                <a:lnTo>
                  <a:pt x="534" y="9433"/>
                </a:lnTo>
                <a:lnTo>
                  <a:pt x="531" y="9438"/>
                </a:lnTo>
                <a:close/>
                <a:moveTo>
                  <a:pt x="508" y="9585"/>
                </a:moveTo>
                <a:lnTo>
                  <a:pt x="509" y="9581"/>
                </a:lnTo>
                <a:lnTo>
                  <a:pt x="508" y="9577"/>
                </a:lnTo>
                <a:lnTo>
                  <a:pt x="505" y="9574"/>
                </a:lnTo>
                <a:lnTo>
                  <a:pt x="500" y="9573"/>
                </a:lnTo>
                <a:lnTo>
                  <a:pt x="495" y="9574"/>
                </a:lnTo>
                <a:lnTo>
                  <a:pt x="491" y="9577"/>
                </a:lnTo>
                <a:lnTo>
                  <a:pt x="487" y="9581"/>
                </a:lnTo>
                <a:lnTo>
                  <a:pt x="484" y="9585"/>
                </a:lnTo>
                <a:lnTo>
                  <a:pt x="484" y="9590"/>
                </a:lnTo>
                <a:lnTo>
                  <a:pt x="485" y="9594"/>
                </a:lnTo>
                <a:lnTo>
                  <a:pt x="488" y="9596"/>
                </a:lnTo>
                <a:lnTo>
                  <a:pt x="493" y="9597"/>
                </a:lnTo>
                <a:lnTo>
                  <a:pt x="498" y="9596"/>
                </a:lnTo>
                <a:lnTo>
                  <a:pt x="502" y="9594"/>
                </a:lnTo>
                <a:lnTo>
                  <a:pt x="506" y="9590"/>
                </a:lnTo>
                <a:lnTo>
                  <a:pt x="508" y="9585"/>
                </a:lnTo>
                <a:close/>
                <a:moveTo>
                  <a:pt x="460" y="9733"/>
                </a:moveTo>
                <a:lnTo>
                  <a:pt x="461" y="9728"/>
                </a:lnTo>
                <a:lnTo>
                  <a:pt x="460" y="9725"/>
                </a:lnTo>
                <a:lnTo>
                  <a:pt x="457" y="9722"/>
                </a:lnTo>
                <a:lnTo>
                  <a:pt x="453" y="9722"/>
                </a:lnTo>
                <a:lnTo>
                  <a:pt x="448" y="9722"/>
                </a:lnTo>
                <a:lnTo>
                  <a:pt x="444" y="9725"/>
                </a:lnTo>
                <a:lnTo>
                  <a:pt x="440" y="9728"/>
                </a:lnTo>
                <a:lnTo>
                  <a:pt x="438" y="9733"/>
                </a:lnTo>
                <a:lnTo>
                  <a:pt x="437" y="9737"/>
                </a:lnTo>
                <a:lnTo>
                  <a:pt x="439" y="9742"/>
                </a:lnTo>
                <a:lnTo>
                  <a:pt x="441" y="9744"/>
                </a:lnTo>
                <a:lnTo>
                  <a:pt x="445" y="9745"/>
                </a:lnTo>
                <a:lnTo>
                  <a:pt x="450" y="9744"/>
                </a:lnTo>
                <a:lnTo>
                  <a:pt x="454" y="9742"/>
                </a:lnTo>
                <a:lnTo>
                  <a:pt x="458" y="9737"/>
                </a:lnTo>
                <a:lnTo>
                  <a:pt x="460" y="9733"/>
                </a:lnTo>
                <a:close/>
                <a:moveTo>
                  <a:pt x="3377" y="154"/>
                </a:moveTo>
                <a:lnTo>
                  <a:pt x="3382" y="154"/>
                </a:lnTo>
                <a:lnTo>
                  <a:pt x="3386" y="151"/>
                </a:lnTo>
                <a:lnTo>
                  <a:pt x="3389" y="148"/>
                </a:lnTo>
                <a:lnTo>
                  <a:pt x="3391" y="144"/>
                </a:lnTo>
                <a:lnTo>
                  <a:pt x="3392" y="140"/>
                </a:lnTo>
                <a:lnTo>
                  <a:pt x="3391" y="137"/>
                </a:lnTo>
                <a:lnTo>
                  <a:pt x="3388" y="134"/>
                </a:lnTo>
                <a:lnTo>
                  <a:pt x="3384" y="134"/>
                </a:lnTo>
                <a:lnTo>
                  <a:pt x="3380" y="134"/>
                </a:lnTo>
                <a:lnTo>
                  <a:pt x="3375" y="137"/>
                </a:lnTo>
                <a:lnTo>
                  <a:pt x="3372" y="140"/>
                </a:lnTo>
                <a:lnTo>
                  <a:pt x="3369" y="144"/>
                </a:lnTo>
                <a:lnTo>
                  <a:pt x="3369" y="148"/>
                </a:lnTo>
                <a:lnTo>
                  <a:pt x="3370" y="151"/>
                </a:lnTo>
                <a:lnTo>
                  <a:pt x="3373" y="154"/>
                </a:lnTo>
                <a:lnTo>
                  <a:pt x="3377" y="154"/>
                </a:lnTo>
                <a:close/>
                <a:moveTo>
                  <a:pt x="3330" y="303"/>
                </a:moveTo>
                <a:lnTo>
                  <a:pt x="3334" y="302"/>
                </a:lnTo>
                <a:lnTo>
                  <a:pt x="3339" y="299"/>
                </a:lnTo>
                <a:lnTo>
                  <a:pt x="3342" y="296"/>
                </a:lnTo>
                <a:lnTo>
                  <a:pt x="3345" y="291"/>
                </a:lnTo>
                <a:lnTo>
                  <a:pt x="3345" y="287"/>
                </a:lnTo>
                <a:lnTo>
                  <a:pt x="3344" y="283"/>
                </a:lnTo>
                <a:lnTo>
                  <a:pt x="3341" y="281"/>
                </a:lnTo>
                <a:lnTo>
                  <a:pt x="3337" y="280"/>
                </a:lnTo>
                <a:lnTo>
                  <a:pt x="3332" y="281"/>
                </a:lnTo>
                <a:lnTo>
                  <a:pt x="3327" y="283"/>
                </a:lnTo>
                <a:lnTo>
                  <a:pt x="3324" y="287"/>
                </a:lnTo>
                <a:lnTo>
                  <a:pt x="3321" y="291"/>
                </a:lnTo>
                <a:lnTo>
                  <a:pt x="3321" y="296"/>
                </a:lnTo>
                <a:lnTo>
                  <a:pt x="3322" y="299"/>
                </a:lnTo>
                <a:lnTo>
                  <a:pt x="3325" y="302"/>
                </a:lnTo>
                <a:lnTo>
                  <a:pt x="3330" y="303"/>
                </a:lnTo>
                <a:close/>
                <a:moveTo>
                  <a:pt x="3282" y="452"/>
                </a:moveTo>
                <a:lnTo>
                  <a:pt x="3287" y="451"/>
                </a:lnTo>
                <a:lnTo>
                  <a:pt x="3292" y="448"/>
                </a:lnTo>
                <a:lnTo>
                  <a:pt x="3296" y="443"/>
                </a:lnTo>
                <a:lnTo>
                  <a:pt x="3298" y="439"/>
                </a:lnTo>
                <a:lnTo>
                  <a:pt x="3299" y="434"/>
                </a:lnTo>
                <a:lnTo>
                  <a:pt x="3297" y="430"/>
                </a:lnTo>
                <a:lnTo>
                  <a:pt x="3294" y="428"/>
                </a:lnTo>
                <a:lnTo>
                  <a:pt x="3290" y="427"/>
                </a:lnTo>
                <a:lnTo>
                  <a:pt x="3285" y="428"/>
                </a:lnTo>
                <a:lnTo>
                  <a:pt x="3279" y="430"/>
                </a:lnTo>
                <a:lnTo>
                  <a:pt x="3276" y="434"/>
                </a:lnTo>
                <a:lnTo>
                  <a:pt x="3273" y="439"/>
                </a:lnTo>
                <a:lnTo>
                  <a:pt x="3273" y="443"/>
                </a:lnTo>
                <a:lnTo>
                  <a:pt x="3274" y="448"/>
                </a:lnTo>
                <a:lnTo>
                  <a:pt x="3277" y="451"/>
                </a:lnTo>
                <a:lnTo>
                  <a:pt x="3282" y="452"/>
                </a:lnTo>
                <a:close/>
                <a:moveTo>
                  <a:pt x="3235" y="600"/>
                </a:moveTo>
                <a:lnTo>
                  <a:pt x="3240" y="599"/>
                </a:lnTo>
                <a:lnTo>
                  <a:pt x="3245" y="596"/>
                </a:lnTo>
                <a:lnTo>
                  <a:pt x="3249" y="592"/>
                </a:lnTo>
                <a:lnTo>
                  <a:pt x="3252" y="587"/>
                </a:lnTo>
                <a:lnTo>
                  <a:pt x="3252" y="581"/>
                </a:lnTo>
                <a:lnTo>
                  <a:pt x="3251" y="577"/>
                </a:lnTo>
                <a:lnTo>
                  <a:pt x="3247" y="574"/>
                </a:lnTo>
                <a:lnTo>
                  <a:pt x="3243" y="573"/>
                </a:lnTo>
                <a:lnTo>
                  <a:pt x="3237" y="574"/>
                </a:lnTo>
                <a:lnTo>
                  <a:pt x="3232" y="577"/>
                </a:lnTo>
                <a:lnTo>
                  <a:pt x="3227" y="581"/>
                </a:lnTo>
                <a:lnTo>
                  <a:pt x="3225" y="587"/>
                </a:lnTo>
                <a:lnTo>
                  <a:pt x="3224" y="592"/>
                </a:lnTo>
                <a:lnTo>
                  <a:pt x="3226" y="596"/>
                </a:lnTo>
                <a:lnTo>
                  <a:pt x="3229" y="599"/>
                </a:lnTo>
                <a:lnTo>
                  <a:pt x="3235" y="600"/>
                </a:lnTo>
                <a:close/>
                <a:moveTo>
                  <a:pt x="3187" y="748"/>
                </a:moveTo>
                <a:lnTo>
                  <a:pt x="3193" y="747"/>
                </a:lnTo>
                <a:lnTo>
                  <a:pt x="3198" y="744"/>
                </a:lnTo>
                <a:lnTo>
                  <a:pt x="3202" y="740"/>
                </a:lnTo>
                <a:lnTo>
                  <a:pt x="3205" y="735"/>
                </a:lnTo>
                <a:lnTo>
                  <a:pt x="3206" y="729"/>
                </a:lnTo>
                <a:lnTo>
                  <a:pt x="3204" y="725"/>
                </a:lnTo>
                <a:lnTo>
                  <a:pt x="3201" y="721"/>
                </a:lnTo>
                <a:lnTo>
                  <a:pt x="3196" y="720"/>
                </a:lnTo>
                <a:lnTo>
                  <a:pt x="3190" y="721"/>
                </a:lnTo>
                <a:lnTo>
                  <a:pt x="3184" y="725"/>
                </a:lnTo>
                <a:lnTo>
                  <a:pt x="3179" y="729"/>
                </a:lnTo>
                <a:lnTo>
                  <a:pt x="3177" y="735"/>
                </a:lnTo>
                <a:lnTo>
                  <a:pt x="3176" y="740"/>
                </a:lnTo>
                <a:lnTo>
                  <a:pt x="3178" y="744"/>
                </a:lnTo>
                <a:lnTo>
                  <a:pt x="3181" y="747"/>
                </a:lnTo>
                <a:lnTo>
                  <a:pt x="3187" y="748"/>
                </a:lnTo>
                <a:close/>
                <a:moveTo>
                  <a:pt x="3138" y="896"/>
                </a:moveTo>
                <a:lnTo>
                  <a:pt x="3145" y="895"/>
                </a:lnTo>
                <a:lnTo>
                  <a:pt x="3151" y="892"/>
                </a:lnTo>
                <a:lnTo>
                  <a:pt x="3155" y="887"/>
                </a:lnTo>
                <a:lnTo>
                  <a:pt x="3158" y="882"/>
                </a:lnTo>
                <a:lnTo>
                  <a:pt x="3159" y="876"/>
                </a:lnTo>
                <a:lnTo>
                  <a:pt x="3157" y="872"/>
                </a:lnTo>
                <a:lnTo>
                  <a:pt x="3154" y="869"/>
                </a:lnTo>
                <a:lnTo>
                  <a:pt x="3149" y="867"/>
                </a:lnTo>
                <a:lnTo>
                  <a:pt x="3143" y="869"/>
                </a:lnTo>
                <a:lnTo>
                  <a:pt x="3136" y="872"/>
                </a:lnTo>
                <a:lnTo>
                  <a:pt x="3131" y="876"/>
                </a:lnTo>
                <a:lnTo>
                  <a:pt x="3129" y="882"/>
                </a:lnTo>
                <a:lnTo>
                  <a:pt x="3128" y="887"/>
                </a:lnTo>
                <a:lnTo>
                  <a:pt x="3129" y="892"/>
                </a:lnTo>
                <a:lnTo>
                  <a:pt x="3133" y="895"/>
                </a:lnTo>
                <a:lnTo>
                  <a:pt x="3138" y="896"/>
                </a:lnTo>
                <a:close/>
                <a:moveTo>
                  <a:pt x="3092" y="1044"/>
                </a:moveTo>
                <a:lnTo>
                  <a:pt x="3098" y="1043"/>
                </a:lnTo>
                <a:lnTo>
                  <a:pt x="3104" y="1040"/>
                </a:lnTo>
                <a:lnTo>
                  <a:pt x="3109" y="1035"/>
                </a:lnTo>
                <a:lnTo>
                  <a:pt x="3112" y="1029"/>
                </a:lnTo>
                <a:lnTo>
                  <a:pt x="3112" y="1023"/>
                </a:lnTo>
                <a:lnTo>
                  <a:pt x="3111" y="1018"/>
                </a:lnTo>
                <a:lnTo>
                  <a:pt x="3107" y="1015"/>
                </a:lnTo>
                <a:lnTo>
                  <a:pt x="3101" y="1014"/>
                </a:lnTo>
                <a:lnTo>
                  <a:pt x="3095" y="1015"/>
                </a:lnTo>
                <a:lnTo>
                  <a:pt x="3088" y="1018"/>
                </a:lnTo>
                <a:lnTo>
                  <a:pt x="3083" y="1023"/>
                </a:lnTo>
                <a:lnTo>
                  <a:pt x="3080" y="1029"/>
                </a:lnTo>
                <a:lnTo>
                  <a:pt x="3080" y="1035"/>
                </a:lnTo>
                <a:lnTo>
                  <a:pt x="3081" y="1040"/>
                </a:lnTo>
                <a:lnTo>
                  <a:pt x="3085" y="1043"/>
                </a:lnTo>
                <a:lnTo>
                  <a:pt x="3092" y="1044"/>
                </a:lnTo>
                <a:close/>
                <a:moveTo>
                  <a:pt x="3043" y="1194"/>
                </a:moveTo>
                <a:lnTo>
                  <a:pt x="3051" y="1192"/>
                </a:lnTo>
                <a:lnTo>
                  <a:pt x="3057" y="1188"/>
                </a:lnTo>
                <a:lnTo>
                  <a:pt x="3062" y="1183"/>
                </a:lnTo>
                <a:lnTo>
                  <a:pt x="3065" y="1177"/>
                </a:lnTo>
                <a:lnTo>
                  <a:pt x="3066" y="1170"/>
                </a:lnTo>
                <a:lnTo>
                  <a:pt x="3064" y="1165"/>
                </a:lnTo>
                <a:lnTo>
                  <a:pt x="3060" y="1162"/>
                </a:lnTo>
                <a:lnTo>
                  <a:pt x="3054" y="1161"/>
                </a:lnTo>
                <a:lnTo>
                  <a:pt x="3048" y="1162"/>
                </a:lnTo>
                <a:lnTo>
                  <a:pt x="3041" y="1165"/>
                </a:lnTo>
                <a:lnTo>
                  <a:pt x="3035" y="1170"/>
                </a:lnTo>
                <a:lnTo>
                  <a:pt x="3032" y="1177"/>
                </a:lnTo>
                <a:lnTo>
                  <a:pt x="3031" y="1183"/>
                </a:lnTo>
                <a:lnTo>
                  <a:pt x="3033" y="1188"/>
                </a:lnTo>
                <a:lnTo>
                  <a:pt x="3037" y="1192"/>
                </a:lnTo>
                <a:lnTo>
                  <a:pt x="3043" y="1194"/>
                </a:lnTo>
                <a:close/>
                <a:moveTo>
                  <a:pt x="2995" y="1342"/>
                </a:moveTo>
                <a:lnTo>
                  <a:pt x="3003" y="1340"/>
                </a:lnTo>
                <a:lnTo>
                  <a:pt x="3010" y="1337"/>
                </a:lnTo>
                <a:lnTo>
                  <a:pt x="3015" y="1332"/>
                </a:lnTo>
                <a:lnTo>
                  <a:pt x="3019" y="1324"/>
                </a:lnTo>
                <a:lnTo>
                  <a:pt x="3019" y="1317"/>
                </a:lnTo>
                <a:lnTo>
                  <a:pt x="3018" y="1312"/>
                </a:lnTo>
                <a:lnTo>
                  <a:pt x="3013" y="1308"/>
                </a:lnTo>
                <a:lnTo>
                  <a:pt x="3007" y="1307"/>
                </a:lnTo>
                <a:lnTo>
                  <a:pt x="3000" y="1308"/>
                </a:lnTo>
                <a:lnTo>
                  <a:pt x="2993" y="1312"/>
                </a:lnTo>
                <a:lnTo>
                  <a:pt x="2987" y="1317"/>
                </a:lnTo>
                <a:lnTo>
                  <a:pt x="2984" y="1324"/>
                </a:lnTo>
                <a:lnTo>
                  <a:pt x="2983" y="1332"/>
                </a:lnTo>
                <a:lnTo>
                  <a:pt x="2985" y="1337"/>
                </a:lnTo>
                <a:lnTo>
                  <a:pt x="2989" y="1340"/>
                </a:lnTo>
                <a:lnTo>
                  <a:pt x="2995" y="1342"/>
                </a:lnTo>
                <a:close/>
                <a:moveTo>
                  <a:pt x="2948" y="1490"/>
                </a:moveTo>
                <a:lnTo>
                  <a:pt x="2956" y="1488"/>
                </a:lnTo>
                <a:lnTo>
                  <a:pt x="2963" y="1485"/>
                </a:lnTo>
                <a:lnTo>
                  <a:pt x="2968" y="1479"/>
                </a:lnTo>
                <a:lnTo>
                  <a:pt x="2972" y="1472"/>
                </a:lnTo>
                <a:lnTo>
                  <a:pt x="2972" y="1465"/>
                </a:lnTo>
                <a:lnTo>
                  <a:pt x="2971" y="1459"/>
                </a:lnTo>
                <a:lnTo>
                  <a:pt x="2966" y="1455"/>
                </a:lnTo>
                <a:lnTo>
                  <a:pt x="2960" y="1454"/>
                </a:lnTo>
                <a:lnTo>
                  <a:pt x="2953" y="1455"/>
                </a:lnTo>
                <a:lnTo>
                  <a:pt x="2945" y="1459"/>
                </a:lnTo>
                <a:lnTo>
                  <a:pt x="2940" y="1465"/>
                </a:lnTo>
                <a:lnTo>
                  <a:pt x="2936" y="1472"/>
                </a:lnTo>
                <a:lnTo>
                  <a:pt x="2935" y="1479"/>
                </a:lnTo>
                <a:lnTo>
                  <a:pt x="2937" y="1485"/>
                </a:lnTo>
                <a:lnTo>
                  <a:pt x="2942" y="1488"/>
                </a:lnTo>
                <a:lnTo>
                  <a:pt x="2948" y="1490"/>
                </a:lnTo>
                <a:close/>
                <a:moveTo>
                  <a:pt x="2900" y="1638"/>
                </a:moveTo>
                <a:lnTo>
                  <a:pt x="2909" y="1636"/>
                </a:lnTo>
                <a:lnTo>
                  <a:pt x="2916" y="1632"/>
                </a:lnTo>
                <a:lnTo>
                  <a:pt x="2921" y="1627"/>
                </a:lnTo>
                <a:lnTo>
                  <a:pt x="2925" y="1620"/>
                </a:lnTo>
                <a:lnTo>
                  <a:pt x="2926" y="1613"/>
                </a:lnTo>
                <a:lnTo>
                  <a:pt x="2924" y="1606"/>
                </a:lnTo>
                <a:lnTo>
                  <a:pt x="2919" y="1602"/>
                </a:lnTo>
                <a:lnTo>
                  <a:pt x="2913" y="1601"/>
                </a:lnTo>
                <a:lnTo>
                  <a:pt x="2905" y="1602"/>
                </a:lnTo>
                <a:lnTo>
                  <a:pt x="2897" y="1606"/>
                </a:lnTo>
                <a:lnTo>
                  <a:pt x="2892" y="1613"/>
                </a:lnTo>
                <a:lnTo>
                  <a:pt x="2888" y="1620"/>
                </a:lnTo>
                <a:lnTo>
                  <a:pt x="2887" y="1627"/>
                </a:lnTo>
                <a:lnTo>
                  <a:pt x="2889" y="1632"/>
                </a:lnTo>
                <a:lnTo>
                  <a:pt x="2894" y="1636"/>
                </a:lnTo>
                <a:lnTo>
                  <a:pt x="2900" y="1638"/>
                </a:lnTo>
                <a:close/>
                <a:moveTo>
                  <a:pt x="2853" y="1785"/>
                </a:moveTo>
                <a:lnTo>
                  <a:pt x="2861" y="1784"/>
                </a:lnTo>
                <a:lnTo>
                  <a:pt x="2869" y="1780"/>
                </a:lnTo>
                <a:lnTo>
                  <a:pt x="2874" y="1774"/>
                </a:lnTo>
                <a:lnTo>
                  <a:pt x="2878" y="1767"/>
                </a:lnTo>
                <a:lnTo>
                  <a:pt x="2879" y="1760"/>
                </a:lnTo>
                <a:lnTo>
                  <a:pt x="2877" y="1754"/>
                </a:lnTo>
                <a:lnTo>
                  <a:pt x="2872" y="1749"/>
                </a:lnTo>
                <a:lnTo>
                  <a:pt x="2866" y="1748"/>
                </a:lnTo>
                <a:lnTo>
                  <a:pt x="2858" y="1749"/>
                </a:lnTo>
                <a:lnTo>
                  <a:pt x="2850" y="1754"/>
                </a:lnTo>
                <a:lnTo>
                  <a:pt x="2844" y="1760"/>
                </a:lnTo>
                <a:lnTo>
                  <a:pt x="2840" y="1767"/>
                </a:lnTo>
                <a:lnTo>
                  <a:pt x="2839" y="1774"/>
                </a:lnTo>
                <a:lnTo>
                  <a:pt x="2842" y="1780"/>
                </a:lnTo>
                <a:lnTo>
                  <a:pt x="2846" y="1784"/>
                </a:lnTo>
                <a:lnTo>
                  <a:pt x="2853" y="1785"/>
                </a:lnTo>
                <a:close/>
                <a:moveTo>
                  <a:pt x="2805" y="1934"/>
                </a:moveTo>
                <a:lnTo>
                  <a:pt x="2814" y="1932"/>
                </a:lnTo>
                <a:lnTo>
                  <a:pt x="2822" y="1928"/>
                </a:lnTo>
                <a:lnTo>
                  <a:pt x="2828" y="1922"/>
                </a:lnTo>
                <a:lnTo>
                  <a:pt x="2832" y="1914"/>
                </a:lnTo>
                <a:lnTo>
                  <a:pt x="2832" y="1907"/>
                </a:lnTo>
                <a:lnTo>
                  <a:pt x="2830" y="1901"/>
                </a:lnTo>
                <a:lnTo>
                  <a:pt x="2826" y="1897"/>
                </a:lnTo>
                <a:lnTo>
                  <a:pt x="2819" y="1895"/>
                </a:lnTo>
                <a:lnTo>
                  <a:pt x="2811" y="1897"/>
                </a:lnTo>
                <a:lnTo>
                  <a:pt x="2802" y="1901"/>
                </a:lnTo>
                <a:lnTo>
                  <a:pt x="2796" y="1907"/>
                </a:lnTo>
                <a:lnTo>
                  <a:pt x="2792" y="1914"/>
                </a:lnTo>
                <a:lnTo>
                  <a:pt x="2791" y="1922"/>
                </a:lnTo>
                <a:lnTo>
                  <a:pt x="2793" y="1928"/>
                </a:lnTo>
                <a:lnTo>
                  <a:pt x="2798" y="1932"/>
                </a:lnTo>
                <a:lnTo>
                  <a:pt x="2805" y="1934"/>
                </a:lnTo>
                <a:close/>
                <a:moveTo>
                  <a:pt x="2758" y="2082"/>
                </a:moveTo>
                <a:lnTo>
                  <a:pt x="2767" y="2081"/>
                </a:lnTo>
                <a:lnTo>
                  <a:pt x="2774" y="2076"/>
                </a:lnTo>
                <a:lnTo>
                  <a:pt x="2781" y="2069"/>
                </a:lnTo>
                <a:lnTo>
                  <a:pt x="2785" y="2062"/>
                </a:lnTo>
                <a:lnTo>
                  <a:pt x="2786" y="2054"/>
                </a:lnTo>
                <a:lnTo>
                  <a:pt x="2783" y="2048"/>
                </a:lnTo>
                <a:lnTo>
                  <a:pt x="2778" y="2044"/>
                </a:lnTo>
                <a:lnTo>
                  <a:pt x="2771" y="2042"/>
                </a:lnTo>
                <a:lnTo>
                  <a:pt x="2763" y="2044"/>
                </a:lnTo>
                <a:lnTo>
                  <a:pt x="2755" y="2048"/>
                </a:lnTo>
                <a:lnTo>
                  <a:pt x="2748" y="2054"/>
                </a:lnTo>
                <a:lnTo>
                  <a:pt x="2744" y="2062"/>
                </a:lnTo>
                <a:lnTo>
                  <a:pt x="2743" y="2069"/>
                </a:lnTo>
                <a:lnTo>
                  <a:pt x="2746" y="2076"/>
                </a:lnTo>
                <a:lnTo>
                  <a:pt x="2751" y="2081"/>
                </a:lnTo>
                <a:lnTo>
                  <a:pt x="2758" y="2082"/>
                </a:lnTo>
                <a:close/>
                <a:moveTo>
                  <a:pt x="2710" y="2231"/>
                </a:moveTo>
                <a:lnTo>
                  <a:pt x="2720" y="2229"/>
                </a:lnTo>
                <a:lnTo>
                  <a:pt x="2727" y="2225"/>
                </a:lnTo>
                <a:lnTo>
                  <a:pt x="2734" y="2217"/>
                </a:lnTo>
                <a:lnTo>
                  <a:pt x="2738" y="2209"/>
                </a:lnTo>
                <a:lnTo>
                  <a:pt x="2739" y="2201"/>
                </a:lnTo>
                <a:lnTo>
                  <a:pt x="2737" y="2195"/>
                </a:lnTo>
                <a:lnTo>
                  <a:pt x="2732" y="2190"/>
                </a:lnTo>
                <a:lnTo>
                  <a:pt x="2724" y="2189"/>
                </a:lnTo>
                <a:lnTo>
                  <a:pt x="2716" y="2190"/>
                </a:lnTo>
                <a:lnTo>
                  <a:pt x="2707" y="2195"/>
                </a:lnTo>
                <a:lnTo>
                  <a:pt x="2700" y="2201"/>
                </a:lnTo>
                <a:lnTo>
                  <a:pt x="2696" y="2209"/>
                </a:lnTo>
                <a:lnTo>
                  <a:pt x="2695" y="2217"/>
                </a:lnTo>
                <a:lnTo>
                  <a:pt x="2698" y="2225"/>
                </a:lnTo>
                <a:lnTo>
                  <a:pt x="2703" y="2229"/>
                </a:lnTo>
                <a:lnTo>
                  <a:pt x="2710" y="2231"/>
                </a:lnTo>
                <a:close/>
                <a:moveTo>
                  <a:pt x="2663" y="2378"/>
                </a:moveTo>
                <a:lnTo>
                  <a:pt x="2672" y="2377"/>
                </a:lnTo>
                <a:lnTo>
                  <a:pt x="2680" y="2372"/>
                </a:lnTo>
                <a:lnTo>
                  <a:pt x="2687" y="2366"/>
                </a:lnTo>
                <a:lnTo>
                  <a:pt x="2691" y="2357"/>
                </a:lnTo>
                <a:lnTo>
                  <a:pt x="2692" y="2348"/>
                </a:lnTo>
                <a:lnTo>
                  <a:pt x="2690" y="2342"/>
                </a:lnTo>
                <a:lnTo>
                  <a:pt x="2685" y="2337"/>
                </a:lnTo>
                <a:lnTo>
                  <a:pt x="2677" y="2336"/>
                </a:lnTo>
                <a:lnTo>
                  <a:pt x="2668" y="2337"/>
                </a:lnTo>
                <a:lnTo>
                  <a:pt x="2659" y="2342"/>
                </a:lnTo>
                <a:lnTo>
                  <a:pt x="2653" y="2348"/>
                </a:lnTo>
                <a:lnTo>
                  <a:pt x="2648" y="2357"/>
                </a:lnTo>
                <a:lnTo>
                  <a:pt x="2647" y="2366"/>
                </a:lnTo>
                <a:lnTo>
                  <a:pt x="2650" y="2372"/>
                </a:lnTo>
                <a:lnTo>
                  <a:pt x="2655" y="2377"/>
                </a:lnTo>
                <a:lnTo>
                  <a:pt x="2663" y="2378"/>
                </a:lnTo>
                <a:close/>
                <a:moveTo>
                  <a:pt x="2615" y="2526"/>
                </a:moveTo>
                <a:lnTo>
                  <a:pt x="2625" y="2524"/>
                </a:lnTo>
                <a:lnTo>
                  <a:pt x="2633" y="2520"/>
                </a:lnTo>
                <a:lnTo>
                  <a:pt x="2640" y="2513"/>
                </a:lnTo>
                <a:lnTo>
                  <a:pt x="2644" y="2505"/>
                </a:lnTo>
                <a:lnTo>
                  <a:pt x="2645" y="2496"/>
                </a:lnTo>
                <a:lnTo>
                  <a:pt x="2643" y="2489"/>
                </a:lnTo>
                <a:lnTo>
                  <a:pt x="2637" y="2484"/>
                </a:lnTo>
                <a:lnTo>
                  <a:pt x="2630" y="2483"/>
                </a:lnTo>
                <a:lnTo>
                  <a:pt x="2621" y="2484"/>
                </a:lnTo>
                <a:lnTo>
                  <a:pt x="2612" y="2489"/>
                </a:lnTo>
                <a:lnTo>
                  <a:pt x="2605" y="2496"/>
                </a:lnTo>
                <a:lnTo>
                  <a:pt x="2601" y="2505"/>
                </a:lnTo>
                <a:lnTo>
                  <a:pt x="2600" y="2513"/>
                </a:lnTo>
                <a:lnTo>
                  <a:pt x="2602" y="2520"/>
                </a:lnTo>
                <a:lnTo>
                  <a:pt x="2607" y="2524"/>
                </a:lnTo>
                <a:lnTo>
                  <a:pt x="2615" y="2526"/>
                </a:lnTo>
                <a:close/>
                <a:moveTo>
                  <a:pt x="2567" y="2674"/>
                </a:moveTo>
                <a:lnTo>
                  <a:pt x="2578" y="2673"/>
                </a:lnTo>
                <a:lnTo>
                  <a:pt x="2586" y="2668"/>
                </a:lnTo>
                <a:lnTo>
                  <a:pt x="2593" y="2661"/>
                </a:lnTo>
                <a:lnTo>
                  <a:pt x="2598" y="2652"/>
                </a:lnTo>
                <a:lnTo>
                  <a:pt x="2599" y="2644"/>
                </a:lnTo>
                <a:lnTo>
                  <a:pt x="2596" y="2636"/>
                </a:lnTo>
                <a:lnTo>
                  <a:pt x="2591" y="2631"/>
                </a:lnTo>
                <a:lnTo>
                  <a:pt x="2583" y="2629"/>
                </a:lnTo>
                <a:lnTo>
                  <a:pt x="2573" y="2631"/>
                </a:lnTo>
                <a:lnTo>
                  <a:pt x="2564" y="2636"/>
                </a:lnTo>
                <a:lnTo>
                  <a:pt x="2557" y="2644"/>
                </a:lnTo>
                <a:lnTo>
                  <a:pt x="2552" y="2652"/>
                </a:lnTo>
                <a:lnTo>
                  <a:pt x="2551" y="2661"/>
                </a:lnTo>
                <a:lnTo>
                  <a:pt x="2554" y="2668"/>
                </a:lnTo>
                <a:lnTo>
                  <a:pt x="2559" y="2673"/>
                </a:lnTo>
                <a:lnTo>
                  <a:pt x="2567" y="2674"/>
                </a:lnTo>
                <a:close/>
                <a:moveTo>
                  <a:pt x="2520" y="2822"/>
                </a:moveTo>
                <a:lnTo>
                  <a:pt x="2530" y="2820"/>
                </a:lnTo>
                <a:lnTo>
                  <a:pt x="2539" y="2815"/>
                </a:lnTo>
                <a:lnTo>
                  <a:pt x="2546" y="2808"/>
                </a:lnTo>
                <a:lnTo>
                  <a:pt x="2551" y="2800"/>
                </a:lnTo>
                <a:lnTo>
                  <a:pt x="2552" y="2791"/>
                </a:lnTo>
                <a:lnTo>
                  <a:pt x="2549" y="2784"/>
                </a:lnTo>
                <a:lnTo>
                  <a:pt x="2543" y="2778"/>
                </a:lnTo>
                <a:lnTo>
                  <a:pt x="2535" y="2776"/>
                </a:lnTo>
                <a:lnTo>
                  <a:pt x="2526" y="2778"/>
                </a:lnTo>
                <a:lnTo>
                  <a:pt x="2516" y="2784"/>
                </a:lnTo>
                <a:lnTo>
                  <a:pt x="2509" y="2791"/>
                </a:lnTo>
                <a:lnTo>
                  <a:pt x="2505" y="2800"/>
                </a:lnTo>
                <a:lnTo>
                  <a:pt x="2504" y="2808"/>
                </a:lnTo>
                <a:lnTo>
                  <a:pt x="2506" y="2815"/>
                </a:lnTo>
                <a:lnTo>
                  <a:pt x="2512" y="2820"/>
                </a:lnTo>
                <a:lnTo>
                  <a:pt x="2520" y="2822"/>
                </a:lnTo>
                <a:close/>
                <a:moveTo>
                  <a:pt x="2472" y="2971"/>
                </a:moveTo>
                <a:lnTo>
                  <a:pt x="2483" y="2969"/>
                </a:lnTo>
                <a:lnTo>
                  <a:pt x="2492" y="2963"/>
                </a:lnTo>
                <a:lnTo>
                  <a:pt x="2499" y="2956"/>
                </a:lnTo>
                <a:lnTo>
                  <a:pt x="2504" y="2947"/>
                </a:lnTo>
                <a:lnTo>
                  <a:pt x="2505" y="2938"/>
                </a:lnTo>
                <a:lnTo>
                  <a:pt x="2502" y="2931"/>
                </a:lnTo>
                <a:lnTo>
                  <a:pt x="2496" y="2926"/>
                </a:lnTo>
                <a:lnTo>
                  <a:pt x="2488" y="2924"/>
                </a:lnTo>
                <a:lnTo>
                  <a:pt x="2479" y="2926"/>
                </a:lnTo>
                <a:lnTo>
                  <a:pt x="2469" y="2931"/>
                </a:lnTo>
                <a:lnTo>
                  <a:pt x="2462" y="2938"/>
                </a:lnTo>
                <a:lnTo>
                  <a:pt x="2457" y="2947"/>
                </a:lnTo>
                <a:lnTo>
                  <a:pt x="2456" y="2956"/>
                </a:lnTo>
                <a:lnTo>
                  <a:pt x="2458" y="2963"/>
                </a:lnTo>
                <a:lnTo>
                  <a:pt x="2464" y="2969"/>
                </a:lnTo>
                <a:lnTo>
                  <a:pt x="2472" y="2971"/>
                </a:lnTo>
                <a:close/>
                <a:moveTo>
                  <a:pt x="2425" y="3119"/>
                </a:moveTo>
                <a:lnTo>
                  <a:pt x="2436" y="3117"/>
                </a:lnTo>
                <a:lnTo>
                  <a:pt x="2445" y="3112"/>
                </a:lnTo>
                <a:lnTo>
                  <a:pt x="2452" y="3103"/>
                </a:lnTo>
                <a:lnTo>
                  <a:pt x="2457" y="3094"/>
                </a:lnTo>
                <a:lnTo>
                  <a:pt x="2458" y="3085"/>
                </a:lnTo>
                <a:lnTo>
                  <a:pt x="2455" y="3078"/>
                </a:lnTo>
                <a:lnTo>
                  <a:pt x="2449" y="3073"/>
                </a:lnTo>
                <a:lnTo>
                  <a:pt x="2441" y="3071"/>
                </a:lnTo>
                <a:lnTo>
                  <a:pt x="2431" y="3073"/>
                </a:lnTo>
                <a:lnTo>
                  <a:pt x="2421" y="3078"/>
                </a:lnTo>
                <a:lnTo>
                  <a:pt x="2414" y="3085"/>
                </a:lnTo>
                <a:lnTo>
                  <a:pt x="2409" y="3094"/>
                </a:lnTo>
                <a:lnTo>
                  <a:pt x="2408" y="3103"/>
                </a:lnTo>
                <a:lnTo>
                  <a:pt x="2411" y="3112"/>
                </a:lnTo>
                <a:lnTo>
                  <a:pt x="2416" y="3117"/>
                </a:lnTo>
                <a:lnTo>
                  <a:pt x="2425" y="3119"/>
                </a:lnTo>
                <a:close/>
                <a:moveTo>
                  <a:pt x="2377" y="3266"/>
                </a:moveTo>
                <a:lnTo>
                  <a:pt x="2388" y="3264"/>
                </a:lnTo>
                <a:lnTo>
                  <a:pt x="2397" y="3259"/>
                </a:lnTo>
                <a:lnTo>
                  <a:pt x="2405" y="3252"/>
                </a:lnTo>
                <a:lnTo>
                  <a:pt x="2410" y="3242"/>
                </a:lnTo>
                <a:lnTo>
                  <a:pt x="2411" y="3233"/>
                </a:lnTo>
                <a:lnTo>
                  <a:pt x="2408" y="3225"/>
                </a:lnTo>
                <a:lnTo>
                  <a:pt x="2402" y="3220"/>
                </a:lnTo>
                <a:lnTo>
                  <a:pt x="2394" y="3218"/>
                </a:lnTo>
                <a:lnTo>
                  <a:pt x="2384" y="3220"/>
                </a:lnTo>
                <a:lnTo>
                  <a:pt x="2374" y="3225"/>
                </a:lnTo>
                <a:lnTo>
                  <a:pt x="2366" y="3233"/>
                </a:lnTo>
                <a:lnTo>
                  <a:pt x="2361" y="3242"/>
                </a:lnTo>
                <a:lnTo>
                  <a:pt x="2360" y="3252"/>
                </a:lnTo>
                <a:lnTo>
                  <a:pt x="2363" y="3259"/>
                </a:lnTo>
                <a:lnTo>
                  <a:pt x="2369" y="3264"/>
                </a:lnTo>
                <a:lnTo>
                  <a:pt x="2377" y="3266"/>
                </a:lnTo>
                <a:close/>
                <a:moveTo>
                  <a:pt x="2330" y="3414"/>
                </a:moveTo>
                <a:lnTo>
                  <a:pt x="2341" y="3412"/>
                </a:lnTo>
                <a:lnTo>
                  <a:pt x="2350" y="3407"/>
                </a:lnTo>
                <a:lnTo>
                  <a:pt x="2357" y="3399"/>
                </a:lnTo>
                <a:lnTo>
                  <a:pt x="2362" y="3390"/>
                </a:lnTo>
                <a:lnTo>
                  <a:pt x="2363" y="3380"/>
                </a:lnTo>
                <a:lnTo>
                  <a:pt x="2361" y="3372"/>
                </a:lnTo>
                <a:lnTo>
                  <a:pt x="2355" y="3367"/>
                </a:lnTo>
                <a:lnTo>
                  <a:pt x="2346" y="3365"/>
                </a:lnTo>
                <a:lnTo>
                  <a:pt x="2336" y="3367"/>
                </a:lnTo>
                <a:lnTo>
                  <a:pt x="2326" y="3372"/>
                </a:lnTo>
                <a:lnTo>
                  <a:pt x="2319" y="3380"/>
                </a:lnTo>
                <a:lnTo>
                  <a:pt x="2314" y="3390"/>
                </a:lnTo>
                <a:lnTo>
                  <a:pt x="2313" y="3399"/>
                </a:lnTo>
                <a:lnTo>
                  <a:pt x="2316" y="3407"/>
                </a:lnTo>
                <a:lnTo>
                  <a:pt x="2321" y="3412"/>
                </a:lnTo>
                <a:lnTo>
                  <a:pt x="2330" y="3414"/>
                </a:lnTo>
                <a:close/>
                <a:moveTo>
                  <a:pt x="2283" y="3561"/>
                </a:moveTo>
                <a:lnTo>
                  <a:pt x="2294" y="3560"/>
                </a:lnTo>
                <a:lnTo>
                  <a:pt x="2303" y="3554"/>
                </a:lnTo>
                <a:lnTo>
                  <a:pt x="2310" y="3547"/>
                </a:lnTo>
                <a:lnTo>
                  <a:pt x="2315" y="3537"/>
                </a:lnTo>
                <a:lnTo>
                  <a:pt x="2316" y="3528"/>
                </a:lnTo>
                <a:lnTo>
                  <a:pt x="2314" y="3519"/>
                </a:lnTo>
                <a:lnTo>
                  <a:pt x="2308" y="3514"/>
                </a:lnTo>
                <a:lnTo>
                  <a:pt x="2299" y="3512"/>
                </a:lnTo>
                <a:lnTo>
                  <a:pt x="2289" y="3514"/>
                </a:lnTo>
                <a:lnTo>
                  <a:pt x="2279" y="3519"/>
                </a:lnTo>
                <a:lnTo>
                  <a:pt x="2271" y="3528"/>
                </a:lnTo>
                <a:lnTo>
                  <a:pt x="2266" y="3537"/>
                </a:lnTo>
                <a:lnTo>
                  <a:pt x="2265" y="3547"/>
                </a:lnTo>
                <a:lnTo>
                  <a:pt x="2268" y="3554"/>
                </a:lnTo>
                <a:lnTo>
                  <a:pt x="2274" y="3560"/>
                </a:lnTo>
                <a:lnTo>
                  <a:pt x="2283" y="3561"/>
                </a:lnTo>
                <a:close/>
                <a:moveTo>
                  <a:pt x="2235" y="3709"/>
                </a:moveTo>
                <a:lnTo>
                  <a:pt x="2246" y="3707"/>
                </a:lnTo>
                <a:lnTo>
                  <a:pt x="2256" y="3702"/>
                </a:lnTo>
                <a:lnTo>
                  <a:pt x="2263" y="3694"/>
                </a:lnTo>
                <a:lnTo>
                  <a:pt x="2268" y="3685"/>
                </a:lnTo>
                <a:lnTo>
                  <a:pt x="2269" y="3675"/>
                </a:lnTo>
                <a:lnTo>
                  <a:pt x="2267" y="3668"/>
                </a:lnTo>
                <a:lnTo>
                  <a:pt x="2261" y="3661"/>
                </a:lnTo>
                <a:lnTo>
                  <a:pt x="2252" y="3659"/>
                </a:lnTo>
                <a:lnTo>
                  <a:pt x="2242" y="3661"/>
                </a:lnTo>
                <a:lnTo>
                  <a:pt x="2231" y="3668"/>
                </a:lnTo>
                <a:lnTo>
                  <a:pt x="2223" y="3675"/>
                </a:lnTo>
                <a:lnTo>
                  <a:pt x="2218" y="3685"/>
                </a:lnTo>
                <a:lnTo>
                  <a:pt x="2217" y="3694"/>
                </a:lnTo>
                <a:lnTo>
                  <a:pt x="2220" y="3702"/>
                </a:lnTo>
                <a:lnTo>
                  <a:pt x="2226" y="3707"/>
                </a:lnTo>
                <a:lnTo>
                  <a:pt x="2235" y="3709"/>
                </a:lnTo>
                <a:close/>
                <a:moveTo>
                  <a:pt x="2188" y="3858"/>
                </a:moveTo>
                <a:lnTo>
                  <a:pt x="2199" y="3856"/>
                </a:lnTo>
                <a:lnTo>
                  <a:pt x="2208" y="3849"/>
                </a:lnTo>
                <a:lnTo>
                  <a:pt x="2216" y="3842"/>
                </a:lnTo>
                <a:lnTo>
                  <a:pt x="2221" y="3832"/>
                </a:lnTo>
                <a:lnTo>
                  <a:pt x="2222" y="3823"/>
                </a:lnTo>
                <a:lnTo>
                  <a:pt x="2219" y="3815"/>
                </a:lnTo>
                <a:lnTo>
                  <a:pt x="2213" y="3810"/>
                </a:lnTo>
                <a:lnTo>
                  <a:pt x="2204" y="3808"/>
                </a:lnTo>
                <a:lnTo>
                  <a:pt x="2194" y="3810"/>
                </a:lnTo>
                <a:lnTo>
                  <a:pt x="2184" y="3815"/>
                </a:lnTo>
                <a:lnTo>
                  <a:pt x="2176" y="3823"/>
                </a:lnTo>
                <a:lnTo>
                  <a:pt x="2171" y="3832"/>
                </a:lnTo>
                <a:lnTo>
                  <a:pt x="2170" y="3842"/>
                </a:lnTo>
                <a:lnTo>
                  <a:pt x="2173" y="3849"/>
                </a:lnTo>
                <a:lnTo>
                  <a:pt x="2179" y="3856"/>
                </a:lnTo>
                <a:lnTo>
                  <a:pt x="2188" y="3858"/>
                </a:lnTo>
                <a:close/>
                <a:moveTo>
                  <a:pt x="2140" y="4005"/>
                </a:moveTo>
                <a:lnTo>
                  <a:pt x="2151" y="4003"/>
                </a:lnTo>
                <a:lnTo>
                  <a:pt x="2161" y="3998"/>
                </a:lnTo>
                <a:lnTo>
                  <a:pt x="2169" y="3989"/>
                </a:lnTo>
                <a:lnTo>
                  <a:pt x="2174" y="3980"/>
                </a:lnTo>
                <a:lnTo>
                  <a:pt x="2175" y="3970"/>
                </a:lnTo>
                <a:lnTo>
                  <a:pt x="2172" y="3962"/>
                </a:lnTo>
                <a:lnTo>
                  <a:pt x="2166" y="3957"/>
                </a:lnTo>
                <a:lnTo>
                  <a:pt x="2157" y="3955"/>
                </a:lnTo>
                <a:lnTo>
                  <a:pt x="2147" y="3957"/>
                </a:lnTo>
                <a:lnTo>
                  <a:pt x="2136" y="3962"/>
                </a:lnTo>
                <a:lnTo>
                  <a:pt x="2128" y="3970"/>
                </a:lnTo>
                <a:lnTo>
                  <a:pt x="2123" y="3980"/>
                </a:lnTo>
                <a:lnTo>
                  <a:pt x="2122" y="3989"/>
                </a:lnTo>
                <a:lnTo>
                  <a:pt x="2125" y="3998"/>
                </a:lnTo>
                <a:lnTo>
                  <a:pt x="2131" y="4003"/>
                </a:lnTo>
                <a:lnTo>
                  <a:pt x="2140" y="4005"/>
                </a:lnTo>
                <a:close/>
                <a:moveTo>
                  <a:pt x="2093" y="4153"/>
                </a:moveTo>
                <a:lnTo>
                  <a:pt x="2104" y="4151"/>
                </a:lnTo>
                <a:lnTo>
                  <a:pt x="2114" y="4145"/>
                </a:lnTo>
                <a:lnTo>
                  <a:pt x="2122" y="4138"/>
                </a:lnTo>
                <a:lnTo>
                  <a:pt x="2127" y="4127"/>
                </a:lnTo>
                <a:lnTo>
                  <a:pt x="2128" y="4117"/>
                </a:lnTo>
                <a:lnTo>
                  <a:pt x="2125" y="4109"/>
                </a:lnTo>
                <a:lnTo>
                  <a:pt x="2119" y="4104"/>
                </a:lnTo>
                <a:lnTo>
                  <a:pt x="2110" y="4102"/>
                </a:lnTo>
                <a:lnTo>
                  <a:pt x="2099" y="4104"/>
                </a:lnTo>
                <a:lnTo>
                  <a:pt x="2089" y="4109"/>
                </a:lnTo>
                <a:lnTo>
                  <a:pt x="2081" y="4117"/>
                </a:lnTo>
                <a:lnTo>
                  <a:pt x="2076" y="4127"/>
                </a:lnTo>
                <a:lnTo>
                  <a:pt x="2075" y="4138"/>
                </a:lnTo>
                <a:lnTo>
                  <a:pt x="2078" y="4145"/>
                </a:lnTo>
                <a:lnTo>
                  <a:pt x="2084" y="4151"/>
                </a:lnTo>
                <a:lnTo>
                  <a:pt x="2093" y="4153"/>
                </a:lnTo>
                <a:close/>
                <a:moveTo>
                  <a:pt x="2045" y="4300"/>
                </a:moveTo>
                <a:lnTo>
                  <a:pt x="2057" y="4299"/>
                </a:lnTo>
                <a:lnTo>
                  <a:pt x="2067" y="4293"/>
                </a:lnTo>
                <a:lnTo>
                  <a:pt x="2074" y="4285"/>
                </a:lnTo>
                <a:lnTo>
                  <a:pt x="2080" y="4275"/>
                </a:lnTo>
                <a:lnTo>
                  <a:pt x="2081" y="4264"/>
                </a:lnTo>
                <a:lnTo>
                  <a:pt x="2078" y="4256"/>
                </a:lnTo>
                <a:lnTo>
                  <a:pt x="2072" y="4251"/>
                </a:lnTo>
                <a:lnTo>
                  <a:pt x="2063" y="4249"/>
                </a:lnTo>
                <a:lnTo>
                  <a:pt x="2052" y="4251"/>
                </a:lnTo>
                <a:lnTo>
                  <a:pt x="2041" y="4256"/>
                </a:lnTo>
                <a:lnTo>
                  <a:pt x="2033" y="4264"/>
                </a:lnTo>
                <a:lnTo>
                  <a:pt x="2028" y="4275"/>
                </a:lnTo>
                <a:lnTo>
                  <a:pt x="2027" y="4285"/>
                </a:lnTo>
                <a:lnTo>
                  <a:pt x="2030" y="4293"/>
                </a:lnTo>
                <a:lnTo>
                  <a:pt x="2036" y="4299"/>
                </a:lnTo>
                <a:lnTo>
                  <a:pt x="2045" y="4300"/>
                </a:lnTo>
                <a:close/>
                <a:moveTo>
                  <a:pt x="1998" y="4448"/>
                </a:moveTo>
                <a:lnTo>
                  <a:pt x="2009" y="4446"/>
                </a:lnTo>
                <a:lnTo>
                  <a:pt x="2019" y="4440"/>
                </a:lnTo>
                <a:lnTo>
                  <a:pt x="2027" y="4432"/>
                </a:lnTo>
                <a:lnTo>
                  <a:pt x="2032" y="4423"/>
                </a:lnTo>
                <a:lnTo>
                  <a:pt x="2033" y="4412"/>
                </a:lnTo>
                <a:lnTo>
                  <a:pt x="2031" y="4404"/>
                </a:lnTo>
                <a:lnTo>
                  <a:pt x="2024" y="4398"/>
                </a:lnTo>
                <a:lnTo>
                  <a:pt x="2015" y="4396"/>
                </a:lnTo>
                <a:lnTo>
                  <a:pt x="2005" y="4398"/>
                </a:lnTo>
                <a:lnTo>
                  <a:pt x="1994" y="4404"/>
                </a:lnTo>
                <a:lnTo>
                  <a:pt x="1986" y="4412"/>
                </a:lnTo>
                <a:lnTo>
                  <a:pt x="1981" y="4423"/>
                </a:lnTo>
                <a:lnTo>
                  <a:pt x="1980" y="4432"/>
                </a:lnTo>
                <a:lnTo>
                  <a:pt x="1982" y="4440"/>
                </a:lnTo>
                <a:lnTo>
                  <a:pt x="1989" y="4446"/>
                </a:lnTo>
                <a:lnTo>
                  <a:pt x="1998" y="4448"/>
                </a:lnTo>
                <a:close/>
                <a:moveTo>
                  <a:pt x="1968" y="4544"/>
                </a:moveTo>
                <a:lnTo>
                  <a:pt x="1957" y="4546"/>
                </a:lnTo>
                <a:lnTo>
                  <a:pt x="1947" y="4551"/>
                </a:lnTo>
                <a:lnTo>
                  <a:pt x="1939" y="4560"/>
                </a:lnTo>
                <a:lnTo>
                  <a:pt x="1933" y="4570"/>
                </a:lnTo>
                <a:lnTo>
                  <a:pt x="1932" y="4580"/>
                </a:lnTo>
                <a:lnTo>
                  <a:pt x="1935" y="4588"/>
                </a:lnTo>
                <a:lnTo>
                  <a:pt x="1941" y="4593"/>
                </a:lnTo>
                <a:lnTo>
                  <a:pt x="1952" y="4595"/>
                </a:lnTo>
                <a:lnTo>
                  <a:pt x="1962" y="4593"/>
                </a:lnTo>
                <a:lnTo>
                  <a:pt x="1972" y="4588"/>
                </a:lnTo>
                <a:lnTo>
                  <a:pt x="1980" y="4580"/>
                </a:lnTo>
                <a:lnTo>
                  <a:pt x="1985" y="4570"/>
                </a:lnTo>
                <a:lnTo>
                  <a:pt x="1986" y="4560"/>
                </a:lnTo>
                <a:lnTo>
                  <a:pt x="1983" y="4551"/>
                </a:lnTo>
                <a:lnTo>
                  <a:pt x="1977" y="4546"/>
                </a:lnTo>
                <a:lnTo>
                  <a:pt x="1968" y="4544"/>
                </a:lnTo>
                <a:close/>
                <a:moveTo>
                  <a:pt x="1886" y="4717"/>
                </a:moveTo>
                <a:lnTo>
                  <a:pt x="1885" y="4727"/>
                </a:lnTo>
                <a:lnTo>
                  <a:pt x="1888" y="4735"/>
                </a:lnTo>
                <a:lnTo>
                  <a:pt x="1894" y="4742"/>
                </a:lnTo>
                <a:lnTo>
                  <a:pt x="1904" y="4744"/>
                </a:lnTo>
                <a:lnTo>
                  <a:pt x="1915" y="4742"/>
                </a:lnTo>
                <a:lnTo>
                  <a:pt x="1924" y="4735"/>
                </a:lnTo>
                <a:lnTo>
                  <a:pt x="1932" y="4727"/>
                </a:lnTo>
                <a:lnTo>
                  <a:pt x="1938" y="4717"/>
                </a:lnTo>
                <a:lnTo>
                  <a:pt x="1939" y="4708"/>
                </a:lnTo>
                <a:lnTo>
                  <a:pt x="1936" y="4700"/>
                </a:lnTo>
                <a:lnTo>
                  <a:pt x="1930" y="4693"/>
                </a:lnTo>
                <a:lnTo>
                  <a:pt x="1920" y="4691"/>
                </a:lnTo>
                <a:lnTo>
                  <a:pt x="1910" y="4693"/>
                </a:lnTo>
                <a:lnTo>
                  <a:pt x="1899" y="4700"/>
                </a:lnTo>
                <a:lnTo>
                  <a:pt x="1891" y="4708"/>
                </a:lnTo>
                <a:lnTo>
                  <a:pt x="1886" y="4717"/>
                </a:lnTo>
                <a:close/>
                <a:moveTo>
                  <a:pt x="1839" y="4865"/>
                </a:moveTo>
                <a:lnTo>
                  <a:pt x="1838" y="4875"/>
                </a:lnTo>
                <a:lnTo>
                  <a:pt x="1840" y="4884"/>
                </a:lnTo>
                <a:lnTo>
                  <a:pt x="1847" y="4889"/>
                </a:lnTo>
                <a:lnTo>
                  <a:pt x="1857" y="4891"/>
                </a:lnTo>
                <a:lnTo>
                  <a:pt x="1867" y="4889"/>
                </a:lnTo>
                <a:lnTo>
                  <a:pt x="1877" y="4884"/>
                </a:lnTo>
                <a:lnTo>
                  <a:pt x="1885" y="4875"/>
                </a:lnTo>
                <a:lnTo>
                  <a:pt x="1890" y="4865"/>
                </a:lnTo>
                <a:lnTo>
                  <a:pt x="1891" y="4855"/>
                </a:lnTo>
                <a:lnTo>
                  <a:pt x="1888" y="4847"/>
                </a:lnTo>
                <a:lnTo>
                  <a:pt x="1882" y="4841"/>
                </a:lnTo>
                <a:lnTo>
                  <a:pt x="1873" y="4840"/>
                </a:lnTo>
                <a:lnTo>
                  <a:pt x="1863" y="4841"/>
                </a:lnTo>
                <a:lnTo>
                  <a:pt x="1852" y="4847"/>
                </a:lnTo>
                <a:lnTo>
                  <a:pt x="1844" y="4855"/>
                </a:lnTo>
                <a:lnTo>
                  <a:pt x="1839" y="4865"/>
                </a:lnTo>
                <a:close/>
                <a:moveTo>
                  <a:pt x="1791" y="5012"/>
                </a:moveTo>
                <a:lnTo>
                  <a:pt x="1790" y="5023"/>
                </a:lnTo>
                <a:lnTo>
                  <a:pt x="1793" y="5031"/>
                </a:lnTo>
                <a:lnTo>
                  <a:pt x="1799" y="5036"/>
                </a:lnTo>
                <a:lnTo>
                  <a:pt x="1809" y="5038"/>
                </a:lnTo>
                <a:lnTo>
                  <a:pt x="1820" y="5036"/>
                </a:lnTo>
                <a:lnTo>
                  <a:pt x="1830" y="5031"/>
                </a:lnTo>
                <a:lnTo>
                  <a:pt x="1838" y="5023"/>
                </a:lnTo>
                <a:lnTo>
                  <a:pt x="1843" y="5012"/>
                </a:lnTo>
                <a:lnTo>
                  <a:pt x="1844" y="5002"/>
                </a:lnTo>
                <a:lnTo>
                  <a:pt x="1841" y="4994"/>
                </a:lnTo>
                <a:lnTo>
                  <a:pt x="1835" y="4989"/>
                </a:lnTo>
                <a:lnTo>
                  <a:pt x="1826" y="4987"/>
                </a:lnTo>
                <a:lnTo>
                  <a:pt x="1815" y="4989"/>
                </a:lnTo>
                <a:lnTo>
                  <a:pt x="1804" y="4994"/>
                </a:lnTo>
                <a:lnTo>
                  <a:pt x="1796" y="5002"/>
                </a:lnTo>
                <a:lnTo>
                  <a:pt x="1791" y="5012"/>
                </a:lnTo>
                <a:close/>
                <a:moveTo>
                  <a:pt x="1744" y="5159"/>
                </a:moveTo>
                <a:lnTo>
                  <a:pt x="1743" y="5170"/>
                </a:lnTo>
                <a:lnTo>
                  <a:pt x="1746" y="5178"/>
                </a:lnTo>
                <a:lnTo>
                  <a:pt x="1752" y="5184"/>
                </a:lnTo>
                <a:lnTo>
                  <a:pt x="1762" y="5186"/>
                </a:lnTo>
                <a:lnTo>
                  <a:pt x="1773" y="5184"/>
                </a:lnTo>
                <a:lnTo>
                  <a:pt x="1782" y="5178"/>
                </a:lnTo>
                <a:lnTo>
                  <a:pt x="1790" y="5170"/>
                </a:lnTo>
                <a:lnTo>
                  <a:pt x="1795" y="5159"/>
                </a:lnTo>
                <a:lnTo>
                  <a:pt x="1797" y="5150"/>
                </a:lnTo>
                <a:lnTo>
                  <a:pt x="1794" y="5142"/>
                </a:lnTo>
                <a:lnTo>
                  <a:pt x="1787" y="5136"/>
                </a:lnTo>
                <a:lnTo>
                  <a:pt x="1778" y="5134"/>
                </a:lnTo>
                <a:lnTo>
                  <a:pt x="1768" y="5136"/>
                </a:lnTo>
                <a:lnTo>
                  <a:pt x="1757" y="5142"/>
                </a:lnTo>
                <a:lnTo>
                  <a:pt x="1749" y="5150"/>
                </a:lnTo>
                <a:lnTo>
                  <a:pt x="1744" y="5159"/>
                </a:lnTo>
                <a:close/>
                <a:moveTo>
                  <a:pt x="1697" y="5308"/>
                </a:moveTo>
                <a:lnTo>
                  <a:pt x="1696" y="5317"/>
                </a:lnTo>
                <a:lnTo>
                  <a:pt x="1699" y="5325"/>
                </a:lnTo>
                <a:lnTo>
                  <a:pt x="1705" y="5331"/>
                </a:lnTo>
                <a:lnTo>
                  <a:pt x="1715" y="5333"/>
                </a:lnTo>
                <a:lnTo>
                  <a:pt x="1725" y="5331"/>
                </a:lnTo>
                <a:lnTo>
                  <a:pt x="1735" y="5325"/>
                </a:lnTo>
                <a:lnTo>
                  <a:pt x="1743" y="5317"/>
                </a:lnTo>
                <a:lnTo>
                  <a:pt x="1748" y="5308"/>
                </a:lnTo>
                <a:lnTo>
                  <a:pt x="1749" y="5297"/>
                </a:lnTo>
                <a:lnTo>
                  <a:pt x="1746" y="5289"/>
                </a:lnTo>
                <a:lnTo>
                  <a:pt x="1740" y="5284"/>
                </a:lnTo>
                <a:lnTo>
                  <a:pt x="1731" y="5282"/>
                </a:lnTo>
                <a:lnTo>
                  <a:pt x="1721" y="5284"/>
                </a:lnTo>
                <a:lnTo>
                  <a:pt x="1710" y="5289"/>
                </a:lnTo>
                <a:lnTo>
                  <a:pt x="1702" y="5297"/>
                </a:lnTo>
                <a:lnTo>
                  <a:pt x="1697" y="5308"/>
                </a:lnTo>
                <a:close/>
                <a:moveTo>
                  <a:pt x="1650" y="5455"/>
                </a:moveTo>
                <a:lnTo>
                  <a:pt x="1648" y="5465"/>
                </a:lnTo>
                <a:lnTo>
                  <a:pt x="1651" y="5473"/>
                </a:lnTo>
                <a:lnTo>
                  <a:pt x="1657" y="5478"/>
                </a:lnTo>
                <a:lnTo>
                  <a:pt x="1667" y="5480"/>
                </a:lnTo>
                <a:lnTo>
                  <a:pt x="1678" y="5478"/>
                </a:lnTo>
                <a:lnTo>
                  <a:pt x="1687" y="5473"/>
                </a:lnTo>
                <a:lnTo>
                  <a:pt x="1695" y="5465"/>
                </a:lnTo>
                <a:lnTo>
                  <a:pt x="1700" y="5455"/>
                </a:lnTo>
                <a:lnTo>
                  <a:pt x="1701" y="5446"/>
                </a:lnTo>
                <a:lnTo>
                  <a:pt x="1699" y="5437"/>
                </a:lnTo>
                <a:lnTo>
                  <a:pt x="1692" y="5431"/>
                </a:lnTo>
                <a:lnTo>
                  <a:pt x="1683" y="5429"/>
                </a:lnTo>
                <a:lnTo>
                  <a:pt x="1673" y="5431"/>
                </a:lnTo>
                <a:lnTo>
                  <a:pt x="1663" y="5437"/>
                </a:lnTo>
                <a:lnTo>
                  <a:pt x="1655" y="5446"/>
                </a:lnTo>
                <a:lnTo>
                  <a:pt x="1650" y="5455"/>
                </a:lnTo>
                <a:close/>
                <a:moveTo>
                  <a:pt x="1603" y="5603"/>
                </a:moveTo>
                <a:lnTo>
                  <a:pt x="1602" y="5612"/>
                </a:lnTo>
                <a:lnTo>
                  <a:pt x="1604" y="5620"/>
                </a:lnTo>
                <a:lnTo>
                  <a:pt x="1610" y="5625"/>
                </a:lnTo>
                <a:lnTo>
                  <a:pt x="1620" y="5627"/>
                </a:lnTo>
                <a:lnTo>
                  <a:pt x="1630" y="5625"/>
                </a:lnTo>
                <a:lnTo>
                  <a:pt x="1640" y="5620"/>
                </a:lnTo>
                <a:lnTo>
                  <a:pt x="1648" y="5612"/>
                </a:lnTo>
                <a:lnTo>
                  <a:pt x="1653" y="5603"/>
                </a:lnTo>
                <a:lnTo>
                  <a:pt x="1654" y="5593"/>
                </a:lnTo>
                <a:lnTo>
                  <a:pt x="1651" y="5585"/>
                </a:lnTo>
                <a:lnTo>
                  <a:pt x="1645" y="5579"/>
                </a:lnTo>
                <a:lnTo>
                  <a:pt x="1636" y="5577"/>
                </a:lnTo>
                <a:lnTo>
                  <a:pt x="1626" y="5579"/>
                </a:lnTo>
                <a:lnTo>
                  <a:pt x="1615" y="5585"/>
                </a:lnTo>
                <a:lnTo>
                  <a:pt x="1608" y="5593"/>
                </a:lnTo>
                <a:lnTo>
                  <a:pt x="1603" y="5603"/>
                </a:lnTo>
                <a:close/>
                <a:moveTo>
                  <a:pt x="1555" y="5750"/>
                </a:moveTo>
                <a:lnTo>
                  <a:pt x="1554" y="5759"/>
                </a:lnTo>
                <a:lnTo>
                  <a:pt x="1557" y="5767"/>
                </a:lnTo>
                <a:lnTo>
                  <a:pt x="1563" y="5773"/>
                </a:lnTo>
                <a:lnTo>
                  <a:pt x="1573" y="5775"/>
                </a:lnTo>
                <a:lnTo>
                  <a:pt x="1583" y="5773"/>
                </a:lnTo>
                <a:lnTo>
                  <a:pt x="1592" y="5767"/>
                </a:lnTo>
                <a:lnTo>
                  <a:pt x="1600" y="5759"/>
                </a:lnTo>
                <a:lnTo>
                  <a:pt x="1605" y="5750"/>
                </a:lnTo>
                <a:lnTo>
                  <a:pt x="1606" y="5740"/>
                </a:lnTo>
                <a:lnTo>
                  <a:pt x="1604" y="5733"/>
                </a:lnTo>
                <a:lnTo>
                  <a:pt x="1597" y="5727"/>
                </a:lnTo>
                <a:lnTo>
                  <a:pt x="1589" y="5726"/>
                </a:lnTo>
                <a:lnTo>
                  <a:pt x="1578" y="5727"/>
                </a:lnTo>
                <a:lnTo>
                  <a:pt x="1568" y="5733"/>
                </a:lnTo>
                <a:lnTo>
                  <a:pt x="1560" y="5740"/>
                </a:lnTo>
                <a:lnTo>
                  <a:pt x="1555" y="5750"/>
                </a:lnTo>
                <a:close/>
                <a:moveTo>
                  <a:pt x="1508" y="5897"/>
                </a:moveTo>
                <a:lnTo>
                  <a:pt x="1507" y="5907"/>
                </a:lnTo>
                <a:lnTo>
                  <a:pt x="1510" y="5915"/>
                </a:lnTo>
                <a:lnTo>
                  <a:pt x="1516" y="5920"/>
                </a:lnTo>
                <a:lnTo>
                  <a:pt x="1526" y="5922"/>
                </a:lnTo>
                <a:lnTo>
                  <a:pt x="1536" y="5920"/>
                </a:lnTo>
                <a:lnTo>
                  <a:pt x="1545" y="5915"/>
                </a:lnTo>
                <a:lnTo>
                  <a:pt x="1552" y="5907"/>
                </a:lnTo>
                <a:lnTo>
                  <a:pt x="1557" y="5897"/>
                </a:lnTo>
                <a:lnTo>
                  <a:pt x="1558" y="5888"/>
                </a:lnTo>
                <a:lnTo>
                  <a:pt x="1556" y="5880"/>
                </a:lnTo>
                <a:lnTo>
                  <a:pt x="1550" y="5875"/>
                </a:lnTo>
                <a:lnTo>
                  <a:pt x="1541" y="5873"/>
                </a:lnTo>
                <a:lnTo>
                  <a:pt x="1531" y="5875"/>
                </a:lnTo>
                <a:lnTo>
                  <a:pt x="1521" y="5880"/>
                </a:lnTo>
                <a:lnTo>
                  <a:pt x="1513" y="5888"/>
                </a:lnTo>
                <a:lnTo>
                  <a:pt x="1508" y="5897"/>
                </a:lnTo>
                <a:close/>
                <a:moveTo>
                  <a:pt x="1461" y="6045"/>
                </a:moveTo>
                <a:lnTo>
                  <a:pt x="1460" y="6055"/>
                </a:lnTo>
                <a:lnTo>
                  <a:pt x="1463" y="6062"/>
                </a:lnTo>
                <a:lnTo>
                  <a:pt x="1469" y="6067"/>
                </a:lnTo>
                <a:lnTo>
                  <a:pt x="1478" y="6069"/>
                </a:lnTo>
                <a:lnTo>
                  <a:pt x="1488" y="6067"/>
                </a:lnTo>
                <a:lnTo>
                  <a:pt x="1497" y="6062"/>
                </a:lnTo>
                <a:lnTo>
                  <a:pt x="1505" y="6055"/>
                </a:lnTo>
                <a:lnTo>
                  <a:pt x="1510" y="6045"/>
                </a:lnTo>
                <a:lnTo>
                  <a:pt x="1511" y="6035"/>
                </a:lnTo>
                <a:lnTo>
                  <a:pt x="1508" y="6028"/>
                </a:lnTo>
                <a:lnTo>
                  <a:pt x="1502" y="6023"/>
                </a:lnTo>
                <a:lnTo>
                  <a:pt x="1494" y="6021"/>
                </a:lnTo>
                <a:lnTo>
                  <a:pt x="1484" y="6023"/>
                </a:lnTo>
                <a:lnTo>
                  <a:pt x="1474" y="6028"/>
                </a:lnTo>
                <a:lnTo>
                  <a:pt x="1466" y="6035"/>
                </a:lnTo>
                <a:lnTo>
                  <a:pt x="1461" y="6045"/>
                </a:lnTo>
                <a:close/>
                <a:moveTo>
                  <a:pt x="1414" y="6193"/>
                </a:moveTo>
                <a:lnTo>
                  <a:pt x="1413" y="6202"/>
                </a:lnTo>
                <a:lnTo>
                  <a:pt x="1416" y="6210"/>
                </a:lnTo>
                <a:lnTo>
                  <a:pt x="1421" y="6215"/>
                </a:lnTo>
                <a:lnTo>
                  <a:pt x="1431" y="6217"/>
                </a:lnTo>
                <a:lnTo>
                  <a:pt x="1441" y="6215"/>
                </a:lnTo>
                <a:lnTo>
                  <a:pt x="1450" y="6210"/>
                </a:lnTo>
                <a:lnTo>
                  <a:pt x="1457" y="6202"/>
                </a:lnTo>
                <a:lnTo>
                  <a:pt x="1462" y="6193"/>
                </a:lnTo>
                <a:lnTo>
                  <a:pt x="1463" y="6183"/>
                </a:lnTo>
                <a:lnTo>
                  <a:pt x="1461" y="6175"/>
                </a:lnTo>
                <a:lnTo>
                  <a:pt x="1455" y="6170"/>
                </a:lnTo>
                <a:lnTo>
                  <a:pt x="1446" y="6168"/>
                </a:lnTo>
                <a:lnTo>
                  <a:pt x="1436" y="6170"/>
                </a:lnTo>
                <a:lnTo>
                  <a:pt x="1426" y="6175"/>
                </a:lnTo>
                <a:lnTo>
                  <a:pt x="1419" y="6183"/>
                </a:lnTo>
                <a:lnTo>
                  <a:pt x="1414" y="6193"/>
                </a:lnTo>
                <a:close/>
                <a:moveTo>
                  <a:pt x="1367" y="6340"/>
                </a:moveTo>
                <a:lnTo>
                  <a:pt x="1366" y="6349"/>
                </a:lnTo>
                <a:lnTo>
                  <a:pt x="1369" y="6357"/>
                </a:lnTo>
                <a:lnTo>
                  <a:pt x="1374" y="6362"/>
                </a:lnTo>
                <a:lnTo>
                  <a:pt x="1384" y="6364"/>
                </a:lnTo>
                <a:lnTo>
                  <a:pt x="1393" y="6362"/>
                </a:lnTo>
                <a:lnTo>
                  <a:pt x="1402" y="6357"/>
                </a:lnTo>
                <a:lnTo>
                  <a:pt x="1410" y="6349"/>
                </a:lnTo>
                <a:lnTo>
                  <a:pt x="1414" y="6340"/>
                </a:lnTo>
                <a:lnTo>
                  <a:pt x="1416" y="6331"/>
                </a:lnTo>
                <a:lnTo>
                  <a:pt x="1413" y="6323"/>
                </a:lnTo>
                <a:lnTo>
                  <a:pt x="1407" y="6318"/>
                </a:lnTo>
                <a:lnTo>
                  <a:pt x="1399" y="6316"/>
                </a:lnTo>
                <a:lnTo>
                  <a:pt x="1389" y="6318"/>
                </a:lnTo>
                <a:lnTo>
                  <a:pt x="1379" y="6323"/>
                </a:lnTo>
                <a:lnTo>
                  <a:pt x="1372" y="6331"/>
                </a:lnTo>
                <a:lnTo>
                  <a:pt x="1367" y="6340"/>
                </a:lnTo>
                <a:close/>
                <a:moveTo>
                  <a:pt x="1351" y="6464"/>
                </a:moveTo>
                <a:lnTo>
                  <a:pt x="1342" y="6466"/>
                </a:lnTo>
                <a:lnTo>
                  <a:pt x="1332" y="6472"/>
                </a:lnTo>
                <a:lnTo>
                  <a:pt x="1325" y="6479"/>
                </a:lnTo>
                <a:lnTo>
                  <a:pt x="1320" y="6488"/>
                </a:lnTo>
                <a:lnTo>
                  <a:pt x="1319" y="6497"/>
                </a:lnTo>
                <a:lnTo>
                  <a:pt x="1322" y="6504"/>
                </a:lnTo>
                <a:lnTo>
                  <a:pt x="1327" y="6509"/>
                </a:lnTo>
                <a:lnTo>
                  <a:pt x="1337" y="6511"/>
                </a:lnTo>
                <a:lnTo>
                  <a:pt x="1346" y="6509"/>
                </a:lnTo>
                <a:lnTo>
                  <a:pt x="1355" y="6504"/>
                </a:lnTo>
                <a:lnTo>
                  <a:pt x="1362" y="6497"/>
                </a:lnTo>
                <a:lnTo>
                  <a:pt x="1367" y="6488"/>
                </a:lnTo>
                <a:lnTo>
                  <a:pt x="1368" y="6479"/>
                </a:lnTo>
                <a:lnTo>
                  <a:pt x="1365" y="6472"/>
                </a:lnTo>
                <a:lnTo>
                  <a:pt x="1359" y="6466"/>
                </a:lnTo>
                <a:lnTo>
                  <a:pt x="1351" y="6464"/>
                </a:lnTo>
                <a:close/>
                <a:moveTo>
                  <a:pt x="1304" y="6613"/>
                </a:moveTo>
                <a:lnTo>
                  <a:pt x="1294" y="6614"/>
                </a:lnTo>
                <a:lnTo>
                  <a:pt x="1285" y="6619"/>
                </a:lnTo>
                <a:lnTo>
                  <a:pt x="1278" y="6626"/>
                </a:lnTo>
                <a:lnTo>
                  <a:pt x="1273" y="6635"/>
                </a:lnTo>
                <a:lnTo>
                  <a:pt x="1272" y="6644"/>
                </a:lnTo>
                <a:lnTo>
                  <a:pt x="1275" y="6651"/>
                </a:lnTo>
                <a:lnTo>
                  <a:pt x="1280" y="6657"/>
                </a:lnTo>
                <a:lnTo>
                  <a:pt x="1289" y="6659"/>
                </a:lnTo>
                <a:lnTo>
                  <a:pt x="1299" y="6657"/>
                </a:lnTo>
                <a:lnTo>
                  <a:pt x="1307" y="6651"/>
                </a:lnTo>
                <a:lnTo>
                  <a:pt x="1314" y="6644"/>
                </a:lnTo>
                <a:lnTo>
                  <a:pt x="1319" y="6635"/>
                </a:lnTo>
                <a:lnTo>
                  <a:pt x="1320" y="6626"/>
                </a:lnTo>
                <a:lnTo>
                  <a:pt x="1317" y="6619"/>
                </a:lnTo>
                <a:lnTo>
                  <a:pt x="1312" y="6614"/>
                </a:lnTo>
                <a:lnTo>
                  <a:pt x="1304" y="6613"/>
                </a:lnTo>
                <a:close/>
                <a:moveTo>
                  <a:pt x="1256" y="6761"/>
                </a:moveTo>
                <a:lnTo>
                  <a:pt x="1247" y="6763"/>
                </a:lnTo>
                <a:lnTo>
                  <a:pt x="1239" y="6767"/>
                </a:lnTo>
                <a:lnTo>
                  <a:pt x="1231" y="6774"/>
                </a:lnTo>
                <a:lnTo>
                  <a:pt x="1226" y="6782"/>
                </a:lnTo>
                <a:lnTo>
                  <a:pt x="1225" y="6791"/>
                </a:lnTo>
                <a:lnTo>
                  <a:pt x="1228" y="6799"/>
                </a:lnTo>
                <a:lnTo>
                  <a:pt x="1233" y="6803"/>
                </a:lnTo>
                <a:lnTo>
                  <a:pt x="1242" y="6805"/>
                </a:lnTo>
                <a:lnTo>
                  <a:pt x="1251" y="6803"/>
                </a:lnTo>
                <a:lnTo>
                  <a:pt x="1259" y="6799"/>
                </a:lnTo>
                <a:lnTo>
                  <a:pt x="1266" y="6791"/>
                </a:lnTo>
                <a:lnTo>
                  <a:pt x="1271" y="6782"/>
                </a:lnTo>
                <a:lnTo>
                  <a:pt x="1272" y="6774"/>
                </a:lnTo>
                <a:lnTo>
                  <a:pt x="1269" y="6767"/>
                </a:lnTo>
                <a:lnTo>
                  <a:pt x="1264" y="6763"/>
                </a:lnTo>
                <a:lnTo>
                  <a:pt x="1256" y="6761"/>
                </a:lnTo>
                <a:close/>
                <a:moveTo>
                  <a:pt x="1209" y="6909"/>
                </a:moveTo>
                <a:lnTo>
                  <a:pt x="1200" y="6910"/>
                </a:lnTo>
                <a:lnTo>
                  <a:pt x="1192" y="6915"/>
                </a:lnTo>
                <a:lnTo>
                  <a:pt x="1184" y="6922"/>
                </a:lnTo>
                <a:lnTo>
                  <a:pt x="1180" y="6930"/>
                </a:lnTo>
                <a:lnTo>
                  <a:pt x="1179" y="6939"/>
                </a:lnTo>
                <a:lnTo>
                  <a:pt x="1181" y="6946"/>
                </a:lnTo>
                <a:lnTo>
                  <a:pt x="1186" y="6950"/>
                </a:lnTo>
                <a:lnTo>
                  <a:pt x="1195" y="6952"/>
                </a:lnTo>
                <a:lnTo>
                  <a:pt x="1204" y="6950"/>
                </a:lnTo>
                <a:lnTo>
                  <a:pt x="1212" y="6946"/>
                </a:lnTo>
                <a:lnTo>
                  <a:pt x="1219" y="6939"/>
                </a:lnTo>
                <a:lnTo>
                  <a:pt x="1223" y="6930"/>
                </a:lnTo>
                <a:lnTo>
                  <a:pt x="1224" y="6922"/>
                </a:lnTo>
                <a:lnTo>
                  <a:pt x="1222" y="6915"/>
                </a:lnTo>
                <a:lnTo>
                  <a:pt x="1216" y="6910"/>
                </a:lnTo>
                <a:lnTo>
                  <a:pt x="1209" y="6909"/>
                </a:lnTo>
                <a:close/>
                <a:moveTo>
                  <a:pt x="1161" y="7056"/>
                </a:moveTo>
                <a:lnTo>
                  <a:pt x="1152" y="7058"/>
                </a:lnTo>
                <a:lnTo>
                  <a:pt x="1144" y="7062"/>
                </a:lnTo>
                <a:lnTo>
                  <a:pt x="1137" y="7069"/>
                </a:lnTo>
                <a:lnTo>
                  <a:pt x="1133" y="7078"/>
                </a:lnTo>
                <a:lnTo>
                  <a:pt x="1132" y="7086"/>
                </a:lnTo>
                <a:lnTo>
                  <a:pt x="1134" y="7093"/>
                </a:lnTo>
                <a:lnTo>
                  <a:pt x="1139" y="7097"/>
                </a:lnTo>
                <a:lnTo>
                  <a:pt x="1148" y="7099"/>
                </a:lnTo>
                <a:lnTo>
                  <a:pt x="1156" y="7097"/>
                </a:lnTo>
                <a:lnTo>
                  <a:pt x="1164" y="7093"/>
                </a:lnTo>
                <a:lnTo>
                  <a:pt x="1171" y="7086"/>
                </a:lnTo>
                <a:lnTo>
                  <a:pt x="1175" y="7078"/>
                </a:lnTo>
                <a:lnTo>
                  <a:pt x="1176" y="7069"/>
                </a:lnTo>
                <a:lnTo>
                  <a:pt x="1174" y="7062"/>
                </a:lnTo>
                <a:lnTo>
                  <a:pt x="1169" y="7058"/>
                </a:lnTo>
                <a:lnTo>
                  <a:pt x="1161" y="7056"/>
                </a:lnTo>
                <a:close/>
                <a:moveTo>
                  <a:pt x="1114" y="7204"/>
                </a:moveTo>
                <a:lnTo>
                  <a:pt x="1105" y="7206"/>
                </a:lnTo>
                <a:lnTo>
                  <a:pt x="1097" y="7210"/>
                </a:lnTo>
                <a:lnTo>
                  <a:pt x="1090" y="7218"/>
                </a:lnTo>
                <a:lnTo>
                  <a:pt x="1086" y="7226"/>
                </a:lnTo>
                <a:lnTo>
                  <a:pt x="1085" y="7234"/>
                </a:lnTo>
                <a:lnTo>
                  <a:pt x="1087" y="7240"/>
                </a:lnTo>
                <a:lnTo>
                  <a:pt x="1092" y="7244"/>
                </a:lnTo>
                <a:lnTo>
                  <a:pt x="1100" y="7246"/>
                </a:lnTo>
                <a:lnTo>
                  <a:pt x="1109" y="7244"/>
                </a:lnTo>
                <a:lnTo>
                  <a:pt x="1117" y="7240"/>
                </a:lnTo>
                <a:lnTo>
                  <a:pt x="1123" y="7234"/>
                </a:lnTo>
                <a:lnTo>
                  <a:pt x="1127" y="7226"/>
                </a:lnTo>
                <a:lnTo>
                  <a:pt x="1128" y="7218"/>
                </a:lnTo>
                <a:lnTo>
                  <a:pt x="1126" y="7210"/>
                </a:lnTo>
                <a:lnTo>
                  <a:pt x="1121" y="7206"/>
                </a:lnTo>
                <a:lnTo>
                  <a:pt x="1114" y="7204"/>
                </a:lnTo>
                <a:close/>
                <a:moveTo>
                  <a:pt x="1039" y="7373"/>
                </a:moveTo>
                <a:lnTo>
                  <a:pt x="1038" y="7381"/>
                </a:lnTo>
                <a:lnTo>
                  <a:pt x="1040" y="7387"/>
                </a:lnTo>
                <a:lnTo>
                  <a:pt x="1045" y="7391"/>
                </a:lnTo>
                <a:lnTo>
                  <a:pt x="1053" y="7393"/>
                </a:lnTo>
                <a:lnTo>
                  <a:pt x="1061" y="7391"/>
                </a:lnTo>
                <a:lnTo>
                  <a:pt x="1069" y="7387"/>
                </a:lnTo>
                <a:lnTo>
                  <a:pt x="1075" y="7381"/>
                </a:lnTo>
                <a:lnTo>
                  <a:pt x="1079" y="7373"/>
                </a:lnTo>
                <a:lnTo>
                  <a:pt x="1080" y="7365"/>
                </a:lnTo>
                <a:lnTo>
                  <a:pt x="1078" y="7359"/>
                </a:lnTo>
                <a:lnTo>
                  <a:pt x="1073" y="7354"/>
                </a:lnTo>
                <a:lnTo>
                  <a:pt x="1066" y="7352"/>
                </a:lnTo>
                <a:lnTo>
                  <a:pt x="1058" y="7354"/>
                </a:lnTo>
                <a:lnTo>
                  <a:pt x="1050" y="7359"/>
                </a:lnTo>
                <a:lnTo>
                  <a:pt x="1043" y="7365"/>
                </a:lnTo>
                <a:lnTo>
                  <a:pt x="1039" y="7373"/>
                </a:lnTo>
                <a:close/>
                <a:moveTo>
                  <a:pt x="992" y="7520"/>
                </a:moveTo>
                <a:lnTo>
                  <a:pt x="991" y="7528"/>
                </a:lnTo>
                <a:lnTo>
                  <a:pt x="993" y="7534"/>
                </a:lnTo>
                <a:lnTo>
                  <a:pt x="998" y="7538"/>
                </a:lnTo>
                <a:lnTo>
                  <a:pt x="1006" y="7540"/>
                </a:lnTo>
                <a:lnTo>
                  <a:pt x="1014" y="7538"/>
                </a:lnTo>
                <a:lnTo>
                  <a:pt x="1021" y="7534"/>
                </a:lnTo>
                <a:lnTo>
                  <a:pt x="1028" y="7528"/>
                </a:lnTo>
                <a:lnTo>
                  <a:pt x="1031" y="7520"/>
                </a:lnTo>
                <a:lnTo>
                  <a:pt x="1032" y="7513"/>
                </a:lnTo>
                <a:lnTo>
                  <a:pt x="1030" y="7507"/>
                </a:lnTo>
                <a:lnTo>
                  <a:pt x="1025" y="7503"/>
                </a:lnTo>
                <a:lnTo>
                  <a:pt x="1018" y="7501"/>
                </a:lnTo>
                <a:lnTo>
                  <a:pt x="1010" y="7503"/>
                </a:lnTo>
                <a:lnTo>
                  <a:pt x="1003" y="7507"/>
                </a:lnTo>
                <a:lnTo>
                  <a:pt x="996" y="7513"/>
                </a:lnTo>
                <a:lnTo>
                  <a:pt x="992" y="7520"/>
                </a:lnTo>
                <a:close/>
                <a:moveTo>
                  <a:pt x="945" y="7668"/>
                </a:moveTo>
                <a:lnTo>
                  <a:pt x="945" y="7675"/>
                </a:lnTo>
                <a:lnTo>
                  <a:pt x="947" y="7681"/>
                </a:lnTo>
                <a:lnTo>
                  <a:pt x="951" y="7686"/>
                </a:lnTo>
                <a:lnTo>
                  <a:pt x="959" y="7687"/>
                </a:lnTo>
                <a:lnTo>
                  <a:pt x="967" y="7686"/>
                </a:lnTo>
                <a:lnTo>
                  <a:pt x="974" y="7681"/>
                </a:lnTo>
                <a:lnTo>
                  <a:pt x="980" y="7675"/>
                </a:lnTo>
                <a:lnTo>
                  <a:pt x="983" y="7668"/>
                </a:lnTo>
                <a:lnTo>
                  <a:pt x="984" y="7660"/>
                </a:lnTo>
                <a:lnTo>
                  <a:pt x="982" y="7655"/>
                </a:lnTo>
                <a:lnTo>
                  <a:pt x="977" y="7651"/>
                </a:lnTo>
                <a:lnTo>
                  <a:pt x="971" y="7649"/>
                </a:lnTo>
                <a:lnTo>
                  <a:pt x="963" y="7651"/>
                </a:lnTo>
                <a:lnTo>
                  <a:pt x="956" y="7655"/>
                </a:lnTo>
                <a:lnTo>
                  <a:pt x="949" y="7661"/>
                </a:lnTo>
                <a:lnTo>
                  <a:pt x="945" y="7668"/>
                </a:lnTo>
                <a:close/>
                <a:moveTo>
                  <a:pt x="899" y="7815"/>
                </a:moveTo>
                <a:lnTo>
                  <a:pt x="898" y="7822"/>
                </a:lnTo>
                <a:lnTo>
                  <a:pt x="900" y="7829"/>
                </a:lnTo>
                <a:lnTo>
                  <a:pt x="904" y="7833"/>
                </a:lnTo>
                <a:lnTo>
                  <a:pt x="912" y="7834"/>
                </a:lnTo>
                <a:lnTo>
                  <a:pt x="919" y="7833"/>
                </a:lnTo>
                <a:lnTo>
                  <a:pt x="926" y="7829"/>
                </a:lnTo>
                <a:lnTo>
                  <a:pt x="932" y="7822"/>
                </a:lnTo>
                <a:lnTo>
                  <a:pt x="936" y="7815"/>
                </a:lnTo>
                <a:lnTo>
                  <a:pt x="936" y="7808"/>
                </a:lnTo>
                <a:lnTo>
                  <a:pt x="934" y="7802"/>
                </a:lnTo>
                <a:lnTo>
                  <a:pt x="930" y="7798"/>
                </a:lnTo>
                <a:lnTo>
                  <a:pt x="923" y="7797"/>
                </a:lnTo>
                <a:lnTo>
                  <a:pt x="916" y="7798"/>
                </a:lnTo>
                <a:lnTo>
                  <a:pt x="909" y="7802"/>
                </a:lnTo>
                <a:lnTo>
                  <a:pt x="902" y="7808"/>
                </a:lnTo>
                <a:lnTo>
                  <a:pt x="899" y="7815"/>
                </a:lnTo>
                <a:close/>
                <a:moveTo>
                  <a:pt x="852" y="7962"/>
                </a:moveTo>
                <a:lnTo>
                  <a:pt x="851" y="7970"/>
                </a:lnTo>
                <a:lnTo>
                  <a:pt x="853" y="7976"/>
                </a:lnTo>
                <a:lnTo>
                  <a:pt x="857" y="7979"/>
                </a:lnTo>
                <a:lnTo>
                  <a:pt x="865" y="7981"/>
                </a:lnTo>
                <a:lnTo>
                  <a:pt x="872" y="7979"/>
                </a:lnTo>
                <a:lnTo>
                  <a:pt x="878" y="7976"/>
                </a:lnTo>
                <a:lnTo>
                  <a:pt x="884" y="7970"/>
                </a:lnTo>
                <a:lnTo>
                  <a:pt x="887" y="7962"/>
                </a:lnTo>
                <a:lnTo>
                  <a:pt x="888" y="7956"/>
                </a:lnTo>
                <a:lnTo>
                  <a:pt x="886" y="7950"/>
                </a:lnTo>
                <a:lnTo>
                  <a:pt x="882" y="7947"/>
                </a:lnTo>
                <a:lnTo>
                  <a:pt x="876" y="7945"/>
                </a:lnTo>
                <a:lnTo>
                  <a:pt x="869" y="7947"/>
                </a:lnTo>
                <a:lnTo>
                  <a:pt x="862" y="7950"/>
                </a:lnTo>
                <a:lnTo>
                  <a:pt x="855" y="7956"/>
                </a:lnTo>
                <a:lnTo>
                  <a:pt x="852" y="7962"/>
                </a:lnTo>
                <a:close/>
                <a:moveTo>
                  <a:pt x="805" y="8111"/>
                </a:moveTo>
                <a:lnTo>
                  <a:pt x="805" y="8117"/>
                </a:lnTo>
                <a:lnTo>
                  <a:pt x="806" y="8122"/>
                </a:lnTo>
                <a:lnTo>
                  <a:pt x="812" y="8126"/>
                </a:lnTo>
                <a:lnTo>
                  <a:pt x="818" y="8127"/>
                </a:lnTo>
                <a:lnTo>
                  <a:pt x="824" y="8126"/>
                </a:lnTo>
                <a:lnTo>
                  <a:pt x="831" y="8122"/>
                </a:lnTo>
                <a:lnTo>
                  <a:pt x="836" y="8117"/>
                </a:lnTo>
                <a:lnTo>
                  <a:pt x="839" y="8111"/>
                </a:lnTo>
                <a:lnTo>
                  <a:pt x="840" y="8103"/>
                </a:lnTo>
                <a:lnTo>
                  <a:pt x="838" y="8098"/>
                </a:lnTo>
                <a:lnTo>
                  <a:pt x="834" y="8095"/>
                </a:lnTo>
                <a:lnTo>
                  <a:pt x="828" y="8093"/>
                </a:lnTo>
                <a:lnTo>
                  <a:pt x="821" y="8095"/>
                </a:lnTo>
                <a:lnTo>
                  <a:pt x="815" y="8098"/>
                </a:lnTo>
                <a:lnTo>
                  <a:pt x="809" y="8103"/>
                </a:lnTo>
                <a:lnTo>
                  <a:pt x="805" y="8111"/>
                </a:lnTo>
                <a:close/>
                <a:moveTo>
                  <a:pt x="758" y="8258"/>
                </a:moveTo>
                <a:lnTo>
                  <a:pt x="758" y="8264"/>
                </a:lnTo>
                <a:lnTo>
                  <a:pt x="759" y="8269"/>
                </a:lnTo>
                <a:lnTo>
                  <a:pt x="764" y="8273"/>
                </a:lnTo>
                <a:lnTo>
                  <a:pt x="770" y="8274"/>
                </a:lnTo>
                <a:lnTo>
                  <a:pt x="777" y="8273"/>
                </a:lnTo>
                <a:lnTo>
                  <a:pt x="783" y="8269"/>
                </a:lnTo>
                <a:lnTo>
                  <a:pt x="788" y="8264"/>
                </a:lnTo>
                <a:lnTo>
                  <a:pt x="791" y="8258"/>
                </a:lnTo>
                <a:lnTo>
                  <a:pt x="792" y="8252"/>
                </a:lnTo>
                <a:lnTo>
                  <a:pt x="790" y="8247"/>
                </a:lnTo>
                <a:lnTo>
                  <a:pt x="786" y="8242"/>
                </a:lnTo>
                <a:lnTo>
                  <a:pt x="781" y="8241"/>
                </a:lnTo>
                <a:lnTo>
                  <a:pt x="774" y="8242"/>
                </a:lnTo>
                <a:lnTo>
                  <a:pt x="768" y="8247"/>
                </a:lnTo>
                <a:lnTo>
                  <a:pt x="762" y="8252"/>
                </a:lnTo>
                <a:lnTo>
                  <a:pt x="758" y="8258"/>
                </a:lnTo>
                <a:close/>
                <a:moveTo>
                  <a:pt x="712" y="8405"/>
                </a:moveTo>
                <a:lnTo>
                  <a:pt x="711" y="8411"/>
                </a:lnTo>
                <a:lnTo>
                  <a:pt x="713" y="8416"/>
                </a:lnTo>
                <a:lnTo>
                  <a:pt x="718" y="8420"/>
                </a:lnTo>
                <a:lnTo>
                  <a:pt x="723" y="8421"/>
                </a:lnTo>
                <a:lnTo>
                  <a:pt x="729" y="8420"/>
                </a:lnTo>
                <a:lnTo>
                  <a:pt x="735" y="8416"/>
                </a:lnTo>
                <a:lnTo>
                  <a:pt x="740" y="8411"/>
                </a:lnTo>
                <a:lnTo>
                  <a:pt x="743" y="8405"/>
                </a:lnTo>
                <a:lnTo>
                  <a:pt x="744" y="8400"/>
                </a:lnTo>
                <a:lnTo>
                  <a:pt x="742" y="8395"/>
                </a:lnTo>
                <a:lnTo>
                  <a:pt x="738" y="8391"/>
                </a:lnTo>
                <a:lnTo>
                  <a:pt x="733" y="8390"/>
                </a:lnTo>
                <a:lnTo>
                  <a:pt x="727" y="8391"/>
                </a:lnTo>
                <a:lnTo>
                  <a:pt x="721" y="8395"/>
                </a:lnTo>
                <a:lnTo>
                  <a:pt x="715" y="8400"/>
                </a:lnTo>
                <a:lnTo>
                  <a:pt x="712" y="8405"/>
                </a:lnTo>
                <a:close/>
                <a:moveTo>
                  <a:pt x="665" y="8553"/>
                </a:moveTo>
                <a:lnTo>
                  <a:pt x="665" y="8558"/>
                </a:lnTo>
                <a:lnTo>
                  <a:pt x="666" y="8563"/>
                </a:lnTo>
                <a:lnTo>
                  <a:pt x="671" y="8566"/>
                </a:lnTo>
                <a:lnTo>
                  <a:pt x="676" y="8567"/>
                </a:lnTo>
                <a:lnTo>
                  <a:pt x="682" y="8566"/>
                </a:lnTo>
                <a:lnTo>
                  <a:pt x="688" y="8563"/>
                </a:lnTo>
                <a:lnTo>
                  <a:pt x="692" y="8558"/>
                </a:lnTo>
                <a:lnTo>
                  <a:pt x="695" y="8553"/>
                </a:lnTo>
                <a:lnTo>
                  <a:pt x="696" y="8547"/>
                </a:lnTo>
                <a:lnTo>
                  <a:pt x="694" y="8543"/>
                </a:lnTo>
                <a:lnTo>
                  <a:pt x="691" y="8540"/>
                </a:lnTo>
                <a:lnTo>
                  <a:pt x="685" y="8538"/>
                </a:lnTo>
                <a:lnTo>
                  <a:pt x="679" y="8540"/>
                </a:lnTo>
                <a:lnTo>
                  <a:pt x="674" y="8543"/>
                </a:lnTo>
                <a:lnTo>
                  <a:pt x="669" y="8547"/>
                </a:lnTo>
                <a:lnTo>
                  <a:pt x="665" y="8553"/>
                </a:lnTo>
                <a:close/>
                <a:moveTo>
                  <a:pt x="619" y="8700"/>
                </a:moveTo>
                <a:lnTo>
                  <a:pt x="618" y="8706"/>
                </a:lnTo>
                <a:lnTo>
                  <a:pt x="620" y="8710"/>
                </a:lnTo>
                <a:lnTo>
                  <a:pt x="624" y="8714"/>
                </a:lnTo>
                <a:lnTo>
                  <a:pt x="629" y="8715"/>
                </a:lnTo>
                <a:lnTo>
                  <a:pt x="635" y="8714"/>
                </a:lnTo>
                <a:lnTo>
                  <a:pt x="640" y="8710"/>
                </a:lnTo>
                <a:lnTo>
                  <a:pt x="644" y="8706"/>
                </a:lnTo>
                <a:lnTo>
                  <a:pt x="647" y="8700"/>
                </a:lnTo>
                <a:lnTo>
                  <a:pt x="648" y="8695"/>
                </a:lnTo>
                <a:lnTo>
                  <a:pt x="646" y="8691"/>
                </a:lnTo>
                <a:lnTo>
                  <a:pt x="643" y="8688"/>
                </a:lnTo>
                <a:lnTo>
                  <a:pt x="638" y="8687"/>
                </a:lnTo>
                <a:lnTo>
                  <a:pt x="632" y="8688"/>
                </a:lnTo>
                <a:lnTo>
                  <a:pt x="627" y="8691"/>
                </a:lnTo>
                <a:lnTo>
                  <a:pt x="622" y="8695"/>
                </a:lnTo>
                <a:lnTo>
                  <a:pt x="619" y="8700"/>
                </a:lnTo>
                <a:close/>
                <a:moveTo>
                  <a:pt x="572" y="8848"/>
                </a:moveTo>
                <a:lnTo>
                  <a:pt x="571" y="8854"/>
                </a:lnTo>
                <a:lnTo>
                  <a:pt x="574" y="8858"/>
                </a:lnTo>
                <a:lnTo>
                  <a:pt x="577" y="8860"/>
                </a:lnTo>
                <a:lnTo>
                  <a:pt x="582" y="8861"/>
                </a:lnTo>
                <a:lnTo>
                  <a:pt x="587" y="8860"/>
                </a:lnTo>
                <a:lnTo>
                  <a:pt x="592" y="8858"/>
                </a:lnTo>
                <a:lnTo>
                  <a:pt x="596" y="8854"/>
                </a:lnTo>
                <a:lnTo>
                  <a:pt x="599" y="8848"/>
                </a:lnTo>
                <a:lnTo>
                  <a:pt x="599" y="8843"/>
                </a:lnTo>
                <a:lnTo>
                  <a:pt x="598" y="8839"/>
                </a:lnTo>
                <a:lnTo>
                  <a:pt x="595" y="8836"/>
                </a:lnTo>
                <a:lnTo>
                  <a:pt x="590" y="8835"/>
                </a:lnTo>
                <a:lnTo>
                  <a:pt x="585" y="8836"/>
                </a:lnTo>
                <a:lnTo>
                  <a:pt x="580" y="8839"/>
                </a:lnTo>
                <a:lnTo>
                  <a:pt x="576" y="8843"/>
                </a:lnTo>
                <a:lnTo>
                  <a:pt x="572" y="8848"/>
                </a:lnTo>
                <a:close/>
                <a:moveTo>
                  <a:pt x="527" y="8996"/>
                </a:moveTo>
                <a:lnTo>
                  <a:pt x="525" y="9001"/>
                </a:lnTo>
                <a:lnTo>
                  <a:pt x="527" y="9004"/>
                </a:lnTo>
                <a:lnTo>
                  <a:pt x="530" y="9007"/>
                </a:lnTo>
                <a:lnTo>
                  <a:pt x="535" y="9008"/>
                </a:lnTo>
                <a:lnTo>
                  <a:pt x="540" y="9007"/>
                </a:lnTo>
                <a:lnTo>
                  <a:pt x="544" y="9004"/>
                </a:lnTo>
                <a:lnTo>
                  <a:pt x="548" y="9001"/>
                </a:lnTo>
                <a:lnTo>
                  <a:pt x="551" y="8996"/>
                </a:lnTo>
                <a:lnTo>
                  <a:pt x="551" y="8990"/>
                </a:lnTo>
                <a:lnTo>
                  <a:pt x="550" y="8986"/>
                </a:lnTo>
                <a:lnTo>
                  <a:pt x="547" y="8984"/>
                </a:lnTo>
                <a:lnTo>
                  <a:pt x="542" y="8983"/>
                </a:lnTo>
                <a:lnTo>
                  <a:pt x="537" y="8984"/>
                </a:lnTo>
                <a:lnTo>
                  <a:pt x="533" y="8986"/>
                </a:lnTo>
                <a:lnTo>
                  <a:pt x="529" y="8990"/>
                </a:lnTo>
                <a:lnTo>
                  <a:pt x="527" y="8996"/>
                </a:lnTo>
                <a:close/>
                <a:moveTo>
                  <a:pt x="480" y="9143"/>
                </a:moveTo>
                <a:lnTo>
                  <a:pt x="479" y="9148"/>
                </a:lnTo>
                <a:lnTo>
                  <a:pt x="481" y="9151"/>
                </a:lnTo>
                <a:lnTo>
                  <a:pt x="483" y="9154"/>
                </a:lnTo>
                <a:lnTo>
                  <a:pt x="488" y="9155"/>
                </a:lnTo>
                <a:lnTo>
                  <a:pt x="492" y="9154"/>
                </a:lnTo>
                <a:lnTo>
                  <a:pt x="497" y="9151"/>
                </a:lnTo>
                <a:lnTo>
                  <a:pt x="500" y="9148"/>
                </a:lnTo>
                <a:lnTo>
                  <a:pt x="502" y="9143"/>
                </a:lnTo>
                <a:lnTo>
                  <a:pt x="503" y="9139"/>
                </a:lnTo>
                <a:lnTo>
                  <a:pt x="502" y="9135"/>
                </a:lnTo>
                <a:lnTo>
                  <a:pt x="499" y="9133"/>
                </a:lnTo>
                <a:lnTo>
                  <a:pt x="495" y="9131"/>
                </a:lnTo>
                <a:lnTo>
                  <a:pt x="490" y="9133"/>
                </a:lnTo>
                <a:lnTo>
                  <a:pt x="486" y="9135"/>
                </a:lnTo>
                <a:lnTo>
                  <a:pt x="482" y="9139"/>
                </a:lnTo>
                <a:lnTo>
                  <a:pt x="480" y="9143"/>
                </a:lnTo>
                <a:close/>
                <a:moveTo>
                  <a:pt x="433" y="9291"/>
                </a:moveTo>
                <a:lnTo>
                  <a:pt x="433" y="9295"/>
                </a:lnTo>
                <a:lnTo>
                  <a:pt x="434" y="9298"/>
                </a:lnTo>
                <a:lnTo>
                  <a:pt x="437" y="9300"/>
                </a:lnTo>
                <a:lnTo>
                  <a:pt x="440" y="9301"/>
                </a:lnTo>
                <a:lnTo>
                  <a:pt x="445" y="9300"/>
                </a:lnTo>
                <a:lnTo>
                  <a:pt x="449" y="9298"/>
                </a:lnTo>
                <a:lnTo>
                  <a:pt x="452" y="9295"/>
                </a:lnTo>
                <a:lnTo>
                  <a:pt x="454" y="9291"/>
                </a:lnTo>
                <a:lnTo>
                  <a:pt x="455" y="9287"/>
                </a:lnTo>
                <a:lnTo>
                  <a:pt x="454" y="9283"/>
                </a:lnTo>
                <a:lnTo>
                  <a:pt x="451" y="9281"/>
                </a:lnTo>
                <a:lnTo>
                  <a:pt x="447" y="9280"/>
                </a:lnTo>
                <a:lnTo>
                  <a:pt x="443" y="9281"/>
                </a:lnTo>
                <a:lnTo>
                  <a:pt x="439" y="9283"/>
                </a:lnTo>
                <a:lnTo>
                  <a:pt x="436" y="9287"/>
                </a:lnTo>
                <a:lnTo>
                  <a:pt x="433" y="9291"/>
                </a:lnTo>
                <a:close/>
                <a:moveTo>
                  <a:pt x="406" y="9438"/>
                </a:moveTo>
                <a:lnTo>
                  <a:pt x="406" y="9434"/>
                </a:lnTo>
                <a:lnTo>
                  <a:pt x="405" y="9431"/>
                </a:lnTo>
                <a:lnTo>
                  <a:pt x="403" y="9429"/>
                </a:lnTo>
                <a:lnTo>
                  <a:pt x="400" y="9428"/>
                </a:lnTo>
                <a:lnTo>
                  <a:pt x="396" y="9429"/>
                </a:lnTo>
                <a:lnTo>
                  <a:pt x="392" y="9431"/>
                </a:lnTo>
                <a:lnTo>
                  <a:pt x="389" y="9434"/>
                </a:lnTo>
                <a:lnTo>
                  <a:pt x="387" y="9438"/>
                </a:lnTo>
                <a:lnTo>
                  <a:pt x="386" y="9442"/>
                </a:lnTo>
                <a:lnTo>
                  <a:pt x="387" y="9445"/>
                </a:lnTo>
                <a:lnTo>
                  <a:pt x="390" y="9447"/>
                </a:lnTo>
                <a:lnTo>
                  <a:pt x="393" y="9448"/>
                </a:lnTo>
                <a:lnTo>
                  <a:pt x="397" y="9447"/>
                </a:lnTo>
                <a:lnTo>
                  <a:pt x="401" y="9445"/>
                </a:lnTo>
                <a:lnTo>
                  <a:pt x="404" y="9442"/>
                </a:lnTo>
                <a:lnTo>
                  <a:pt x="406" y="9438"/>
                </a:lnTo>
                <a:close/>
                <a:moveTo>
                  <a:pt x="358" y="9585"/>
                </a:moveTo>
                <a:lnTo>
                  <a:pt x="358" y="9582"/>
                </a:lnTo>
                <a:lnTo>
                  <a:pt x="357" y="9579"/>
                </a:lnTo>
                <a:lnTo>
                  <a:pt x="355" y="9577"/>
                </a:lnTo>
                <a:lnTo>
                  <a:pt x="352" y="9577"/>
                </a:lnTo>
                <a:lnTo>
                  <a:pt x="348" y="9577"/>
                </a:lnTo>
                <a:lnTo>
                  <a:pt x="345" y="9579"/>
                </a:lnTo>
                <a:lnTo>
                  <a:pt x="342" y="9582"/>
                </a:lnTo>
                <a:lnTo>
                  <a:pt x="340" y="9585"/>
                </a:lnTo>
                <a:lnTo>
                  <a:pt x="340" y="9589"/>
                </a:lnTo>
                <a:lnTo>
                  <a:pt x="341" y="9592"/>
                </a:lnTo>
                <a:lnTo>
                  <a:pt x="343" y="9594"/>
                </a:lnTo>
                <a:lnTo>
                  <a:pt x="346" y="9594"/>
                </a:lnTo>
                <a:lnTo>
                  <a:pt x="350" y="9594"/>
                </a:lnTo>
                <a:lnTo>
                  <a:pt x="353" y="9592"/>
                </a:lnTo>
                <a:lnTo>
                  <a:pt x="356" y="9589"/>
                </a:lnTo>
                <a:lnTo>
                  <a:pt x="358" y="9585"/>
                </a:lnTo>
                <a:close/>
                <a:moveTo>
                  <a:pt x="310" y="9733"/>
                </a:moveTo>
                <a:lnTo>
                  <a:pt x="310" y="9730"/>
                </a:lnTo>
                <a:lnTo>
                  <a:pt x="309" y="9727"/>
                </a:lnTo>
                <a:lnTo>
                  <a:pt x="307" y="9725"/>
                </a:lnTo>
                <a:lnTo>
                  <a:pt x="304" y="9725"/>
                </a:lnTo>
                <a:lnTo>
                  <a:pt x="301" y="9725"/>
                </a:lnTo>
                <a:lnTo>
                  <a:pt x="298" y="9727"/>
                </a:lnTo>
                <a:lnTo>
                  <a:pt x="295" y="9730"/>
                </a:lnTo>
                <a:lnTo>
                  <a:pt x="294" y="9733"/>
                </a:lnTo>
                <a:lnTo>
                  <a:pt x="293" y="9736"/>
                </a:lnTo>
                <a:lnTo>
                  <a:pt x="294" y="9738"/>
                </a:lnTo>
                <a:lnTo>
                  <a:pt x="296" y="9741"/>
                </a:lnTo>
                <a:lnTo>
                  <a:pt x="299" y="9742"/>
                </a:lnTo>
                <a:lnTo>
                  <a:pt x="302" y="9741"/>
                </a:lnTo>
                <a:lnTo>
                  <a:pt x="306" y="9738"/>
                </a:lnTo>
                <a:lnTo>
                  <a:pt x="308" y="9736"/>
                </a:lnTo>
                <a:lnTo>
                  <a:pt x="310" y="9733"/>
                </a:lnTo>
                <a:close/>
                <a:moveTo>
                  <a:pt x="3230" y="151"/>
                </a:moveTo>
                <a:lnTo>
                  <a:pt x="3233" y="150"/>
                </a:lnTo>
                <a:lnTo>
                  <a:pt x="3237" y="149"/>
                </a:lnTo>
                <a:lnTo>
                  <a:pt x="3239" y="147"/>
                </a:lnTo>
                <a:lnTo>
                  <a:pt x="3240" y="144"/>
                </a:lnTo>
                <a:lnTo>
                  <a:pt x="3241" y="141"/>
                </a:lnTo>
                <a:lnTo>
                  <a:pt x="3240" y="139"/>
                </a:lnTo>
                <a:lnTo>
                  <a:pt x="3238" y="138"/>
                </a:lnTo>
                <a:lnTo>
                  <a:pt x="3236" y="137"/>
                </a:lnTo>
                <a:lnTo>
                  <a:pt x="3232" y="138"/>
                </a:lnTo>
                <a:lnTo>
                  <a:pt x="3229" y="139"/>
                </a:lnTo>
                <a:lnTo>
                  <a:pt x="3227" y="141"/>
                </a:lnTo>
                <a:lnTo>
                  <a:pt x="3226" y="144"/>
                </a:lnTo>
                <a:lnTo>
                  <a:pt x="3225" y="147"/>
                </a:lnTo>
                <a:lnTo>
                  <a:pt x="3226" y="149"/>
                </a:lnTo>
                <a:lnTo>
                  <a:pt x="3228" y="150"/>
                </a:lnTo>
                <a:lnTo>
                  <a:pt x="3230" y="151"/>
                </a:lnTo>
                <a:close/>
                <a:moveTo>
                  <a:pt x="3183" y="299"/>
                </a:moveTo>
                <a:lnTo>
                  <a:pt x="3187" y="298"/>
                </a:lnTo>
                <a:lnTo>
                  <a:pt x="3190" y="297"/>
                </a:lnTo>
                <a:lnTo>
                  <a:pt x="3192" y="294"/>
                </a:lnTo>
                <a:lnTo>
                  <a:pt x="3194" y="291"/>
                </a:lnTo>
                <a:lnTo>
                  <a:pt x="3194" y="288"/>
                </a:lnTo>
                <a:lnTo>
                  <a:pt x="3193" y="286"/>
                </a:lnTo>
                <a:lnTo>
                  <a:pt x="3191" y="284"/>
                </a:lnTo>
                <a:lnTo>
                  <a:pt x="3189" y="284"/>
                </a:lnTo>
                <a:lnTo>
                  <a:pt x="3184" y="284"/>
                </a:lnTo>
                <a:lnTo>
                  <a:pt x="3181" y="286"/>
                </a:lnTo>
                <a:lnTo>
                  <a:pt x="3179" y="288"/>
                </a:lnTo>
                <a:lnTo>
                  <a:pt x="3177" y="291"/>
                </a:lnTo>
                <a:lnTo>
                  <a:pt x="3177" y="294"/>
                </a:lnTo>
                <a:lnTo>
                  <a:pt x="3178" y="297"/>
                </a:lnTo>
                <a:lnTo>
                  <a:pt x="3180" y="298"/>
                </a:lnTo>
                <a:lnTo>
                  <a:pt x="3183" y="299"/>
                </a:lnTo>
                <a:close/>
                <a:moveTo>
                  <a:pt x="3135" y="448"/>
                </a:moveTo>
                <a:lnTo>
                  <a:pt x="3138" y="448"/>
                </a:lnTo>
                <a:lnTo>
                  <a:pt x="3143" y="446"/>
                </a:lnTo>
                <a:lnTo>
                  <a:pt x="3145" y="442"/>
                </a:lnTo>
                <a:lnTo>
                  <a:pt x="3147" y="439"/>
                </a:lnTo>
                <a:lnTo>
                  <a:pt x="3147" y="436"/>
                </a:lnTo>
                <a:lnTo>
                  <a:pt x="3147" y="433"/>
                </a:lnTo>
                <a:lnTo>
                  <a:pt x="3144" y="431"/>
                </a:lnTo>
                <a:lnTo>
                  <a:pt x="3141" y="430"/>
                </a:lnTo>
                <a:lnTo>
                  <a:pt x="3137" y="431"/>
                </a:lnTo>
                <a:lnTo>
                  <a:pt x="3134" y="433"/>
                </a:lnTo>
                <a:lnTo>
                  <a:pt x="3131" y="436"/>
                </a:lnTo>
                <a:lnTo>
                  <a:pt x="3129" y="439"/>
                </a:lnTo>
                <a:lnTo>
                  <a:pt x="3129" y="442"/>
                </a:lnTo>
                <a:lnTo>
                  <a:pt x="3130" y="446"/>
                </a:lnTo>
                <a:lnTo>
                  <a:pt x="3132" y="448"/>
                </a:lnTo>
                <a:lnTo>
                  <a:pt x="3135" y="448"/>
                </a:lnTo>
                <a:close/>
                <a:moveTo>
                  <a:pt x="3087" y="596"/>
                </a:moveTo>
                <a:lnTo>
                  <a:pt x="3092" y="596"/>
                </a:lnTo>
                <a:lnTo>
                  <a:pt x="3096" y="594"/>
                </a:lnTo>
                <a:lnTo>
                  <a:pt x="3099" y="591"/>
                </a:lnTo>
                <a:lnTo>
                  <a:pt x="3101" y="587"/>
                </a:lnTo>
                <a:lnTo>
                  <a:pt x="3101" y="583"/>
                </a:lnTo>
                <a:lnTo>
                  <a:pt x="3100" y="580"/>
                </a:lnTo>
                <a:lnTo>
                  <a:pt x="3098" y="578"/>
                </a:lnTo>
                <a:lnTo>
                  <a:pt x="3094" y="577"/>
                </a:lnTo>
                <a:lnTo>
                  <a:pt x="3089" y="578"/>
                </a:lnTo>
                <a:lnTo>
                  <a:pt x="3086" y="580"/>
                </a:lnTo>
                <a:lnTo>
                  <a:pt x="3083" y="583"/>
                </a:lnTo>
                <a:lnTo>
                  <a:pt x="3081" y="587"/>
                </a:lnTo>
                <a:lnTo>
                  <a:pt x="3081" y="591"/>
                </a:lnTo>
                <a:lnTo>
                  <a:pt x="3082" y="594"/>
                </a:lnTo>
                <a:lnTo>
                  <a:pt x="3084" y="596"/>
                </a:lnTo>
                <a:lnTo>
                  <a:pt x="3087" y="596"/>
                </a:lnTo>
                <a:close/>
                <a:moveTo>
                  <a:pt x="3040" y="745"/>
                </a:moveTo>
                <a:lnTo>
                  <a:pt x="3045" y="744"/>
                </a:lnTo>
                <a:lnTo>
                  <a:pt x="3049" y="742"/>
                </a:lnTo>
                <a:lnTo>
                  <a:pt x="3052" y="738"/>
                </a:lnTo>
                <a:lnTo>
                  <a:pt x="3054" y="735"/>
                </a:lnTo>
                <a:lnTo>
                  <a:pt x="3054" y="731"/>
                </a:lnTo>
                <a:lnTo>
                  <a:pt x="3053" y="727"/>
                </a:lnTo>
                <a:lnTo>
                  <a:pt x="3051" y="725"/>
                </a:lnTo>
                <a:lnTo>
                  <a:pt x="3047" y="723"/>
                </a:lnTo>
                <a:lnTo>
                  <a:pt x="3042" y="725"/>
                </a:lnTo>
                <a:lnTo>
                  <a:pt x="3038" y="727"/>
                </a:lnTo>
                <a:lnTo>
                  <a:pt x="3035" y="731"/>
                </a:lnTo>
                <a:lnTo>
                  <a:pt x="3033" y="735"/>
                </a:lnTo>
                <a:lnTo>
                  <a:pt x="3032" y="738"/>
                </a:lnTo>
                <a:lnTo>
                  <a:pt x="3034" y="742"/>
                </a:lnTo>
                <a:lnTo>
                  <a:pt x="3036" y="744"/>
                </a:lnTo>
                <a:lnTo>
                  <a:pt x="3040" y="745"/>
                </a:lnTo>
                <a:close/>
                <a:moveTo>
                  <a:pt x="2992" y="893"/>
                </a:moveTo>
                <a:lnTo>
                  <a:pt x="2998" y="892"/>
                </a:lnTo>
                <a:lnTo>
                  <a:pt x="3002" y="890"/>
                </a:lnTo>
                <a:lnTo>
                  <a:pt x="3005" y="886"/>
                </a:lnTo>
                <a:lnTo>
                  <a:pt x="3007" y="882"/>
                </a:lnTo>
                <a:lnTo>
                  <a:pt x="3008" y="878"/>
                </a:lnTo>
                <a:lnTo>
                  <a:pt x="3007" y="874"/>
                </a:lnTo>
                <a:lnTo>
                  <a:pt x="3004" y="872"/>
                </a:lnTo>
                <a:lnTo>
                  <a:pt x="3000" y="871"/>
                </a:lnTo>
                <a:lnTo>
                  <a:pt x="2995" y="872"/>
                </a:lnTo>
                <a:lnTo>
                  <a:pt x="2990" y="874"/>
                </a:lnTo>
                <a:lnTo>
                  <a:pt x="2987" y="878"/>
                </a:lnTo>
                <a:lnTo>
                  <a:pt x="2985" y="882"/>
                </a:lnTo>
                <a:lnTo>
                  <a:pt x="2984" y="886"/>
                </a:lnTo>
                <a:lnTo>
                  <a:pt x="2985" y="890"/>
                </a:lnTo>
                <a:lnTo>
                  <a:pt x="2988" y="892"/>
                </a:lnTo>
                <a:lnTo>
                  <a:pt x="2992" y="893"/>
                </a:lnTo>
                <a:close/>
                <a:moveTo>
                  <a:pt x="2945" y="1040"/>
                </a:moveTo>
                <a:lnTo>
                  <a:pt x="2950" y="1040"/>
                </a:lnTo>
                <a:lnTo>
                  <a:pt x="2955" y="1037"/>
                </a:lnTo>
                <a:lnTo>
                  <a:pt x="2958" y="1034"/>
                </a:lnTo>
                <a:lnTo>
                  <a:pt x="2960" y="1029"/>
                </a:lnTo>
                <a:lnTo>
                  <a:pt x="2961" y="1025"/>
                </a:lnTo>
                <a:lnTo>
                  <a:pt x="2960" y="1021"/>
                </a:lnTo>
                <a:lnTo>
                  <a:pt x="2957" y="1019"/>
                </a:lnTo>
                <a:lnTo>
                  <a:pt x="2953" y="1018"/>
                </a:lnTo>
                <a:lnTo>
                  <a:pt x="2947" y="1019"/>
                </a:lnTo>
                <a:lnTo>
                  <a:pt x="2943" y="1021"/>
                </a:lnTo>
                <a:lnTo>
                  <a:pt x="2939" y="1025"/>
                </a:lnTo>
                <a:lnTo>
                  <a:pt x="2937" y="1029"/>
                </a:lnTo>
                <a:lnTo>
                  <a:pt x="2936" y="1034"/>
                </a:lnTo>
                <a:lnTo>
                  <a:pt x="2938" y="1037"/>
                </a:lnTo>
                <a:lnTo>
                  <a:pt x="2941" y="1040"/>
                </a:lnTo>
                <a:lnTo>
                  <a:pt x="2945" y="1040"/>
                </a:lnTo>
                <a:close/>
                <a:moveTo>
                  <a:pt x="2897" y="1189"/>
                </a:moveTo>
                <a:lnTo>
                  <a:pt x="2903" y="1188"/>
                </a:lnTo>
                <a:lnTo>
                  <a:pt x="2908" y="1185"/>
                </a:lnTo>
                <a:lnTo>
                  <a:pt x="2911" y="1181"/>
                </a:lnTo>
                <a:lnTo>
                  <a:pt x="2914" y="1177"/>
                </a:lnTo>
                <a:lnTo>
                  <a:pt x="2914" y="1172"/>
                </a:lnTo>
                <a:lnTo>
                  <a:pt x="2913" y="1168"/>
                </a:lnTo>
                <a:lnTo>
                  <a:pt x="2910" y="1166"/>
                </a:lnTo>
                <a:lnTo>
                  <a:pt x="2906" y="1165"/>
                </a:lnTo>
                <a:lnTo>
                  <a:pt x="2900" y="1166"/>
                </a:lnTo>
                <a:lnTo>
                  <a:pt x="2895" y="1168"/>
                </a:lnTo>
                <a:lnTo>
                  <a:pt x="2891" y="1172"/>
                </a:lnTo>
                <a:lnTo>
                  <a:pt x="2889" y="1177"/>
                </a:lnTo>
                <a:lnTo>
                  <a:pt x="2888" y="1181"/>
                </a:lnTo>
                <a:lnTo>
                  <a:pt x="2890" y="1185"/>
                </a:lnTo>
                <a:lnTo>
                  <a:pt x="2893" y="1188"/>
                </a:lnTo>
                <a:lnTo>
                  <a:pt x="2897" y="1189"/>
                </a:lnTo>
                <a:close/>
                <a:moveTo>
                  <a:pt x="2849" y="1338"/>
                </a:moveTo>
                <a:lnTo>
                  <a:pt x="2856" y="1337"/>
                </a:lnTo>
                <a:lnTo>
                  <a:pt x="2861" y="1334"/>
                </a:lnTo>
                <a:lnTo>
                  <a:pt x="2865" y="1329"/>
                </a:lnTo>
                <a:lnTo>
                  <a:pt x="2867" y="1324"/>
                </a:lnTo>
                <a:lnTo>
                  <a:pt x="2868" y="1319"/>
                </a:lnTo>
                <a:lnTo>
                  <a:pt x="2866" y="1315"/>
                </a:lnTo>
                <a:lnTo>
                  <a:pt x="2863" y="1312"/>
                </a:lnTo>
                <a:lnTo>
                  <a:pt x="2859" y="1311"/>
                </a:lnTo>
                <a:lnTo>
                  <a:pt x="2852" y="1312"/>
                </a:lnTo>
                <a:lnTo>
                  <a:pt x="2847" y="1315"/>
                </a:lnTo>
                <a:lnTo>
                  <a:pt x="2843" y="1319"/>
                </a:lnTo>
                <a:lnTo>
                  <a:pt x="2841" y="1324"/>
                </a:lnTo>
                <a:lnTo>
                  <a:pt x="2840" y="1329"/>
                </a:lnTo>
                <a:lnTo>
                  <a:pt x="2842" y="1334"/>
                </a:lnTo>
                <a:lnTo>
                  <a:pt x="2845" y="1337"/>
                </a:lnTo>
                <a:lnTo>
                  <a:pt x="2849" y="1338"/>
                </a:lnTo>
                <a:close/>
                <a:moveTo>
                  <a:pt x="2802" y="1486"/>
                </a:moveTo>
                <a:lnTo>
                  <a:pt x="2808" y="1485"/>
                </a:lnTo>
                <a:lnTo>
                  <a:pt x="2813" y="1482"/>
                </a:lnTo>
                <a:lnTo>
                  <a:pt x="2818" y="1477"/>
                </a:lnTo>
                <a:lnTo>
                  <a:pt x="2820" y="1472"/>
                </a:lnTo>
                <a:lnTo>
                  <a:pt x="2821" y="1466"/>
                </a:lnTo>
                <a:lnTo>
                  <a:pt x="2819" y="1462"/>
                </a:lnTo>
                <a:lnTo>
                  <a:pt x="2816" y="1459"/>
                </a:lnTo>
                <a:lnTo>
                  <a:pt x="2811" y="1458"/>
                </a:lnTo>
                <a:lnTo>
                  <a:pt x="2805" y="1459"/>
                </a:lnTo>
                <a:lnTo>
                  <a:pt x="2800" y="1462"/>
                </a:lnTo>
                <a:lnTo>
                  <a:pt x="2796" y="1466"/>
                </a:lnTo>
                <a:lnTo>
                  <a:pt x="2793" y="1472"/>
                </a:lnTo>
                <a:lnTo>
                  <a:pt x="2792" y="1477"/>
                </a:lnTo>
                <a:lnTo>
                  <a:pt x="2794" y="1482"/>
                </a:lnTo>
                <a:lnTo>
                  <a:pt x="2797" y="1485"/>
                </a:lnTo>
                <a:lnTo>
                  <a:pt x="2802" y="1486"/>
                </a:lnTo>
                <a:close/>
                <a:moveTo>
                  <a:pt x="2754" y="1634"/>
                </a:moveTo>
                <a:lnTo>
                  <a:pt x="2761" y="1633"/>
                </a:lnTo>
                <a:lnTo>
                  <a:pt x="2766" y="1630"/>
                </a:lnTo>
                <a:lnTo>
                  <a:pt x="2771" y="1625"/>
                </a:lnTo>
                <a:lnTo>
                  <a:pt x="2774" y="1620"/>
                </a:lnTo>
                <a:lnTo>
                  <a:pt x="2774" y="1614"/>
                </a:lnTo>
                <a:lnTo>
                  <a:pt x="2773" y="1609"/>
                </a:lnTo>
                <a:lnTo>
                  <a:pt x="2769" y="1606"/>
                </a:lnTo>
                <a:lnTo>
                  <a:pt x="2764" y="1605"/>
                </a:lnTo>
                <a:lnTo>
                  <a:pt x="2757" y="1606"/>
                </a:lnTo>
                <a:lnTo>
                  <a:pt x="2752" y="1609"/>
                </a:lnTo>
                <a:lnTo>
                  <a:pt x="2748" y="1614"/>
                </a:lnTo>
                <a:lnTo>
                  <a:pt x="2745" y="1620"/>
                </a:lnTo>
                <a:lnTo>
                  <a:pt x="2744" y="1625"/>
                </a:lnTo>
                <a:lnTo>
                  <a:pt x="2746" y="1630"/>
                </a:lnTo>
                <a:lnTo>
                  <a:pt x="2749" y="1633"/>
                </a:lnTo>
                <a:lnTo>
                  <a:pt x="2754" y="1634"/>
                </a:lnTo>
                <a:close/>
                <a:moveTo>
                  <a:pt x="2707" y="1781"/>
                </a:moveTo>
                <a:lnTo>
                  <a:pt x="2714" y="1780"/>
                </a:lnTo>
                <a:lnTo>
                  <a:pt x="2719" y="1777"/>
                </a:lnTo>
                <a:lnTo>
                  <a:pt x="2724" y="1773"/>
                </a:lnTo>
                <a:lnTo>
                  <a:pt x="2727" y="1767"/>
                </a:lnTo>
                <a:lnTo>
                  <a:pt x="2727" y="1761"/>
                </a:lnTo>
                <a:lnTo>
                  <a:pt x="2726" y="1757"/>
                </a:lnTo>
                <a:lnTo>
                  <a:pt x="2722" y="1754"/>
                </a:lnTo>
                <a:lnTo>
                  <a:pt x="2717" y="1753"/>
                </a:lnTo>
                <a:lnTo>
                  <a:pt x="2710" y="1754"/>
                </a:lnTo>
                <a:lnTo>
                  <a:pt x="2704" y="1757"/>
                </a:lnTo>
                <a:lnTo>
                  <a:pt x="2700" y="1761"/>
                </a:lnTo>
                <a:lnTo>
                  <a:pt x="2697" y="1767"/>
                </a:lnTo>
                <a:lnTo>
                  <a:pt x="2696" y="1773"/>
                </a:lnTo>
                <a:lnTo>
                  <a:pt x="2698" y="1777"/>
                </a:lnTo>
                <a:lnTo>
                  <a:pt x="2701" y="1780"/>
                </a:lnTo>
                <a:lnTo>
                  <a:pt x="2707" y="1781"/>
                </a:lnTo>
                <a:close/>
                <a:moveTo>
                  <a:pt x="2659" y="1929"/>
                </a:moveTo>
                <a:lnTo>
                  <a:pt x="2666" y="1928"/>
                </a:lnTo>
                <a:lnTo>
                  <a:pt x="2672" y="1925"/>
                </a:lnTo>
                <a:lnTo>
                  <a:pt x="2677" y="1920"/>
                </a:lnTo>
                <a:lnTo>
                  <a:pt x="2680" y="1914"/>
                </a:lnTo>
                <a:lnTo>
                  <a:pt x="2680" y="1909"/>
                </a:lnTo>
                <a:lnTo>
                  <a:pt x="2679" y="1904"/>
                </a:lnTo>
                <a:lnTo>
                  <a:pt x="2675" y="1901"/>
                </a:lnTo>
                <a:lnTo>
                  <a:pt x="2670" y="1900"/>
                </a:lnTo>
                <a:lnTo>
                  <a:pt x="2663" y="1901"/>
                </a:lnTo>
                <a:lnTo>
                  <a:pt x="2657" y="1904"/>
                </a:lnTo>
                <a:lnTo>
                  <a:pt x="2652" y="1909"/>
                </a:lnTo>
                <a:lnTo>
                  <a:pt x="2649" y="1914"/>
                </a:lnTo>
                <a:lnTo>
                  <a:pt x="2648" y="1920"/>
                </a:lnTo>
                <a:lnTo>
                  <a:pt x="2650" y="1925"/>
                </a:lnTo>
                <a:lnTo>
                  <a:pt x="2654" y="1928"/>
                </a:lnTo>
                <a:lnTo>
                  <a:pt x="2659" y="1929"/>
                </a:lnTo>
                <a:close/>
                <a:moveTo>
                  <a:pt x="2612" y="2077"/>
                </a:moveTo>
                <a:lnTo>
                  <a:pt x="2619" y="2076"/>
                </a:lnTo>
                <a:lnTo>
                  <a:pt x="2625" y="2073"/>
                </a:lnTo>
                <a:lnTo>
                  <a:pt x="2630" y="2068"/>
                </a:lnTo>
                <a:lnTo>
                  <a:pt x="2633" y="2062"/>
                </a:lnTo>
                <a:lnTo>
                  <a:pt x="2634" y="2056"/>
                </a:lnTo>
                <a:lnTo>
                  <a:pt x="2632" y="2051"/>
                </a:lnTo>
                <a:lnTo>
                  <a:pt x="2628" y="2047"/>
                </a:lnTo>
                <a:lnTo>
                  <a:pt x="2623" y="2046"/>
                </a:lnTo>
                <a:lnTo>
                  <a:pt x="2615" y="2047"/>
                </a:lnTo>
                <a:lnTo>
                  <a:pt x="2609" y="2051"/>
                </a:lnTo>
                <a:lnTo>
                  <a:pt x="2604" y="2056"/>
                </a:lnTo>
                <a:lnTo>
                  <a:pt x="2601" y="2062"/>
                </a:lnTo>
                <a:lnTo>
                  <a:pt x="2600" y="2068"/>
                </a:lnTo>
                <a:lnTo>
                  <a:pt x="2602" y="2073"/>
                </a:lnTo>
                <a:lnTo>
                  <a:pt x="2606" y="2076"/>
                </a:lnTo>
                <a:lnTo>
                  <a:pt x="2612" y="2077"/>
                </a:lnTo>
                <a:close/>
                <a:moveTo>
                  <a:pt x="2564" y="2226"/>
                </a:moveTo>
                <a:lnTo>
                  <a:pt x="2572" y="2225"/>
                </a:lnTo>
                <a:lnTo>
                  <a:pt x="2578" y="2221"/>
                </a:lnTo>
                <a:lnTo>
                  <a:pt x="2583" y="2215"/>
                </a:lnTo>
                <a:lnTo>
                  <a:pt x="2586" y="2209"/>
                </a:lnTo>
                <a:lnTo>
                  <a:pt x="2587" y="2203"/>
                </a:lnTo>
                <a:lnTo>
                  <a:pt x="2585" y="2198"/>
                </a:lnTo>
                <a:lnTo>
                  <a:pt x="2581" y="2194"/>
                </a:lnTo>
                <a:lnTo>
                  <a:pt x="2575" y="2193"/>
                </a:lnTo>
                <a:lnTo>
                  <a:pt x="2568" y="2194"/>
                </a:lnTo>
                <a:lnTo>
                  <a:pt x="2562" y="2198"/>
                </a:lnTo>
                <a:lnTo>
                  <a:pt x="2556" y="2203"/>
                </a:lnTo>
                <a:lnTo>
                  <a:pt x="2553" y="2209"/>
                </a:lnTo>
                <a:lnTo>
                  <a:pt x="2552" y="2215"/>
                </a:lnTo>
                <a:lnTo>
                  <a:pt x="2554" y="2221"/>
                </a:lnTo>
                <a:lnTo>
                  <a:pt x="2558" y="2225"/>
                </a:lnTo>
                <a:lnTo>
                  <a:pt x="2564" y="2226"/>
                </a:lnTo>
                <a:close/>
                <a:moveTo>
                  <a:pt x="2517" y="2374"/>
                </a:moveTo>
                <a:lnTo>
                  <a:pt x="2524" y="2373"/>
                </a:lnTo>
                <a:lnTo>
                  <a:pt x="2531" y="2369"/>
                </a:lnTo>
                <a:lnTo>
                  <a:pt x="2536" y="2364"/>
                </a:lnTo>
                <a:lnTo>
                  <a:pt x="2539" y="2357"/>
                </a:lnTo>
                <a:lnTo>
                  <a:pt x="2540" y="2350"/>
                </a:lnTo>
                <a:lnTo>
                  <a:pt x="2538" y="2345"/>
                </a:lnTo>
                <a:lnTo>
                  <a:pt x="2534" y="2341"/>
                </a:lnTo>
                <a:lnTo>
                  <a:pt x="2528" y="2340"/>
                </a:lnTo>
                <a:lnTo>
                  <a:pt x="2520" y="2341"/>
                </a:lnTo>
                <a:lnTo>
                  <a:pt x="2514" y="2345"/>
                </a:lnTo>
                <a:lnTo>
                  <a:pt x="2509" y="2350"/>
                </a:lnTo>
                <a:lnTo>
                  <a:pt x="2505" y="2357"/>
                </a:lnTo>
                <a:lnTo>
                  <a:pt x="2505" y="2364"/>
                </a:lnTo>
                <a:lnTo>
                  <a:pt x="2507" y="2369"/>
                </a:lnTo>
                <a:lnTo>
                  <a:pt x="2511" y="2373"/>
                </a:lnTo>
                <a:lnTo>
                  <a:pt x="2517" y="2374"/>
                </a:lnTo>
                <a:close/>
                <a:moveTo>
                  <a:pt x="2469" y="2522"/>
                </a:moveTo>
                <a:lnTo>
                  <a:pt x="2477" y="2520"/>
                </a:lnTo>
                <a:lnTo>
                  <a:pt x="2484" y="2517"/>
                </a:lnTo>
                <a:lnTo>
                  <a:pt x="2489" y="2511"/>
                </a:lnTo>
                <a:lnTo>
                  <a:pt x="2492" y="2505"/>
                </a:lnTo>
                <a:lnTo>
                  <a:pt x="2493" y="2497"/>
                </a:lnTo>
                <a:lnTo>
                  <a:pt x="2491" y="2492"/>
                </a:lnTo>
                <a:lnTo>
                  <a:pt x="2487" y="2488"/>
                </a:lnTo>
                <a:lnTo>
                  <a:pt x="2481" y="2487"/>
                </a:lnTo>
                <a:lnTo>
                  <a:pt x="2473" y="2488"/>
                </a:lnTo>
                <a:lnTo>
                  <a:pt x="2466" y="2492"/>
                </a:lnTo>
                <a:lnTo>
                  <a:pt x="2461" y="2497"/>
                </a:lnTo>
                <a:lnTo>
                  <a:pt x="2458" y="2505"/>
                </a:lnTo>
                <a:lnTo>
                  <a:pt x="2457" y="2511"/>
                </a:lnTo>
                <a:lnTo>
                  <a:pt x="2459" y="2517"/>
                </a:lnTo>
                <a:lnTo>
                  <a:pt x="2463" y="2520"/>
                </a:lnTo>
                <a:lnTo>
                  <a:pt x="2469" y="2522"/>
                </a:lnTo>
                <a:close/>
                <a:moveTo>
                  <a:pt x="2421" y="2670"/>
                </a:moveTo>
                <a:lnTo>
                  <a:pt x="2430" y="2668"/>
                </a:lnTo>
                <a:lnTo>
                  <a:pt x="2437" y="2665"/>
                </a:lnTo>
                <a:lnTo>
                  <a:pt x="2442" y="2659"/>
                </a:lnTo>
                <a:lnTo>
                  <a:pt x="2446" y="2652"/>
                </a:lnTo>
                <a:lnTo>
                  <a:pt x="2447" y="2645"/>
                </a:lnTo>
                <a:lnTo>
                  <a:pt x="2445" y="2640"/>
                </a:lnTo>
                <a:lnTo>
                  <a:pt x="2440" y="2635"/>
                </a:lnTo>
                <a:lnTo>
                  <a:pt x="2434" y="2634"/>
                </a:lnTo>
                <a:lnTo>
                  <a:pt x="2425" y="2635"/>
                </a:lnTo>
                <a:lnTo>
                  <a:pt x="2419" y="2640"/>
                </a:lnTo>
                <a:lnTo>
                  <a:pt x="2413" y="2645"/>
                </a:lnTo>
                <a:lnTo>
                  <a:pt x="2410" y="2652"/>
                </a:lnTo>
                <a:lnTo>
                  <a:pt x="2409" y="2659"/>
                </a:lnTo>
                <a:lnTo>
                  <a:pt x="2411" y="2665"/>
                </a:lnTo>
                <a:lnTo>
                  <a:pt x="2415" y="2669"/>
                </a:lnTo>
                <a:lnTo>
                  <a:pt x="2421" y="2670"/>
                </a:lnTo>
                <a:close/>
                <a:moveTo>
                  <a:pt x="2374" y="2818"/>
                </a:moveTo>
                <a:lnTo>
                  <a:pt x="2382" y="2816"/>
                </a:lnTo>
                <a:lnTo>
                  <a:pt x="2389" y="2812"/>
                </a:lnTo>
                <a:lnTo>
                  <a:pt x="2395" y="2807"/>
                </a:lnTo>
                <a:lnTo>
                  <a:pt x="2399" y="2800"/>
                </a:lnTo>
                <a:lnTo>
                  <a:pt x="2400" y="2793"/>
                </a:lnTo>
                <a:lnTo>
                  <a:pt x="2398" y="2787"/>
                </a:lnTo>
                <a:lnTo>
                  <a:pt x="2393" y="2783"/>
                </a:lnTo>
                <a:lnTo>
                  <a:pt x="2387" y="2782"/>
                </a:lnTo>
                <a:lnTo>
                  <a:pt x="2378" y="2783"/>
                </a:lnTo>
                <a:lnTo>
                  <a:pt x="2371" y="2787"/>
                </a:lnTo>
                <a:lnTo>
                  <a:pt x="2365" y="2793"/>
                </a:lnTo>
                <a:lnTo>
                  <a:pt x="2362" y="2800"/>
                </a:lnTo>
                <a:lnTo>
                  <a:pt x="2361" y="2807"/>
                </a:lnTo>
                <a:lnTo>
                  <a:pt x="2363" y="2812"/>
                </a:lnTo>
                <a:lnTo>
                  <a:pt x="2367" y="2816"/>
                </a:lnTo>
                <a:lnTo>
                  <a:pt x="2374" y="2818"/>
                </a:lnTo>
                <a:close/>
                <a:moveTo>
                  <a:pt x="2326" y="2965"/>
                </a:moveTo>
                <a:lnTo>
                  <a:pt x="2335" y="2964"/>
                </a:lnTo>
                <a:lnTo>
                  <a:pt x="2342" y="2960"/>
                </a:lnTo>
                <a:lnTo>
                  <a:pt x="2348" y="2954"/>
                </a:lnTo>
                <a:lnTo>
                  <a:pt x="2352" y="2947"/>
                </a:lnTo>
                <a:lnTo>
                  <a:pt x="2353" y="2940"/>
                </a:lnTo>
                <a:lnTo>
                  <a:pt x="2351" y="2934"/>
                </a:lnTo>
                <a:lnTo>
                  <a:pt x="2346" y="2930"/>
                </a:lnTo>
                <a:lnTo>
                  <a:pt x="2339" y="2929"/>
                </a:lnTo>
                <a:lnTo>
                  <a:pt x="2332" y="2930"/>
                </a:lnTo>
                <a:lnTo>
                  <a:pt x="2324" y="2934"/>
                </a:lnTo>
                <a:lnTo>
                  <a:pt x="2318" y="2940"/>
                </a:lnTo>
                <a:lnTo>
                  <a:pt x="2314" y="2947"/>
                </a:lnTo>
                <a:lnTo>
                  <a:pt x="2313" y="2954"/>
                </a:lnTo>
                <a:lnTo>
                  <a:pt x="2315" y="2960"/>
                </a:lnTo>
                <a:lnTo>
                  <a:pt x="2320" y="2964"/>
                </a:lnTo>
                <a:lnTo>
                  <a:pt x="2326" y="2965"/>
                </a:lnTo>
                <a:close/>
                <a:moveTo>
                  <a:pt x="2279" y="3114"/>
                </a:moveTo>
                <a:lnTo>
                  <a:pt x="2288" y="3112"/>
                </a:lnTo>
                <a:lnTo>
                  <a:pt x="2295" y="3108"/>
                </a:lnTo>
                <a:lnTo>
                  <a:pt x="2301" y="3102"/>
                </a:lnTo>
                <a:lnTo>
                  <a:pt x="2304" y="3094"/>
                </a:lnTo>
                <a:lnTo>
                  <a:pt x="2305" y="3087"/>
                </a:lnTo>
                <a:lnTo>
                  <a:pt x="2303" y="3081"/>
                </a:lnTo>
                <a:lnTo>
                  <a:pt x="2299" y="3077"/>
                </a:lnTo>
                <a:lnTo>
                  <a:pt x="2292" y="3076"/>
                </a:lnTo>
                <a:lnTo>
                  <a:pt x="2283" y="3077"/>
                </a:lnTo>
                <a:lnTo>
                  <a:pt x="2276" y="3081"/>
                </a:lnTo>
                <a:lnTo>
                  <a:pt x="2270" y="3087"/>
                </a:lnTo>
                <a:lnTo>
                  <a:pt x="2267" y="3094"/>
                </a:lnTo>
                <a:lnTo>
                  <a:pt x="2266" y="3102"/>
                </a:lnTo>
                <a:lnTo>
                  <a:pt x="2268" y="3108"/>
                </a:lnTo>
                <a:lnTo>
                  <a:pt x="2272" y="3112"/>
                </a:lnTo>
                <a:lnTo>
                  <a:pt x="2279" y="3114"/>
                </a:lnTo>
                <a:close/>
                <a:moveTo>
                  <a:pt x="2232" y="3262"/>
                </a:moveTo>
                <a:lnTo>
                  <a:pt x="2240" y="3260"/>
                </a:lnTo>
                <a:lnTo>
                  <a:pt x="2248" y="3256"/>
                </a:lnTo>
                <a:lnTo>
                  <a:pt x="2254" y="3250"/>
                </a:lnTo>
                <a:lnTo>
                  <a:pt x="2257" y="3242"/>
                </a:lnTo>
                <a:lnTo>
                  <a:pt x="2258" y="3234"/>
                </a:lnTo>
                <a:lnTo>
                  <a:pt x="2256" y="3228"/>
                </a:lnTo>
                <a:lnTo>
                  <a:pt x="2252" y="3224"/>
                </a:lnTo>
                <a:lnTo>
                  <a:pt x="2245" y="3223"/>
                </a:lnTo>
                <a:lnTo>
                  <a:pt x="2237" y="3224"/>
                </a:lnTo>
                <a:lnTo>
                  <a:pt x="2229" y="3228"/>
                </a:lnTo>
                <a:lnTo>
                  <a:pt x="2223" y="3234"/>
                </a:lnTo>
                <a:lnTo>
                  <a:pt x="2219" y="3242"/>
                </a:lnTo>
                <a:lnTo>
                  <a:pt x="2218" y="3250"/>
                </a:lnTo>
                <a:lnTo>
                  <a:pt x="2220" y="3256"/>
                </a:lnTo>
                <a:lnTo>
                  <a:pt x="2225" y="3260"/>
                </a:lnTo>
                <a:lnTo>
                  <a:pt x="2232" y="3262"/>
                </a:lnTo>
                <a:close/>
                <a:moveTo>
                  <a:pt x="2184" y="3409"/>
                </a:moveTo>
                <a:lnTo>
                  <a:pt x="2193" y="3408"/>
                </a:lnTo>
                <a:lnTo>
                  <a:pt x="2200" y="3404"/>
                </a:lnTo>
                <a:lnTo>
                  <a:pt x="2207" y="3398"/>
                </a:lnTo>
                <a:lnTo>
                  <a:pt x="2211" y="3390"/>
                </a:lnTo>
                <a:lnTo>
                  <a:pt x="2211" y="3382"/>
                </a:lnTo>
                <a:lnTo>
                  <a:pt x="2209" y="3375"/>
                </a:lnTo>
                <a:lnTo>
                  <a:pt x="2204" y="3371"/>
                </a:lnTo>
                <a:lnTo>
                  <a:pt x="2197" y="3370"/>
                </a:lnTo>
                <a:lnTo>
                  <a:pt x="2188" y="3371"/>
                </a:lnTo>
                <a:lnTo>
                  <a:pt x="2181" y="3375"/>
                </a:lnTo>
                <a:lnTo>
                  <a:pt x="2175" y="3382"/>
                </a:lnTo>
                <a:lnTo>
                  <a:pt x="2171" y="3390"/>
                </a:lnTo>
                <a:lnTo>
                  <a:pt x="2170" y="3398"/>
                </a:lnTo>
                <a:lnTo>
                  <a:pt x="2172" y="3404"/>
                </a:lnTo>
                <a:lnTo>
                  <a:pt x="2177" y="3408"/>
                </a:lnTo>
                <a:lnTo>
                  <a:pt x="2184" y="3409"/>
                </a:lnTo>
                <a:close/>
                <a:moveTo>
                  <a:pt x="2137" y="3557"/>
                </a:moveTo>
                <a:lnTo>
                  <a:pt x="2146" y="3556"/>
                </a:lnTo>
                <a:lnTo>
                  <a:pt x="2153" y="3551"/>
                </a:lnTo>
                <a:lnTo>
                  <a:pt x="2160" y="3545"/>
                </a:lnTo>
                <a:lnTo>
                  <a:pt x="2164" y="3537"/>
                </a:lnTo>
                <a:lnTo>
                  <a:pt x="2164" y="3530"/>
                </a:lnTo>
                <a:lnTo>
                  <a:pt x="2162" y="3523"/>
                </a:lnTo>
                <a:lnTo>
                  <a:pt x="2157" y="3518"/>
                </a:lnTo>
                <a:lnTo>
                  <a:pt x="2150" y="3517"/>
                </a:lnTo>
                <a:lnTo>
                  <a:pt x="2142" y="3518"/>
                </a:lnTo>
                <a:lnTo>
                  <a:pt x="2133" y="3523"/>
                </a:lnTo>
                <a:lnTo>
                  <a:pt x="2127" y="3530"/>
                </a:lnTo>
                <a:lnTo>
                  <a:pt x="2123" y="3537"/>
                </a:lnTo>
                <a:lnTo>
                  <a:pt x="2122" y="3545"/>
                </a:lnTo>
                <a:lnTo>
                  <a:pt x="2125" y="3551"/>
                </a:lnTo>
                <a:lnTo>
                  <a:pt x="2129" y="3556"/>
                </a:lnTo>
                <a:lnTo>
                  <a:pt x="2137" y="3557"/>
                </a:lnTo>
                <a:close/>
                <a:moveTo>
                  <a:pt x="2089" y="3704"/>
                </a:moveTo>
                <a:lnTo>
                  <a:pt x="2098" y="3703"/>
                </a:lnTo>
                <a:lnTo>
                  <a:pt x="2106" y="3699"/>
                </a:lnTo>
                <a:lnTo>
                  <a:pt x="2112" y="3692"/>
                </a:lnTo>
                <a:lnTo>
                  <a:pt x="2116" y="3685"/>
                </a:lnTo>
                <a:lnTo>
                  <a:pt x="2117" y="3677"/>
                </a:lnTo>
                <a:lnTo>
                  <a:pt x="2115" y="3671"/>
                </a:lnTo>
                <a:lnTo>
                  <a:pt x="2110" y="3666"/>
                </a:lnTo>
                <a:lnTo>
                  <a:pt x="2103" y="3664"/>
                </a:lnTo>
                <a:lnTo>
                  <a:pt x="2095" y="3666"/>
                </a:lnTo>
                <a:lnTo>
                  <a:pt x="2086" y="3671"/>
                </a:lnTo>
                <a:lnTo>
                  <a:pt x="2080" y="3677"/>
                </a:lnTo>
                <a:lnTo>
                  <a:pt x="2076" y="3685"/>
                </a:lnTo>
                <a:lnTo>
                  <a:pt x="2075" y="3692"/>
                </a:lnTo>
                <a:lnTo>
                  <a:pt x="2077" y="3699"/>
                </a:lnTo>
                <a:lnTo>
                  <a:pt x="2082" y="3703"/>
                </a:lnTo>
                <a:lnTo>
                  <a:pt x="2089" y="3704"/>
                </a:lnTo>
                <a:close/>
                <a:moveTo>
                  <a:pt x="2042" y="3852"/>
                </a:moveTo>
                <a:lnTo>
                  <a:pt x="2051" y="3851"/>
                </a:lnTo>
                <a:lnTo>
                  <a:pt x="2059" y="3846"/>
                </a:lnTo>
                <a:lnTo>
                  <a:pt x="2065" y="3840"/>
                </a:lnTo>
                <a:lnTo>
                  <a:pt x="2069" y="3832"/>
                </a:lnTo>
                <a:lnTo>
                  <a:pt x="2070" y="3824"/>
                </a:lnTo>
                <a:lnTo>
                  <a:pt x="2068" y="3818"/>
                </a:lnTo>
                <a:lnTo>
                  <a:pt x="2063" y="3814"/>
                </a:lnTo>
                <a:lnTo>
                  <a:pt x="2056" y="3812"/>
                </a:lnTo>
                <a:lnTo>
                  <a:pt x="2047" y="3814"/>
                </a:lnTo>
                <a:lnTo>
                  <a:pt x="2039" y="3818"/>
                </a:lnTo>
                <a:lnTo>
                  <a:pt x="2032" y="3824"/>
                </a:lnTo>
                <a:lnTo>
                  <a:pt x="2028" y="3832"/>
                </a:lnTo>
                <a:lnTo>
                  <a:pt x="2027" y="3840"/>
                </a:lnTo>
                <a:lnTo>
                  <a:pt x="2029" y="3846"/>
                </a:lnTo>
                <a:lnTo>
                  <a:pt x="2034" y="3851"/>
                </a:lnTo>
                <a:lnTo>
                  <a:pt x="2042" y="3852"/>
                </a:lnTo>
                <a:close/>
                <a:moveTo>
                  <a:pt x="1994" y="4001"/>
                </a:moveTo>
                <a:lnTo>
                  <a:pt x="2004" y="3999"/>
                </a:lnTo>
                <a:lnTo>
                  <a:pt x="2011" y="3995"/>
                </a:lnTo>
                <a:lnTo>
                  <a:pt x="2018" y="3987"/>
                </a:lnTo>
                <a:lnTo>
                  <a:pt x="2022" y="3980"/>
                </a:lnTo>
                <a:lnTo>
                  <a:pt x="2023" y="3972"/>
                </a:lnTo>
                <a:lnTo>
                  <a:pt x="2020" y="3965"/>
                </a:lnTo>
                <a:lnTo>
                  <a:pt x="2016" y="3961"/>
                </a:lnTo>
                <a:lnTo>
                  <a:pt x="2008" y="3960"/>
                </a:lnTo>
                <a:lnTo>
                  <a:pt x="2000" y="3961"/>
                </a:lnTo>
                <a:lnTo>
                  <a:pt x="1991" y="3965"/>
                </a:lnTo>
                <a:lnTo>
                  <a:pt x="1985" y="3972"/>
                </a:lnTo>
                <a:lnTo>
                  <a:pt x="1981" y="3980"/>
                </a:lnTo>
                <a:lnTo>
                  <a:pt x="1980" y="3987"/>
                </a:lnTo>
                <a:lnTo>
                  <a:pt x="1982" y="3995"/>
                </a:lnTo>
                <a:lnTo>
                  <a:pt x="1987" y="3999"/>
                </a:lnTo>
                <a:lnTo>
                  <a:pt x="1994" y="4001"/>
                </a:lnTo>
                <a:close/>
                <a:moveTo>
                  <a:pt x="1947" y="4148"/>
                </a:moveTo>
                <a:lnTo>
                  <a:pt x="1956" y="4147"/>
                </a:lnTo>
                <a:lnTo>
                  <a:pt x="1964" y="4142"/>
                </a:lnTo>
                <a:lnTo>
                  <a:pt x="1971" y="4136"/>
                </a:lnTo>
                <a:lnTo>
                  <a:pt x="1975" y="4127"/>
                </a:lnTo>
                <a:lnTo>
                  <a:pt x="1976" y="4119"/>
                </a:lnTo>
                <a:lnTo>
                  <a:pt x="1974" y="4112"/>
                </a:lnTo>
                <a:lnTo>
                  <a:pt x="1968" y="4108"/>
                </a:lnTo>
                <a:lnTo>
                  <a:pt x="1961" y="4106"/>
                </a:lnTo>
                <a:lnTo>
                  <a:pt x="1953" y="4108"/>
                </a:lnTo>
                <a:lnTo>
                  <a:pt x="1944" y="4112"/>
                </a:lnTo>
                <a:lnTo>
                  <a:pt x="1937" y="4119"/>
                </a:lnTo>
                <a:lnTo>
                  <a:pt x="1933" y="4127"/>
                </a:lnTo>
                <a:lnTo>
                  <a:pt x="1932" y="4136"/>
                </a:lnTo>
                <a:lnTo>
                  <a:pt x="1934" y="4142"/>
                </a:lnTo>
                <a:lnTo>
                  <a:pt x="1939" y="4147"/>
                </a:lnTo>
                <a:lnTo>
                  <a:pt x="1947" y="4148"/>
                </a:lnTo>
                <a:close/>
                <a:moveTo>
                  <a:pt x="1886" y="4275"/>
                </a:moveTo>
                <a:lnTo>
                  <a:pt x="1885" y="4283"/>
                </a:lnTo>
                <a:lnTo>
                  <a:pt x="1887" y="4290"/>
                </a:lnTo>
                <a:lnTo>
                  <a:pt x="1892" y="4294"/>
                </a:lnTo>
                <a:lnTo>
                  <a:pt x="1899" y="4296"/>
                </a:lnTo>
                <a:lnTo>
                  <a:pt x="1909" y="4294"/>
                </a:lnTo>
                <a:lnTo>
                  <a:pt x="1917" y="4290"/>
                </a:lnTo>
                <a:lnTo>
                  <a:pt x="1923" y="4283"/>
                </a:lnTo>
                <a:lnTo>
                  <a:pt x="1927" y="4275"/>
                </a:lnTo>
                <a:lnTo>
                  <a:pt x="1928" y="4266"/>
                </a:lnTo>
                <a:lnTo>
                  <a:pt x="1926" y="4260"/>
                </a:lnTo>
                <a:lnTo>
                  <a:pt x="1921" y="4255"/>
                </a:lnTo>
                <a:lnTo>
                  <a:pt x="1914" y="4254"/>
                </a:lnTo>
                <a:lnTo>
                  <a:pt x="1905" y="4255"/>
                </a:lnTo>
                <a:lnTo>
                  <a:pt x="1896" y="4260"/>
                </a:lnTo>
                <a:lnTo>
                  <a:pt x="1890" y="4266"/>
                </a:lnTo>
                <a:lnTo>
                  <a:pt x="1886" y="4275"/>
                </a:lnTo>
                <a:close/>
                <a:moveTo>
                  <a:pt x="1838" y="4423"/>
                </a:moveTo>
                <a:lnTo>
                  <a:pt x="1837" y="4431"/>
                </a:lnTo>
                <a:lnTo>
                  <a:pt x="1840" y="4437"/>
                </a:lnTo>
                <a:lnTo>
                  <a:pt x="1845" y="4441"/>
                </a:lnTo>
                <a:lnTo>
                  <a:pt x="1852" y="4443"/>
                </a:lnTo>
                <a:lnTo>
                  <a:pt x="1862" y="4441"/>
                </a:lnTo>
                <a:lnTo>
                  <a:pt x="1869" y="4437"/>
                </a:lnTo>
                <a:lnTo>
                  <a:pt x="1876" y="4431"/>
                </a:lnTo>
                <a:lnTo>
                  <a:pt x="1880" y="4423"/>
                </a:lnTo>
                <a:lnTo>
                  <a:pt x="1881" y="4415"/>
                </a:lnTo>
                <a:lnTo>
                  <a:pt x="1879" y="4407"/>
                </a:lnTo>
                <a:lnTo>
                  <a:pt x="1874" y="4403"/>
                </a:lnTo>
                <a:lnTo>
                  <a:pt x="1866" y="4401"/>
                </a:lnTo>
                <a:lnTo>
                  <a:pt x="1858" y="4403"/>
                </a:lnTo>
                <a:lnTo>
                  <a:pt x="1849" y="4407"/>
                </a:lnTo>
                <a:lnTo>
                  <a:pt x="1842" y="4415"/>
                </a:lnTo>
                <a:lnTo>
                  <a:pt x="1838" y="4423"/>
                </a:lnTo>
                <a:close/>
                <a:moveTo>
                  <a:pt x="1791" y="4570"/>
                </a:moveTo>
                <a:lnTo>
                  <a:pt x="1790" y="4578"/>
                </a:lnTo>
                <a:lnTo>
                  <a:pt x="1792" y="4584"/>
                </a:lnTo>
                <a:lnTo>
                  <a:pt x="1797" y="4589"/>
                </a:lnTo>
                <a:lnTo>
                  <a:pt x="1805" y="4590"/>
                </a:lnTo>
                <a:lnTo>
                  <a:pt x="1814" y="4589"/>
                </a:lnTo>
                <a:lnTo>
                  <a:pt x="1822" y="4584"/>
                </a:lnTo>
                <a:lnTo>
                  <a:pt x="1829" y="4578"/>
                </a:lnTo>
                <a:lnTo>
                  <a:pt x="1833" y="4570"/>
                </a:lnTo>
                <a:lnTo>
                  <a:pt x="1834" y="4562"/>
                </a:lnTo>
                <a:lnTo>
                  <a:pt x="1831" y="4556"/>
                </a:lnTo>
                <a:lnTo>
                  <a:pt x="1826" y="4550"/>
                </a:lnTo>
                <a:lnTo>
                  <a:pt x="1819" y="4549"/>
                </a:lnTo>
                <a:lnTo>
                  <a:pt x="1810" y="4550"/>
                </a:lnTo>
                <a:lnTo>
                  <a:pt x="1802" y="4556"/>
                </a:lnTo>
                <a:lnTo>
                  <a:pt x="1795" y="4562"/>
                </a:lnTo>
                <a:lnTo>
                  <a:pt x="1791" y="4570"/>
                </a:lnTo>
                <a:close/>
                <a:moveTo>
                  <a:pt x="1744" y="4717"/>
                </a:moveTo>
                <a:lnTo>
                  <a:pt x="1743" y="4725"/>
                </a:lnTo>
                <a:lnTo>
                  <a:pt x="1745" y="4732"/>
                </a:lnTo>
                <a:lnTo>
                  <a:pt x="1750" y="4736"/>
                </a:lnTo>
                <a:lnTo>
                  <a:pt x="1757" y="4738"/>
                </a:lnTo>
                <a:lnTo>
                  <a:pt x="1767" y="4736"/>
                </a:lnTo>
                <a:lnTo>
                  <a:pt x="1775" y="4732"/>
                </a:lnTo>
                <a:lnTo>
                  <a:pt x="1781" y="4725"/>
                </a:lnTo>
                <a:lnTo>
                  <a:pt x="1785" y="4717"/>
                </a:lnTo>
                <a:lnTo>
                  <a:pt x="1786" y="4709"/>
                </a:lnTo>
                <a:lnTo>
                  <a:pt x="1784" y="4703"/>
                </a:lnTo>
                <a:lnTo>
                  <a:pt x="1779" y="4699"/>
                </a:lnTo>
                <a:lnTo>
                  <a:pt x="1772" y="4697"/>
                </a:lnTo>
                <a:lnTo>
                  <a:pt x="1763" y="4699"/>
                </a:lnTo>
                <a:lnTo>
                  <a:pt x="1754" y="4703"/>
                </a:lnTo>
                <a:lnTo>
                  <a:pt x="1748" y="4709"/>
                </a:lnTo>
                <a:lnTo>
                  <a:pt x="1744" y="4717"/>
                </a:lnTo>
                <a:close/>
                <a:moveTo>
                  <a:pt x="1696" y="4865"/>
                </a:moveTo>
                <a:lnTo>
                  <a:pt x="1695" y="4873"/>
                </a:lnTo>
                <a:lnTo>
                  <a:pt x="1697" y="4879"/>
                </a:lnTo>
                <a:lnTo>
                  <a:pt x="1703" y="4885"/>
                </a:lnTo>
                <a:lnTo>
                  <a:pt x="1710" y="4886"/>
                </a:lnTo>
                <a:lnTo>
                  <a:pt x="1719" y="4885"/>
                </a:lnTo>
                <a:lnTo>
                  <a:pt x="1727" y="4879"/>
                </a:lnTo>
                <a:lnTo>
                  <a:pt x="1734" y="4873"/>
                </a:lnTo>
                <a:lnTo>
                  <a:pt x="1738" y="4865"/>
                </a:lnTo>
                <a:lnTo>
                  <a:pt x="1739" y="4857"/>
                </a:lnTo>
                <a:lnTo>
                  <a:pt x="1737" y="4850"/>
                </a:lnTo>
                <a:lnTo>
                  <a:pt x="1732" y="4846"/>
                </a:lnTo>
                <a:lnTo>
                  <a:pt x="1724" y="4844"/>
                </a:lnTo>
                <a:lnTo>
                  <a:pt x="1716" y="4846"/>
                </a:lnTo>
                <a:lnTo>
                  <a:pt x="1707" y="4850"/>
                </a:lnTo>
                <a:lnTo>
                  <a:pt x="1700" y="4857"/>
                </a:lnTo>
                <a:lnTo>
                  <a:pt x="1696" y="4865"/>
                </a:lnTo>
                <a:close/>
                <a:moveTo>
                  <a:pt x="1649" y="5012"/>
                </a:moveTo>
                <a:lnTo>
                  <a:pt x="1648" y="5020"/>
                </a:lnTo>
                <a:lnTo>
                  <a:pt x="1650" y="5028"/>
                </a:lnTo>
                <a:lnTo>
                  <a:pt x="1655" y="5032"/>
                </a:lnTo>
                <a:lnTo>
                  <a:pt x="1663" y="5034"/>
                </a:lnTo>
                <a:lnTo>
                  <a:pt x="1672" y="5032"/>
                </a:lnTo>
                <a:lnTo>
                  <a:pt x="1680" y="5028"/>
                </a:lnTo>
                <a:lnTo>
                  <a:pt x="1686" y="5020"/>
                </a:lnTo>
                <a:lnTo>
                  <a:pt x="1691" y="5012"/>
                </a:lnTo>
                <a:lnTo>
                  <a:pt x="1692" y="5004"/>
                </a:lnTo>
                <a:lnTo>
                  <a:pt x="1689" y="4998"/>
                </a:lnTo>
                <a:lnTo>
                  <a:pt x="1684" y="4993"/>
                </a:lnTo>
                <a:lnTo>
                  <a:pt x="1677" y="4992"/>
                </a:lnTo>
                <a:lnTo>
                  <a:pt x="1668" y="4993"/>
                </a:lnTo>
                <a:lnTo>
                  <a:pt x="1659" y="4998"/>
                </a:lnTo>
                <a:lnTo>
                  <a:pt x="1653" y="5004"/>
                </a:lnTo>
                <a:lnTo>
                  <a:pt x="1649" y="5012"/>
                </a:lnTo>
                <a:close/>
                <a:moveTo>
                  <a:pt x="1601" y="5159"/>
                </a:moveTo>
                <a:lnTo>
                  <a:pt x="1600" y="5168"/>
                </a:lnTo>
                <a:lnTo>
                  <a:pt x="1603" y="5175"/>
                </a:lnTo>
                <a:lnTo>
                  <a:pt x="1608" y="5179"/>
                </a:lnTo>
                <a:lnTo>
                  <a:pt x="1615" y="5181"/>
                </a:lnTo>
                <a:lnTo>
                  <a:pt x="1625" y="5179"/>
                </a:lnTo>
                <a:lnTo>
                  <a:pt x="1633" y="5175"/>
                </a:lnTo>
                <a:lnTo>
                  <a:pt x="1639" y="5168"/>
                </a:lnTo>
                <a:lnTo>
                  <a:pt x="1643" y="5159"/>
                </a:lnTo>
                <a:lnTo>
                  <a:pt x="1644" y="5152"/>
                </a:lnTo>
                <a:lnTo>
                  <a:pt x="1642" y="5145"/>
                </a:lnTo>
                <a:lnTo>
                  <a:pt x="1637" y="5141"/>
                </a:lnTo>
                <a:lnTo>
                  <a:pt x="1629" y="5139"/>
                </a:lnTo>
                <a:lnTo>
                  <a:pt x="1621" y="5141"/>
                </a:lnTo>
                <a:lnTo>
                  <a:pt x="1612" y="5145"/>
                </a:lnTo>
                <a:lnTo>
                  <a:pt x="1606" y="5152"/>
                </a:lnTo>
                <a:lnTo>
                  <a:pt x="1601" y="5159"/>
                </a:lnTo>
                <a:close/>
                <a:moveTo>
                  <a:pt x="1554" y="5308"/>
                </a:moveTo>
                <a:lnTo>
                  <a:pt x="1554" y="5316"/>
                </a:lnTo>
                <a:lnTo>
                  <a:pt x="1556" y="5322"/>
                </a:lnTo>
                <a:lnTo>
                  <a:pt x="1561" y="5326"/>
                </a:lnTo>
                <a:lnTo>
                  <a:pt x="1568" y="5328"/>
                </a:lnTo>
                <a:lnTo>
                  <a:pt x="1577" y="5326"/>
                </a:lnTo>
                <a:lnTo>
                  <a:pt x="1585" y="5322"/>
                </a:lnTo>
                <a:lnTo>
                  <a:pt x="1591" y="5316"/>
                </a:lnTo>
                <a:lnTo>
                  <a:pt x="1595" y="5308"/>
                </a:lnTo>
                <a:lnTo>
                  <a:pt x="1596" y="5299"/>
                </a:lnTo>
                <a:lnTo>
                  <a:pt x="1594" y="5293"/>
                </a:lnTo>
                <a:lnTo>
                  <a:pt x="1589" y="5288"/>
                </a:lnTo>
                <a:lnTo>
                  <a:pt x="1582" y="5287"/>
                </a:lnTo>
                <a:lnTo>
                  <a:pt x="1574" y="5288"/>
                </a:lnTo>
                <a:lnTo>
                  <a:pt x="1565" y="5293"/>
                </a:lnTo>
                <a:lnTo>
                  <a:pt x="1559" y="5299"/>
                </a:lnTo>
                <a:lnTo>
                  <a:pt x="1554" y="5308"/>
                </a:lnTo>
                <a:close/>
                <a:moveTo>
                  <a:pt x="1507" y="5455"/>
                </a:moveTo>
                <a:lnTo>
                  <a:pt x="1506" y="5463"/>
                </a:lnTo>
                <a:lnTo>
                  <a:pt x="1508" y="5469"/>
                </a:lnTo>
                <a:lnTo>
                  <a:pt x="1513" y="5474"/>
                </a:lnTo>
                <a:lnTo>
                  <a:pt x="1521" y="5475"/>
                </a:lnTo>
                <a:lnTo>
                  <a:pt x="1530" y="5474"/>
                </a:lnTo>
                <a:lnTo>
                  <a:pt x="1538" y="5469"/>
                </a:lnTo>
                <a:lnTo>
                  <a:pt x="1544" y="5463"/>
                </a:lnTo>
                <a:lnTo>
                  <a:pt x="1548" y="5455"/>
                </a:lnTo>
                <a:lnTo>
                  <a:pt x="1549" y="5447"/>
                </a:lnTo>
                <a:lnTo>
                  <a:pt x="1547" y="5440"/>
                </a:lnTo>
                <a:lnTo>
                  <a:pt x="1542" y="5436"/>
                </a:lnTo>
                <a:lnTo>
                  <a:pt x="1535" y="5434"/>
                </a:lnTo>
                <a:lnTo>
                  <a:pt x="1526" y="5436"/>
                </a:lnTo>
                <a:lnTo>
                  <a:pt x="1517" y="5440"/>
                </a:lnTo>
                <a:lnTo>
                  <a:pt x="1511" y="5447"/>
                </a:lnTo>
                <a:lnTo>
                  <a:pt x="1507" y="5455"/>
                </a:lnTo>
                <a:close/>
                <a:moveTo>
                  <a:pt x="1460" y="5603"/>
                </a:moveTo>
                <a:lnTo>
                  <a:pt x="1459" y="5610"/>
                </a:lnTo>
                <a:lnTo>
                  <a:pt x="1461" y="5617"/>
                </a:lnTo>
                <a:lnTo>
                  <a:pt x="1466" y="5621"/>
                </a:lnTo>
                <a:lnTo>
                  <a:pt x="1473" y="5623"/>
                </a:lnTo>
                <a:lnTo>
                  <a:pt x="1483" y="5621"/>
                </a:lnTo>
                <a:lnTo>
                  <a:pt x="1490" y="5617"/>
                </a:lnTo>
                <a:lnTo>
                  <a:pt x="1497" y="5610"/>
                </a:lnTo>
                <a:lnTo>
                  <a:pt x="1501" y="5603"/>
                </a:lnTo>
                <a:lnTo>
                  <a:pt x="1502" y="5595"/>
                </a:lnTo>
                <a:lnTo>
                  <a:pt x="1499" y="5588"/>
                </a:lnTo>
                <a:lnTo>
                  <a:pt x="1494" y="5584"/>
                </a:lnTo>
                <a:lnTo>
                  <a:pt x="1487" y="5583"/>
                </a:lnTo>
                <a:lnTo>
                  <a:pt x="1479" y="5584"/>
                </a:lnTo>
                <a:lnTo>
                  <a:pt x="1470" y="5588"/>
                </a:lnTo>
                <a:lnTo>
                  <a:pt x="1464" y="5595"/>
                </a:lnTo>
                <a:lnTo>
                  <a:pt x="1460" y="5603"/>
                </a:lnTo>
                <a:close/>
                <a:moveTo>
                  <a:pt x="1413" y="5750"/>
                </a:moveTo>
                <a:lnTo>
                  <a:pt x="1412" y="5758"/>
                </a:lnTo>
                <a:lnTo>
                  <a:pt x="1414" y="5764"/>
                </a:lnTo>
                <a:lnTo>
                  <a:pt x="1419" y="5768"/>
                </a:lnTo>
                <a:lnTo>
                  <a:pt x="1426" y="5771"/>
                </a:lnTo>
                <a:lnTo>
                  <a:pt x="1435" y="5768"/>
                </a:lnTo>
                <a:lnTo>
                  <a:pt x="1443" y="5764"/>
                </a:lnTo>
                <a:lnTo>
                  <a:pt x="1449" y="5758"/>
                </a:lnTo>
                <a:lnTo>
                  <a:pt x="1453" y="5750"/>
                </a:lnTo>
                <a:lnTo>
                  <a:pt x="1454" y="5742"/>
                </a:lnTo>
                <a:lnTo>
                  <a:pt x="1452" y="5736"/>
                </a:lnTo>
                <a:lnTo>
                  <a:pt x="1447" y="5732"/>
                </a:lnTo>
                <a:lnTo>
                  <a:pt x="1440" y="5730"/>
                </a:lnTo>
                <a:lnTo>
                  <a:pt x="1432" y="5732"/>
                </a:lnTo>
                <a:lnTo>
                  <a:pt x="1423" y="5736"/>
                </a:lnTo>
                <a:lnTo>
                  <a:pt x="1417" y="5742"/>
                </a:lnTo>
                <a:lnTo>
                  <a:pt x="1413" y="5750"/>
                </a:lnTo>
                <a:close/>
                <a:moveTo>
                  <a:pt x="1365" y="5897"/>
                </a:moveTo>
                <a:lnTo>
                  <a:pt x="1364" y="5905"/>
                </a:lnTo>
                <a:lnTo>
                  <a:pt x="1367" y="5912"/>
                </a:lnTo>
                <a:lnTo>
                  <a:pt x="1372" y="5916"/>
                </a:lnTo>
                <a:lnTo>
                  <a:pt x="1379" y="5918"/>
                </a:lnTo>
                <a:lnTo>
                  <a:pt x="1388" y="5916"/>
                </a:lnTo>
                <a:lnTo>
                  <a:pt x="1395" y="5912"/>
                </a:lnTo>
                <a:lnTo>
                  <a:pt x="1402" y="5905"/>
                </a:lnTo>
                <a:lnTo>
                  <a:pt x="1406" y="5897"/>
                </a:lnTo>
                <a:lnTo>
                  <a:pt x="1406" y="5890"/>
                </a:lnTo>
                <a:lnTo>
                  <a:pt x="1404" y="5883"/>
                </a:lnTo>
                <a:lnTo>
                  <a:pt x="1399" y="5879"/>
                </a:lnTo>
                <a:lnTo>
                  <a:pt x="1392" y="5878"/>
                </a:lnTo>
                <a:lnTo>
                  <a:pt x="1384" y="5879"/>
                </a:lnTo>
                <a:lnTo>
                  <a:pt x="1376" y="5883"/>
                </a:lnTo>
                <a:lnTo>
                  <a:pt x="1369" y="5890"/>
                </a:lnTo>
                <a:lnTo>
                  <a:pt x="1365" y="5897"/>
                </a:lnTo>
                <a:close/>
                <a:moveTo>
                  <a:pt x="1318" y="6045"/>
                </a:moveTo>
                <a:lnTo>
                  <a:pt x="1317" y="6053"/>
                </a:lnTo>
                <a:lnTo>
                  <a:pt x="1320" y="6059"/>
                </a:lnTo>
                <a:lnTo>
                  <a:pt x="1324" y="6063"/>
                </a:lnTo>
                <a:lnTo>
                  <a:pt x="1331" y="6065"/>
                </a:lnTo>
                <a:lnTo>
                  <a:pt x="1340" y="6063"/>
                </a:lnTo>
                <a:lnTo>
                  <a:pt x="1348" y="6059"/>
                </a:lnTo>
                <a:lnTo>
                  <a:pt x="1354" y="6053"/>
                </a:lnTo>
                <a:lnTo>
                  <a:pt x="1358" y="6045"/>
                </a:lnTo>
                <a:lnTo>
                  <a:pt x="1359" y="6037"/>
                </a:lnTo>
                <a:lnTo>
                  <a:pt x="1357" y="6031"/>
                </a:lnTo>
                <a:lnTo>
                  <a:pt x="1352" y="6027"/>
                </a:lnTo>
                <a:lnTo>
                  <a:pt x="1345" y="6025"/>
                </a:lnTo>
                <a:lnTo>
                  <a:pt x="1337" y="6027"/>
                </a:lnTo>
                <a:lnTo>
                  <a:pt x="1328" y="6031"/>
                </a:lnTo>
                <a:lnTo>
                  <a:pt x="1322" y="6037"/>
                </a:lnTo>
                <a:lnTo>
                  <a:pt x="1318" y="6045"/>
                </a:lnTo>
                <a:close/>
                <a:moveTo>
                  <a:pt x="1271" y="6193"/>
                </a:moveTo>
                <a:lnTo>
                  <a:pt x="1271" y="6200"/>
                </a:lnTo>
                <a:lnTo>
                  <a:pt x="1273" y="6206"/>
                </a:lnTo>
                <a:lnTo>
                  <a:pt x="1277" y="6210"/>
                </a:lnTo>
                <a:lnTo>
                  <a:pt x="1284" y="6212"/>
                </a:lnTo>
                <a:lnTo>
                  <a:pt x="1293" y="6210"/>
                </a:lnTo>
                <a:lnTo>
                  <a:pt x="1300" y="6206"/>
                </a:lnTo>
                <a:lnTo>
                  <a:pt x="1306" y="6200"/>
                </a:lnTo>
                <a:lnTo>
                  <a:pt x="1310" y="6193"/>
                </a:lnTo>
                <a:lnTo>
                  <a:pt x="1311" y="6185"/>
                </a:lnTo>
                <a:lnTo>
                  <a:pt x="1309" y="6179"/>
                </a:lnTo>
                <a:lnTo>
                  <a:pt x="1304" y="6175"/>
                </a:lnTo>
                <a:lnTo>
                  <a:pt x="1297" y="6173"/>
                </a:lnTo>
                <a:lnTo>
                  <a:pt x="1289" y="6175"/>
                </a:lnTo>
                <a:lnTo>
                  <a:pt x="1281" y="6179"/>
                </a:lnTo>
                <a:lnTo>
                  <a:pt x="1275" y="6185"/>
                </a:lnTo>
                <a:lnTo>
                  <a:pt x="1271" y="6193"/>
                </a:lnTo>
                <a:close/>
                <a:moveTo>
                  <a:pt x="1224" y="6340"/>
                </a:moveTo>
                <a:lnTo>
                  <a:pt x="1224" y="6348"/>
                </a:lnTo>
                <a:lnTo>
                  <a:pt x="1226" y="6353"/>
                </a:lnTo>
                <a:lnTo>
                  <a:pt x="1230" y="6357"/>
                </a:lnTo>
                <a:lnTo>
                  <a:pt x="1237" y="6359"/>
                </a:lnTo>
                <a:lnTo>
                  <a:pt x="1246" y="6357"/>
                </a:lnTo>
                <a:lnTo>
                  <a:pt x="1253" y="6353"/>
                </a:lnTo>
                <a:lnTo>
                  <a:pt x="1259" y="6348"/>
                </a:lnTo>
                <a:lnTo>
                  <a:pt x="1262" y="6340"/>
                </a:lnTo>
                <a:lnTo>
                  <a:pt x="1263" y="6333"/>
                </a:lnTo>
                <a:lnTo>
                  <a:pt x="1261" y="6326"/>
                </a:lnTo>
                <a:lnTo>
                  <a:pt x="1256" y="6322"/>
                </a:lnTo>
                <a:lnTo>
                  <a:pt x="1250" y="6321"/>
                </a:lnTo>
                <a:lnTo>
                  <a:pt x="1242" y="6322"/>
                </a:lnTo>
                <a:lnTo>
                  <a:pt x="1234" y="6326"/>
                </a:lnTo>
                <a:lnTo>
                  <a:pt x="1228" y="6333"/>
                </a:lnTo>
                <a:lnTo>
                  <a:pt x="1224" y="6340"/>
                </a:lnTo>
                <a:close/>
                <a:moveTo>
                  <a:pt x="1177" y="6488"/>
                </a:moveTo>
                <a:lnTo>
                  <a:pt x="1177" y="6495"/>
                </a:lnTo>
                <a:lnTo>
                  <a:pt x="1179" y="6500"/>
                </a:lnTo>
                <a:lnTo>
                  <a:pt x="1183" y="6504"/>
                </a:lnTo>
                <a:lnTo>
                  <a:pt x="1190" y="6506"/>
                </a:lnTo>
                <a:lnTo>
                  <a:pt x="1198" y="6504"/>
                </a:lnTo>
                <a:lnTo>
                  <a:pt x="1205" y="6500"/>
                </a:lnTo>
                <a:lnTo>
                  <a:pt x="1211" y="6495"/>
                </a:lnTo>
                <a:lnTo>
                  <a:pt x="1215" y="6488"/>
                </a:lnTo>
                <a:lnTo>
                  <a:pt x="1215" y="6481"/>
                </a:lnTo>
                <a:lnTo>
                  <a:pt x="1213" y="6475"/>
                </a:lnTo>
                <a:lnTo>
                  <a:pt x="1209" y="6471"/>
                </a:lnTo>
                <a:lnTo>
                  <a:pt x="1202" y="6470"/>
                </a:lnTo>
                <a:lnTo>
                  <a:pt x="1195" y="6471"/>
                </a:lnTo>
                <a:lnTo>
                  <a:pt x="1187" y="6475"/>
                </a:lnTo>
                <a:lnTo>
                  <a:pt x="1181" y="6481"/>
                </a:lnTo>
                <a:lnTo>
                  <a:pt x="1177" y="6488"/>
                </a:lnTo>
                <a:close/>
                <a:moveTo>
                  <a:pt x="1131" y="6635"/>
                </a:moveTo>
                <a:lnTo>
                  <a:pt x="1130" y="6642"/>
                </a:lnTo>
                <a:lnTo>
                  <a:pt x="1132" y="6648"/>
                </a:lnTo>
                <a:lnTo>
                  <a:pt x="1136" y="6651"/>
                </a:lnTo>
                <a:lnTo>
                  <a:pt x="1142" y="6653"/>
                </a:lnTo>
                <a:lnTo>
                  <a:pt x="1151" y="6651"/>
                </a:lnTo>
                <a:lnTo>
                  <a:pt x="1158" y="6648"/>
                </a:lnTo>
                <a:lnTo>
                  <a:pt x="1163" y="6642"/>
                </a:lnTo>
                <a:lnTo>
                  <a:pt x="1167" y="6635"/>
                </a:lnTo>
                <a:lnTo>
                  <a:pt x="1168" y="6628"/>
                </a:lnTo>
                <a:lnTo>
                  <a:pt x="1166" y="6623"/>
                </a:lnTo>
                <a:lnTo>
                  <a:pt x="1161" y="6619"/>
                </a:lnTo>
                <a:lnTo>
                  <a:pt x="1155" y="6618"/>
                </a:lnTo>
                <a:lnTo>
                  <a:pt x="1147" y="6619"/>
                </a:lnTo>
                <a:lnTo>
                  <a:pt x="1140" y="6623"/>
                </a:lnTo>
                <a:lnTo>
                  <a:pt x="1134" y="6628"/>
                </a:lnTo>
                <a:lnTo>
                  <a:pt x="1131" y="6635"/>
                </a:lnTo>
                <a:close/>
                <a:moveTo>
                  <a:pt x="1084" y="6782"/>
                </a:moveTo>
                <a:lnTo>
                  <a:pt x="1083" y="6789"/>
                </a:lnTo>
                <a:lnTo>
                  <a:pt x="1085" y="6795"/>
                </a:lnTo>
                <a:lnTo>
                  <a:pt x="1089" y="6799"/>
                </a:lnTo>
                <a:lnTo>
                  <a:pt x="1095" y="6801"/>
                </a:lnTo>
                <a:lnTo>
                  <a:pt x="1103" y="6799"/>
                </a:lnTo>
                <a:lnTo>
                  <a:pt x="1110" y="6795"/>
                </a:lnTo>
                <a:lnTo>
                  <a:pt x="1115" y="6789"/>
                </a:lnTo>
                <a:lnTo>
                  <a:pt x="1119" y="6782"/>
                </a:lnTo>
                <a:lnTo>
                  <a:pt x="1120" y="6776"/>
                </a:lnTo>
                <a:lnTo>
                  <a:pt x="1118" y="6770"/>
                </a:lnTo>
                <a:lnTo>
                  <a:pt x="1114" y="6767"/>
                </a:lnTo>
                <a:lnTo>
                  <a:pt x="1107" y="6765"/>
                </a:lnTo>
                <a:lnTo>
                  <a:pt x="1100" y="6767"/>
                </a:lnTo>
                <a:lnTo>
                  <a:pt x="1092" y="6770"/>
                </a:lnTo>
                <a:lnTo>
                  <a:pt x="1087" y="6776"/>
                </a:lnTo>
                <a:lnTo>
                  <a:pt x="1084" y="6782"/>
                </a:lnTo>
                <a:close/>
                <a:moveTo>
                  <a:pt x="1037" y="6930"/>
                </a:moveTo>
                <a:lnTo>
                  <a:pt x="1036" y="6936"/>
                </a:lnTo>
                <a:lnTo>
                  <a:pt x="1038" y="6943"/>
                </a:lnTo>
                <a:lnTo>
                  <a:pt x="1042" y="6946"/>
                </a:lnTo>
                <a:lnTo>
                  <a:pt x="1049" y="6948"/>
                </a:lnTo>
                <a:lnTo>
                  <a:pt x="1056" y="6946"/>
                </a:lnTo>
                <a:lnTo>
                  <a:pt x="1062" y="6943"/>
                </a:lnTo>
                <a:lnTo>
                  <a:pt x="1068" y="6936"/>
                </a:lnTo>
                <a:lnTo>
                  <a:pt x="1071" y="6930"/>
                </a:lnTo>
                <a:lnTo>
                  <a:pt x="1072" y="6923"/>
                </a:lnTo>
                <a:lnTo>
                  <a:pt x="1070" y="6918"/>
                </a:lnTo>
                <a:lnTo>
                  <a:pt x="1066" y="6914"/>
                </a:lnTo>
                <a:lnTo>
                  <a:pt x="1060" y="6913"/>
                </a:lnTo>
                <a:lnTo>
                  <a:pt x="1053" y="6914"/>
                </a:lnTo>
                <a:lnTo>
                  <a:pt x="1045" y="6918"/>
                </a:lnTo>
                <a:lnTo>
                  <a:pt x="1040" y="6923"/>
                </a:lnTo>
                <a:lnTo>
                  <a:pt x="1037" y="6930"/>
                </a:lnTo>
                <a:close/>
                <a:moveTo>
                  <a:pt x="990" y="7078"/>
                </a:moveTo>
                <a:lnTo>
                  <a:pt x="989" y="7085"/>
                </a:lnTo>
                <a:lnTo>
                  <a:pt x="991" y="7090"/>
                </a:lnTo>
                <a:lnTo>
                  <a:pt x="995" y="7093"/>
                </a:lnTo>
                <a:lnTo>
                  <a:pt x="1002" y="7095"/>
                </a:lnTo>
                <a:lnTo>
                  <a:pt x="1009" y="7093"/>
                </a:lnTo>
                <a:lnTo>
                  <a:pt x="1015" y="7090"/>
                </a:lnTo>
                <a:lnTo>
                  <a:pt x="1020" y="7085"/>
                </a:lnTo>
                <a:lnTo>
                  <a:pt x="1023" y="7078"/>
                </a:lnTo>
                <a:lnTo>
                  <a:pt x="1024" y="7071"/>
                </a:lnTo>
                <a:lnTo>
                  <a:pt x="1022" y="7066"/>
                </a:lnTo>
                <a:lnTo>
                  <a:pt x="1018" y="7062"/>
                </a:lnTo>
                <a:lnTo>
                  <a:pt x="1012" y="7061"/>
                </a:lnTo>
                <a:lnTo>
                  <a:pt x="1005" y="7062"/>
                </a:lnTo>
                <a:lnTo>
                  <a:pt x="998" y="7066"/>
                </a:lnTo>
                <a:lnTo>
                  <a:pt x="993" y="7071"/>
                </a:lnTo>
                <a:lnTo>
                  <a:pt x="990" y="7078"/>
                </a:lnTo>
                <a:close/>
                <a:moveTo>
                  <a:pt x="943" y="7226"/>
                </a:moveTo>
                <a:lnTo>
                  <a:pt x="942" y="7232"/>
                </a:lnTo>
                <a:lnTo>
                  <a:pt x="944" y="7237"/>
                </a:lnTo>
                <a:lnTo>
                  <a:pt x="948" y="7240"/>
                </a:lnTo>
                <a:lnTo>
                  <a:pt x="954" y="7242"/>
                </a:lnTo>
                <a:lnTo>
                  <a:pt x="961" y="7240"/>
                </a:lnTo>
                <a:lnTo>
                  <a:pt x="967" y="7237"/>
                </a:lnTo>
                <a:lnTo>
                  <a:pt x="972" y="7232"/>
                </a:lnTo>
                <a:lnTo>
                  <a:pt x="976" y="7226"/>
                </a:lnTo>
                <a:lnTo>
                  <a:pt x="976" y="7219"/>
                </a:lnTo>
                <a:lnTo>
                  <a:pt x="975" y="7213"/>
                </a:lnTo>
                <a:lnTo>
                  <a:pt x="971" y="7210"/>
                </a:lnTo>
                <a:lnTo>
                  <a:pt x="965" y="7209"/>
                </a:lnTo>
                <a:lnTo>
                  <a:pt x="958" y="7210"/>
                </a:lnTo>
                <a:lnTo>
                  <a:pt x="951" y="7213"/>
                </a:lnTo>
                <a:lnTo>
                  <a:pt x="946" y="7219"/>
                </a:lnTo>
                <a:lnTo>
                  <a:pt x="943" y="7226"/>
                </a:lnTo>
                <a:close/>
                <a:moveTo>
                  <a:pt x="896" y="7373"/>
                </a:moveTo>
                <a:lnTo>
                  <a:pt x="895" y="7379"/>
                </a:lnTo>
                <a:lnTo>
                  <a:pt x="897" y="7384"/>
                </a:lnTo>
                <a:lnTo>
                  <a:pt x="901" y="7387"/>
                </a:lnTo>
                <a:lnTo>
                  <a:pt x="907" y="7389"/>
                </a:lnTo>
                <a:lnTo>
                  <a:pt x="914" y="7387"/>
                </a:lnTo>
                <a:lnTo>
                  <a:pt x="920" y="7384"/>
                </a:lnTo>
                <a:lnTo>
                  <a:pt x="925" y="7379"/>
                </a:lnTo>
                <a:lnTo>
                  <a:pt x="928" y="7373"/>
                </a:lnTo>
                <a:lnTo>
                  <a:pt x="929" y="7367"/>
                </a:lnTo>
                <a:lnTo>
                  <a:pt x="927" y="7362"/>
                </a:lnTo>
                <a:lnTo>
                  <a:pt x="923" y="7359"/>
                </a:lnTo>
                <a:lnTo>
                  <a:pt x="917" y="7356"/>
                </a:lnTo>
                <a:lnTo>
                  <a:pt x="911" y="7359"/>
                </a:lnTo>
                <a:lnTo>
                  <a:pt x="904" y="7362"/>
                </a:lnTo>
                <a:lnTo>
                  <a:pt x="899" y="7367"/>
                </a:lnTo>
                <a:lnTo>
                  <a:pt x="896" y="7373"/>
                </a:lnTo>
                <a:close/>
                <a:moveTo>
                  <a:pt x="849" y="7520"/>
                </a:moveTo>
                <a:lnTo>
                  <a:pt x="848" y="7526"/>
                </a:lnTo>
                <a:lnTo>
                  <a:pt x="850" y="7531"/>
                </a:lnTo>
                <a:lnTo>
                  <a:pt x="854" y="7534"/>
                </a:lnTo>
                <a:lnTo>
                  <a:pt x="860" y="7535"/>
                </a:lnTo>
                <a:lnTo>
                  <a:pt x="866" y="7534"/>
                </a:lnTo>
                <a:lnTo>
                  <a:pt x="872" y="7531"/>
                </a:lnTo>
                <a:lnTo>
                  <a:pt x="877" y="7526"/>
                </a:lnTo>
                <a:lnTo>
                  <a:pt x="880" y="7520"/>
                </a:lnTo>
                <a:lnTo>
                  <a:pt x="880" y="7515"/>
                </a:lnTo>
                <a:lnTo>
                  <a:pt x="879" y="7510"/>
                </a:lnTo>
                <a:lnTo>
                  <a:pt x="875" y="7507"/>
                </a:lnTo>
                <a:lnTo>
                  <a:pt x="870" y="7506"/>
                </a:lnTo>
                <a:lnTo>
                  <a:pt x="863" y="7507"/>
                </a:lnTo>
                <a:lnTo>
                  <a:pt x="857" y="7510"/>
                </a:lnTo>
                <a:lnTo>
                  <a:pt x="852" y="7515"/>
                </a:lnTo>
                <a:lnTo>
                  <a:pt x="849" y="7520"/>
                </a:lnTo>
                <a:close/>
                <a:moveTo>
                  <a:pt x="802" y="7668"/>
                </a:moveTo>
                <a:lnTo>
                  <a:pt x="801" y="7673"/>
                </a:lnTo>
                <a:lnTo>
                  <a:pt x="803" y="7678"/>
                </a:lnTo>
                <a:lnTo>
                  <a:pt x="807" y="7681"/>
                </a:lnTo>
                <a:lnTo>
                  <a:pt x="813" y="7682"/>
                </a:lnTo>
                <a:lnTo>
                  <a:pt x="819" y="7681"/>
                </a:lnTo>
                <a:lnTo>
                  <a:pt x="824" y="7678"/>
                </a:lnTo>
                <a:lnTo>
                  <a:pt x="829" y="7673"/>
                </a:lnTo>
                <a:lnTo>
                  <a:pt x="832" y="7668"/>
                </a:lnTo>
                <a:lnTo>
                  <a:pt x="833" y="7662"/>
                </a:lnTo>
                <a:lnTo>
                  <a:pt x="831" y="7657"/>
                </a:lnTo>
                <a:lnTo>
                  <a:pt x="827" y="7654"/>
                </a:lnTo>
                <a:lnTo>
                  <a:pt x="822" y="7653"/>
                </a:lnTo>
                <a:lnTo>
                  <a:pt x="816" y="7654"/>
                </a:lnTo>
                <a:lnTo>
                  <a:pt x="810" y="7657"/>
                </a:lnTo>
                <a:lnTo>
                  <a:pt x="805" y="7662"/>
                </a:lnTo>
                <a:lnTo>
                  <a:pt x="802" y="7668"/>
                </a:lnTo>
                <a:close/>
                <a:moveTo>
                  <a:pt x="756" y="7815"/>
                </a:moveTo>
                <a:lnTo>
                  <a:pt x="755" y="7820"/>
                </a:lnTo>
                <a:lnTo>
                  <a:pt x="756" y="7826"/>
                </a:lnTo>
                <a:lnTo>
                  <a:pt x="760" y="7829"/>
                </a:lnTo>
                <a:lnTo>
                  <a:pt x="766" y="7830"/>
                </a:lnTo>
                <a:lnTo>
                  <a:pt x="771" y="7829"/>
                </a:lnTo>
                <a:lnTo>
                  <a:pt x="777" y="7826"/>
                </a:lnTo>
                <a:lnTo>
                  <a:pt x="781" y="7820"/>
                </a:lnTo>
                <a:lnTo>
                  <a:pt x="784" y="7815"/>
                </a:lnTo>
                <a:lnTo>
                  <a:pt x="784" y="7810"/>
                </a:lnTo>
                <a:lnTo>
                  <a:pt x="783" y="7805"/>
                </a:lnTo>
                <a:lnTo>
                  <a:pt x="779" y="7802"/>
                </a:lnTo>
                <a:lnTo>
                  <a:pt x="775" y="7801"/>
                </a:lnTo>
                <a:lnTo>
                  <a:pt x="769" y="7802"/>
                </a:lnTo>
                <a:lnTo>
                  <a:pt x="764" y="7805"/>
                </a:lnTo>
                <a:lnTo>
                  <a:pt x="758" y="7810"/>
                </a:lnTo>
                <a:lnTo>
                  <a:pt x="756" y="7815"/>
                </a:lnTo>
                <a:close/>
                <a:moveTo>
                  <a:pt x="709" y="7962"/>
                </a:moveTo>
                <a:lnTo>
                  <a:pt x="708" y="7969"/>
                </a:lnTo>
                <a:lnTo>
                  <a:pt x="709" y="7973"/>
                </a:lnTo>
                <a:lnTo>
                  <a:pt x="713" y="7976"/>
                </a:lnTo>
                <a:lnTo>
                  <a:pt x="719" y="7977"/>
                </a:lnTo>
                <a:lnTo>
                  <a:pt x="724" y="7976"/>
                </a:lnTo>
                <a:lnTo>
                  <a:pt x="729" y="7973"/>
                </a:lnTo>
                <a:lnTo>
                  <a:pt x="733" y="7969"/>
                </a:lnTo>
                <a:lnTo>
                  <a:pt x="736" y="7962"/>
                </a:lnTo>
                <a:lnTo>
                  <a:pt x="737" y="7957"/>
                </a:lnTo>
                <a:lnTo>
                  <a:pt x="735" y="7953"/>
                </a:lnTo>
                <a:lnTo>
                  <a:pt x="732" y="7950"/>
                </a:lnTo>
                <a:lnTo>
                  <a:pt x="727" y="7949"/>
                </a:lnTo>
                <a:lnTo>
                  <a:pt x="722" y="7950"/>
                </a:lnTo>
                <a:lnTo>
                  <a:pt x="715" y="7953"/>
                </a:lnTo>
                <a:lnTo>
                  <a:pt x="711" y="7957"/>
                </a:lnTo>
                <a:lnTo>
                  <a:pt x="709" y="7962"/>
                </a:lnTo>
                <a:close/>
                <a:moveTo>
                  <a:pt x="662" y="8111"/>
                </a:moveTo>
                <a:lnTo>
                  <a:pt x="661" y="8116"/>
                </a:lnTo>
                <a:lnTo>
                  <a:pt x="663" y="8120"/>
                </a:lnTo>
                <a:lnTo>
                  <a:pt x="666" y="8122"/>
                </a:lnTo>
                <a:lnTo>
                  <a:pt x="671" y="8123"/>
                </a:lnTo>
                <a:lnTo>
                  <a:pt x="677" y="8122"/>
                </a:lnTo>
                <a:lnTo>
                  <a:pt x="681" y="8120"/>
                </a:lnTo>
                <a:lnTo>
                  <a:pt x="685" y="8116"/>
                </a:lnTo>
                <a:lnTo>
                  <a:pt x="688" y="8111"/>
                </a:lnTo>
                <a:lnTo>
                  <a:pt x="688" y="8106"/>
                </a:lnTo>
                <a:lnTo>
                  <a:pt x="687" y="8101"/>
                </a:lnTo>
                <a:lnTo>
                  <a:pt x="684" y="8098"/>
                </a:lnTo>
                <a:lnTo>
                  <a:pt x="679" y="8097"/>
                </a:lnTo>
                <a:lnTo>
                  <a:pt x="674" y="8098"/>
                </a:lnTo>
                <a:lnTo>
                  <a:pt x="669" y="8101"/>
                </a:lnTo>
                <a:lnTo>
                  <a:pt x="665" y="8106"/>
                </a:lnTo>
                <a:lnTo>
                  <a:pt x="662" y="8111"/>
                </a:lnTo>
                <a:close/>
                <a:moveTo>
                  <a:pt x="615" y="8258"/>
                </a:moveTo>
                <a:lnTo>
                  <a:pt x="614" y="8263"/>
                </a:lnTo>
                <a:lnTo>
                  <a:pt x="616" y="8267"/>
                </a:lnTo>
                <a:lnTo>
                  <a:pt x="619" y="8269"/>
                </a:lnTo>
                <a:lnTo>
                  <a:pt x="624" y="8270"/>
                </a:lnTo>
                <a:lnTo>
                  <a:pt x="629" y="8269"/>
                </a:lnTo>
                <a:lnTo>
                  <a:pt x="634" y="8267"/>
                </a:lnTo>
                <a:lnTo>
                  <a:pt x="638" y="8263"/>
                </a:lnTo>
                <a:lnTo>
                  <a:pt x="640" y="8258"/>
                </a:lnTo>
                <a:lnTo>
                  <a:pt x="641" y="8253"/>
                </a:lnTo>
                <a:lnTo>
                  <a:pt x="639" y="8250"/>
                </a:lnTo>
                <a:lnTo>
                  <a:pt x="636" y="8247"/>
                </a:lnTo>
                <a:lnTo>
                  <a:pt x="632" y="8246"/>
                </a:lnTo>
                <a:lnTo>
                  <a:pt x="627" y="8247"/>
                </a:lnTo>
                <a:lnTo>
                  <a:pt x="622" y="8250"/>
                </a:lnTo>
                <a:lnTo>
                  <a:pt x="617" y="8253"/>
                </a:lnTo>
                <a:lnTo>
                  <a:pt x="615" y="8258"/>
                </a:lnTo>
                <a:close/>
                <a:moveTo>
                  <a:pt x="568" y="8405"/>
                </a:moveTo>
                <a:lnTo>
                  <a:pt x="568" y="8410"/>
                </a:lnTo>
                <a:lnTo>
                  <a:pt x="569" y="8413"/>
                </a:lnTo>
                <a:lnTo>
                  <a:pt x="572" y="8416"/>
                </a:lnTo>
                <a:lnTo>
                  <a:pt x="577" y="8417"/>
                </a:lnTo>
                <a:lnTo>
                  <a:pt x="582" y="8416"/>
                </a:lnTo>
                <a:lnTo>
                  <a:pt x="586" y="8413"/>
                </a:lnTo>
                <a:lnTo>
                  <a:pt x="590" y="8410"/>
                </a:lnTo>
                <a:lnTo>
                  <a:pt x="592" y="8405"/>
                </a:lnTo>
                <a:lnTo>
                  <a:pt x="592" y="8401"/>
                </a:lnTo>
                <a:lnTo>
                  <a:pt x="591" y="8398"/>
                </a:lnTo>
                <a:lnTo>
                  <a:pt x="588" y="8395"/>
                </a:lnTo>
                <a:lnTo>
                  <a:pt x="584" y="8394"/>
                </a:lnTo>
                <a:lnTo>
                  <a:pt x="580" y="8395"/>
                </a:lnTo>
                <a:lnTo>
                  <a:pt x="575" y="8398"/>
                </a:lnTo>
                <a:lnTo>
                  <a:pt x="571" y="8401"/>
                </a:lnTo>
                <a:lnTo>
                  <a:pt x="568" y="8405"/>
                </a:lnTo>
                <a:close/>
                <a:moveTo>
                  <a:pt x="522" y="8553"/>
                </a:moveTo>
                <a:lnTo>
                  <a:pt x="521" y="8557"/>
                </a:lnTo>
                <a:lnTo>
                  <a:pt x="523" y="8560"/>
                </a:lnTo>
                <a:lnTo>
                  <a:pt x="525" y="8562"/>
                </a:lnTo>
                <a:lnTo>
                  <a:pt x="530" y="8563"/>
                </a:lnTo>
                <a:lnTo>
                  <a:pt x="534" y="8562"/>
                </a:lnTo>
                <a:lnTo>
                  <a:pt x="538" y="8560"/>
                </a:lnTo>
                <a:lnTo>
                  <a:pt x="542" y="8557"/>
                </a:lnTo>
                <a:lnTo>
                  <a:pt x="544" y="8553"/>
                </a:lnTo>
                <a:lnTo>
                  <a:pt x="544" y="8549"/>
                </a:lnTo>
                <a:lnTo>
                  <a:pt x="543" y="8546"/>
                </a:lnTo>
                <a:lnTo>
                  <a:pt x="540" y="8543"/>
                </a:lnTo>
                <a:lnTo>
                  <a:pt x="537" y="8542"/>
                </a:lnTo>
                <a:lnTo>
                  <a:pt x="532" y="8543"/>
                </a:lnTo>
                <a:lnTo>
                  <a:pt x="528" y="8546"/>
                </a:lnTo>
                <a:lnTo>
                  <a:pt x="524" y="8549"/>
                </a:lnTo>
                <a:lnTo>
                  <a:pt x="522" y="8553"/>
                </a:lnTo>
                <a:close/>
                <a:moveTo>
                  <a:pt x="475" y="8700"/>
                </a:moveTo>
                <a:lnTo>
                  <a:pt x="474" y="8704"/>
                </a:lnTo>
                <a:lnTo>
                  <a:pt x="476" y="8707"/>
                </a:lnTo>
                <a:lnTo>
                  <a:pt x="479" y="8709"/>
                </a:lnTo>
                <a:lnTo>
                  <a:pt x="483" y="8710"/>
                </a:lnTo>
                <a:lnTo>
                  <a:pt x="487" y="8709"/>
                </a:lnTo>
                <a:lnTo>
                  <a:pt x="491" y="8707"/>
                </a:lnTo>
                <a:lnTo>
                  <a:pt x="494" y="8704"/>
                </a:lnTo>
                <a:lnTo>
                  <a:pt x="496" y="8700"/>
                </a:lnTo>
                <a:lnTo>
                  <a:pt x="496" y="8696"/>
                </a:lnTo>
                <a:lnTo>
                  <a:pt x="495" y="8693"/>
                </a:lnTo>
                <a:lnTo>
                  <a:pt x="493" y="8691"/>
                </a:lnTo>
                <a:lnTo>
                  <a:pt x="489" y="8690"/>
                </a:lnTo>
                <a:lnTo>
                  <a:pt x="485" y="8691"/>
                </a:lnTo>
                <a:lnTo>
                  <a:pt x="481" y="8693"/>
                </a:lnTo>
                <a:lnTo>
                  <a:pt x="477" y="8696"/>
                </a:lnTo>
                <a:lnTo>
                  <a:pt x="475" y="8700"/>
                </a:lnTo>
                <a:close/>
                <a:moveTo>
                  <a:pt x="428" y="8848"/>
                </a:moveTo>
                <a:lnTo>
                  <a:pt x="428" y="8851"/>
                </a:lnTo>
                <a:lnTo>
                  <a:pt x="429" y="8855"/>
                </a:lnTo>
                <a:lnTo>
                  <a:pt x="432" y="8857"/>
                </a:lnTo>
                <a:lnTo>
                  <a:pt x="436" y="8858"/>
                </a:lnTo>
                <a:lnTo>
                  <a:pt x="439" y="8857"/>
                </a:lnTo>
                <a:lnTo>
                  <a:pt x="443" y="8855"/>
                </a:lnTo>
                <a:lnTo>
                  <a:pt x="446" y="8851"/>
                </a:lnTo>
                <a:lnTo>
                  <a:pt x="448" y="8848"/>
                </a:lnTo>
                <a:lnTo>
                  <a:pt x="448" y="8844"/>
                </a:lnTo>
                <a:lnTo>
                  <a:pt x="447" y="8841"/>
                </a:lnTo>
                <a:lnTo>
                  <a:pt x="445" y="8839"/>
                </a:lnTo>
                <a:lnTo>
                  <a:pt x="442" y="8838"/>
                </a:lnTo>
                <a:lnTo>
                  <a:pt x="438" y="8839"/>
                </a:lnTo>
                <a:lnTo>
                  <a:pt x="434" y="8841"/>
                </a:lnTo>
                <a:lnTo>
                  <a:pt x="430" y="8844"/>
                </a:lnTo>
                <a:lnTo>
                  <a:pt x="428" y="8848"/>
                </a:lnTo>
                <a:close/>
                <a:moveTo>
                  <a:pt x="382" y="8996"/>
                </a:moveTo>
                <a:lnTo>
                  <a:pt x="381" y="8999"/>
                </a:lnTo>
                <a:lnTo>
                  <a:pt x="382" y="9002"/>
                </a:lnTo>
                <a:lnTo>
                  <a:pt x="385" y="9004"/>
                </a:lnTo>
                <a:lnTo>
                  <a:pt x="388" y="9004"/>
                </a:lnTo>
                <a:lnTo>
                  <a:pt x="392" y="9004"/>
                </a:lnTo>
                <a:lnTo>
                  <a:pt x="395" y="9002"/>
                </a:lnTo>
                <a:lnTo>
                  <a:pt x="398" y="8999"/>
                </a:lnTo>
                <a:lnTo>
                  <a:pt x="400" y="8996"/>
                </a:lnTo>
                <a:lnTo>
                  <a:pt x="400" y="8993"/>
                </a:lnTo>
                <a:lnTo>
                  <a:pt x="399" y="8989"/>
                </a:lnTo>
                <a:lnTo>
                  <a:pt x="397" y="8987"/>
                </a:lnTo>
                <a:lnTo>
                  <a:pt x="394" y="8987"/>
                </a:lnTo>
                <a:lnTo>
                  <a:pt x="390" y="8987"/>
                </a:lnTo>
                <a:lnTo>
                  <a:pt x="387" y="8989"/>
                </a:lnTo>
                <a:lnTo>
                  <a:pt x="384" y="8993"/>
                </a:lnTo>
                <a:lnTo>
                  <a:pt x="382" y="8996"/>
                </a:lnTo>
                <a:close/>
                <a:moveTo>
                  <a:pt x="351" y="9143"/>
                </a:moveTo>
                <a:lnTo>
                  <a:pt x="352" y="9140"/>
                </a:lnTo>
                <a:lnTo>
                  <a:pt x="351" y="9138"/>
                </a:lnTo>
                <a:lnTo>
                  <a:pt x="349" y="9136"/>
                </a:lnTo>
                <a:lnTo>
                  <a:pt x="346" y="9136"/>
                </a:lnTo>
                <a:lnTo>
                  <a:pt x="343" y="9136"/>
                </a:lnTo>
                <a:lnTo>
                  <a:pt x="340" y="9138"/>
                </a:lnTo>
                <a:lnTo>
                  <a:pt x="338" y="9140"/>
                </a:lnTo>
                <a:lnTo>
                  <a:pt x="335" y="9143"/>
                </a:lnTo>
                <a:lnTo>
                  <a:pt x="335" y="9146"/>
                </a:lnTo>
                <a:lnTo>
                  <a:pt x="337" y="9149"/>
                </a:lnTo>
                <a:lnTo>
                  <a:pt x="339" y="9150"/>
                </a:lnTo>
                <a:lnTo>
                  <a:pt x="341" y="9151"/>
                </a:lnTo>
                <a:lnTo>
                  <a:pt x="345" y="9150"/>
                </a:lnTo>
                <a:lnTo>
                  <a:pt x="347" y="9149"/>
                </a:lnTo>
                <a:lnTo>
                  <a:pt x="350" y="9146"/>
                </a:lnTo>
                <a:lnTo>
                  <a:pt x="351" y="9143"/>
                </a:lnTo>
                <a:close/>
                <a:moveTo>
                  <a:pt x="303" y="9291"/>
                </a:moveTo>
                <a:lnTo>
                  <a:pt x="304" y="9288"/>
                </a:lnTo>
                <a:lnTo>
                  <a:pt x="303" y="9286"/>
                </a:lnTo>
                <a:lnTo>
                  <a:pt x="301" y="9284"/>
                </a:lnTo>
                <a:lnTo>
                  <a:pt x="299" y="9284"/>
                </a:lnTo>
                <a:lnTo>
                  <a:pt x="296" y="9284"/>
                </a:lnTo>
                <a:lnTo>
                  <a:pt x="293" y="9286"/>
                </a:lnTo>
                <a:lnTo>
                  <a:pt x="291" y="9288"/>
                </a:lnTo>
                <a:lnTo>
                  <a:pt x="290" y="9291"/>
                </a:lnTo>
                <a:lnTo>
                  <a:pt x="289" y="9293"/>
                </a:lnTo>
                <a:lnTo>
                  <a:pt x="290" y="9296"/>
                </a:lnTo>
                <a:lnTo>
                  <a:pt x="292" y="9297"/>
                </a:lnTo>
                <a:lnTo>
                  <a:pt x="294" y="9297"/>
                </a:lnTo>
                <a:lnTo>
                  <a:pt x="297" y="9297"/>
                </a:lnTo>
                <a:lnTo>
                  <a:pt x="300" y="9296"/>
                </a:lnTo>
                <a:lnTo>
                  <a:pt x="302" y="9293"/>
                </a:lnTo>
                <a:lnTo>
                  <a:pt x="303" y="9291"/>
                </a:lnTo>
                <a:close/>
                <a:moveTo>
                  <a:pt x="255" y="9438"/>
                </a:moveTo>
                <a:lnTo>
                  <a:pt x="255" y="9436"/>
                </a:lnTo>
                <a:lnTo>
                  <a:pt x="255" y="9434"/>
                </a:lnTo>
                <a:lnTo>
                  <a:pt x="253" y="9433"/>
                </a:lnTo>
                <a:lnTo>
                  <a:pt x="251" y="9432"/>
                </a:lnTo>
                <a:lnTo>
                  <a:pt x="249" y="9433"/>
                </a:lnTo>
                <a:lnTo>
                  <a:pt x="246" y="9434"/>
                </a:lnTo>
                <a:lnTo>
                  <a:pt x="244" y="9436"/>
                </a:lnTo>
                <a:lnTo>
                  <a:pt x="243" y="9438"/>
                </a:lnTo>
                <a:lnTo>
                  <a:pt x="243" y="9440"/>
                </a:lnTo>
                <a:lnTo>
                  <a:pt x="243" y="9442"/>
                </a:lnTo>
                <a:lnTo>
                  <a:pt x="245" y="9444"/>
                </a:lnTo>
                <a:lnTo>
                  <a:pt x="247" y="9444"/>
                </a:lnTo>
                <a:lnTo>
                  <a:pt x="250" y="9444"/>
                </a:lnTo>
                <a:lnTo>
                  <a:pt x="252" y="9442"/>
                </a:lnTo>
                <a:lnTo>
                  <a:pt x="254" y="9440"/>
                </a:lnTo>
                <a:lnTo>
                  <a:pt x="255" y="9438"/>
                </a:lnTo>
                <a:close/>
                <a:moveTo>
                  <a:pt x="207" y="9585"/>
                </a:moveTo>
                <a:lnTo>
                  <a:pt x="207" y="9583"/>
                </a:lnTo>
                <a:lnTo>
                  <a:pt x="207" y="9582"/>
                </a:lnTo>
                <a:lnTo>
                  <a:pt x="205" y="9581"/>
                </a:lnTo>
                <a:lnTo>
                  <a:pt x="203" y="9580"/>
                </a:lnTo>
                <a:lnTo>
                  <a:pt x="201" y="9581"/>
                </a:lnTo>
                <a:lnTo>
                  <a:pt x="199" y="9582"/>
                </a:lnTo>
                <a:lnTo>
                  <a:pt x="198" y="9583"/>
                </a:lnTo>
                <a:lnTo>
                  <a:pt x="196" y="9585"/>
                </a:lnTo>
                <a:lnTo>
                  <a:pt x="196" y="9587"/>
                </a:lnTo>
                <a:lnTo>
                  <a:pt x="197" y="9589"/>
                </a:lnTo>
                <a:lnTo>
                  <a:pt x="198" y="9590"/>
                </a:lnTo>
                <a:lnTo>
                  <a:pt x="200" y="9591"/>
                </a:lnTo>
                <a:lnTo>
                  <a:pt x="202" y="9590"/>
                </a:lnTo>
                <a:lnTo>
                  <a:pt x="204" y="9589"/>
                </a:lnTo>
                <a:lnTo>
                  <a:pt x="206" y="9587"/>
                </a:lnTo>
                <a:lnTo>
                  <a:pt x="207" y="9585"/>
                </a:lnTo>
                <a:close/>
                <a:moveTo>
                  <a:pt x="159" y="9733"/>
                </a:moveTo>
                <a:lnTo>
                  <a:pt x="159" y="9731"/>
                </a:lnTo>
                <a:lnTo>
                  <a:pt x="158" y="9730"/>
                </a:lnTo>
                <a:lnTo>
                  <a:pt x="157" y="9729"/>
                </a:lnTo>
                <a:lnTo>
                  <a:pt x="156" y="9728"/>
                </a:lnTo>
                <a:lnTo>
                  <a:pt x="154" y="9729"/>
                </a:lnTo>
                <a:lnTo>
                  <a:pt x="152" y="9730"/>
                </a:lnTo>
                <a:lnTo>
                  <a:pt x="151" y="9731"/>
                </a:lnTo>
                <a:lnTo>
                  <a:pt x="150" y="9733"/>
                </a:lnTo>
                <a:lnTo>
                  <a:pt x="150" y="9735"/>
                </a:lnTo>
                <a:lnTo>
                  <a:pt x="150" y="9736"/>
                </a:lnTo>
                <a:lnTo>
                  <a:pt x="151" y="9737"/>
                </a:lnTo>
                <a:lnTo>
                  <a:pt x="153" y="9737"/>
                </a:lnTo>
                <a:lnTo>
                  <a:pt x="155" y="9737"/>
                </a:lnTo>
                <a:lnTo>
                  <a:pt x="156" y="9736"/>
                </a:lnTo>
                <a:lnTo>
                  <a:pt x="158" y="9735"/>
                </a:lnTo>
                <a:lnTo>
                  <a:pt x="159" y="9733"/>
                </a:lnTo>
                <a:close/>
                <a:moveTo>
                  <a:pt x="3084" y="147"/>
                </a:moveTo>
                <a:lnTo>
                  <a:pt x="3087" y="146"/>
                </a:lnTo>
                <a:lnTo>
                  <a:pt x="3088" y="144"/>
                </a:lnTo>
                <a:lnTo>
                  <a:pt x="3088" y="143"/>
                </a:lnTo>
                <a:lnTo>
                  <a:pt x="3088" y="142"/>
                </a:lnTo>
                <a:lnTo>
                  <a:pt x="3087" y="141"/>
                </a:lnTo>
                <a:lnTo>
                  <a:pt x="3086" y="141"/>
                </a:lnTo>
                <a:lnTo>
                  <a:pt x="3084" y="142"/>
                </a:lnTo>
                <a:lnTo>
                  <a:pt x="3082" y="144"/>
                </a:lnTo>
                <a:lnTo>
                  <a:pt x="3082" y="145"/>
                </a:lnTo>
                <a:lnTo>
                  <a:pt x="3082" y="146"/>
                </a:lnTo>
                <a:lnTo>
                  <a:pt x="3083" y="147"/>
                </a:lnTo>
                <a:lnTo>
                  <a:pt x="3084" y="147"/>
                </a:lnTo>
                <a:close/>
                <a:moveTo>
                  <a:pt x="3036" y="295"/>
                </a:moveTo>
                <a:lnTo>
                  <a:pt x="3040" y="294"/>
                </a:lnTo>
                <a:lnTo>
                  <a:pt x="3042" y="291"/>
                </a:lnTo>
                <a:lnTo>
                  <a:pt x="3042" y="290"/>
                </a:lnTo>
                <a:lnTo>
                  <a:pt x="3041" y="289"/>
                </a:lnTo>
                <a:lnTo>
                  <a:pt x="3040" y="288"/>
                </a:lnTo>
                <a:lnTo>
                  <a:pt x="3039" y="287"/>
                </a:lnTo>
                <a:lnTo>
                  <a:pt x="3036" y="289"/>
                </a:lnTo>
                <a:lnTo>
                  <a:pt x="3034" y="291"/>
                </a:lnTo>
                <a:lnTo>
                  <a:pt x="3034" y="293"/>
                </a:lnTo>
                <a:lnTo>
                  <a:pt x="3034" y="294"/>
                </a:lnTo>
                <a:lnTo>
                  <a:pt x="3035" y="295"/>
                </a:lnTo>
                <a:lnTo>
                  <a:pt x="3036" y="295"/>
                </a:lnTo>
                <a:close/>
                <a:moveTo>
                  <a:pt x="2989" y="445"/>
                </a:moveTo>
                <a:lnTo>
                  <a:pt x="2991" y="443"/>
                </a:lnTo>
                <a:lnTo>
                  <a:pt x="2993" y="442"/>
                </a:lnTo>
                <a:lnTo>
                  <a:pt x="2994" y="441"/>
                </a:lnTo>
                <a:lnTo>
                  <a:pt x="2995" y="439"/>
                </a:lnTo>
                <a:lnTo>
                  <a:pt x="2995" y="437"/>
                </a:lnTo>
                <a:lnTo>
                  <a:pt x="2995" y="435"/>
                </a:lnTo>
                <a:lnTo>
                  <a:pt x="2994" y="434"/>
                </a:lnTo>
                <a:lnTo>
                  <a:pt x="2992" y="434"/>
                </a:lnTo>
                <a:lnTo>
                  <a:pt x="2990" y="434"/>
                </a:lnTo>
                <a:lnTo>
                  <a:pt x="2988" y="435"/>
                </a:lnTo>
                <a:lnTo>
                  <a:pt x="2987" y="437"/>
                </a:lnTo>
                <a:lnTo>
                  <a:pt x="2986" y="439"/>
                </a:lnTo>
                <a:lnTo>
                  <a:pt x="2985" y="441"/>
                </a:lnTo>
                <a:lnTo>
                  <a:pt x="2986" y="442"/>
                </a:lnTo>
                <a:lnTo>
                  <a:pt x="2987" y="443"/>
                </a:lnTo>
                <a:lnTo>
                  <a:pt x="2989" y="445"/>
                </a:lnTo>
                <a:close/>
                <a:moveTo>
                  <a:pt x="2941" y="592"/>
                </a:moveTo>
                <a:lnTo>
                  <a:pt x="2943" y="592"/>
                </a:lnTo>
                <a:lnTo>
                  <a:pt x="2945" y="591"/>
                </a:lnTo>
                <a:lnTo>
                  <a:pt x="2947" y="589"/>
                </a:lnTo>
                <a:lnTo>
                  <a:pt x="2948" y="587"/>
                </a:lnTo>
                <a:lnTo>
                  <a:pt x="2948" y="585"/>
                </a:lnTo>
                <a:lnTo>
                  <a:pt x="2948" y="582"/>
                </a:lnTo>
                <a:lnTo>
                  <a:pt x="2947" y="581"/>
                </a:lnTo>
                <a:lnTo>
                  <a:pt x="2945" y="581"/>
                </a:lnTo>
                <a:lnTo>
                  <a:pt x="2942" y="581"/>
                </a:lnTo>
                <a:lnTo>
                  <a:pt x="2940" y="582"/>
                </a:lnTo>
                <a:lnTo>
                  <a:pt x="2939" y="585"/>
                </a:lnTo>
                <a:lnTo>
                  <a:pt x="2938" y="587"/>
                </a:lnTo>
                <a:lnTo>
                  <a:pt x="2938" y="589"/>
                </a:lnTo>
                <a:lnTo>
                  <a:pt x="2938" y="591"/>
                </a:lnTo>
                <a:lnTo>
                  <a:pt x="2939" y="592"/>
                </a:lnTo>
                <a:lnTo>
                  <a:pt x="2941" y="592"/>
                </a:lnTo>
                <a:close/>
                <a:moveTo>
                  <a:pt x="2894" y="741"/>
                </a:moveTo>
                <a:lnTo>
                  <a:pt x="2896" y="740"/>
                </a:lnTo>
                <a:lnTo>
                  <a:pt x="2898" y="739"/>
                </a:lnTo>
                <a:lnTo>
                  <a:pt x="2900" y="737"/>
                </a:lnTo>
                <a:lnTo>
                  <a:pt x="2903" y="735"/>
                </a:lnTo>
                <a:lnTo>
                  <a:pt x="2903" y="732"/>
                </a:lnTo>
                <a:lnTo>
                  <a:pt x="2902" y="730"/>
                </a:lnTo>
                <a:lnTo>
                  <a:pt x="2900" y="729"/>
                </a:lnTo>
                <a:lnTo>
                  <a:pt x="2898" y="728"/>
                </a:lnTo>
                <a:lnTo>
                  <a:pt x="2895" y="729"/>
                </a:lnTo>
                <a:lnTo>
                  <a:pt x="2893" y="730"/>
                </a:lnTo>
                <a:lnTo>
                  <a:pt x="2891" y="732"/>
                </a:lnTo>
                <a:lnTo>
                  <a:pt x="2890" y="735"/>
                </a:lnTo>
                <a:lnTo>
                  <a:pt x="2889" y="737"/>
                </a:lnTo>
                <a:lnTo>
                  <a:pt x="2890" y="739"/>
                </a:lnTo>
                <a:lnTo>
                  <a:pt x="2891" y="740"/>
                </a:lnTo>
                <a:lnTo>
                  <a:pt x="2894" y="741"/>
                </a:lnTo>
                <a:close/>
                <a:moveTo>
                  <a:pt x="2846" y="889"/>
                </a:moveTo>
                <a:lnTo>
                  <a:pt x="2849" y="888"/>
                </a:lnTo>
                <a:lnTo>
                  <a:pt x="2851" y="887"/>
                </a:lnTo>
                <a:lnTo>
                  <a:pt x="2855" y="885"/>
                </a:lnTo>
                <a:lnTo>
                  <a:pt x="2856" y="882"/>
                </a:lnTo>
                <a:lnTo>
                  <a:pt x="2856" y="879"/>
                </a:lnTo>
                <a:lnTo>
                  <a:pt x="2856" y="877"/>
                </a:lnTo>
                <a:lnTo>
                  <a:pt x="2853" y="876"/>
                </a:lnTo>
                <a:lnTo>
                  <a:pt x="2850" y="875"/>
                </a:lnTo>
                <a:lnTo>
                  <a:pt x="2848" y="876"/>
                </a:lnTo>
                <a:lnTo>
                  <a:pt x="2845" y="877"/>
                </a:lnTo>
                <a:lnTo>
                  <a:pt x="2843" y="879"/>
                </a:lnTo>
                <a:lnTo>
                  <a:pt x="2841" y="882"/>
                </a:lnTo>
                <a:lnTo>
                  <a:pt x="2841" y="885"/>
                </a:lnTo>
                <a:lnTo>
                  <a:pt x="2842" y="887"/>
                </a:lnTo>
                <a:lnTo>
                  <a:pt x="2844" y="888"/>
                </a:lnTo>
                <a:lnTo>
                  <a:pt x="2846" y="889"/>
                </a:lnTo>
                <a:close/>
                <a:moveTo>
                  <a:pt x="2799" y="1036"/>
                </a:moveTo>
                <a:lnTo>
                  <a:pt x="2802" y="1036"/>
                </a:lnTo>
                <a:lnTo>
                  <a:pt x="2804" y="1034"/>
                </a:lnTo>
                <a:lnTo>
                  <a:pt x="2808" y="1032"/>
                </a:lnTo>
                <a:lnTo>
                  <a:pt x="2809" y="1029"/>
                </a:lnTo>
                <a:lnTo>
                  <a:pt x="2809" y="1026"/>
                </a:lnTo>
                <a:lnTo>
                  <a:pt x="2809" y="1024"/>
                </a:lnTo>
                <a:lnTo>
                  <a:pt x="2807" y="1023"/>
                </a:lnTo>
                <a:lnTo>
                  <a:pt x="2803" y="1022"/>
                </a:lnTo>
                <a:lnTo>
                  <a:pt x="2800" y="1023"/>
                </a:lnTo>
                <a:lnTo>
                  <a:pt x="2797" y="1024"/>
                </a:lnTo>
                <a:lnTo>
                  <a:pt x="2795" y="1026"/>
                </a:lnTo>
                <a:lnTo>
                  <a:pt x="2794" y="1029"/>
                </a:lnTo>
                <a:lnTo>
                  <a:pt x="2793" y="1032"/>
                </a:lnTo>
                <a:lnTo>
                  <a:pt x="2794" y="1034"/>
                </a:lnTo>
                <a:lnTo>
                  <a:pt x="2796" y="1036"/>
                </a:lnTo>
                <a:lnTo>
                  <a:pt x="2799" y="1036"/>
                </a:lnTo>
                <a:close/>
                <a:moveTo>
                  <a:pt x="2751" y="1185"/>
                </a:moveTo>
                <a:lnTo>
                  <a:pt x="2754" y="1184"/>
                </a:lnTo>
                <a:lnTo>
                  <a:pt x="2757" y="1182"/>
                </a:lnTo>
                <a:lnTo>
                  <a:pt x="2761" y="1180"/>
                </a:lnTo>
                <a:lnTo>
                  <a:pt x="2763" y="1177"/>
                </a:lnTo>
                <a:lnTo>
                  <a:pt x="2763" y="1173"/>
                </a:lnTo>
                <a:lnTo>
                  <a:pt x="2762" y="1171"/>
                </a:lnTo>
                <a:lnTo>
                  <a:pt x="2760" y="1169"/>
                </a:lnTo>
                <a:lnTo>
                  <a:pt x="2756" y="1169"/>
                </a:lnTo>
                <a:lnTo>
                  <a:pt x="2753" y="1169"/>
                </a:lnTo>
                <a:lnTo>
                  <a:pt x="2750" y="1171"/>
                </a:lnTo>
                <a:lnTo>
                  <a:pt x="2747" y="1173"/>
                </a:lnTo>
                <a:lnTo>
                  <a:pt x="2745" y="1177"/>
                </a:lnTo>
                <a:lnTo>
                  <a:pt x="2745" y="1180"/>
                </a:lnTo>
                <a:lnTo>
                  <a:pt x="2746" y="1182"/>
                </a:lnTo>
                <a:lnTo>
                  <a:pt x="2748" y="1184"/>
                </a:lnTo>
                <a:lnTo>
                  <a:pt x="2751" y="1185"/>
                </a:lnTo>
                <a:close/>
                <a:moveTo>
                  <a:pt x="2703" y="1333"/>
                </a:moveTo>
                <a:lnTo>
                  <a:pt x="2707" y="1333"/>
                </a:lnTo>
                <a:lnTo>
                  <a:pt x="2710" y="1330"/>
                </a:lnTo>
                <a:lnTo>
                  <a:pt x="2714" y="1327"/>
                </a:lnTo>
                <a:lnTo>
                  <a:pt x="2716" y="1324"/>
                </a:lnTo>
                <a:lnTo>
                  <a:pt x="2716" y="1321"/>
                </a:lnTo>
                <a:lnTo>
                  <a:pt x="2715" y="1318"/>
                </a:lnTo>
                <a:lnTo>
                  <a:pt x="2713" y="1316"/>
                </a:lnTo>
                <a:lnTo>
                  <a:pt x="2709" y="1316"/>
                </a:lnTo>
                <a:lnTo>
                  <a:pt x="2705" y="1316"/>
                </a:lnTo>
                <a:lnTo>
                  <a:pt x="2702" y="1318"/>
                </a:lnTo>
                <a:lnTo>
                  <a:pt x="2699" y="1321"/>
                </a:lnTo>
                <a:lnTo>
                  <a:pt x="2698" y="1324"/>
                </a:lnTo>
                <a:lnTo>
                  <a:pt x="2697" y="1327"/>
                </a:lnTo>
                <a:lnTo>
                  <a:pt x="2698" y="1330"/>
                </a:lnTo>
                <a:lnTo>
                  <a:pt x="2700" y="1333"/>
                </a:lnTo>
                <a:lnTo>
                  <a:pt x="2703" y="1333"/>
                </a:lnTo>
                <a:close/>
                <a:moveTo>
                  <a:pt x="2656" y="1482"/>
                </a:moveTo>
                <a:lnTo>
                  <a:pt x="2660" y="1481"/>
                </a:lnTo>
                <a:lnTo>
                  <a:pt x="2663" y="1479"/>
                </a:lnTo>
                <a:lnTo>
                  <a:pt x="2667" y="1476"/>
                </a:lnTo>
                <a:lnTo>
                  <a:pt x="2669" y="1472"/>
                </a:lnTo>
                <a:lnTo>
                  <a:pt x="2669" y="1468"/>
                </a:lnTo>
                <a:lnTo>
                  <a:pt x="2668" y="1465"/>
                </a:lnTo>
                <a:lnTo>
                  <a:pt x="2666" y="1463"/>
                </a:lnTo>
                <a:lnTo>
                  <a:pt x="2662" y="1462"/>
                </a:lnTo>
                <a:lnTo>
                  <a:pt x="2658" y="1463"/>
                </a:lnTo>
                <a:lnTo>
                  <a:pt x="2654" y="1465"/>
                </a:lnTo>
                <a:lnTo>
                  <a:pt x="2651" y="1468"/>
                </a:lnTo>
                <a:lnTo>
                  <a:pt x="2650" y="1472"/>
                </a:lnTo>
                <a:lnTo>
                  <a:pt x="2649" y="1476"/>
                </a:lnTo>
                <a:lnTo>
                  <a:pt x="2650" y="1479"/>
                </a:lnTo>
                <a:lnTo>
                  <a:pt x="2652" y="1481"/>
                </a:lnTo>
                <a:lnTo>
                  <a:pt x="2656" y="1482"/>
                </a:lnTo>
                <a:close/>
                <a:moveTo>
                  <a:pt x="2608" y="1629"/>
                </a:moveTo>
                <a:lnTo>
                  <a:pt x="2612" y="1629"/>
                </a:lnTo>
                <a:lnTo>
                  <a:pt x="2617" y="1626"/>
                </a:lnTo>
                <a:lnTo>
                  <a:pt x="2620" y="1623"/>
                </a:lnTo>
                <a:lnTo>
                  <a:pt x="2622" y="1620"/>
                </a:lnTo>
                <a:lnTo>
                  <a:pt x="2622" y="1616"/>
                </a:lnTo>
                <a:lnTo>
                  <a:pt x="2621" y="1613"/>
                </a:lnTo>
                <a:lnTo>
                  <a:pt x="2619" y="1610"/>
                </a:lnTo>
                <a:lnTo>
                  <a:pt x="2614" y="1609"/>
                </a:lnTo>
                <a:lnTo>
                  <a:pt x="2610" y="1610"/>
                </a:lnTo>
                <a:lnTo>
                  <a:pt x="2607" y="1613"/>
                </a:lnTo>
                <a:lnTo>
                  <a:pt x="2604" y="1616"/>
                </a:lnTo>
                <a:lnTo>
                  <a:pt x="2602" y="1620"/>
                </a:lnTo>
                <a:lnTo>
                  <a:pt x="2601" y="1623"/>
                </a:lnTo>
                <a:lnTo>
                  <a:pt x="2602" y="1626"/>
                </a:lnTo>
                <a:lnTo>
                  <a:pt x="2605" y="1629"/>
                </a:lnTo>
                <a:lnTo>
                  <a:pt x="2608" y="1629"/>
                </a:lnTo>
                <a:close/>
                <a:moveTo>
                  <a:pt x="2561" y="1777"/>
                </a:moveTo>
                <a:lnTo>
                  <a:pt x="2565" y="1777"/>
                </a:lnTo>
                <a:lnTo>
                  <a:pt x="2570" y="1774"/>
                </a:lnTo>
                <a:lnTo>
                  <a:pt x="2573" y="1771"/>
                </a:lnTo>
                <a:lnTo>
                  <a:pt x="2575" y="1767"/>
                </a:lnTo>
                <a:lnTo>
                  <a:pt x="2576" y="1763"/>
                </a:lnTo>
                <a:lnTo>
                  <a:pt x="2575" y="1760"/>
                </a:lnTo>
                <a:lnTo>
                  <a:pt x="2572" y="1757"/>
                </a:lnTo>
                <a:lnTo>
                  <a:pt x="2567" y="1757"/>
                </a:lnTo>
                <a:lnTo>
                  <a:pt x="2563" y="1757"/>
                </a:lnTo>
                <a:lnTo>
                  <a:pt x="2559" y="1760"/>
                </a:lnTo>
                <a:lnTo>
                  <a:pt x="2556" y="1763"/>
                </a:lnTo>
                <a:lnTo>
                  <a:pt x="2554" y="1767"/>
                </a:lnTo>
                <a:lnTo>
                  <a:pt x="2553" y="1771"/>
                </a:lnTo>
                <a:lnTo>
                  <a:pt x="2554" y="1774"/>
                </a:lnTo>
                <a:lnTo>
                  <a:pt x="2557" y="1777"/>
                </a:lnTo>
                <a:lnTo>
                  <a:pt x="2561" y="1777"/>
                </a:lnTo>
                <a:close/>
                <a:moveTo>
                  <a:pt x="2513" y="1925"/>
                </a:moveTo>
                <a:lnTo>
                  <a:pt x="2518" y="1924"/>
                </a:lnTo>
                <a:lnTo>
                  <a:pt x="2523" y="1922"/>
                </a:lnTo>
                <a:lnTo>
                  <a:pt x="2526" y="1919"/>
                </a:lnTo>
                <a:lnTo>
                  <a:pt x="2528" y="1914"/>
                </a:lnTo>
                <a:lnTo>
                  <a:pt x="2529" y="1910"/>
                </a:lnTo>
                <a:lnTo>
                  <a:pt x="2528" y="1907"/>
                </a:lnTo>
                <a:lnTo>
                  <a:pt x="2525" y="1904"/>
                </a:lnTo>
                <a:lnTo>
                  <a:pt x="2520" y="1904"/>
                </a:lnTo>
                <a:lnTo>
                  <a:pt x="2516" y="1904"/>
                </a:lnTo>
                <a:lnTo>
                  <a:pt x="2511" y="1907"/>
                </a:lnTo>
                <a:lnTo>
                  <a:pt x="2508" y="1910"/>
                </a:lnTo>
                <a:lnTo>
                  <a:pt x="2506" y="1914"/>
                </a:lnTo>
                <a:lnTo>
                  <a:pt x="2505" y="1919"/>
                </a:lnTo>
                <a:lnTo>
                  <a:pt x="2507" y="1922"/>
                </a:lnTo>
                <a:lnTo>
                  <a:pt x="2509" y="1924"/>
                </a:lnTo>
                <a:lnTo>
                  <a:pt x="2513" y="1925"/>
                </a:lnTo>
                <a:close/>
                <a:moveTo>
                  <a:pt x="2466" y="2073"/>
                </a:moveTo>
                <a:lnTo>
                  <a:pt x="2470" y="2072"/>
                </a:lnTo>
                <a:lnTo>
                  <a:pt x="2476" y="2070"/>
                </a:lnTo>
                <a:lnTo>
                  <a:pt x="2479" y="2066"/>
                </a:lnTo>
                <a:lnTo>
                  <a:pt x="2481" y="2062"/>
                </a:lnTo>
                <a:lnTo>
                  <a:pt x="2482" y="2057"/>
                </a:lnTo>
                <a:lnTo>
                  <a:pt x="2481" y="2054"/>
                </a:lnTo>
                <a:lnTo>
                  <a:pt x="2478" y="2051"/>
                </a:lnTo>
                <a:lnTo>
                  <a:pt x="2473" y="2051"/>
                </a:lnTo>
                <a:lnTo>
                  <a:pt x="2468" y="2051"/>
                </a:lnTo>
                <a:lnTo>
                  <a:pt x="2464" y="2054"/>
                </a:lnTo>
                <a:lnTo>
                  <a:pt x="2460" y="2057"/>
                </a:lnTo>
                <a:lnTo>
                  <a:pt x="2458" y="2062"/>
                </a:lnTo>
                <a:lnTo>
                  <a:pt x="2458" y="2066"/>
                </a:lnTo>
                <a:lnTo>
                  <a:pt x="2459" y="2070"/>
                </a:lnTo>
                <a:lnTo>
                  <a:pt x="2462" y="2072"/>
                </a:lnTo>
                <a:lnTo>
                  <a:pt x="2466" y="2073"/>
                </a:lnTo>
                <a:close/>
                <a:moveTo>
                  <a:pt x="2418" y="2222"/>
                </a:moveTo>
                <a:lnTo>
                  <a:pt x="2423" y="2221"/>
                </a:lnTo>
                <a:lnTo>
                  <a:pt x="2428" y="2217"/>
                </a:lnTo>
                <a:lnTo>
                  <a:pt x="2432" y="2214"/>
                </a:lnTo>
                <a:lnTo>
                  <a:pt x="2435" y="2209"/>
                </a:lnTo>
                <a:lnTo>
                  <a:pt x="2435" y="2205"/>
                </a:lnTo>
                <a:lnTo>
                  <a:pt x="2434" y="2201"/>
                </a:lnTo>
                <a:lnTo>
                  <a:pt x="2431" y="2198"/>
                </a:lnTo>
                <a:lnTo>
                  <a:pt x="2427" y="2198"/>
                </a:lnTo>
                <a:lnTo>
                  <a:pt x="2421" y="2198"/>
                </a:lnTo>
                <a:lnTo>
                  <a:pt x="2416" y="2201"/>
                </a:lnTo>
                <a:lnTo>
                  <a:pt x="2413" y="2205"/>
                </a:lnTo>
                <a:lnTo>
                  <a:pt x="2410" y="2209"/>
                </a:lnTo>
                <a:lnTo>
                  <a:pt x="2410" y="2214"/>
                </a:lnTo>
                <a:lnTo>
                  <a:pt x="2411" y="2217"/>
                </a:lnTo>
                <a:lnTo>
                  <a:pt x="2414" y="2221"/>
                </a:lnTo>
                <a:lnTo>
                  <a:pt x="2418" y="2222"/>
                </a:lnTo>
                <a:close/>
                <a:moveTo>
                  <a:pt x="2371" y="2370"/>
                </a:moveTo>
                <a:lnTo>
                  <a:pt x="2376" y="2369"/>
                </a:lnTo>
                <a:lnTo>
                  <a:pt x="2381" y="2366"/>
                </a:lnTo>
                <a:lnTo>
                  <a:pt x="2385" y="2362"/>
                </a:lnTo>
                <a:lnTo>
                  <a:pt x="2388" y="2357"/>
                </a:lnTo>
                <a:lnTo>
                  <a:pt x="2388" y="2352"/>
                </a:lnTo>
                <a:lnTo>
                  <a:pt x="2387" y="2348"/>
                </a:lnTo>
                <a:lnTo>
                  <a:pt x="2384" y="2345"/>
                </a:lnTo>
                <a:lnTo>
                  <a:pt x="2378" y="2345"/>
                </a:lnTo>
                <a:lnTo>
                  <a:pt x="2373" y="2345"/>
                </a:lnTo>
                <a:lnTo>
                  <a:pt x="2369" y="2348"/>
                </a:lnTo>
                <a:lnTo>
                  <a:pt x="2365" y="2352"/>
                </a:lnTo>
                <a:lnTo>
                  <a:pt x="2363" y="2357"/>
                </a:lnTo>
                <a:lnTo>
                  <a:pt x="2362" y="2362"/>
                </a:lnTo>
                <a:lnTo>
                  <a:pt x="2363" y="2366"/>
                </a:lnTo>
                <a:lnTo>
                  <a:pt x="2366" y="2369"/>
                </a:lnTo>
                <a:lnTo>
                  <a:pt x="2371" y="2370"/>
                </a:lnTo>
                <a:close/>
                <a:moveTo>
                  <a:pt x="2323" y="2517"/>
                </a:moveTo>
                <a:lnTo>
                  <a:pt x="2328" y="2516"/>
                </a:lnTo>
                <a:lnTo>
                  <a:pt x="2334" y="2514"/>
                </a:lnTo>
                <a:lnTo>
                  <a:pt x="2338" y="2510"/>
                </a:lnTo>
                <a:lnTo>
                  <a:pt x="2341" y="2505"/>
                </a:lnTo>
                <a:lnTo>
                  <a:pt x="2341" y="2500"/>
                </a:lnTo>
                <a:lnTo>
                  <a:pt x="2340" y="2495"/>
                </a:lnTo>
                <a:lnTo>
                  <a:pt x="2337" y="2492"/>
                </a:lnTo>
                <a:lnTo>
                  <a:pt x="2332" y="2491"/>
                </a:lnTo>
                <a:lnTo>
                  <a:pt x="2326" y="2492"/>
                </a:lnTo>
                <a:lnTo>
                  <a:pt x="2321" y="2495"/>
                </a:lnTo>
                <a:lnTo>
                  <a:pt x="2317" y="2500"/>
                </a:lnTo>
                <a:lnTo>
                  <a:pt x="2315" y="2505"/>
                </a:lnTo>
                <a:lnTo>
                  <a:pt x="2314" y="2510"/>
                </a:lnTo>
                <a:lnTo>
                  <a:pt x="2316" y="2514"/>
                </a:lnTo>
                <a:lnTo>
                  <a:pt x="2319" y="2516"/>
                </a:lnTo>
                <a:lnTo>
                  <a:pt x="2323" y="2517"/>
                </a:lnTo>
                <a:close/>
                <a:moveTo>
                  <a:pt x="2276" y="2665"/>
                </a:moveTo>
                <a:lnTo>
                  <a:pt x="2281" y="2664"/>
                </a:lnTo>
                <a:lnTo>
                  <a:pt x="2287" y="2661"/>
                </a:lnTo>
                <a:lnTo>
                  <a:pt x="2291" y="2657"/>
                </a:lnTo>
                <a:lnTo>
                  <a:pt x="2294" y="2652"/>
                </a:lnTo>
                <a:lnTo>
                  <a:pt x="2294" y="2647"/>
                </a:lnTo>
                <a:lnTo>
                  <a:pt x="2293" y="2643"/>
                </a:lnTo>
                <a:lnTo>
                  <a:pt x="2290" y="2640"/>
                </a:lnTo>
                <a:lnTo>
                  <a:pt x="2285" y="2638"/>
                </a:lnTo>
                <a:lnTo>
                  <a:pt x="2279" y="2640"/>
                </a:lnTo>
                <a:lnTo>
                  <a:pt x="2274" y="2643"/>
                </a:lnTo>
                <a:lnTo>
                  <a:pt x="2270" y="2647"/>
                </a:lnTo>
                <a:lnTo>
                  <a:pt x="2267" y="2652"/>
                </a:lnTo>
                <a:lnTo>
                  <a:pt x="2266" y="2657"/>
                </a:lnTo>
                <a:lnTo>
                  <a:pt x="2268" y="2661"/>
                </a:lnTo>
                <a:lnTo>
                  <a:pt x="2271" y="2664"/>
                </a:lnTo>
                <a:lnTo>
                  <a:pt x="2276" y="2665"/>
                </a:lnTo>
                <a:close/>
                <a:moveTo>
                  <a:pt x="2228" y="2813"/>
                </a:moveTo>
                <a:lnTo>
                  <a:pt x="2234" y="2812"/>
                </a:lnTo>
                <a:lnTo>
                  <a:pt x="2240" y="2809"/>
                </a:lnTo>
                <a:lnTo>
                  <a:pt x="2244" y="2805"/>
                </a:lnTo>
                <a:lnTo>
                  <a:pt x="2247" y="2800"/>
                </a:lnTo>
                <a:lnTo>
                  <a:pt x="2247" y="2794"/>
                </a:lnTo>
                <a:lnTo>
                  <a:pt x="2246" y="2790"/>
                </a:lnTo>
                <a:lnTo>
                  <a:pt x="2242" y="2787"/>
                </a:lnTo>
                <a:lnTo>
                  <a:pt x="2238" y="2786"/>
                </a:lnTo>
                <a:lnTo>
                  <a:pt x="2231" y="2787"/>
                </a:lnTo>
                <a:lnTo>
                  <a:pt x="2226" y="2790"/>
                </a:lnTo>
                <a:lnTo>
                  <a:pt x="2222" y="2794"/>
                </a:lnTo>
                <a:lnTo>
                  <a:pt x="2219" y="2800"/>
                </a:lnTo>
                <a:lnTo>
                  <a:pt x="2219" y="2805"/>
                </a:lnTo>
                <a:lnTo>
                  <a:pt x="2220" y="2809"/>
                </a:lnTo>
                <a:lnTo>
                  <a:pt x="2223" y="2812"/>
                </a:lnTo>
                <a:lnTo>
                  <a:pt x="2228" y="2813"/>
                </a:lnTo>
                <a:close/>
                <a:moveTo>
                  <a:pt x="2181" y="2961"/>
                </a:moveTo>
                <a:lnTo>
                  <a:pt x="2186" y="2960"/>
                </a:lnTo>
                <a:lnTo>
                  <a:pt x="2193" y="2957"/>
                </a:lnTo>
                <a:lnTo>
                  <a:pt x="2197" y="2952"/>
                </a:lnTo>
                <a:lnTo>
                  <a:pt x="2200" y="2947"/>
                </a:lnTo>
                <a:lnTo>
                  <a:pt x="2200" y="2942"/>
                </a:lnTo>
                <a:lnTo>
                  <a:pt x="2199" y="2937"/>
                </a:lnTo>
                <a:lnTo>
                  <a:pt x="2195" y="2934"/>
                </a:lnTo>
                <a:lnTo>
                  <a:pt x="2190" y="2933"/>
                </a:lnTo>
                <a:lnTo>
                  <a:pt x="2184" y="2934"/>
                </a:lnTo>
                <a:lnTo>
                  <a:pt x="2178" y="2937"/>
                </a:lnTo>
                <a:lnTo>
                  <a:pt x="2174" y="2942"/>
                </a:lnTo>
                <a:lnTo>
                  <a:pt x="2171" y="2947"/>
                </a:lnTo>
                <a:lnTo>
                  <a:pt x="2171" y="2952"/>
                </a:lnTo>
                <a:lnTo>
                  <a:pt x="2172" y="2957"/>
                </a:lnTo>
                <a:lnTo>
                  <a:pt x="2176" y="2960"/>
                </a:lnTo>
                <a:lnTo>
                  <a:pt x="2181" y="2961"/>
                </a:lnTo>
                <a:close/>
                <a:moveTo>
                  <a:pt x="2133" y="3109"/>
                </a:moveTo>
                <a:lnTo>
                  <a:pt x="2139" y="3108"/>
                </a:lnTo>
                <a:lnTo>
                  <a:pt x="2145" y="3104"/>
                </a:lnTo>
                <a:lnTo>
                  <a:pt x="2150" y="3100"/>
                </a:lnTo>
                <a:lnTo>
                  <a:pt x="2153" y="3094"/>
                </a:lnTo>
                <a:lnTo>
                  <a:pt x="2153" y="3089"/>
                </a:lnTo>
                <a:lnTo>
                  <a:pt x="2152" y="3084"/>
                </a:lnTo>
                <a:lnTo>
                  <a:pt x="2148" y="3081"/>
                </a:lnTo>
                <a:lnTo>
                  <a:pt x="2143" y="3080"/>
                </a:lnTo>
                <a:lnTo>
                  <a:pt x="2136" y="3081"/>
                </a:lnTo>
                <a:lnTo>
                  <a:pt x="2131" y="3084"/>
                </a:lnTo>
                <a:lnTo>
                  <a:pt x="2126" y="3089"/>
                </a:lnTo>
                <a:lnTo>
                  <a:pt x="2124" y="3094"/>
                </a:lnTo>
                <a:lnTo>
                  <a:pt x="2123" y="3100"/>
                </a:lnTo>
                <a:lnTo>
                  <a:pt x="2125" y="3104"/>
                </a:lnTo>
                <a:lnTo>
                  <a:pt x="2128" y="3108"/>
                </a:lnTo>
                <a:lnTo>
                  <a:pt x="2133" y="3109"/>
                </a:lnTo>
                <a:close/>
                <a:moveTo>
                  <a:pt x="2086" y="3257"/>
                </a:moveTo>
                <a:lnTo>
                  <a:pt x="2092" y="3256"/>
                </a:lnTo>
                <a:lnTo>
                  <a:pt x="2098" y="3253"/>
                </a:lnTo>
                <a:lnTo>
                  <a:pt x="2103" y="3248"/>
                </a:lnTo>
                <a:lnTo>
                  <a:pt x="2106" y="3242"/>
                </a:lnTo>
                <a:lnTo>
                  <a:pt x="2106" y="3236"/>
                </a:lnTo>
                <a:lnTo>
                  <a:pt x="2105" y="3232"/>
                </a:lnTo>
                <a:lnTo>
                  <a:pt x="2101" y="3228"/>
                </a:lnTo>
                <a:lnTo>
                  <a:pt x="2096" y="3227"/>
                </a:lnTo>
                <a:lnTo>
                  <a:pt x="2089" y="3228"/>
                </a:lnTo>
                <a:lnTo>
                  <a:pt x="2083" y="3232"/>
                </a:lnTo>
                <a:lnTo>
                  <a:pt x="2079" y="3236"/>
                </a:lnTo>
                <a:lnTo>
                  <a:pt x="2076" y="3242"/>
                </a:lnTo>
                <a:lnTo>
                  <a:pt x="2075" y="3248"/>
                </a:lnTo>
                <a:lnTo>
                  <a:pt x="2077" y="3253"/>
                </a:lnTo>
                <a:lnTo>
                  <a:pt x="2080" y="3256"/>
                </a:lnTo>
                <a:lnTo>
                  <a:pt x="2086" y="3257"/>
                </a:lnTo>
                <a:close/>
                <a:moveTo>
                  <a:pt x="2038" y="3404"/>
                </a:moveTo>
                <a:lnTo>
                  <a:pt x="2044" y="3403"/>
                </a:lnTo>
                <a:lnTo>
                  <a:pt x="2051" y="3400"/>
                </a:lnTo>
                <a:lnTo>
                  <a:pt x="2055" y="3396"/>
                </a:lnTo>
                <a:lnTo>
                  <a:pt x="2058" y="3390"/>
                </a:lnTo>
                <a:lnTo>
                  <a:pt x="2059" y="3383"/>
                </a:lnTo>
                <a:lnTo>
                  <a:pt x="2057" y="3379"/>
                </a:lnTo>
                <a:lnTo>
                  <a:pt x="2054" y="3376"/>
                </a:lnTo>
                <a:lnTo>
                  <a:pt x="2049" y="3375"/>
                </a:lnTo>
                <a:lnTo>
                  <a:pt x="2042" y="3376"/>
                </a:lnTo>
                <a:lnTo>
                  <a:pt x="2036" y="3379"/>
                </a:lnTo>
                <a:lnTo>
                  <a:pt x="2031" y="3383"/>
                </a:lnTo>
                <a:lnTo>
                  <a:pt x="2029" y="3390"/>
                </a:lnTo>
                <a:lnTo>
                  <a:pt x="2028" y="3396"/>
                </a:lnTo>
                <a:lnTo>
                  <a:pt x="2029" y="3400"/>
                </a:lnTo>
                <a:lnTo>
                  <a:pt x="2033" y="3403"/>
                </a:lnTo>
                <a:lnTo>
                  <a:pt x="2038" y="3404"/>
                </a:lnTo>
                <a:close/>
                <a:moveTo>
                  <a:pt x="1991" y="3552"/>
                </a:moveTo>
                <a:lnTo>
                  <a:pt x="1997" y="3551"/>
                </a:lnTo>
                <a:lnTo>
                  <a:pt x="2004" y="3548"/>
                </a:lnTo>
                <a:lnTo>
                  <a:pt x="2008" y="3543"/>
                </a:lnTo>
                <a:lnTo>
                  <a:pt x="2011" y="3537"/>
                </a:lnTo>
                <a:lnTo>
                  <a:pt x="2012" y="3532"/>
                </a:lnTo>
                <a:lnTo>
                  <a:pt x="2010" y="3526"/>
                </a:lnTo>
                <a:lnTo>
                  <a:pt x="2007" y="3523"/>
                </a:lnTo>
                <a:lnTo>
                  <a:pt x="2001" y="3522"/>
                </a:lnTo>
                <a:lnTo>
                  <a:pt x="1994" y="3523"/>
                </a:lnTo>
                <a:lnTo>
                  <a:pt x="1988" y="3526"/>
                </a:lnTo>
                <a:lnTo>
                  <a:pt x="1984" y="3532"/>
                </a:lnTo>
                <a:lnTo>
                  <a:pt x="1981" y="3537"/>
                </a:lnTo>
                <a:lnTo>
                  <a:pt x="1980" y="3543"/>
                </a:lnTo>
                <a:lnTo>
                  <a:pt x="1982" y="3548"/>
                </a:lnTo>
                <a:lnTo>
                  <a:pt x="1985" y="3551"/>
                </a:lnTo>
                <a:lnTo>
                  <a:pt x="1991" y="3552"/>
                </a:lnTo>
                <a:close/>
                <a:moveTo>
                  <a:pt x="1943" y="3700"/>
                </a:moveTo>
                <a:lnTo>
                  <a:pt x="1950" y="3699"/>
                </a:lnTo>
                <a:lnTo>
                  <a:pt x="1956" y="3696"/>
                </a:lnTo>
                <a:lnTo>
                  <a:pt x="1961" y="3691"/>
                </a:lnTo>
                <a:lnTo>
                  <a:pt x="1964" y="3685"/>
                </a:lnTo>
                <a:lnTo>
                  <a:pt x="1965" y="3679"/>
                </a:lnTo>
                <a:lnTo>
                  <a:pt x="1963" y="3674"/>
                </a:lnTo>
                <a:lnTo>
                  <a:pt x="1960" y="3671"/>
                </a:lnTo>
                <a:lnTo>
                  <a:pt x="1954" y="3670"/>
                </a:lnTo>
                <a:lnTo>
                  <a:pt x="1947" y="3671"/>
                </a:lnTo>
                <a:lnTo>
                  <a:pt x="1941" y="3674"/>
                </a:lnTo>
                <a:lnTo>
                  <a:pt x="1936" y="3679"/>
                </a:lnTo>
                <a:lnTo>
                  <a:pt x="1933" y="3685"/>
                </a:lnTo>
                <a:lnTo>
                  <a:pt x="1932" y="3691"/>
                </a:lnTo>
                <a:lnTo>
                  <a:pt x="1934" y="3696"/>
                </a:lnTo>
                <a:lnTo>
                  <a:pt x="1938" y="3699"/>
                </a:lnTo>
                <a:lnTo>
                  <a:pt x="1943" y="3700"/>
                </a:lnTo>
                <a:close/>
                <a:moveTo>
                  <a:pt x="1886" y="3832"/>
                </a:moveTo>
                <a:lnTo>
                  <a:pt x="1885" y="3838"/>
                </a:lnTo>
                <a:lnTo>
                  <a:pt x="1887" y="3843"/>
                </a:lnTo>
                <a:lnTo>
                  <a:pt x="1890" y="3846"/>
                </a:lnTo>
                <a:lnTo>
                  <a:pt x="1896" y="3847"/>
                </a:lnTo>
                <a:lnTo>
                  <a:pt x="1902" y="3846"/>
                </a:lnTo>
                <a:lnTo>
                  <a:pt x="1909" y="3843"/>
                </a:lnTo>
                <a:lnTo>
                  <a:pt x="1914" y="3838"/>
                </a:lnTo>
                <a:lnTo>
                  <a:pt x="1917" y="3832"/>
                </a:lnTo>
                <a:lnTo>
                  <a:pt x="1918" y="3826"/>
                </a:lnTo>
                <a:lnTo>
                  <a:pt x="1916" y="3821"/>
                </a:lnTo>
                <a:lnTo>
                  <a:pt x="1912" y="3818"/>
                </a:lnTo>
                <a:lnTo>
                  <a:pt x="1907" y="3817"/>
                </a:lnTo>
                <a:lnTo>
                  <a:pt x="1899" y="3818"/>
                </a:lnTo>
                <a:lnTo>
                  <a:pt x="1894" y="3821"/>
                </a:lnTo>
                <a:lnTo>
                  <a:pt x="1889" y="3826"/>
                </a:lnTo>
                <a:lnTo>
                  <a:pt x="1886" y="3832"/>
                </a:lnTo>
                <a:close/>
                <a:moveTo>
                  <a:pt x="1838" y="3980"/>
                </a:moveTo>
                <a:lnTo>
                  <a:pt x="1838" y="3985"/>
                </a:lnTo>
                <a:lnTo>
                  <a:pt x="1839" y="3990"/>
                </a:lnTo>
                <a:lnTo>
                  <a:pt x="1843" y="3995"/>
                </a:lnTo>
                <a:lnTo>
                  <a:pt x="1849" y="3996"/>
                </a:lnTo>
                <a:lnTo>
                  <a:pt x="1855" y="3995"/>
                </a:lnTo>
                <a:lnTo>
                  <a:pt x="1862" y="3990"/>
                </a:lnTo>
                <a:lnTo>
                  <a:pt x="1867" y="3985"/>
                </a:lnTo>
                <a:lnTo>
                  <a:pt x="1870" y="3980"/>
                </a:lnTo>
                <a:lnTo>
                  <a:pt x="1870" y="3974"/>
                </a:lnTo>
                <a:lnTo>
                  <a:pt x="1869" y="3969"/>
                </a:lnTo>
                <a:lnTo>
                  <a:pt x="1865" y="3966"/>
                </a:lnTo>
                <a:lnTo>
                  <a:pt x="1859" y="3964"/>
                </a:lnTo>
                <a:lnTo>
                  <a:pt x="1852" y="3966"/>
                </a:lnTo>
                <a:lnTo>
                  <a:pt x="1846" y="3969"/>
                </a:lnTo>
                <a:lnTo>
                  <a:pt x="1841" y="3974"/>
                </a:lnTo>
                <a:lnTo>
                  <a:pt x="1838" y="3980"/>
                </a:lnTo>
                <a:close/>
                <a:moveTo>
                  <a:pt x="1801" y="4144"/>
                </a:moveTo>
                <a:lnTo>
                  <a:pt x="1809" y="4142"/>
                </a:lnTo>
                <a:lnTo>
                  <a:pt x="1815" y="4139"/>
                </a:lnTo>
                <a:lnTo>
                  <a:pt x="1819" y="4133"/>
                </a:lnTo>
                <a:lnTo>
                  <a:pt x="1823" y="4127"/>
                </a:lnTo>
                <a:lnTo>
                  <a:pt x="1823" y="4121"/>
                </a:lnTo>
                <a:lnTo>
                  <a:pt x="1822" y="4116"/>
                </a:lnTo>
                <a:lnTo>
                  <a:pt x="1818" y="4113"/>
                </a:lnTo>
                <a:lnTo>
                  <a:pt x="1812" y="4111"/>
                </a:lnTo>
                <a:lnTo>
                  <a:pt x="1805" y="4113"/>
                </a:lnTo>
                <a:lnTo>
                  <a:pt x="1799" y="4116"/>
                </a:lnTo>
                <a:lnTo>
                  <a:pt x="1794" y="4121"/>
                </a:lnTo>
                <a:lnTo>
                  <a:pt x="1790" y="4127"/>
                </a:lnTo>
                <a:lnTo>
                  <a:pt x="1790" y="4133"/>
                </a:lnTo>
                <a:lnTo>
                  <a:pt x="1791" y="4139"/>
                </a:lnTo>
                <a:lnTo>
                  <a:pt x="1795" y="4142"/>
                </a:lnTo>
                <a:lnTo>
                  <a:pt x="1801" y="4144"/>
                </a:lnTo>
                <a:close/>
                <a:moveTo>
                  <a:pt x="1754" y="4291"/>
                </a:moveTo>
                <a:lnTo>
                  <a:pt x="1760" y="4290"/>
                </a:lnTo>
                <a:lnTo>
                  <a:pt x="1767" y="4286"/>
                </a:lnTo>
                <a:lnTo>
                  <a:pt x="1772" y="4281"/>
                </a:lnTo>
                <a:lnTo>
                  <a:pt x="1775" y="4275"/>
                </a:lnTo>
                <a:lnTo>
                  <a:pt x="1776" y="4268"/>
                </a:lnTo>
                <a:lnTo>
                  <a:pt x="1774" y="4263"/>
                </a:lnTo>
                <a:lnTo>
                  <a:pt x="1770" y="4260"/>
                </a:lnTo>
                <a:lnTo>
                  <a:pt x="1765" y="4259"/>
                </a:lnTo>
                <a:lnTo>
                  <a:pt x="1757" y="4260"/>
                </a:lnTo>
                <a:lnTo>
                  <a:pt x="1751" y="4263"/>
                </a:lnTo>
                <a:lnTo>
                  <a:pt x="1746" y="4268"/>
                </a:lnTo>
                <a:lnTo>
                  <a:pt x="1743" y="4275"/>
                </a:lnTo>
                <a:lnTo>
                  <a:pt x="1742" y="4281"/>
                </a:lnTo>
                <a:lnTo>
                  <a:pt x="1744" y="4286"/>
                </a:lnTo>
                <a:lnTo>
                  <a:pt x="1748" y="4290"/>
                </a:lnTo>
                <a:lnTo>
                  <a:pt x="1754" y="4291"/>
                </a:lnTo>
                <a:close/>
                <a:moveTo>
                  <a:pt x="1696" y="4423"/>
                </a:moveTo>
                <a:lnTo>
                  <a:pt x="1695" y="4429"/>
                </a:lnTo>
                <a:lnTo>
                  <a:pt x="1697" y="4434"/>
                </a:lnTo>
                <a:lnTo>
                  <a:pt x="1701" y="4437"/>
                </a:lnTo>
                <a:lnTo>
                  <a:pt x="1706" y="4438"/>
                </a:lnTo>
                <a:lnTo>
                  <a:pt x="1714" y="4437"/>
                </a:lnTo>
                <a:lnTo>
                  <a:pt x="1720" y="4434"/>
                </a:lnTo>
                <a:lnTo>
                  <a:pt x="1725" y="4429"/>
                </a:lnTo>
                <a:lnTo>
                  <a:pt x="1728" y="4423"/>
                </a:lnTo>
                <a:lnTo>
                  <a:pt x="1729" y="4417"/>
                </a:lnTo>
                <a:lnTo>
                  <a:pt x="1727" y="4411"/>
                </a:lnTo>
                <a:lnTo>
                  <a:pt x="1723" y="4407"/>
                </a:lnTo>
                <a:lnTo>
                  <a:pt x="1717" y="4406"/>
                </a:lnTo>
                <a:lnTo>
                  <a:pt x="1710" y="4407"/>
                </a:lnTo>
                <a:lnTo>
                  <a:pt x="1704" y="4411"/>
                </a:lnTo>
                <a:lnTo>
                  <a:pt x="1699" y="4417"/>
                </a:lnTo>
                <a:lnTo>
                  <a:pt x="1696" y="4423"/>
                </a:lnTo>
                <a:close/>
                <a:moveTo>
                  <a:pt x="1648" y="4570"/>
                </a:moveTo>
                <a:lnTo>
                  <a:pt x="1648" y="4576"/>
                </a:lnTo>
                <a:lnTo>
                  <a:pt x="1649" y="4581"/>
                </a:lnTo>
                <a:lnTo>
                  <a:pt x="1653" y="4584"/>
                </a:lnTo>
                <a:lnTo>
                  <a:pt x="1659" y="4586"/>
                </a:lnTo>
                <a:lnTo>
                  <a:pt x="1665" y="4584"/>
                </a:lnTo>
                <a:lnTo>
                  <a:pt x="1672" y="4581"/>
                </a:lnTo>
                <a:lnTo>
                  <a:pt x="1677" y="4576"/>
                </a:lnTo>
                <a:lnTo>
                  <a:pt x="1681" y="4570"/>
                </a:lnTo>
                <a:lnTo>
                  <a:pt x="1681" y="4564"/>
                </a:lnTo>
                <a:lnTo>
                  <a:pt x="1680" y="4559"/>
                </a:lnTo>
                <a:lnTo>
                  <a:pt x="1676" y="4556"/>
                </a:lnTo>
                <a:lnTo>
                  <a:pt x="1670" y="4553"/>
                </a:lnTo>
                <a:lnTo>
                  <a:pt x="1662" y="4556"/>
                </a:lnTo>
                <a:lnTo>
                  <a:pt x="1656" y="4559"/>
                </a:lnTo>
                <a:lnTo>
                  <a:pt x="1652" y="4564"/>
                </a:lnTo>
                <a:lnTo>
                  <a:pt x="1648" y="4570"/>
                </a:lnTo>
                <a:close/>
                <a:moveTo>
                  <a:pt x="1601" y="4717"/>
                </a:moveTo>
                <a:lnTo>
                  <a:pt x="1600" y="4723"/>
                </a:lnTo>
                <a:lnTo>
                  <a:pt x="1602" y="4728"/>
                </a:lnTo>
                <a:lnTo>
                  <a:pt x="1606" y="4732"/>
                </a:lnTo>
                <a:lnTo>
                  <a:pt x="1612" y="4733"/>
                </a:lnTo>
                <a:lnTo>
                  <a:pt x="1619" y="4732"/>
                </a:lnTo>
                <a:lnTo>
                  <a:pt x="1625" y="4728"/>
                </a:lnTo>
                <a:lnTo>
                  <a:pt x="1630" y="4723"/>
                </a:lnTo>
                <a:lnTo>
                  <a:pt x="1633" y="4717"/>
                </a:lnTo>
                <a:lnTo>
                  <a:pt x="1634" y="4711"/>
                </a:lnTo>
                <a:lnTo>
                  <a:pt x="1632" y="4706"/>
                </a:lnTo>
                <a:lnTo>
                  <a:pt x="1628" y="4703"/>
                </a:lnTo>
                <a:lnTo>
                  <a:pt x="1623" y="4702"/>
                </a:lnTo>
                <a:lnTo>
                  <a:pt x="1615" y="4703"/>
                </a:lnTo>
                <a:lnTo>
                  <a:pt x="1609" y="4706"/>
                </a:lnTo>
                <a:lnTo>
                  <a:pt x="1604" y="4711"/>
                </a:lnTo>
                <a:lnTo>
                  <a:pt x="1601" y="4717"/>
                </a:lnTo>
                <a:close/>
                <a:moveTo>
                  <a:pt x="1554" y="4865"/>
                </a:moveTo>
                <a:lnTo>
                  <a:pt x="1553" y="4871"/>
                </a:lnTo>
                <a:lnTo>
                  <a:pt x="1555" y="4876"/>
                </a:lnTo>
                <a:lnTo>
                  <a:pt x="1559" y="4879"/>
                </a:lnTo>
                <a:lnTo>
                  <a:pt x="1564" y="4880"/>
                </a:lnTo>
                <a:lnTo>
                  <a:pt x="1572" y="4879"/>
                </a:lnTo>
                <a:lnTo>
                  <a:pt x="1578" y="4876"/>
                </a:lnTo>
                <a:lnTo>
                  <a:pt x="1583" y="4871"/>
                </a:lnTo>
                <a:lnTo>
                  <a:pt x="1586" y="4865"/>
                </a:lnTo>
                <a:lnTo>
                  <a:pt x="1587" y="4859"/>
                </a:lnTo>
                <a:lnTo>
                  <a:pt x="1585" y="4854"/>
                </a:lnTo>
                <a:lnTo>
                  <a:pt x="1581" y="4850"/>
                </a:lnTo>
                <a:lnTo>
                  <a:pt x="1575" y="4849"/>
                </a:lnTo>
                <a:lnTo>
                  <a:pt x="1568" y="4850"/>
                </a:lnTo>
                <a:lnTo>
                  <a:pt x="1562" y="4854"/>
                </a:lnTo>
                <a:lnTo>
                  <a:pt x="1557" y="4859"/>
                </a:lnTo>
                <a:lnTo>
                  <a:pt x="1554" y="4865"/>
                </a:lnTo>
                <a:close/>
                <a:moveTo>
                  <a:pt x="1506" y="5012"/>
                </a:moveTo>
                <a:lnTo>
                  <a:pt x="1505" y="5018"/>
                </a:lnTo>
                <a:lnTo>
                  <a:pt x="1507" y="5024"/>
                </a:lnTo>
                <a:lnTo>
                  <a:pt x="1511" y="5027"/>
                </a:lnTo>
                <a:lnTo>
                  <a:pt x="1517" y="5029"/>
                </a:lnTo>
                <a:lnTo>
                  <a:pt x="1524" y="5027"/>
                </a:lnTo>
                <a:lnTo>
                  <a:pt x="1530" y="5024"/>
                </a:lnTo>
                <a:lnTo>
                  <a:pt x="1535" y="5018"/>
                </a:lnTo>
                <a:lnTo>
                  <a:pt x="1538" y="5012"/>
                </a:lnTo>
                <a:lnTo>
                  <a:pt x="1539" y="5006"/>
                </a:lnTo>
                <a:lnTo>
                  <a:pt x="1537" y="5001"/>
                </a:lnTo>
                <a:lnTo>
                  <a:pt x="1534" y="4998"/>
                </a:lnTo>
                <a:lnTo>
                  <a:pt x="1528" y="4996"/>
                </a:lnTo>
                <a:lnTo>
                  <a:pt x="1520" y="4998"/>
                </a:lnTo>
                <a:lnTo>
                  <a:pt x="1514" y="5001"/>
                </a:lnTo>
                <a:lnTo>
                  <a:pt x="1509" y="5006"/>
                </a:lnTo>
                <a:lnTo>
                  <a:pt x="1506" y="5012"/>
                </a:lnTo>
                <a:close/>
                <a:moveTo>
                  <a:pt x="1459" y="5159"/>
                </a:moveTo>
                <a:lnTo>
                  <a:pt x="1458" y="5167"/>
                </a:lnTo>
                <a:lnTo>
                  <a:pt x="1460" y="5172"/>
                </a:lnTo>
                <a:lnTo>
                  <a:pt x="1464" y="5175"/>
                </a:lnTo>
                <a:lnTo>
                  <a:pt x="1469" y="5176"/>
                </a:lnTo>
                <a:lnTo>
                  <a:pt x="1477" y="5175"/>
                </a:lnTo>
                <a:lnTo>
                  <a:pt x="1483" y="5172"/>
                </a:lnTo>
                <a:lnTo>
                  <a:pt x="1488" y="5167"/>
                </a:lnTo>
                <a:lnTo>
                  <a:pt x="1491" y="5159"/>
                </a:lnTo>
                <a:lnTo>
                  <a:pt x="1492" y="5153"/>
                </a:lnTo>
                <a:lnTo>
                  <a:pt x="1490" y="5148"/>
                </a:lnTo>
                <a:lnTo>
                  <a:pt x="1486" y="5145"/>
                </a:lnTo>
                <a:lnTo>
                  <a:pt x="1480" y="5144"/>
                </a:lnTo>
                <a:lnTo>
                  <a:pt x="1473" y="5145"/>
                </a:lnTo>
                <a:lnTo>
                  <a:pt x="1467" y="5148"/>
                </a:lnTo>
                <a:lnTo>
                  <a:pt x="1462" y="5153"/>
                </a:lnTo>
                <a:lnTo>
                  <a:pt x="1459" y="5159"/>
                </a:lnTo>
                <a:close/>
                <a:moveTo>
                  <a:pt x="1411" y="5308"/>
                </a:moveTo>
                <a:lnTo>
                  <a:pt x="1411" y="5314"/>
                </a:lnTo>
                <a:lnTo>
                  <a:pt x="1413" y="5319"/>
                </a:lnTo>
                <a:lnTo>
                  <a:pt x="1416" y="5322"/>
                </a:lnTo>
                <a:lnTo>
                  <a:pt x="1422" y="5323"/>
                </a:lnTo>
                <a:lnTo>
                  <a:pt x="1430" y="5322"/>
                </a:lnTo>
                <a:lnTo>
                  <a:pt x="1436" y="5319"/>
                </a:lnTo>
                <a:lnTo>
                  <a:pt x="1441" y="5314"/>
                </a:lnTo>
                <a:lnTo>
                  <a:pt x="1444" y="5308"/>
                </a:lnTo>
                <a:lnTo>
                  <a:pt x="1444" y="5301"/>
                </a:lnTo>
                <a:lnTo>
                  <a:pt x="1443" y="5296"/>
                </a:lnTo>
                <a:lnTo>
                  <a:pt x="1439" y="5292"/>
                </a:lnTo>
                <a:lnTo>
                  <a:pt x="1433" y="5291"/>
                </a:lnTo>
                <a:lnTo>
                  <a:pt x="1426" y="5292"/>
                </a:lnTo>
                <a:lnTo>
                  <a:pt x="1420" y="5296"/>
                </a:lnTo>
                <a:lnTo>
                  <a:pt x="1415" y="5301"/>
                </a:lnTo>
                <a:lnTo>
                  <a:pt x="1411" y="5308"/>
                </a:lnTo>
                <a:close/>
                <a:moveTo>
                  <a:pt x="1365" y="5455"/>
                </a:moveTo>
                <a:lnTo>
                  <a:pt x="1364" y="5461"/>
                </a:lnTo>
                <a:lnTo>
                  <a:pt x="1366" y="5466"/>
                </a:lnTo>
                <a:lnTo>
                  <a:pt x="1369" y="5469"/>
                </a:lnTo>
                <a:lnTo>
                  <a:pt x="1375" y="5470"/>
                </a:lnTo>
                <a:lnTo>
                  <a:pt x="1382" y="5469"/>
                </a:lnTo>
                <a:lnTo>
                  <a:pt x="1388" y="5466"/>
                </a:lnTo>
                <a:lnTo>
                  <a:pt x="1393" y="5461"/>
                </a:lnTo>
                <a:lnTo>
                  <a:pt x="1396" y="5455"/>
                </a:lnTo>
                <a:lnTo>
                  <a:pt x="1397" y="5449"/>
                </a:lnTo>
                <a:lnTo>
                  <a:pt x="1395" y="5444"/>
                </a:lnTo>
                <a:lnTo>
                  <a:pt x="1391" y="5440"/>
                </a:lnTo>
                <a:lnTo>
                  <a:pt x="1386" y="5439"/>
                </a:lnTo>
                <a:lnTo>
                  <a:pt x="1378" y="5440"/>
                </a:lnTo>
                <a:lnTo>
                  <a:pt x="1372" y="5444"/>
                </a:lnTo>
                <a:lnTo>
                  <a:pt x="1368" y="5449"/>
                </a:lnTo>
                <a:lnTo>
                  <a:pt x="1365" y="5455"/>
                </a:lnTo>
                <a:close/>
                <a:moveTo>
                  <a:pt x="1317" y="5603"/>
                </a:moveTo>
                <a:lnTo>
                  <a:pt x="1316" y="5608"/>
                </a:lnTo>
                <a:lnTo>
                  <a:pt x="1318" y="5613"/>
                </a:lnTo>
                <a:lnTo>
                  <a:pt x="1322" y="5617"/>
                </a:lnTo>
                <a:lnTo>
                  <a:pt x="1327" y="5618"/>
                </a:lnTo>
                <a:lnTo>
                  <a:pt x="1335" y="5617"/>
                </a:lnTo>
                <a:lnTo>
                  <a:pt x="1341" y="5613"/>
                </a:lnTo>
                <a:lnTo>
                  <a:pt x="1345" y="5608"/>
                </a:lnTo>
                <a:lnTo>
                  <a:pt x="1349" y="5603"/>
                </a:lnTo>
                <a:lnTo>
                  <a:pt x="1349" y="5597"/>
                </a:lnTo>
                <a:lnTo>
                  <a:pt x="1348" y="5592"/>
                </a:lnTo>
                <a:lnTo>
                  <a:pt x="1344" y="5589"/>
                </a:lnTo>
                <a:lnTo>
                  <a:pt x="1338" y="5587"/>
                </a:lnTo>
                <a:lnTo>
                  <a:pt x="1331" y="5589"/>
                </a:lnTo>
                <a:lnTo>
                  <a:pt x="1325" y="5592"/>
                </a:lnTo>
                <a:lnTo>
                  <a:pt x="1320" y="5597"/>
                </a:lnTo>
                <a:lnTo>
                  <a:pt x="1317" y="5603"/>
                </a:lnTo>
                <a:close/>
                <a:moveTo>
                  <a:pt x="1270" y="5750"/>
                </a:moveTo>
                <a:lnTo>
                  <a:pt x="1269" y="5756"/>
                </a:lnTo>
                <a:lnTo>
                  <a:pt x="1271" y="5761"/>
                </a:lnTo>
                <a:lnTo>
                  <a:pt x="1275" y="5764"/>
                </a:lnTo>
                <a:lnTo>
                  <a:pt x="1280" y="5765"/>
                </a:lnTo>
                <a:lnTo>
                  <a:pt x="1287" y="5764"/>
                </a:lnTo>
                <a:lnTo>
                  <a:pt x="1293" y="5761"/>
                </a:lnTo>
                <a:lnTo>
                  <a:pt x="1298" y="5756"/>
                </a:lnTo>
                <a:lnTo>
                  <a:pt x="1301" y="5750"/>
                </a:lnTo>
                <a:lnTo>
                  <a:pt x="1302" y="5744"/>
                </a:lnTo>
                <a:lnTo>
                  <a:pt x="1300" y="5739"/>
                </a:lnTo>
                <a:lnTo>
                  <a:pt x="1296" y="5736"/>
                </a:lnTo>
                <a:lnTo>
                  <a:pt x="1291" y="5735"/>
                </a:lnTo>
                <a:lnTo>
                  <a:pt x="1284" y="5736"/>
                </a:lnTo>
                <a:lnTo>
                  <a:pt x="1278" y="5739"/>
                </a:lnTo>
                <a:lnTo>
                  <a:pt x="1273" y="5744"/>
                </a:lnTo>
                <a:lnTo>
                  <a:pt x="1270" y="5750"/>
                </a:lnTo>
                <a:close/>
                <a:moveTo>
                  <a:pt x="1223" y="5897"/>
                </a:moveTo>
                <a:lnTo>
                  <a:pt x="1222" y="5903"/>
                </a:lnTo>
                <a:lnTo>
                  <a:pt x="1224" y="5908"/>
                </a:lnTo>
                <a:lnTo>
                  <a:pt x="1227" y="5912"/>
                </a:lnTo>
                <a:lnTo>
                  <a:pt x="1233" y="5913"/>
                </a:lnTo>
                <a:lnTo>
                  <a:pt x="1240" y="5912"/>
                </a:lnTo>
                <a:lnTo>
                  <a:pt x="1246" y="5908"/>
                </a:lnTo>
                <a:lnTo>
                  <a:pt x="1250" y="5903"/>
                </a:lnTo>
                <a:lnTo>
                  <a:pt x="1253" y="5897"/>
                </a:lnTo>
                <a:lnTo>
                  <a:pt x="1254" y="5892"/>
                </a:lnTo>
                <a:lnTo>
                  <a:pt x="1252" y="5887"/>
                </a:lnTo>
                <a:lnTo>
                  <a:pt x="1249" y="5884"/>
                </a:lnTo>
                <a:lnTo>
                  <a:pt x="1243" y="5882"/>
                </a:lnTo>
                <a:lnTo>
                  <a:pt x="1236" y="5884"/>
                </a:lnTo>
                <a:lnTo>
                  <a:pt x="1231" y="5887"/>
                </a:lnTo>
                <a:lnTo>
                  <a:pt x="1226" y="5892"/>
                </a:lnTo>
                <a:lnTo>
                  <a:pt x="1223" y="5897"/>
                </a:lnTo>
                <a:close/>
                <a:moveTo>
                  <a:pt x="1176" y="6045"/>
                </a:moveTo>
                <a:lnTo>
                  <a:pt x="1175" y="6051"/>
                </a:lnTo>
                <a:lnTo>
                  <a:pt x="1177" y="6056"/>
                </a:lnTo>
                <a:lnTo>
                  <a:pt x="1180" y="6059"/>
                </a:lnTo>
                <a:lnTo>
                  <a:pt x="1186" y="6060"/>
                </a:lnTo>
                <a:lnTo>
                  <a:pt x="1193" y="6059"/>
                </a:lnTo>
                <a:lnTo>
                  <a:pt x="1198" y="6056"/>
                </a:lnTo>
                <a:lnTo>
                  <a:pt x="1203" y="6051"/>
                </a:lnTo>
                <a:lnTo>
                  <a:pt x="1206" y="6045"/>
                </a:lnTo>
                <a:lnTo>
                  <a:pt x="1206" y="6039"/>
                </a:lnTo>
                <a:lnTo>
                  <a:pt x="1205" y="6034"/>
                </a:lnTo>
                <a:lnTo>
                  <a:pt x="1201" y="6031"/>
                </a:lnTo>
                <a:lnTo>
                  <a:pt x="1196" y="6030"/>
                </a:lnTo>
                <a:lnTo>
                  <a:pt x="1189" y="6031"/>
                </a:lnTo>
                <a:lnTo>
                  <a:pt x="1183" y="6034"/>
                </a:lnTo>
                <a:lnTo>
                  <a:pt x="1179" y="6039"/>
                </a:lnTo>
                <a:lnTo>
                  <a:pt x="1176" y="6045"/>
                </a:lnTo>
                <a:close/>
                <a:moveTo>
                  <a:pt x="1128" y="6193"/>
                </a:moveTo>
                <a:lnTo>
                  <a:pt x="1128" y="6199"/>
                </a:lnTo>
                <a:lnTo>
                  <a:pt x="1129" y="6203"/>
                </a:lnTo>
                <a:lnTo>
                  <a:pt x="1133" y="6206"/>
                </a:lnTo>
                <a:lnTo>
                  <a:pt x="1138" y="6207"/>
                </a:lnTo>
                <a:lnTo>
                  <a:pt x="1145" y="6206"/>
                </a:lnTo>
                <a:lnTo>
                  <a:pt x="1151" y="6203"/>
                </a:lnTo>
                <a:lnTo>
                  <a:pt x="1155" y="6199"/>
                </a:lnTo>
                <a:lnTo>
                  <a:pt x="1158" y="6193"/>
                </a:lnTo>
                <a:lnTo>
                  <a:pt x="1159" y="6186"/>
                </a:lnTo>
                <a:lnTo>
                  <a:pt x="1157" y="6182"/>
                </a:lnTo>
                <a:lnTo>
                  <a:pt x="1154" y="6179"/>
                </a:lnTo>
                <a:lnTo>
                  <a:pt x="1148" y="6178"/>
                </a:lnTo>
                <a:lnTo>
                  <a:pt x="1142" y="6179"/>
                </a:lnTo>
                <a:lnTo>
                  <a:pt x="1136" y="6182"/>
                </a:lnTo>
                <a:lnTo>
                  <a:pt x="1131" y="6186"/>
                </a:lnTo>
                <a:lnTo>
                  <a:pt x="1128" y="6193"/>
                </a:lnTo>
                <a:close/>
                <a:moveTo>
                  <a:pt x="1081" y="6340"/>
                </a:moveTo>
                <a:lnTo>
                  <a:pt x="1081" y="6346"/>
                </a:lnTo>
                <a:lnTo>
                  <a:pt x="1082" y="6350"/>
                </a:lnTo>
                <a:lnTo>
                  <a:pt x="1086" y="6353"/>
                </a:lnTo>
                <a:lnTo>
                  <a:pt x="1091" y="6354"/>
                </a:lnTo>
                <a:lnTo>
                  <a:pt x="1098" y="6353"/>
                </a:lnTo>
                <a:lnTo>
                  <a:pt x="1103" y="6350"/>
                </a:lnTo>
                <a:lnTo>
                  <a:pt x="1108" y="6346"/>
                </a:lnTo>
                <a:lnTo>
                  <a:pt x="1111" y="6340"/>
                </a:lnTo>
                <a:lnTo>
                  <a:pt x="1111" y="6335"/>
                </a:lnTo>
                <a:lnTo>
                  <a:pt x="1110" y="6330"/>
                </a:lnTo>
                <a:lnTo>
                  <a:pt x="1106" y="6326"/>
                </a:lnTo>
                <a:lnTo>
                  <a:pt x="1101" y="6325"/>
                </a:lnTo>
                <a:lnTo>
                  <a:pt x="1094" y="6326"/>
                </a:lnTo>
                <a:lnTo>
                  <a:pt x="1089" y="6330"/>
                </a:lnTo>
                <a:lnTo>
                  <a:pt x="1084" y="6335"/>
                </a:lnTo>
                <a:lnTo>
                  <a:pt x="1081" y="6340"/>
                </a:lnTo>
                <a:close/>
                <a:moveTo>
                  <a:pt x="1035" y="6488"/>
                </a:moveTo>
                <a:lnTo>
                  <a:pt x="1034" y="6493"/>
                </a:lnTo>
                <a:lnTo>
                  <a:pt x="1035" y="6497"/>
                </a:lnTo>
                <a:lnTo>
                  <a:pt x="1039" y="6500"/>
                </a:lnTo>
                <a:lnTo>
                  <a:pt x="1044" y="6501"/>
                </a:lnTo>
                <a:lnTo>
                  <a:pt x="1050" y="6500"/>
                </a:lnTo>
                <a:lnTo>
                  <a:pt x="1056" y="6497"/>
                </a:lnTo>
                <a:lnTo>
                  <a:pt x="1060" y="6493"/>
                </a:lnTo>
                <a:lnTo>
                  <a:pt x="1063" y="6488"/>
                </a:lnTo>
                <a:lnTo>
                  <a:pt x="1063" y="6482"/>
                </a:lnTo>
                <a:lnTo>
                  <a:pt x="1062" y="6478"/>
                </a:lnTo>
                <a:lnTo>
                  <a:pt x="1058" y="6475"/>
                </a:lnTo>
                <a:lnTo>
                  <a:pt x="1054" y="6474"/>
                </a:lnTo>
                <a:lnTo>
                  <a:pt x="1047" y="6475"/>
                </a:lnTo>
                <a:lnTo>
                  <a:pt x="1042" y="6478"/>
                </a:lnTo>
                <a:lnTo>
                  <a:pt x="1037" y="6482"/>
                </a:lnTo>
                <a:lnTo>
                  <a:pt x="1035" y="6488"/>
                </a:lnTo>
                <a:close/>
                <a:moveTo>
                  <a:pt x="988" y="6635"/>
                </a:moveTo>
                <a:lnTo>
                  <a:pt x="987" y="6640"/>
                </a:lnTo>
                <a:lnTo>
                  <a:pt x="988" y="6644"/>
                </a:lnTo>
                <a:lnTo>
                  <a:pt x="992" y="6647"/>
                </a:lnTo>
                <a:lnTo>
                  <a:pt x="997" y="6648"/>
                </a:lnTo>
                <a:lnTo>
                  <a:pt x="1003" y="6647"/>
                </a:lnTo>
                <a:lnTo>
                  <a:pt x="1008" y="6644"/>
                </a:lnTo>
                <a:lnTo>
                  <a:pt x="1012" y="6640"/>
                </a:lnTo>
                <a:lnTo>
                  <a:pt x="1015" y="6635"/>
                </a:lnTo>
                <a:lnTo>
                  <a:pt x="1016" y="6630"/>
                </a:lnTo>
                <a:lnTo>
                  <a:pt x="1014" y="6626"/>
                </a:lnTo>
                <a:lnTo>
                  <a:pt x="1011" y="6623"/>
                </a:lnTo>
                <a:lnTo>
                  <a:pt x="1006" y="6622"/>
                </a:lnTo>
                <a:lnTo>
                  <a:pt x="1000" y="6623"/>
                </a:lnTo>
                <a:lnTo>
                  <a:pt x="994" y="6626"/>
                </a:lnTo>
                <a:lnTo>
                  <a:pt x="990" y="6630"/>
                </a:lnTo>
                <a:lnTo>
                  <a:pt x="988" y="6635"/>
                </a:lnTo>
                <a:close/>
                <a:moveTo>
                  <a:pt x="941" y="6782"/>
                </a:moveTo>
                <a:lnTo>
                  <a:pt x="940" y="6787"/>
                </a:lnTo>
                <a:lnTo>
                  <a:pt x="941" y="6792"/>
                </a:lnTo>
                <a:lnTo>
                  <a:pt x="945" y="6794"/>
                </a:lnTo>
                <a:lnTo>
                  <a:pt x="949" y="6795"/>
                </a:lnTo>
                <a:lnTo>
                  <a:pt x="956" y="6794"/>
                </a:lnTo>
                <a:lnTo>
                  <a:pt x="961" y="6792"/>
                </a:lnTo>
                <a:lnTo>
                  <a:pt x="965" y="6787"/>
                </a:lnTo>
                <a:lnTo>
                  <a:pt x="967" y="6782"/>
                </a:lnTo>
                <a:lnTo>
                  <a:pt x="968" y="6777"/>
                </a:lnTo>
                <a:lnTo>
                  <a:pt x="966" y="6773"/>
                </a:lnTo>
                <a:lnTo>
                  <a:pt x="963" y="6771"/>
                </a:lnTo>
                <a:lnTo>
                  <a:pt x="959" y="6770"/>
                </a:lnTo>
                <a:lnTo>
                  <a:pt x="952" y="6771"/>
                </a:lnTo>
                <a:lnTo>
                  <a:pt x="947" y="6773"/>
                </a:lnTo>
                <a:lnTo>
                  <a:pt x="943" y="6777"/>
                </a:lnTo>
                <a:lnTo>
                  <a:pt x="941" y="6782"/>
                </a:lnTo>
                <a:close/>
                <a:moveTo>
                  <a:pt x="894" y="6930"/>
                </a:moveTo>
                <a:lnTo>
                  <a:pt x="893" y="6935"/>
                </a:lnTo>
                <a:lnTo>
                  <a:pt x="894" y="6940"/>
                </a:lnTo>
                <a:lnTo>
                  <a:pt x="898" y="6942"/>
                </a:lnTo>
                <a:lnTo>
                  <a:pt x="902" y="6943"/>
                </a:lnTo>
                <a:lnTo>
                  <a:pt x="908" y="6942"/>
                </a:lnTo>
                <a:lnTo>
                  <a:pt x="913" y="6940"/>
                </a:lnTo>
                <a:lnTo>
                  <a:pt x="917" y="6935"/>
                </a:lnTo>
                <a:lnTo>
                  <a:pt x="919" y="6930"/>
                </a:lnTo>
                <a:lnTo>
                  <a:pt x="920" y="6925"/>
                </a:lnTo>
                <a:lnTo>
                  <a:pt x="919" y="6921"/>
                </a:lnTo>
                <a:lnTo>
                  <a:pt x="916" y="6918"/>
                </a:lnTo>
                <a:lnTo>
                  <a:pt x="911" y="6917"/>
                </a:lnTo>
                <a:lnTo>
                  <a:pt x="905" y="6918"/>
                </a:lnTo>
                <a:lnTo>
                  <a:pt x="900" y="6921"/>
                </a:lnTo>
                <a:lnTo>
                  <a:pt x="896" y="6925"/>
                </a:lnTo>
                <a:lnTo>
                  <a:pt x="894" y="6930"/>
                </a:lnTo>
                <a:close/>
                <a:moveTo>
                  <a:pt x="847" y="7078"/>
                </a:moveTo>
                <a:lnTo>
                  <a:pt x="846" y="7083"/>
                </a:lnTo>
                <a:lnTo>
                  <a:pt x="847" y="7087"/>
                </a:lnTo>
                <a:lnTo>
                  <a:pt x="850" y="7089"/>
                </a:lnTo>
                <a:lnTo>
                  <a:pt x="855" y="7090"/>
                </a:lnTo>
                <a:lnTo>
                  <a:pt x="861" y="7089"/>
                </a:lnTo>
                <a:lnTo>
                  <a:pt x="865" y="7087"/>
                </a:lnTo>
                <a:lnTo>
                  <a:pt x="869" y="7083"/>
                </a:lnTo>
                <a:lnTo>
                  <a:pt x="872" y="7078"/>
                </a:lnTo>
                <a:lnTo>
                  <a:pt x="872" y="7073"/>
                </a:lnTo>
                <a:lnTo>
                  <a:pt x="871" y="7069"/>
                </a:lnTo>
                <a:lnTo>
                  <a:pt x="868" y="7066"/>
                </a:lnTo>
                <a:lnTo>
                  <a:pt x="863" y="7065"/>
                </a:lnTo>
                <a:lnTo>
                  <a:pt x="859" y="7066"/>
                </a:lnTo>
                <a:lnTo>
                  <a:pt x="853" y="7069"/>
                </a:lnTo>
                <a:lnTo>
                  <a:pt x="849" y="7073"/>
                </a:lnTo>
                <a:lnTo>
                  <a:pt x="847" y="7078"/>
                </a:lnTo>
                <a:close/>
                <a:moveTo>
                  <a:pt x="800" y="7226"/>
                </a:moveTo>
                <a:lnTo>
                  <a:pt x="799" y="7230"/>
                </a:lnTo>
                <a:lnTo>
                  <a:pt x="800" y="7234"/>
                </a:lnTo>
                <a:lnTo>
                  <a:pt x="803" y="7236"/>
                </a:lnTo>
                <a:lnTo>
                  <a:pt x="808" y="7237"/>
                </a:lnTo>
                <a:lnTo>
                  <a:pt x="813" y="7236"/>
                </a:lnTo>
                <a:lnTo>
                  <a:pt x="818" y="7234"/>
                </a:lnTo>
                <a:lnTo>
                  <a:pt x="822" y="7230"/>
                </a:lnTo>
                <a:lnTo>
                  <a:pt x="824" y="7226"/>
                </a:lnTo>
                <a:lnTo>
                  <a:pt x="824" y="7221"/>
                </a:lnTo>
                <a:lnTo>
                  <a:pt x="823" y="7216"/>
                </a:lnTo>
                <a:lnTo>
                  <a:pt x="820" y="7214"/>
                </a:lnTo>
                <a:lnTo>
                  <a:pt x="816" y="7213"/>
                </a:lnTo>
                <a:lnTo>
                  <a:pt x="810" y="7214"/>
                </a:lnTo>
                <a:lnTo>
                  <a:pt x="806" y="7216"/>
                </a:lnTo>
                <a:lnTo>
                  <a:pt x="802" y="7221"/>
                </a:lnTo>
                <a:lnTo>
                  <a:pt x="800" y="7226"/>
                </a:lnTo>
                <a:close/>
                <a:moveTo>
                  <a:pt x="753" y="7373"/>
                </a:moveTo>
                <a:lnTo>
                  <a:pt x="752" y="7377"/>
                </a:lnTo>
                <a:lnTo>
                  <a:pt x="753" y="7381"/>
                </a:lnTo>
                <a:lnTo>
                  <a:pt x="756" y="7383"/>
                </a:lnTo>
                <a:lnTo>
                  <a:pt x="760" y="7384"/>
                </a:lnTo>
                <a:lnTo>
                  <a:pt x="766" y="7383"/>
                </a:lnTo>
                <a:lnTo>
                  <a:pt x="770" y="7381"/>
                </a:lnTo>
                <a:lnTo>
                  <a:pt x="774" y="7377"/>
                </a:lnTo>
                <a:lnTo>
                  <a:pt x="776" y="7373"/>
                </a:lnTo>
                <a:lnTo>
                  <a:pt x="777" y="7369"/>
                </a:lnTo>
                <a:lnTo>
                  <a:pt x="775" y="7365"/>
                </a:lnTo>
                <a:lnTo>
                  <a:pt x="773" y="7363"/>
                </a:lnTo>
                <a:lnTo>
                  <a:pt x="768" y="7362"/>
                </a:lnTo>
                <a:lnTo>
                  <a:pt x="764" y="7363"/>
                </a:lnTo>
                <a:lnTo>
                  <a:pt x="759" y="7365"/>
                </a:lnTo>
                <a:lnTo>
                  <a:pt x="755" y="7369"/>
                </a:lnTo>
                <a:lnTo>
                  <a:pt x="753" y="7373"/>
                </a:lnTo>
                <a:close/>
                <a:moveTo>
                  <a:pt x="706" y="7520"/>
                </a:moveTo>
                <a:lnTo>
                  <a:pt x="705" y="7525"/>
                </a:lnTo>
                <a:lnTo>
                  <a:pt x="706" y="7528"/>
                </a:lnTo>
                <a:lnTo>
                  <a:pt x="709" y="7530"/>
                </a:lnTo>
                <a:lnTo>
                  <a:pt x="713" y="7531"/>
                </a:lnTo>
                <a:lnTo>
                  <a:pt x="719" y="7530"/>
                </a:lnTo>
                <a:lnTo>
                  <a:pt x="723" y="7528"/>
                </a:lnTo>
                <a:lnTo>
                  <a:pt x="726" y="7525"/>
                </a:lnTo>
                <a:lnTo>
                  <a:pt x="728" y="7520"/>
                </a:lnTo>
                <a:lnTo>
                  <a:pt x="729" y="7516"/>
                </a:lnTo>
                <a:lnTo>
                  <a:pt x="728" y="7513"/>
                </a:lnTo>
                <a:lnTo>
                  <a:pt x="725" y="7510"/>
                </a:lnTo>
                <a:lnTo>
                  <a:pt x="721" y="7509"/>
                </a:lnTo>
                <a:lnTo>
                  <a:pt x="717" y="7510"/>
                </a:lnTo>
                <a:lnTo>
                  <a:pt x="711" y="7513"/>
                </a:lnTo>
                <a:lnTo>
                  <a:pt x="708" y="7516"/>
                </a:lnTo>
                <a:lnTo>
                  <a:pt x="706" y="7520"/>
                </a:lnTo>
                <a:close/>
                <a:moveTo>
                  <a:pt x="659" y="7668"/>
                </a:moveTo>
                <a:lnTo>
                  <a:pt x="659" y="7672"/>
                </a:lnTo>
                <a:lnTo>
                  <a:pt x="660" y="7675"/>
                </a:lnTo>
                <a:lnTo>
                  <a:pt x="662" y="7677"/>
                </a:lnTo>
                <a:lnTo>
                  <a:pt x="666" y="7678"/>
                </a:lnTo>
                <a:lnTo>
                  <a:pt x="671" y="7677"/>
                </a:lnTo>
                <a:lnTo>
                  <a:pt x="675" y="7675"/>
                </a:lnTo>
                <a:lnTo>
                  <a:pt x="678" y="7672"/>
                </a:lnTo>
                <a:lnTo>
                  <a:pt x="680" y="7668"/>
                </a:lnTo>
                <a:lnTo>
                  <a:pt x="681" y="7664"/>
                </a:lnTo>
                <a:lnTo>
                  <a:pt x="680" y="7661"/>
                </a:lnTo>
                <a:lnTo>
                  <a:pt x="677" y="7658"/>
                </a:lnTo>
                <a:lnTo>
                  <a:pt x="673" y="7658"/>
                </a:lnTo>
                <a:lnTo>
                  <a:pt x="669" y="7658"/>
                </a:lnTo>
                <a:lnTo>
                  <a:pt x="664" y="7661"/>
                </a:lnTo>
                <a:lnTo>
                  <a:pt x="661" y="7664"/>
                </a:lnTo>
                <a:lnTo>
                  <a:pt x="659" y="7668"/>
                </a:lnTo>
                <a:close/>
                <a:moveTo>
                  <a:pt x="612" y="7815"/>
                </a:moveTo>
                <a:lnTo>
                  <a:pt x="612" y="7819"/>
                </a:lnTo>
                <a:lnTo>
                  <a:pt x="613" y="7822"/>
                </a:lnTo>
                <a:lnTo>
                  <a:pt x="615" y="7825"/>
                </a:lnTo>
                <a:lnTo>
                  <a:pt x="619" y="7826"/>
                </a:lnTo>
                <a:lnTo>
                  <a:pt x="624" y="7825"/>
                </a:lnTo>
                <a:lnTo>
                  <a:pt x="627" y="7822"/>
                </a:lnTo>
                <a:lnTo>
                  <a:pt x="630" y="7819"/>
                </a:lnTo>
                <a:lnTo>
                  <a:pt x="632" y="7815"/>
                </a:lnTo>
                <a:lnTo>
                  <a:pt x="633" y="7811"/>
                </a:lnTo>
                <a:lnTo>
                  <a:pt x="632" y="7808"/>
                </a:lnTo>
                <a:lnTo>
                  <a:pt x="629" y="7806"/>
                </a:lnTo>
                <a:lnTo>
                  <a:pt x="626" y="7805"/>
                </a:lnTo>
                <a:lnTo>
                  <a:pt x="622" y="7806"/>
                </a:lnTo>
                <a:lnTo>
                  <a:pt x="617" y="7808"/>
                </a:lnTo>
                <a:lnTo>
                  <a:pt x="614" y="7811"/>
                </a:lnTo>
                <a:lnTo>
                  <a:pt x="612" y="7815"/>
                </a:lnTo>
                <a:close/>
                <a:moveTo>
                  <a:pt x="565" y="7962"/>
                </a:moveTo>
                <a:lnTo>
                  <a:pt x="565" y="7967"/>
                </a:lnTo>
                <a:lnTo>
                  <a:pt x="566" y="7970"/>
                </a:lnTo>
                <a:lnTo>
                  <a:pt x="568" y="7972"/>
                </a:lnTo>
                <a:lnTo>
                  <a:pt x="571" y="7973"/>
                </a:lnTo>
                <a:lnTo>
                  <a:pt x="576" y="7972"/>
                </a:lnTo>
                <a:lnTo>
                  <a:pt x="580" y="7970"/>
                </a:lnTo>
                <a:lnTo>
                  <a:pt x="583" y="7967"/>
                </a:lnTo>
                <a:lnTo>
                  <a:pt x="585" y="7962"/>
                </a:lnTo>
                <a:lnTo>
                  <a:pt x="585" y="7959"/>
                </a:lnTo>
                <a:lnTo>
                  <a:pt x="584" y="7956"/>
                </a:lnTo>
                <a:lnTo>
                  <a:pt x="582" y="7954"/>
                </a:lnTo>
                <a:lnTo>
                  <a:pt x="578" y="7953"/>
                </a:lnTo>
                <a:lnTo>
                  <a:pt x="575" y="7954"/>
                </a:lnTo>
                <a:lnTo>
                  <a:pt x="570" y="7956"/>
                </a:lnTo>
                <a:lnTo>
                  <a:pt x="567" y="7959"/>
                </a:lnTo>
                <a:lnTo>
                  <a:pt x="565" y="7962"/>
                </a:lnTo>
                <a:close/>
                <a:moveTo>
                  <a:pt x="519" y="8111"/>
                </a:moveTo>
                <a:lnTo>
                  <a:pt x="518" y="8114"/>
                </a:lnTo>
                <a:lnTo>
                  <a:pt x="519" y="8117"/>
                </a:lnTo>
                <a:lnTo>
                  <a:pt x="521" y="8119"/>
                </a:lnTo>
                <a:lnTo>
                  <a:pt x="524" y="8119"/>
                </a:lnTo>
                <a:lnTo>
                  <a:pt x="529" y="8119"/>
                </a:lnTo>
                <a:lnTo>
                  <a:pt x="532" y="8117"/>
                </a:lnTo>
                <a:lnTo>
                  <a:pt x="535" y="8114"/>
                </a:lnTo>
                <a:lnTo>
                  <a:pt x="536" y="8111"/>
                </a:lnTo>
                <a:lnTo>
                  <a:pt x="537" y="8107"/>
                </a:lnTo>
                <a:lnTo>
                  <a:pt x="536" y="8105"/>
                </a:lnTo>
                <a:lnTo>
                  <a:pt x="534" y="8102"/>
                </a:lnTo>
                <a:lnTo>
                  <a:pt x="531" y="8101"/>
                </a:lnTo>
                <a:lnTo>
                  <a:pt x="527" y="8102"/>
                </a:lnTo>
                <a:lnTo>
                  <a:pt x="523" y="8105"/>
                </a:lnTo>
                <a:lnTo>
                  <a:pt x="520" y="8107"/>
                </a:lnTo>
                <a:lnTo>
                  <a:pt x="519" y="8111"/>
                </a:lnTo>
                <a:close/>
                <a:moveTo>
                  <a:pt x="472" y="8258"/>
                </a:moveTo>
                <a:lnTo>
                  <a:pt x="471" y="8261"/>
                </a:lnTo>
                <a:lnTo>
                  <a:pt x="472" y="8264"/>
                </a:lnTo>
                <a:lnTo>
                  <a:pt x="474" y="8266"/>
                </a:lnTo>
                <a:lnTo>
                  <a:pt x="477" y="8266"/>
                </a:lnTo>
                <a:lnTo>
                  <a:pt x="481" y="8266"/>
                </a:lnTo>
                <a:lnTo>
                  <a:pt x="485" y="8264"/>
                </a:lnTo>
                <a:lnTo>
                  <a:pt x="487" y="8261"/>
                </a:lnTo>
                <a:lnTo>
                  <a:pt x="489" y="8258"/>
                </a:lnTo>
                <a:lnTo>
                  <a:pt x="489" y="8255"/>
                </a:lnTo>
                <a:lnTo>
                  <a:pt x="488" y="8252"/>
                </a:lnTo>
                <a:lnTo>
                  <a:pt x="486" y="8251"/>
                </a:lnTo>
                <a:lnTo>
                  <a:pt x="483" y="8250"/>
                </a:lnTo>
                <a:lnTo>
                  <a:pt x="480" y="8251"/>
                </a:lnTo>
                <a:lnTo>
                  <a:pt x="476" y="8252"/>
                </a:lnTo>
                <a:lnTo>
                  <a:pt x="473" y="8255"/>
                </a:lnTo>
                <a:lnTo>
                  <a:pt x="472" y="8258"/>
                </a:lnTo>
                <a:close/>
                <a:moveTo>
                  <a:pt x="425" y="8405"/>
                </a:moveTo>
                <a:lnTo>
                  <a:pt x="425" y="8408"/>
                </a:lnTo>
                <a:lnTo>
                  <a:pt x="426" y="8411"/>
                </a:lnTo>
                <a:lnTo>
                  <a:pt x="427" y="8412"/>
                </a:lnTo>
                <a:lnTo>
                  <a:pt x="430" y="8413"/>
                </a:lnTo>
                <a:lnTo>
                  <a:pt x="434" y="8412"/>
                </a:lnTo>
                <a:lnTo>
                  <a:pt x="437" y="8411"/>
                </a:lnTo>
                <a:lnTo>
                  <a:pt x="439" y="8408"/>
                </a:lnTo>
                <a:lnTo>
                  <a:pt x="441" y="8405"/>
                </a:lnTo>
                <a:lnTo>
                  <a:pt x="441" y="8403"/>
                </a:lnTo>
                <a:lnTo>
                  <a:pt x="440" y="8400"/>
                </a:lnTo>
                <a:lnTo>
                  <a:pt x="438" y="8399"/>
                </a:lnTo>
                <a:lnTo>
                  <a:pt x="436" y="8398"/>
                </a:lnTo>
                <a:lnTo>
                  <a:pt x="433" y="8399"/>
                </a:lnTo>
                <a:lnTo>
                  <a:pt x="429" y="8400"/>
                </a:lnTo>
                <a:lnTo>
                  <a:pt x="427" y="8403"/>
                </a:lnTo>
                <a:lnTo>
                  <a:pt x="425" y="8405"/>
                </a:lnTo>
                <a:close/>
                <a:moveTo>
                  <a:pt x="379" y="8553"/>
                </a:moveTo>
                <a:lnTo>
                  <a:pt x="378" y="8555"/>
                </a:lnTo>
                <a:lnTo>
                  <a:pt x="379" y="8557"/>
                </a:lnTo>
                <a:lnTo>
                  <a:pt x="381" y="8559"/>
                </a:lnTo>
                <a:lnTo>
                  <a:pt x="384" y="8559"/>
                </a:lnTo>
                <a:lnTo>
                  <a:pt x="387" y="8559"/>
                </a:lnTo>
                <a:lnTo>
                  <a:pt x="389" y="8557"/>
                </a:lnTo>
                <a:lnTo>
                  <a:pt x="391" y="8555"/>
                </a:lnTo>
                <a:lnTo>
                  <a:pt x="392" y="8553"/>
                </a:lnTo>
                <a:lnTo>
                  <a:pt x="393" y="8550"/>
                </a:lnTo>
                <a:lnTo>
                  <a:pt x="392" y="8548"/>
                </a:lnTo>
                <a:lnTo>
                  <a:pt x="390" y="8547"/>
                </a:lnTo>
                <a:lnTo>
                  <a:pt x="388" y="8546"/>
                </a:lnTo>
                <a:lnTo>
                  <a:pt x="385" y="8547"/>
                </a:lnTo>
                <a:lnTo>
                  <a:pt x="382" y="8548"/>
                </a:lnTo>
                <a:lnTo>
                  <a:pt x="380" y="8550"/>
                </a:lnTo>
                <a:lnTo>
                  <a:pt x="379" y="8553"/>
                </a:lnTo>
                <a:close/>
                <a:moveTo>
                  <a:pt x="332" y="8700"/>
                </a:moveTo>
                <a:lnTo>
                  <a:pt x="331" y="8703"/>
                </a:lnTo>
                <a:lnTo>
                  <a:pt x="332" y="8704"/>
                </a:lnTo>
                <a:lnTo>
                  <a:pt x="333" y="8706"/>
                </a:lnTo>
                <a:lnTo>
                  <a:pt x="337" y="8706"/>
                </a:lnTo>
                <a:lnTo>
                  <a:pt x="339" y="8706"/>
                </a:lnTo>
                <a:lnTo>
                  <a:pt x="341" y="8704"/>
                </a:lnTo>
                <a:lnTo>
                  <a:pt x="343" y="8703"/>
                </a:lnTo>
                <a:lnTo>
                  <a:pt x="345" y="8700"/>
                </a:lnTo>
                <a:lnTo>
                  <a:pt x="345" y="8698"/>
                </a:lnTo>
                <a:lnTo>
                  <a:pt x="344" y="8696"/>
                </a:lnTo>
                <a:lnTo>
                  <a:pt x="343" y="8695"/>
                </a:lnTo>
                <a:lnTo>
                  <a:pt x="340" y="8694"/>
                </a:lnTo>
                <a:lnTo>
                  <a:pt x="338" y="8695"/>
                </a:lnTo>
                <a:lnTo>
                  <a:pt x="335" y="8696"/>
                </a:lnTo>
                <a:lnTo>
                  <a:pt x="333" y="8698"/>
                </a:lnTo>
                <a:lnTo>
                  <a:pt x="332" y="8700"/>
                </a:lnTo>
                <a:close/>
                <a:moveTo>
                  <a:pt x="296" y="8848"/>
                </a:moveTo>
                <a:lnTo>
                  <a:pt x="297" y="8846"/>
                </a:lnTo>
                <a:lnTo>
                  <a:pt x="296" y="8844"/>
                </a:lnTo>
                <a:lnTo>
                  <a:pt x="295" y="8843"/>
                </a:lnTo>
                <a:lnTo>
                  <a:pt x="293" y="8842"/>
                </a:lnTo>
                <a:lnTo>
                  <a:pt x="291" y="8843"/>
                </a:lnTo>
                <a:lnTo>
                  <a:pt x="289" y="8844"/>
                </a:lnTo>
                <a:lnTo>
                  <a:pt x="286" y="8846"/>
                </a:lnTo>
                <a:lnTo>
                  <a:pt x="285" y="8848"/>
                </a:lnTo>
                <a:lnTo>
                  <a:pt x="285" y="8850"/>
                </a:lnTo>
                <a:lnTo>
                  <a:pt x="285" y="8851"/>
                </a:lnTo>
                <a:lnTo>
                  <a:pt x="287" y="8853"/>
                </a:lnTo>
                <a:lnTo>
                  <a:pt x="290" y="8854"/>
                </a:lnTo>
                <a:lnTo>
                  <a:pt x="292" y="8853"/>
                </a:lnTo>
                <a:lnTo>
                  <a:pt x="294" y="8851"/>
                </a:lnTo>
                <a:lnTo>
                  <a:pt x="295" y="8850"/>
                </a:lnTo>
                <a:lnTo>
                  <a:pt x="296" y="8848"/>
                </a:lnTo>
                <a:close/>
                <a:moveTo>
                  <a:pt x="248" y="8996"/>
                </a:moveTo>
                <a:lnTo>
                  <a:pt x="248" y="8994"/>
                </a:lnTo>
                <a:lnTo>
                  <a:pt x="248" y="8993"/>
                </a:lnTo>
                <a:lnTo>
                  <a:pt x="247" y="8991"/>
                </a:lnTo>
                <a:lnTo>
                  <a:pt x="245" y="8991"/>
                </a:lnTo>
                <a:lnTo>
                  <a:pt x="243" y="8991"/>
                </a:lnTo>
                <a:lnTo>
                  <a:pt x="242" y="8993"/>
                </a:lnTo>
                <a:lnTo>
                  <a:pt x="239" y="8994"/>
                </a:lnTo>
                <a:lnTo>
                  <a:pt x="238" y="8996"/>
                </a:lnTo>
                <a:lnTo>
                  <a:pt x="238" y="8998"/>
                </a:lnTo>
                <a:lnTo>
                  <a:pt x="239" y="8999"/>
                </a:lnTo>
                <a:lnTo>
                  <a:pt x="240" y="9000"/>
                </a:lnTo>
                <a:lnTo>
                  <a:pt x="242" y="9000"/>
                </a:lnTo>
                <a:lnTo>
                  <a:pt x="244" y="9000"/>
                </a:lnTo>
                <a:lnTo>
                  <a:pt x="246" y="8999"/>
                </a:lnTo>
                <a:lnTo>
                  <a:pt x="247" y="8998"/>
                </a:lnTo>
                <a:lnTo>
                  <a:pt x="248" y="8996"/>
                </a:lnTo>
                <a:close/>
                <a:moveTo>
                  <a:pt x="200" y="9143"/>
                </a:moveTo>
                <a:lnTo>
                  <a:pt x="201" y="9142"/>
                </a:lnTo>
                <a:lnTo>
                  <a:pt x="200" y="9140"/>
                </a:lnTo>
                <a:lnTo>
                  <a:pt x="199" y="9140"/>
                </a:lnTo>
                <a:lnTo>
                  <a:pt x="198" y="9139"/>
                </a:lnTo>
                <a:lnTo>
                  <a:pt x="195" y="9140"/>
                </a:lnTo>
                <a:lnTo>
                  <a:pt x="191" y="9143"/>
                </a:lnTo>
                <a:lnTo>
                  <a:pt x="191" y="9145"/>
                </a:lnTo>
                <a:lnTo>
                  <a:pt x="192" y="9146"/>
                </a:lnTo>
                <a:lnTo>
                  <a:pt x="194" y="9147"/>
                </a:lnTo>
                <a:lnTo>
                  <a:pt x="195" y="9147"/>
                </a:lnTo>
                <a:lnTo>
                  <a:pt x="198" y="9146"/>
                </a:lnTo>
                <a:lnTo>
                  <a:pt x="200" y="9143"/>
                </a:lnTo>
                <a:close/>
                <a:moveTo>
                  <a:pt x="152" y="9291"/>
                </a:moveTo>
                <a:lnTo>
                  <a:pt x="152" y="9289"/>
                </a:lnTo>
                <a:lnTo>
                  <a:pt x="152" y="9288"/>
                </a:lnTo>
                <a:lnTo>
                  <a:pt x="151" y="9288"/>
                </a:lnTo>
                <a:lnTo>
                  <a:pt x="150" y="9287"/>
                </a:lnTo>
                <a:lnTo>
                  <a:pt x="148" y="9288"/>
                </a:lnTo>
                <a:lnTo>
                  <a:pt x="145" y="9291"/>
                </a:lnTo>
                <a:lnTo>
                  <a:pt x="145" y="9292"/>
                </a:lnTo>
                <a:lnTo>
                  <a:pt x="145" y="9293"/>
                </a:lnTo>
                <a:lnTo>
                  <a:pt x="147" y="9294"/>
                </a:lnTo>
                <a:lnTo>
                  <a:pt x="148" y="9294"/>
                </a:lnTo>
                <a:lnTo>
                  <a:pt x="151" y="9293"/>
                </a:lnTo>
                <a:lnTo>
                  <a:pt x="152" y="9291"/>
                </a:lnTo>
                <a:close/>
                <a:moveTo>
                  <a:pt x="102" y="9436"/>
                </a:moveTo>
                <a:lnTo>
                  <a:pt x="101" y="9436"/>
                </a:lnTo>
                <a:lnTo>
                  <a:pt x="99" y="9438"/>
                </a:lnTo>
                <a:lnTo>
                  <a:pt x="99" y="9440"/>
                </a:lnTo>
                <a:lnTo>
                  <a:pt x="101" y="9440"/>
                </a:lnTo>
                <a:lnTo>
                  <a:pt x="103" y="9440"/>
                </a:lnTo>
                <a:lnTo>
                  <a:pt x="104" y="9438"/>
                </a:lnTo>
                <a:lnTo>
                  <a:pt x="104" y="9436"/>
                </a:lnTo>
                <a:lnTo>
                  <a:pt x="102" y="9436"/>
                </a:lnTo>
                <a:close/>
                <a:moveTo>
                  <a:pt x="53" y="9585"/>
                </a:moveTo>
                <a:lnTo>
                  <a:pt x="53" y="9587"/>
                </a:lnTo>
                <a:lnTo>
                  <a:pt x="54" y="9587"/>
                </a:lnTo>
                <a:lnTo>
                  <a:pt x="55" y="9587"/>
                </a:lnTo>
                <a:lnTo>
                  <a:pt x="56" y="9585"/>
                </a:lnTo>
                <a:lnTo>
                  <a:pt x="56" y="9584"/>
                </a:lnTo>
                <a:lnTo>
                  <a:pt x="55" y="9584"/>
                </a:lnTo>
                <a:lnTo>
                  <a:pt x="54" y="9584"/>
                </a:lnTo>
                <a:lnTo>
                  <a:pt x="53" y="9585"/>
                </a:lnTo>
                <a:close/>
                <a:moveTo>
                  <a:pt x="6" y="9733"/>
                </a:moveTo>
                <a:lnTo>
                  <a:pt x="6" y="9734"/>
                </a:lnTo>
                <a:lnTo>
                  <a:pt x="7" y="9734"/>
                </a:lnTo>
                <a:lnTo>
                  <a:pt x="8" y="9734"/>
                </a:lnTo>
                <a:lnTo>
                  <a:pt x="8" y="9733"/>
                </a:lnTo>
                <a:lnTo>
                  <a:pt x="8" y="9732"/>
                </a:lnTo>
                <a:lnTo>
                  <a:pt x="7" y="9732"/>
                </a:lnTo>
                <a:lnTo>
                  <a:pt x="6" y="9732"/>
                </a:lnTo>
                <a:lnTo>
                  <a:pt x="6" y="9733"/>
                </a:lnTo>
                <a:close/>
                <a:moveTo>
                  <a:pt x="2938" y="144"/>
                </a:moveTo>
                <a:lnTo>
                  <a:pt x="2938" y="144"/>
                </a:lnTo>
                <a:lnTo>
                  <a:pt x="2938" y="144"/>
                </a:lnTo>
                <a:lnTo>
                  <a:pt x="2938" y="144"/>
                </a:lnTo>
                <a:lnTo>
                  <a:pt x="2937" y="144"/>
                </a:lnTo>
                <a:lnTo>
                  <a:pt x="2937" y="144"/>
                </a:lnTo>
                <a:lnTo>
                  <a:pt x="2938" y="144"/>
                </a:lnTo>
                <a:lnTo>
                  <a:pt x="2938" y="144"/>
                </a:lnTo>
                <a:lnTo>
                  <a:pt x="2938" y="144"/>
                </a:lnTo>
                <a:close/>
                <a:moveTo>
                  <a:pt x="2891" y="291"/>
                </a:moveTo>
                <a:lnTo>
                  <a:pt x="2891" y="291"/>
                </a:lnTo>
                <a:lnTo>
                  <a:pt x="2890" y="291"/>
                </a:lnTo>
                <a:lnTo>
                  <a:pt x="2890" y="291"/>
                </a:lnTo>
                <a:lnTo>
                  <a:pt x="2890" y="291"/>
                </a:lnTo>
                <a:lnTo>
                  <a:pt x="2890" y="292"/>
                </a:lnTo>
                <a:lnTo>
                  <a:pt x="2890" y="292"/>
                </a:lnTo>
                <a:lnTo>
                  <a:pt x="2891" y="292"/>
                </a:lnTo>
                <a:lnTo>
                  <a:pt x="2891" y="291"/>
                </a:lnTo>
                <a:close/>
                <a:moveTo>
                  <a:pt x="2844" y="439"/>
                </a:moveTo>
                <a:lnTo>
                  <a:pt x="2844" y="438"/>
                </a:lnTo>
                <a:lnTo>
                  <a:pt x="2843" y="438"/>
                </a:lnTo>
                <a:lnTo>
                  <a:pt x="2843" y="438"/>
                </a:lnTo>
                <a:lnTo>
                  <a:pt x="2842" y="439"/>
                </a:lnTo>
                <a:lnTo>
                  <a:pt x="2842" y="439"/>
                </a:lnTo>
                <a:lnTo>
                  <a:pt x="2843" y="440"/>
                </a:lnTo>
                <a:lnTo>
                  <a:pt x="2843" y="439"/>
                </a:lnTo>
                <a:lnTo>
                  <a:pt x="2844" y="439"/>
                </a:lnTo>
                <a:close/>
                <a:moveTo>
                  <a:pt x="2797" y="587"/>
                </a:moveTo>
                <a:lnTo>
                  <a:pt x="2797" y="586"/>
                </a:lnTo>
                <a:lnTo>
                  <a:pt x="2796" y="586"/>
                </a:lnTo>
                <a:lnTo>
                  <a:pt x="2795" y="586"/>
                </a:lnTo>
                <a:lnTo>
                  <a:pt x="2794" y="587"/>
                </a:lnTo>
                <a:lnTo>
                  <a:pt x="2794" y="588"/>
                </a:lnTo>
                <a:lnTo>
                  <a:pt x="2795" y="589"/>
                </a:lnTo>
                <a:lnTo>
                  <a:pt x="2796" y="588"/>
                </a:lnTo>
                <a:lnTo>
                  <a:pt x="2797" y="587"/>
                </a:lnTo>
                <a:close/>
                <a:moveTo>
                  <a:pt x="2750" y="735"/>
                </a:moveTo>
                <a:lnTo>
                  <a:pt x="2750" y="733"/>
                </a:lnTo>
                <a:lnTo>
                  <a:pt x="2749" y="732"/>
                </a:lnTo>
                <a:lnTo>
                  <a:pt x="2747" y="733"/>
                </a:lnTo>
                <a:lnTo>
                  <a:pt x="2746" y="735"/>
                </a:lnTo>
                <a:lnTo>
                  <a:pt x="2746" y="736"/>
                </a:lnTo>
                <a:lnTo>
                  <a:pt x="2748" y="737"/>
                </a:lnTo>
                <a:lnTo>
                  <a:pt x="2749" y="736"/>
                </a:lnTo>
                <a:lnTo>
                  <a:pt x="2750" y="735"/>
                </a:lnTo>
                <a:close/>
                <a:moveTo>
                  <a:pt x="2703" y="882"/>
                </a:moveTo>
                <a:lnTo>
                  <a:pt x="2703" y="880"/>
                </a:lnTo>
                <a:lnTo>
                  <a:pt x="2702" y="879"/>
                </a:lnTo>
                <a:lnTo>
                  <a:pt x="2700" y="880"/>
                </a:lnTo>
                <a:lnTo>
                  <a:pt x="2698" y="882"/>
                </a:lnTo>
                <a:lnTo>
                  <a:pt x="2699" y="884"/>
                </a:lnTo>
                <a:lnTo>
                  <a:pt x="2700" y="884"/>
                </a:lnTo>
                <a:lnTo>
                  <a:pt x="2702" y="884"/>
                </a:lnTo>
                <a:lnTo>
                  <a:pt x="2703" y="882"/>
                </a:lnTo>
                <a:close/>
                <a:moveTo>
                  <a:pt x="2652" y="1032"/>
                </a:moveTo>
                <a:lnTo>
                  <a:pt x="2655" y="1031"/>
                </a:lnTo>
                <a:lnTo>
                  <a:pt x="2657" y="1029"/>
                </a:lnTo>
                <a:lnTo>
                  <a:pt x="2657" y="1028"/>
                </a:lnTo>
                <a:lnTo>
                  <a:pt x="2656" y="1027"/>
                </a:lnTo>
                <a:lnTo>
                  <a:pt x="2656" y="1026"/>
                </a:lnTo>
                <a:lnTo>
                  <a:pt x="2655" y="1026"/>
                </a:lnTo>
                <a:lnTo>
                  <a:pt x="2652" y="1027"/>
                </a:lnTo>
                <a:lnTo>
                  <a:pt x="2650" y="1029"/>
                </a:lnTo>
                <a:lnTo>
                  <a:pt x="2650" y="1030"/>
                </a:lnTo>
                <a:lnTo>
                  <a:pt x="2651" y="1032"/>
                </a:lnTo>
                <a:lnTo>
                  <a:pt x="2651" y="1032"/>
                </a:lnTo>
                <a:lnTo>
                  <a:pt x="2652" y="1032"/>
                </a:lnTo>
                <a:close/>
                <a:moveTo>
                  <a:pt x="2605" y="1180"/>
                </a:moveTo>
                <a:lnTo>
                  <a:pt x="2608" y="1179"/>
                </a:lnTo>
                <a:lnTo>
                  <a:pt x="2610" y="1177"/>
                </a:lnTo>
                <a:lnTo>
                  <a:pt x="2610" y="1175"/>
                </a:lnTo>
                <a:lnTo>
                  <a:pt x="2609" y="1174"/>
                </a:lnTo>
                <a:lnTo>
                  <a:pt x="2609" y="1173"/>
                </a:lnTo>
                <a:lnTo>
                  <a:pt x="2607" y="1173"/>
                </a:lnTo>
                <a:lnTo>
                  <a:pt x="2604" y="1174"/>
                </a:lnTo>
                <a:lnTo>
                  <a:pt x="2603" y="1177"/>
                </a:lnTo>
                <a:lnTo>
                  <a:pt x="2602" y="1178"/>
                </a:lnTo>
                <a:lnTo>
                  <a:pt x="2603" y="1179"/>
                </a:lnTo>
                <a:lnTo>
                  <a:pt x="2604" y="1180"/>
                </a:lnTo>
                <a:lnTo>
                  <a:pt x="2605" y="1180"/>
                </a:lnTo>
                <a:close/>
                <a:moveTo>
                  <a:pt x="2557" y="1328"/>
                </a:moveTo>
                <a:lnTo>
                  <a:pt x="2559" y="1328"/>
                </a:lnTo>
                <a:lnTo>
                  <a:pt x="2561" y="1327"/>
                </a:lnTo>
                <a:lnTo>
                  <a:pt x="2562" y="1326"/>
                </a:lnTo>
                <a:lnTo>
                  <a:pt x="2563" y="1324"/>
                </a:lnTo>
                <a:lnTo>
                  <a:pt x="2563" y="1322"/>
                </a:lnTo>
                <a:lnTo>
                  <a:pt x="2563" y="1321"/>
                </a:lnTo>
                <a:lnTo>
                  <a:pt x="2562" y="1320"/>
                </a:lnTo>
                <a:lnTo>
                  <a:pt x="2560" y="1320"/>
                </a:lnTo>
                <a:lnTo>
                  <a:pt x="2558" y="1320"/>
                </a:lnTo>
                <a:lnTo>
                  <a:pt x="2557" y="1321"/>
                </a:lnTo>
                <a:lnTo>
                  <a:pt x="2555" y="1322"/>
                </a:lnTo>
                <a:lnTo>
                  <a:pt x="2554" y="1324"/>
                </a:lnTo>
                <a:lnTo>
                  <a:pt x="2554" y="1326"/>
                </a:lnTo>
                <a:lnTo>
                  <a:pt x="2555" y="1327"/>
                </a:lnTo>
                <a:lnTo>
                  <a:pt x="2556" y="1328"/>
                </a:lnTo>
                <a:lnTo>
                  <a:pt x="2557" y="1328"/>
                </a:lnTo>
                <a:close/>
                <a:moveTo>
                  <a:pt x="2510" y="1477"/>
                </a:moveTo>
                <a:lnTo>
                  <a:pt x="2512" y="1477"/>
                </a:lnTo>
                <a:lnTo>
                  <a:pt x="2514" y="1476"/>
                </a:lnTo>
                <a:lnTo>
                  <a:pt x="2515" y="1474"/>
                </a:lnTo>
                <a:lnTo>
                  <a:pt x="2516" y="1472"/>
                </a:lnTo>
                <a:lnTo>
                  <a:pt x="2516" y="1469"/>
                </a:lnTo>
                <a:lnTo>
                  <a:pt x="2516" y="1468"/>
                </a:lnTo>
                <a:lnTo>
                  <a:pt x="2515" y="1467"/>
                </a:lnTo>
                <a:lnTo>
                  <a:pt x="2513" y="1467"/>
                </a:lnTo>
                <a:lnTo>
                  <a:pt x="2511" y="1467"/>
                </a:lnTo>
                <a:lnTo>
                  <a:pt x="2509" y="1468"/>
                </a:lnTo>
                <a:lnTo>
                  <a:pt x="2508" y="1469"/>
                </a:lnTo>
                <a:lnTo>
                  <a:pt x="2507" y="1472"/>
                </a:lnTo>
                <a:lnTo>
                  <a:pt x="2506" y="1474"/>
                </a:lnTo>
                <a:lnTo>
                  <a:pt x="2507" y="1476"/>
                </a:lnTo>
                <a:lnTo>
                  <a:pt x="2508" y="1477"/>
                </a:lnTo>
                <a:lnTo>
                  <a:pt x="2510" y="1477"/>
                </a:lnTo>
                <a:close/>
                <a:moveTo>
                  <a:pt x="2462" y="1625"/>
                </a:moveTo>
                <a:lnTo>
                  <a:pt x="2465" y="1625"/>
                </a:lnTo>
                <a:lnTo>
                  <a:pt x="2467" y="1624"/>
                </a:lnTo>
                <a:lnTo>
                  <a:pt x="2468" y="1622"/>
                </a:lnTo>
                <a:lnTo>
                  <a:pt x="2470" y="1620"/>
                </a:lnTo>
                <a:lnTo>
                  <a:pt x="2470" y="1618"/>
                </a:lnTo>
                <a:lnTo>
                  <a:pt x="2469" y="1616"/>
                </a:lnTo>
                <a:lnTo>
                  <a:pt x="2468" y="1615"/>
                </a:lnTo>
                <a:lnTo>
                  <a:pt x="2466" y="1614"/>
                </a:lnTo>
                <a:lnTo>
                  <a:pt x="2463" y="1615"/>
                </a:lnTo>
                <a:lnTo>
                  <a:pt x="2461" y="1616"/>
                </a:lnTo>
                <a:lnTo>
                  <a:pt x="2460" y="1618"/>
                </a:lnTo>
                <a:lnTo>
                  <a:pt x="2458" y="1620"/>
                </a:lnTo>
                <a:lnTo>
                  <a:pt x="2458" y="1622"/>
                </a:lnTo>
                <a:lnTo>
                  <a:pt x="2459" y="1624"/>
                </a:lnTo>
                <a:lnTo>
                  <a:pt x="2460" y="1625"/>
                </a:lnTo>
                <a:lnTo>
                  <a:pt x="2462" y="1625"/>
                </a:lnTo>
                <a:close/>
                <a:moveTo>
                  <a:pt x="2415" y="1773"/>
                </a:moveTo>
                <a:lnTo>
                  <a:pt x="2417" y="1773"/>
                </a:lnTo>
                <a:lnTo>
                  <a:pt x="2420" y="1771"/>
                </a:lnTo>
                <a:lnTo>
                  <a:pt x="2421" y="1769"/>
                </a:lnTo>
                <a:lnTo>
                  <a:pt x="2423" y="1767"/>
                </a:lnTo>
                <a:lnTo>
                  <a:pt x="2423" y="1765"/>
                </a:lnTo>
                <a:lnTo>
                  <a:pt x="2422" y="1763"/>
                </a:lnTo>
                <a:lnTo>
                  <a:pt x="2421" y="1762"/>
                </a:lnTo>
                <a:lnTo>
                  <a:pt x="2419" y="1761"/>
                </a:lnTo>
                <a:lnTo>
                  <a:pt x="2416" y="1762"/>
                </a:lnTo>
                <a:lnTo>
                  <a:pt x="2414" y="1763"/>
                </a:lnTo>
                <a:lnTo>
                  <a:pt x="2412" y="1765"/>
                </a:lnTo>
                <a:lnTo>
                  <a:pt x="2411" y="1767"/>
                </a:lnTo>
                <a:lnTo>
                  <a:pt x="2410" y="1769"/>
                </a:lnTo>
                <a:lnTo>
                  <a:pt x="2411" y="1771"/>
                </a:lnTo>
                <a:lnTo>
                  <a:pt x="2413" y="1773"/>
                </a:lnTo>
                <a:lnTo>
                  <a:pt x="2415" y="1773"/>
                </a:lnTo>
                <a:close/>
                <a:moveTo>
                  <a:pt x="2367" y="1921"/>
                </a:moveTo>
                <a:lnTo>
                  <a:pt x="2370" y="1920"/>
                </a:lnTo>
                <a:lnTo>
                  <a:pt x="2372" y="1919"/>
                </a:lnTo>
                <a:lnTo>
                  <a:pt x="2374" y="1917"/>
                </a:lnTo>
                <a:lnTo>
                  <a:pt x="2376" y="1914"/>
                </a:lnTo>
                <a:lnTo>
                  <a:pt x="2376" y="1912"/>
                </a:lnTo>
                <a:lnTo>
                  <a:pt x="2375" y="1910"/>
                </a:lnTo>
                <a:lnTo>
                  <a:pt x="2374" y="1909"/>
                </a:lnTo>
                <a:lnTo>
                  <a:pt x="2371" y="1908"/>
                </a:lnTo>
                <a:lnTo>
                  <a:pt x="2369" y="1909"/>
                </a:lnTo>
                <a:lnTo>
                  <a:pt x="2366" y="1910"/>
                </a:lnTo>
                <a:lnTo>
                  <a:pt x="2364" y="1912"/>
                </a:lnTo>
                <a:lnTo>
                  <a:pt x="2363" y="1914"/>
                </a:lnTo>
                <a:lnTo>
                  <a:pt x="2363" y="1917"/>
                </a:lnTo>
                <a:lnTo>
                  <a:pt x="2363" y="1919"/>
                </a:lnTo>
                <a:lnTo>
                  <a:pt x="2365" y="1920"/>
                </a:lnTo>
                <a:lnTo>
                  <a:pt x="2367" y="1921"/>
                </a:lnTo>
                <a:close/>
                <a:moveTo>
                  <a:pt x="2320" y="2069"/>
                </a:moveTo>
                <a:lnTo>
                  <a:pt x="2323" y="2068"/>
                </a:lnTo>
                <a:lnTo>
                  <a:pt x="2325" y="2067"/>
                </a:lnTo>
                <a:lnTo>
                  <a:pt x="2327" y="2064"/>
                </a:lnTo>
                <a:lnTo>
                  <a:pt x="2329" y="2062"/>
                </a:lnTo>
                <a:lnTo>
                  <a:pt x="2329" y="2059"/>
                </a:lnTo>
                <a:lnTo>
                  <a:pt x="2328" y="2057"/>
                </a:lnTo>
                <a:lnTo>
                  <a:pt x="2327" y="2056"/>
                </a:lnTo>
                <a:lnTo>
                  <a:pt x="2324" y="2055"/>
                </a:lnTo>
                <a:lnTo>
                  <a:pt x="2321" y="2056"/>
                </a:lnTo>
                <a:lnTo>
                  <a:pt x="2319" y="2057"/>
                </a:lnTo>
                <a:lnTo>
                  <a:pt x="2316" y="2059"/>
                </a:lnTo>
                <a:lnTo>
                  <a:pt x="2315" y="2062"/>
                </a:lnTo>
                <a:lnTo>
                  <a:pt x="2315" y="2064"/>
                </a:lnTo>
                <a:lnTo>
                  <a:pt x="2316" y="2067"/>
                </a:lnTo>
                <a:lnTo>
                  <a:pt x="2317" y="2068"/>
                </a:lnTo>
                <a:lnTo>
                  <a:pt x="2320" y="2069"/>
                </a:lnTo>
                <a:close/>
                <a:moveTo>
                  <a:pt x="2272" y="2216"/>
                </a:moveTo>
                <a:lnTo>
                  <a:pt x="2275" y="2216"/>
                </a:lnTo>
                <a:lnTo>
                  <a:pt x="2278" y="2214"/>
                </a:lnTo>
                <a:lnTo>
                  <a:pt x="2280" y="2212"/>
                </a:lnTo>
                <a:lnTo>
                  <a:pt x="2282" y="2209"/>
                </a:lnTo>
                <a:lnTo>
                  <a:pt x="2282" y="2206"/>
                </a:lnTo>
                <a:lnTo>
                  <a:pt x="2281" y="2204"/>
                </a:lnTo>
                <a:lnTo>
                  <a:pt x="2279" y="2203"/>
                </a:lnTo>
                <a:lnTo>
                  <a:pt x="2277" y="2202"/>
                </a:lnTo>
                <a:lnTo>
                  <a:pt x="2274" y="2203"/>
                </a:lnTo>
                <a:lnTo>
                  <a:pt x="2271" y="2204"/>
                </a:lnTo>
                <a:lnTo>
                  <a:pt x="2269" y="2206"/>
                </a:lnTo>
                <a:lnTo>
                  <a:pt x="2267" y="2209"/>
                </a:lnTo>
                <a:lnTo>
                  <a:pt x="2267" y="2212"/>
                </a:lnTo>
                <a:lnTo>
                  <a:pt x="2268" y="2214"/>
                </a:lnTo>
                <a:lnTo>
                  <a:pt x="2270" y="2216"/>
                </a:lnTo>
                <a:lnTo>
                  <a:pt x="2272" y="2216"/>
                </a:lnTo>
                <a:close/>
                <a:moveTo>
                  <a:pt x="2225" y="2365"/>
                </a:moveTo>
                <a:lnTo>
                  <a:pt x="2228" y="2365"/>
                </a:lnTo>
                <a:lnTo>
                  <a:pt x="2231" y="2363"/>
                </a:lnTo>
                <a:lnTo>
                  <a:pt x="2233" y="2361"/>
                </a:lnTo>
                <a:lnTo>
                  <a:pt x="2235" y="2357"/>
                </a:lnTo>
                <a:lnTo>
                  <a:pt x="2235" y="2354"/>
                </a:lnTo>
                <a:lnTo>
                  <a:pt x="2234" y="2351"/>
                </a:lnTo>
                <a:lnTo>
                  <a:pt x="2232" y="2349"/>
                </a:lnTo>
                <a:lnTo>
                  <a:pt x="2230" y="2349"/>
                </a:lnTo>
                <a:lnTo>
                  <a:pt x="2226" y="2349"/>
                </a:lnTo>
                <a:lnTo>
                  <a:pt x="2224" y="2351"/>
                </a:lnTo>
                <a:lnTo>
                  <a:pt x="2221" y="2354"/>
                </a:lnTo>
                <a:lnTo>
                  <a:pt x="2220" y="2357"/>
                </a:lnTo>
                <a:lnTo>
                  <a:pt x="2219" y="2361"/>
                </a:lnTo>
                <a:lnTo>
                  <a:pt x="2220" y="2363"/>
                </a:lnTo>
                <a:lnTo>
                  <a:pt x="2222" y="2365"/>
                </a:lnTo>
                <a:lnTo>
                  <a:pt x="2225" y="2365"/>
                </a:lnTo>
                <a:close/>
                <a:moveTo>
                  <a:pt x="2177" y="2513"/>
                </a:moveTo>
                <a:lnTo>
                  <a:pt x="2181" y="2512"/>
                </a:lnTo>
                <a:lnTo>
                  <a:pt x="2184" y="2511"/>
                </a:lnTo>
                <a:lnTo>
                  <a:pt x="2186" y="2508"/>
                </a:lnTo>
                <a:lnTo>
                  <a:pt x="2188" y="2505"/>
                </a:lnTo>
                <a:lnTo>
                  <a:pt x="2188" y="2502"/>
                </a:lnTo>
                <a:lnTo>
                  <a:pt x="2187" y="2498"/>
                </a:lnTo>
                <a:lnTo>
                  <a:pt x="2185" y="2497"/>
                </a:lnTo>
                <a:lnTo>
                  <a:pt x="2182" y="2496"/>
                </a:lnTo>
                <a:lnTo>
                  <a:pt x="2179" y="2497"/>
                </a:lnTo>
                <a:lnTo>
                  <a:pt x="2176" y="2498"/>
                </a:lnTo>
                <a:lnTo>
                  <a:pt x="2173" y="2502"/>
                </a:lnTo>
                <a:lnTo>
                  <a:pt x="2172" y="2505"/>
                </a:lnTo>
                <a:lnTo>
                  <a:pt x="2171" y="2508"/>
                </a:lnTo>
                <a:lnTo>
                  <a:pt x="2172" y="2511"/>
                </a:lnTo>
                <a:lnTo>
                  <a:pt x="2174" y="2512"/>
                </a:lnTo>
                <a:lnTo>
                  <a:pt x="2177" y="2513"/>
                </a:lnTo>
                <a:close/>
                <a:moveTo>
                  <a:pt x="2130" y="2661"/>
                </a:moveTo>
                <a:lnTo>
                  <a:pt x="2133" y="2660"/>
                </a:lnTo>
                <a:lnTo>
                  <a:pt x="2136" y="2658"/>
                </a:lnTo>
                <a:lnTo>
                  <a:pt x="2139" y="2656"/>
                </a:lnTo>
                <a:lnTo>
                  <a:pt x="2142" y="2652"/>
                </a:lnTo>
                <a:lnTo>
                  <a:pt x="2142" y="2649"/>
                </a:lnTo>
                <a:lnTo>
                  <a:pt x="2140" y="2646"/>
                </a:lnTo>
                <a:lnTo>
                  <a:pt x="2138" y="2645"/>
                </a:lnTo>
                <a:lnTo>
                  <a:pt x="2135" y="2644"/>
                </a:lnTo>
                <a:lnTo>
                  <a:pt x="2132" y="2645"/>
                </a:lnTo>
                <a:lnTo>
                  <a:pt x="2128" y="2646"/>
                </a:lnTo>
                <a:lnTo>
                  <a:pt x="2126" y="2649"/>
                </a:lnTo>
                <a:lnTo>
                  <a:pt x="2124" y="2652"/>
                </a:lnTo>
                <a:lnTo>
                  <a:pt x="2124" y="2656"/>
                </a:lnTo>
                <a:lnTo>
                  <a:pt x="2125" y="2658"/>
                </a:lnTo>
                <a:lnTo>
                  <a:pt x="2127" y="2660"/>
                </a:lnTo>
                <a:lnTo>
                  <a:pt x="2130" y="2661"/>
                </a:lnTo>
                <a:close/>
                <a:moveTo>
                  <a:pt x="2082" y="2808"/>
                </a:moveTo>
                <a:lnTo>
                  <a:pt x="2086" y="2808"/>
                </a:lnTo>
                <a:lnTo>
                  <a:pt x="2089" y="2806"/>
                </a:lnTo>
                <a:lnTo>
                  <a:pt x="2092" y="2803"/>
                </a:lnTo>
                <a:lnTo>
                  <a:pt x="2095" y="2800"/>
                </a:lnTo>
                <a:lnTo>
                  <a:pt x="2095" y="2796"/>
                </a:lnTo>
                <a:lnTo>
                  <a:pt x="2093" y="2793"/>
                </a:lnTo>
                <a:lnTo>
                  <a:pt x="2091" y="2791"/>
                </a:lnTo>
                <a:lnTo>
                  <a:pt x="2088" y="2791"/>
                </a:lnTo>
                <a:lnTo>
                  <a:pt x="2084" y="2791"/>
                </a:lnTo>
                <a:lnTo>
                  <a:pt x="2081" y="2793"/>
                </a:lnTo>
                <a:lnTo>
                  <a:pt x="2078" y="2796"/>
                </a:lnTo>
                <a:lnTo>
                  <a:pt x="2076" y="2800"/>
                </a:lnTo>
                <a:lnTo>
                  <a:pt x="2076" y="2803"/>
                </a:lnTo>
                <a:lnTo>
                  <a:pt x="2077" y="2806"/>
                </a:lnTo>
                <a:lnTo>
                  <a:pt x="2079" y="2808"/>
                </a:lnTo>
                <a:lnTo>
                  <a:pt x="2082" y="2808"/>
                </a:lnTo>
                <a:close/>
                <a:moveTo>
                  <a:pt x="2035" y="2956"/>
                </a:moveTo>
                <a:lnTo>
                  <a:pt x="2039" y="2955"/>
                </a:lnTo>
                <a:lnTo>
                  <a:pt x="2042" y="2953"/>
                </a:lnTo>
                <a:lnTo>
                  <a:pt x="2045" y="2951"/>
                </a:lnTo>
                <a:lnTo>
                  <a:pt x="2048" y="2947"/>
                </a:lnTo>
                <a:lnTo>
                  <a:pt x="2048" y="2943"/>
                </a:lnTo>
                <a:lnTo>
                  <a:pt x="2047" y="2940"/>
                </a:lnTo>
                <a:lnTo>
                  <a:pt x="2044" y="2939"/>
                </a:lnTo>
                <a:lnTo>
                  <a:pt x="2041" y="2938"/>
                </a:lnTo>
                <a:lnTo>
                  <a:pt x="2037" y="2939"/>
                </a:lnTo>
                <a:lnTo>
                  <a:pt x="2033" y="2940"/>
                </a:lnTo>
                <a:lnTo>
                  <a:pt x="2030" y="2943"/>
                </a:lnTo>
                <a:lnTo>
                  <a:pt x="2028" y="2947"/>
                </a:lnTo>
                <a:lnTo>
                  <a:pt x="2028" y="2951"/>
                </a:lnTo>
                <a:lnTo>
                  <a:pt x="2029" y="2953"/>
                </a:lnTo>
                <a:lnTo>
                  <a:pt x="2031" y="2955"/>
                </a:lnTo>
                <a:lnTo>
                  <a:pt x="2035" y="2956"/>
                </a:lnTo>
                <a:close/>
                <a:moveTo>
                  <a:pt x="1987" y="3104"/>
                </a:moveTo>
                <a:lnTo>
                  <a:pt x="1991" y="3103"/>
                </a:lnTo>
                <a:lnTo>
                  <a:pt x="1995" y="3101"/>
                </a:lnTo>
                <a:lnTo>
                  <a:pt x="1998" y="3098"/>
                </a:lnTo>
                <a:lnTo>
                  <a:pt x="2001" y="3094"/>
                </a:lnTo>
                <a:lnTo>
                  <a:pt x="2001" y="3091"/>
                </a:lnTo>
                <a:lnTo>
                  <a:pt x="2000" y="3088"/>
                </a:lnTo>
                <a:lnTo>
                  <a:pt x="1997" y="3086"/>
                </a:lnTo>
                <a:lnTo>
                  <a:pt x="1993" y="3085"/>
                </a:lnTo>
                <a:lnTo>
                  <a:pt x="1989" y="3086"/>
                </a:lnTo>
                <a:lnTo>
                  <a:pt x="1986" y="3088"/>
                </a:lnTo>
                <a:lnTo>
                  <a:pt x="1983" y="3091"/>
                </a:lnTo>
                <a:lnTo>
                  <a:pt x="1981" y="3094"/>
                </a:lnTo>
                <a:lnTo>
                  <a:pt x="1980" y="3098"/>
                </a:lnTo>
                <a:lnTo>
                  <a:pt x="1981" y="3101"/>
                </a:lnTo>
                <a:lnTo>
                  <a:pt x="1984" y="3103"/>
                </a:lnTo>
                <a:lnTo>
                  <a:pt x="1987" y="3104"/>
                </a:lnTo>
                <a:close/>
                <a:moveTo>
                  <a:pt x="1933" y="3242"/>
                </a:moveTo>
                <a:lnTo>
                  <a:pt x="1933" y="3245"/>
                </a:lnTo>
                <a:lnTo>
                  <a:pt x="1934" y="3250"/>
                </a:lnTo>
                <a:lnTo>
                  <a:pt x="1936" y="3252"/>
                </a:lnTo>
                <a:lnTo>
                  <a:pt x="1940" y="3252"/>
                </a:lnTo>
                <a:lnTo>
                  <a:pt x="1944" y="3252"/>
                </a:lnTo>
                <a:lnTo>
                  <a:pt x="1948" y="3250"/>
                </a:lnTo>
                <a:lnTo>
                  <a:pt x="1952" y="3245"/>
                </a:lnTo>
                <a:lnTo>
                  <a:pt x="1954" y="3242"/>
                </a:lnTo>
                <a:lnTo>
                  <a:pt x="1954" y="3238"/>
                </a:lnTo>
                <a:lnTo>
                  <a:pt x="1953" y="3235"/>
                </a:lnTo>
                <a:lnTo>
                  <a:pt x="1950" y="3233"/>
                </a:lnTo>
                <a:lnTo>
                  <a:pt x="1946" y="3232"/>
                </a:lnTo>
                <a:lnTo>
                  <a:pt x="1942" y="3233"/>
                </a:lnTo>
                <a:lnTo>
                  <a:pt x="1938" y="3235"/>
                </a:lnTo>
                <a:lnTo>
                  <a:pt x="1935" y="3238"/>
                </a:lnTo>
                <a:lnTo>
                  <a:pt x="1933" y="3242"/>
                </a:lnTo>
                <a:close/>
                <a:moveTo>
                  <a:pt x="1892" y="3400"/>
                </a:moveTo>
                <a:lnTo>
                  <a:pt x="1896" y="3399"/>
                </a:lnTo>
                <a:lnTo>
                  <a:pt x="1900" y="3397"/>
                </a:lnTo>
                <a:lnTo>
                  <a:pt x="1905" y="3394"/>
                </a:lnTo>
                <a:lnTo>
                  <a:pt x="1907" y="3390"/>
                </a:lnTo>
                <a:lnTo>
                  <a:pt x="1907" y="3385"/>
                </a:lnTo>
                <a:lnTo>
                  <a:pt x="1906" y="3382"/>
                </a:lnTo>
                <a:lnTo>
                  <a:pt x="1902" y="3380"/>
                </a:lnTo>
                <a:lnTo>
                  <a:pt x="1899" y="3379"/>
                </a:lnTo>
                <a:lnTo>
                  <a:pt x="1895" y="3380"/>
                </a:lnTo>
                <a:lnTo>
                  <a:pt x="1891" y="3382"/>
                </a:lnTo>
                <a:lnTo>
                  <a:pt x="1888" y="3385"/>
                </a:lnTo>
                <a:lnTo>
                  <a:pt x="1886" y="3390"/>
                </a:lnTo>
                <a:lnTo>
                  <a:pt x="1885" y="3394"/>
                </a:lnTo>
                <a:lnTo>
                  <a:pt x="1886" y="3397"/>
                </a:lnTo>
                <a:lnTo>
                  <a:pt x="1889" y="3399"/>
                </a:lnTo>
                <a:lnTo>
                  <a:pt x="1892" y="3400"/>
                </a:lnTo>
                <a:close/>
                <a:moveTo>
                  <a:pt x="1838" y="3537"/>
                </a:moveTo>
                <a:lnTo>
                  <a:pt x="1838" y="3541"/>
                </a:lnTo>
                <a:lnTo>
                  <a:pt x="1839" y="3545"/>
                </a:lnTo>
                <a:lnTo>
                  <a:pt x="1841" y="3547"/>
                </a:lnTo>
                <a:lnTo>
                  <a:pt x="1845" y="3547"/>
                </a:lnTo>
                <a:lnTo>
                  <a:pt x="1849" y="3547"/>
                </a:lnTo>
                <a:lnTo>
                  <a:pt x="1853" y="3545"/>
                </a:lnTo>
                <a:lnTo>
                  <a:pt x="1857" y="3541"/>
                </a:lnTo>
                <a:lnTo>
                  <a:pt x="1859" y="3537"/>
                </a:lnTo>
                <a:lnTo>
                  <a:pt x="1860" y="3534"/>
                </a:lnTo>
                <a:lnTo>
                  <a:pt x="1859" y="3530"/>
                </a:lnTo>
                <a:lnTo>
                  <a:pt x="1855" y="3528"/>
                </a:lnTo>
                <a:lnTo>
                  <a:pt x="1851" y="3526"/>
                </a:lnTo>
                <a:lnTo>
                  <a:pt x="1847" y="3528"/>
                </a:lnTo>
                <a:lnTo>
                  <a:pt x="1843" y="3530"/>
                </a:lnTo>
                <a:lnTo>
                  <a:pt x="1840" y="3534"/>
                </a:lnTo>
                <a:lnTo>
                  <a:pt x="1838" y="3537"/>
                </a:lnTo>
                <a:close/>
                <a:moveTo>
                  <a:pt x="1790" y="3685"/>
                </a:moveTo>
                <a:lnTo>
                  <a:pt x="1790" y="3689"/>
                </a:lnTo>
                <a:lnTo>
                  <a:pt x="1791" y="3692"/>
                </a:lnTo>
                <a:lnTo>
                  <a:pt x="1794" y="3694"/>
                </a:lnTo>
                <a:lnTo>
                  <a:pt x="1797" y="3695"/>
                </a:lnTo>
                <a:lnTo>
                  <a:pt x="1802" y="3694"/>
                </a:lnTo>
                <a:lnTo>
                  <a:pt x="1806" y="3692"/>
                </a:lnTo>
                <a:lnTo>
                  <a:pt x="1810" y="3689"/>
                </a:lnTo>
                <a:lnTo>
                  <a:pt x="1812" y="3685"/>
                </a:lnTo>
                <a:lnTo>
                  <a:pt x="1813" y="3681"/>
                </a:lnTo>
                <a:lnTo>
                  <a:pt x="1812" y="3677"/>
                </a:lnTo>
                <a:lnTo>
                  <a:pt x="1809" y="3675"/>
                </a:lnTo>
                <a:lnTo>
                  <a:pt x="1804" y="3674"/>
                </a:lnTo>
                <a:lnTo>
                  <a:pt x="1800" y="3675"/>
                </a:lnTo>
                <a:lnTo>
                  <a:pt x="1796" y="3677"/>
                </a:lnTo>
                <a:lnTo>
                  <a:pt x="1793" y="3681"/>
                </a:lnTo>
                <a:lnTo>
                  <a:pt x="1790" y="3685"/>
                </a:lnTo>
                <a:close/>
                <a:moveTo>
                  <a:pt x="1743" y="3832"/>
                </a:moveTo>
                <a:lnTo>
                  <a:pt x="1743" y="3836"/>
                </a:lnTo>
                <a:lnTo>
                  <a:pt x="1744" y="3840"/>
                </a:lnTo>
                <a:lnTo>
                  <a:pt x="1746" y="3842"/>
                </a:lnTo>
                <a:lnTo>
                  <a:pt x="1750" y="3843"/>
                </a:lnTo>
                <a:lnTo>
                  <a:pt x="1754" y="3842"/>
                </a:lnTo>
                <a:lnTo>
                  <a:pt x="1758" y="3840"/>
                </a:lnTo>
                <a:lnTo>
                  <a:pt x="1763" y="3836"/>
                </a:lnTo>
                <a:lnTo>
                  <a:pt x="1765" y="3832"/>
                </a:lnTo>
                <a:lnTo>
                  <a:pt x="1765" y="3828"/>
                </a:lnTo>
                <a:lnTo>
                  <a:pt x="1764" y="3825"/>
                </a:lnTo>
                <a:lnTo>
                  <a:pt x="1762" y="3823"/>
                </a:lnTo>
                <a:lnTo>
                  <a:pt x="1757" y="3822"/>
                </a:lnTo>
                <a:lnTo>
                  <a:pt x="1752" y="3823"/>
                </a:lnTo>
                <a:lnTo>
                  <a:pt x="1748" y="3825"/>
                </a:lnTo>
                <a:lnTo>
                  <a:pt x="1745" y="3828"/>
                </a:lnTo>
                <a:lnTo>
                  <a:pt x="1743" y="3832"/>
                </a:lnTo>
                <a:close/>
                <a:moveTo>
                  <a:pt x="1703" y="3990"/>
                </a:moveTo>
                <a:lnTo>
                  <a:pt x="1707" y="3990"/>
                </a:lnTo>
                <a:lnTo>
                  <a:pt x="1711" y="3987"/>
                </a:lnTo>
                <a:lnTo>
                  <a:pt x="1716" y="3984"/>
                </a:lnTo>
                <a:lnTo>
                  <a:pt x="1718" y="3980"/>
                </a:lnTo>
                <a:lnTo>
                  <a:pt x="1718" y="3975"/>
                </a:lnTo>
                <a:lnTo>
                  <a:pt x="1717" y="3972"/>
                </a:lnTo>
                <a:lnTo>
                  <a:pt x="1714" y="3970"/>
                </a:lnTo>
                <a:lnTo>
                  <a:pt x="1710" y="3969"/>
                </a:lnTo>
                <a:lnTo>
                  <a:pt x="1705" y="3970"/>
                </a:lnTo>
                <a:lnTo>
                  <a:pt x="1701" y="3972"/>
                </a:lnTo>
                <a:lnTo>
                  <a:pt x="1697" y="3975"/>
                </a:lnTo>
                <a:lnTo>
                  <a:pt x="1695" y="3980"/>
                </a:lnTo>
                <a:lnTo>
                  <a:pt x="1695" y="3984"/>
                </a:lnTo>
                <a:lnTo>
                  <a:pt x="1696" y="3987"/>
                </a:lnTo>
                <a:lnTo>
                  <a:pt x="1699" y="3990"/>
                </a:lnTo>
                <a:lnTo>
                  <a:pt x="1703" y="3990"/>
                </a:lnTo>
                <a:close/>
                <a:moveTo>
                  <a:pt x="1655" y="4139"/>
                </a:moveTo>
                <a:lnTo>
                  <a:pt x="1660" y="4138"/>
                </a:lnTo>
                <a:lnTo>
                  <a:pt x="1664" y="4136"/>
                </a:lnTo>
                <a:lnTo>
                  <a:pt x="1668" y="4131"/>
                </a:lnTo>
                <a:lnTo>
                  <a:pt x="1671" y="4127"/>
                </a:lnTo>
                <a:lnTo>
                  <a:pt x="1671" y="4123"/>
                </a:lnTo>
                <a:lnTo>
                  <a:pt x="1670" y="4119"/>
                </a:lnTo>
                <a:lnTo>
                  <a:pt x="1667" y="4117"/>
                </a:lnTo>
                <a:lnTo>
                  <a:pt x="1662" y="4116"/>
                </a:lnTo>
                <a:lnTo>
                  <a:pt x="1658" y="4117"/>
                </a:lnTo>
                <a:lnTo>
                  <a:pt x="1654" y="4119"/>
                </a:lnTo>
                <a:lnTo>
                  <a:pt x="1650" y="4123"/>
                </a:lnTo>
                <a:lnTo>
                  <a:pt x="1648" y="4127"/>
                </a:lnTo>
                <a:lnTo>
                  <a:pt x="1647" y="4131"/>
                </a:lnTo>
                <a:lnTo>
                  <a:pt x="1649" y="4136"/>
                </a:lnTo>
                <a:lnTo>
                  <a:pt x="1651" y="4138"/>
                </a:lnTo>
                <a:lnTo>
                  <a:pt x="1655" y="4139"/>
                </a:lnTo>
                <a:close/>
                <a:moveTo>
                  <a:pt x="1601" y="4275"/>
                </a:moveTo>
                <a:lnTo>
                  <a:pt x="1600" y="4279"/>
                </a:lnTo>
                <a:lnTo>
                  <a:pt x="1601" y="4283"/>
                </a:lnTo>
                <a:lnTo>
                  <a:pt x="1604" y="4285"/>
                </a:lnTo>
                <a:lnTo>
                  <a:pt x="1608" y="4286"/>
                </a:lnTo>
                <a:lnTo>
                  <a:pt x="1612" y="4285"/>
                </a:lnTo>
                <a:lnTo>
                  <a:pt x="1617" y="4283"/>
                </a:lnTo>
                <a:lnTo>
                  <a:pt x="1621" y="4279"/>
                </a:lnTo>
                <a:lnTo>
                  <a:pt x="1623" y="4275"/>
                </a:lnTo>
                <a:lnTo>
                  <a:pt x="1624" y="4270"/>
                </a:lnTo>
                <a:lnTo>
                  <a:pt x="1622" y="4267"/>
                </a:lnTo>
                <a:lnTo>
                  <a:pt x="1620" y="4264"/>
                </a:lnTo>
                <a:lnTo>
                  <a:pt x="1615" y="4263"/>
                </a:lnTo>
                <a:lnTo>
                  <a:pt x="1610" y="4264"/>
                </a:lnTo>
                <a:lnTo>
                  <a:pt x="1606" y="4267"/>
                </a:lnTo>
                <a:lnTo>
                  <a:pt x="1603" y="4270"/>
                </a:lnTo>
                <a:lnTo>
                  <a:pt x="1601" y="4275"/>
                </a:lnTo>
                <a:close/>
                <a:moveTo>
                  <a:pt x="1553" y="4423"/>
                </a:moveTo>
                <a:lnTo>
                  <a:pt x="1553" y="4427"/>
                </a:lnTo>
                <a:lnTo>
                  <a:pt x="1554" y="4430"/>
                </a:lnTo>
                <a:lnTo>
                  <a:pt x="1557" y="4433"/>
                </a:lnTo>
                <a:lnTo>
                  <a:pt x="1560" y="4433"/>
                </a:lnTo>
                <a:lnTo>
                  <a:pt x="1565" y="4433"/>
                </a:lnTo>
                <a:lnTo>
                  <a:pt x="1569" y="4430"/>
                </a:lnTo>
                <a:lnTo>
                  <a:pt x="1574" y="4427"/>
                </a:lnTo>
                <a:lnTo>
                  <a:pt x="1576" y="4423"/>
                </a:lnTo>
                <a:lnTo>
                  <a:pt x="1576" y="4418"/>
                </a:lnTo>
                <a:lnTo>
                  <a:pt x="1575" y="4415"/>
                </a:lnTo>
                <a:lnTo>
                  <a:pt x="1572" y="4412"/>
                </a:lnTo>
                <a:lnTo>
                  <a:pt x="1567" y="4411"/>
                </a:lnTo>
                <a:lnTo>
                  <a:pt x="1563" y="4412"/>
                </a:lnTo>
                <a:lnTo>
                  <a:pt x="1559" y="4415"/>
                </a:lnTo>
                <a:lnTo>
                  <a:pt x="1555" y="4418"/>
                </a:lnTo>
                <a:lnTo>
                  <a:pt x="1553" y="4423"/>
                </a:lnTo>
                <a:close/>
                <a:moveTo>
                  <a:pt x="1513" y="4581"/>
                </a:moveTo>
                <a:lnTo>
                  <a:pt x="1518" y="4580"/>
                </a:lnTo>
                <a:lnTo>
                  <a:pt x="1522" y="4578"/>
                </a:lnTo>
                <a:lnTo>
                  <a:pt x="1527" y="4574"/>
                </a:lnTo>
                <a:lnTo>
                  <a:pt x="1529" y="4570"/>
                </a:lnTo>
                <a:lnTo>
                  <a:pt x="1529" y="4566"/>
                </a:lnTo>
                <a:lnTo>
                  <a:pt x="1528" y="4562"/>
                </a:lnTo>
                <a:lnTo>
                  <a:pt x="1525" y="4560"/>
                </a:lnTo>
                <a:lnTo>
                  <a:pt x="1520" y="4559"/>
                </a:lnTo>
                <a:lnTo>
                  <a:pt x="1516" y="4560"/>
                </a:lnTo>
                <a:lnTo>
                  <a:pt x="1511" y="4562"/>
                </a:lnTo>
                <a:lnTo>
                  <a:pt x="1508" y="4566"/>
                </a:lnTo>
                <a:lnTo>
                  <a:pt x="1505" y="4570"/>
                </a:lnTo>
                <a:lnTo>
                  <a:pt x="1505" y="4574"/>
                </a:lnTo>
                <a:lnTo>
                  <a:pt x="1506" y="4578"/>
                </a:lnTo>
                <a:lnTo>
                  <a:pt x="1509" y="4580"/>
                </a:lnTo>
                <a:lnTo>
                  <a:pt x="1513" y="4581"/>
                </a:lnTo>
                <a:close/>
                <a:moveTo>
                  <a:pt x="1466" y="4729"/>
                </a:moveTo>
                <a:lnTo>
                  <a:pt x="1470" y="4728"/>
                </a:lnTo>
                <a:lnTo>
                  <a:pt x="1475" y="4725"/>
                </a:lnTo>
                <a:lnTo>
                  <a:pt x="1479" y="4722"/>
                </a:lnTo>
                <a:lnTo>
                  <a:pt x="1481" y="4717"/>
                </a:lnTo>
                <a:lnTo>
                  <a:pt x="1482" y="4713"/>
                </a:lnTo>
                <a:lnTo>
                  <a:pt x="1481" y="4709"/>
                </a:lnTo>
                <a:lnTo>
                  <a:pt x="1478" y="4707"/>
                </a:lnTo>
                <a:lnTo>
                  <a:pt x="1473" y="4706"/>
                </a:lnTo>
                <a:lnTo>
                  <a:pt x="1468" y="4707"/>
                </a:lnTo>
                <a:lnTo>
                  <a:pt x="1464" y="4709"/>
                </a:lnTo>
                <a:lnTo>
                  <a:pt x="1460" y="4713"/>
                </a:lnTo>
                <a:lnTo>
                  <a:pt x="1458" y="4717"/>
                </a:lnTo>
                <a:lnTo>
                  <a:pt x="1457" y="4722"/>
                </a:lnTo>
                <a:lnTo>
                  <a:pt x="1459" y="4725"/>
                </a:lnTo>
                <a:lnTo>
                  <a:pt x="1462" y="4728"/>
                </a:lnTo>
                <a:lnTo>
                  <a:pt x="1466" y="4729"/>
                </a:lnTo>
                <a:close/>
                <a:moveTo>
                  <a:pt x="1411" y="4865"/>
                </a:moveTo>
                <a:lnTo>
                  <a:pt x="1411" y="4869"/>
                </a:lnTo>
                <a:lnTo>
                  <a:pt x="1412" y="4872"/>
                </a:lnTo>
                <a:lnTo>
                  <a:pt x="1414" y="4875"/>
                </a:lnTo>
                <a:lnTo>
                  <a:pt x="1418" y="4876"/>
                </a:lnTo>
                <a:lnTo>
                  <a:pt x="1423" y="4875"/>
                </a:lnTo>
                <a:lnTo>
                  <a:pt x="1427" y="4872"/>
                </a:lnTo>
                <a:lnTo>
                  <a:pt x="1431" y="4869"/>
                </a:lnTo>
                <a:lnTo>
                  <a:pt x="1434" y="4865"/>
                </a:lnTo>
                <a:lnTo>
                  <a:pt x="1434" y="4861"/>
                </a:lnTo>
                <a:lnTo>
                  <a:pt x="1433" y="4857"/>
                </a:lnTo>
                <a:lnTo>
                  <a:pt x="1430" y="4855"/>
                </a:lnTo>
                <a:lnTo>
                  <a:pt x="1425" y="4854"/>
                </a:lnTo>
                <a:lnTo>
                  <a:pt x="1421" y="4855"/>
                </a:lnTo>
                <a:lnTo>
                  <a:pt x="1417" y="4857"/>
                </a:lnTo>
                <a:lnTo>
                  <a:pt x="1413" y="4861"/>
                </a:lnTo>
                <a:lnTo>
                  <a:pt x="1411" y="4865"/>
                </a:lnTo>
                <a:close/>
                <a:moveTo>
                  <a:pt x="1364" y="5012"/>
                </a:moveTo>
                <a:lnTo>
                  <a:pt x="1363" y="5016"/>
                </a:lnTo>
                <a:lnTo>
                  <a:pt x="1364" y="5020"/>
                </a:lnTo>
                <a:lnTo>
                  <a:pt x="1367" y="5023"/>
                </a:lnTo>
                <a:lnTo>
                  <a:pt x="1371" y="5024"/>
                </a:lnTo>
                <a:lnTo>
                  <a:pt x="1375" y="5023"/>
                </a:lnTo>
                <a:lnTo>
                  <a:pt x="1380" y="5020"/>
                </a:lnTo>
                <a:lnTo>
                  <a:pt x="1384" y="5016"/>
                </a:lnTo>
                <a:lnTo>
                  <a:pt x="1386" y="5012"/>
                </a:lnTo>
                <a:lnTo>
                  <a:pt x="1387" y="5008"/>
                </a:lnTo>
                <a:lnTo>
                  <a:pt x="1386" y="5004"/>
                </a:lnTo>
                <a:lnTo>
                  <a:pt x="1383" y="5002"/>
                </a:lnTo>
                <a:lnTo>
                  <a:pt x="1378" y="5001"/>
                </a:lnTo>
                <a:lnTo>
                  <a:pt x="1373" y="5002"/>
                </a:lnTo>
                <a:lnTo>
                  <a:pt x="1369" y="5004"/>
                </a:lnTo>
                <a:lnTo>
                  <a:pt x="1366" y="5008"/>
                </a:lnTo>
                <a:lnTo>
                  <a:pt x="1364" y="5012"/>
                </a:lnTo>
                <a:close/>
                <a:moveTo>
                  <a:pt x="1316" y="5159"/>
                </a:moveTo>
                <a:lnTo>
                  <a:pt x="1316" y="5165"/>
                </a:lnTo>
                <a:lnTo>
                  <a:pt x="1317" y="5168"/>
                </a:lnTo>
                <a:lnTo>
                  <a:pt x="1320" y="5170"/>
                </a:lnTo>
                <a:lnTo>
                  <a:pt x="1324" y="5171"/>
                </a:lnTo>
                <a:lnTo>
                  <a:pt x="1328" y="5170"/>
                </a:lnTo>
                <a:lnTo>
                  <a:pt x="1332" y="5168"/>
                </a:lnTo>
                <a:lnTo>
                  <a:pt x="1337" y="5165"/>
                </a:lnTo>
                <a:lnTo>
                  <a:pt x="1339" y="5159"/>
                </a:lnTo>
                <a:lnTo>
                  <a:pt x="1339" y="5155"/>
                </a:lnTo>
                <a:lnTo>
                  <a:pt x="1338" y="5152"/>
                </a:lnTo>
                <a:lnTo>
                  <a:pt x="1336" y="5150"/>
                </a:lnTo>
                <a:lnTo>
                  <a:pt x="1331" y="5149"/>
                </a:lnTo>
                <a:lnTo>
                  <a:pt x="1326" y="5150"/>
                </a:lnTo>
                <a:lnTo>
                  <a:pt x="1322" y="5152"/>
                </a:lnTo>
                <a:lnTo>
                  <a:pt x="1318" y="5155"/>
                </a:lnTo>
                <a:lnTo>
                  <a:pt x="1316" y="5159"/>
                </a:lnTo>
                <a:close/>
                <a:moveTo>
                  <a:pt x="1269" y="5308"/>
                </a:moveTo>
                <a:lnTo>
                  <a:pt x="1268" y="5312"/>
                </a:lnTo>
                <a:lnTo>
                  <a:pt x="1270" y="5315"/>
                </a:lnTo>
                <a:lnTo>
                  <a:pt x="1272" y="5318"/>
                </a:lnTo>
                <a:lnTo>
                  <a:pt x="1276" y="5319"/>
                </a:lnTo>
                <a:lnTo>
                  <a:pt x="1281" y="5318"/>
                </a:lnTo>
                <a:lnTo>
                  <a:pt x="1285" y="5315"/>
                </a:lnTo>
                <a:lnTo>
                  <a:pt x="1289" y="5312"/>
                </a:lnTo>
                <a:lnTo>
                  <a:pt x="1292" y="5308"/>
                </a:lnTo>
                <a:lnTo>
                  <a:pt x="1292" y="5304"/>
                </a:lnTo>
                <a:lnTo>
                  <a:pt x="1291" y="5299"/>
                </a:lnTo>
                <a:lnTo>
                  <a:pt x="1288" y="5297"/>
                </a:lnTo>
                <a:lnTo>
                  <a:pt x="1283" y="5296"/>
                </a:lnTo>
                <a:lnTo>
                  <a:pt x="1279" y="5297"/>
                </a:lnTo>
                <a:lnTo>
                  <a:pt x="1275" y="5299"/>
                </a:lnTo>
                <a:lnTo>
                  <a:pt x="1271" y="5304"/>
                </a:lnTo>
                <a:lnTo>
                  <a:pt x="1269" y="5308"/>
                </a:lnTo>
                <a:close/>
                <a:moveTo>
                  <a:pt x="1222" y="5455"/>
                </a:moveTo>
                <a:lnTo>
                  <a:pt x="1221" y="5459"/>
                </a:lnTo>
                <a:lnTo>
                  <a:pt x="1222" y="5463"/>
                </a:lnTo>
                <a:lnTo>
                  <a:pt x="1225" y="5465"/>
                </a:lnTo>
                <a:lnTo>
                  <a:pt x="1229" y="5466"/>
                </a:lnTo>
                <a:lnTo>
                  <a:pt x="1233" y="5465"/>
                </a:lnTo>
                <a:lnTo>
                  <a:pt x="1239" y="5463"/>
                </a:lnTo>
                <a:lnTo>
                  <a:pt x="1242" y="5459"/>
                </a:lnTo>
                <a:lnTo>
                  <a:pt x="1244" y="5455"/>
                </a:lnTo>
                <a:lnTo>
                  <a:pt x="1245" y="5451"/>
                </a:lnTo>
                <a:lnTo>
                  <a:pt x="1243" y="5448"/>
                </a:lnTo>
                <a:lnTo>
                  <a:pt x="1241" y="5445"/>
                </a:lnTo>
                <a:lnTo>
                  <a:pt x="1236" y="5444"/>
                </a:lnTo>
                <a:lnTo>
                  <a:pt x="1231" y="5445"/>
                </a:lnTo>
                <a:lnTo>
                  <a:pt x="1227" y="5448"/>
                </a:lnTo>
                <a:lnTo>
                  <a:pt x="1224" y="5451"/>
                </a:lnTo>
                <a:lnTo>
                  <a:pt x="1222" y="5455"/>
                </a:lnTo>
                <a:close/>
                <a:moveTo>
                  <a:pt x="1175" y="5603"/>
                </a:moveTo>
                <a:lnTo>
                  <a:pt x="1174" y="5607"/>
                </a:lnTo>
                <a:lnTo>
                  <a:pt x="1175" y="5610"/>
                </a:lnTo>
                <a:lnTo>
                  <a:pt x="1178" y="5612"/>
                </a:lnTo>
                <a:lnTo>
                  <a:pt x="1182" y="5613"/>
                </a:lnTo>
                <a:lnTo>
                  <a:pt x="1186" y="5612"/>
                </a:lnTo>
                <a:lnTo>
                  <a:pt x="1190" y="5610"/>
                </a:lnTo>
                <a:lnTo>
                  <a:pt x="1194" y="5607"/>
                </a:lnTo>
                <a:lnTo>
                  <a:pt x="1196" y="5603"/>
                </a:lnTo>
                <a:lnTo>
                  <a:pt x="1197" y="5599"/>
                </a:lnTo>
                <a:lnTo>
                  <a:pt x="1196" y="5595"/>
                </a:lnTo>
                <a:lnTo>
                  <a:pt x="1193" y="5593"/>
                </a:lnTo>
                <a:lnTo>
                  <a:pt x="1188" y="5592"/>
                </a:lnTo>
                <a:lnTo>
                  <a:pt x="1184" y="5593"/>
                </a:lnTo>
                <a:lnTo>
                  <a:pt x="1180" y="5595"/>
                </a:lnTo>
                <a:lnTo>
                  <a:pt x="1177" y="5599"/>
                </a:lnTo>
                <a:lnTo>
                  <a:pt x="1175" y="5603"/>
                </a:lnTo>
                <a:close/>
                <a:moveTo>
                  <a:pt x="1127" y="5750"/>
                </a:moveTo>
                <a:lnTo>
                  <a:pt x="1127" y="5754"/>
                </a:lnTo>
                <a:lnTo>
                  <a:pt x="1128" y="5757"/>
                </a:lnTo>
                <a:lnTo>
                  <a:pt x="1130" y="5760"/>
                </a:lnTo>
                <a:lnTo>
                  <a:pt x="1134" y="5760"/>
                </a:lnTo>
                <a:lnTo>
                  <a:pt x="1139" y="5760"/>
                </a:lnTo>
                <a:lnTo>
                  <a:pt x="1144" y="5757"/>
                </a:lnTo>
                <a:lnTo>
                  <a:pt x="1147" y="5754"/>
                </a:lnTo>
                <a:lnTo>
                  <a:pt x="1149" y="5750"/>
                </a:lnTo>
                <a:lnTo>
                  <a:pt x="1150" y="5746"/>
                </a:lnTo>
                <a:lnTo>
                  <a:pt x="1148" y="5743"/>
                </a:lnTo>
                <a:lnTo>
                  <a:pt x="1146" y="5740"/>
                </a:lnTo>
                <a:lnTo>
                  <a:pt x="1141" y="5740"/>
                </a:lnTo>
                <a:lnTo>
                  <a:pt x="1137" y="5740"/>
                </a:lnTo>
                <a:lnTo>
                  <a:pt x="1133" y="5743"/>
                </a:lnTo>
                <a:lnTo>
                  <a:pt x="1129" y="5746"/>
                </a:lnTo>
                <a:lnTo>
                  <a:pt x="1127" y="5750"/>
                </a:lnTo>
                <a:close/>
                <a:moveTo>
                  <a:pt x="1080" y="5897"/>
                </a:moveTo>
                <a:lnTo>
                  <a:pt x="1080" y="5901"/>
                </a:lnTo>
                <a:lnTo>
                  <a:pt x="1081" y="5904"/>
                </a:lnTo>
                <a:lnTo>
                  <a:pt x="1083" y="5907"/>
                </a:lnTo>
                <a:lnTo>
                  <a:pt x="1087" y="5907"/>
                </a:lnTo>
                <a:lnTo>
                  <a:pt x="1091" y="5907"/>
                </a:lnTo>
                <a:lnTo>
                  <a:pt x="1095" y="5904"/>
                </a:lnTo>
                <a:lnTo>
                  <a:pt x="1099" y="5901"/>
                </a:lnTo>
                <a:lnTo>
                  <a:pt x="1101" y="5897"/>
                </a:lnTo>
                <a:lnTo>
                  <a:pt x="1102" y="5893"/>
                </a:lnTo>
                <a:lnTo>
                  <a:pt x="1101" y="5890"/>
                </a:lnTo>
                <a:lnTo>
                  <a:pt x="1098" y="5888"/>
                </a:lnTo>
                <a:lnTo>
                  <a:pt x="1093" y="5887"/>
                </a:lnTo>
                <a:lnTo>
                  <a:pt x="1089" y="5888"/>
                </a:lnTo>
                <a:lnTo>
                  <a:pt x="1085" y="5890"/>
                </a:lnTo>
                <a:lnTo>
                  <a:pt x="1082" y="5893"/>
                </a:lnTo>
                <a:lnTo>
                  <a:pt x="1080" y="5897"/>
                </a:lnTo>
                <a:close/>
                <a:moveTo>
                  <a:pt x="1033" y="6045"/>
                </a:moveTo>
                <a:lnTo>
                  <a:pt x="1032" y="6050"/>
                </a:lnTo>
                <a:lnTo>
                  <a:pt x="1034" y="6053"/>
                </a:lnTo>
                <a:lnTo>
                  <a:pt x="1036" y="6055"/>
                </a:lnTo>
                <a:lnTo>
                  <a:pt x="1040" y="6056"/>
                </a:lnTo>
                <a:lnTo>
                  <a:pt x="1044" y="6055"/>
                </a:lnTo>
                <a:lnTo>
                  <a:pt x="1049" y="6053"/>
                </a:lnTo>
                <a:lnTo>
                  <a:pt x="1052" y="6050"/>
                </a:lnTo>
                <a:lnTo>
                  <a:pt x="1054" y="6045"/>
                </a:lnTo>
                <a:lnTo>
                  <a:pt x="1054" y="6041"/>
                </a:lnTo>
                <a:lnTo>
                  <a:pt x="1053" y="6038"/>
                </a:lnTo>
                <a:lnTo>
                  <a:pt x="1051" y="6035"/>
                </a:lnTo>
                <a:lnTo>
                  <a:pt x="1046" y="6035"/>
                </a:lnTo>
                <a:lnTo>
                  <a:pt x="1042" y="6035"/>
                </a:lnTo>
                <a:lnTo>
                  <a:pt x="1038" y="6038"/>
                </a:lnTo>
                <a:lnTo>
                  <a:pt x="1035" y="6041"/>
                </a:lnTo>
                <a:lnTo>
                  <a:pt x="1033" y="6045"/>
                </a:lnTo>
                <a:close/>
                <a:moveTo>
                  <a:pt x="986" y="6193"/>
                </a:moveTo>
                <a:lnTo>
                  <a:pt x="985" y="6197"/>
                </a:lnTo>
                <a:lnTo>
                  <a:pt x="987" y="6200"/>
                </a:lnTo>
                <a:lnTo>
                  <a:pt x="989" y="6202"/>
                </a:lnTo>
                <a:lnTo>
                  <a:pt x="992" y="6203"/>
                </a:lnTo>
                <a:lnTo>
                  <a:pt x="996" y="6202"/>
                </a:lnTo>
                <a:lnTo>
                  <a:pt x="1000" y="6200"/>
                </a:lnTo>
                <a:lnTo>
                  <a:pt x="1004" y="6197"/>
                </a:lnTo>
                <a:lnTo>
                  <a:pt x="1006" y="6193"/>
                </a:lnTo>
                <a:lnTo>
                  <a:pt x="1007" y="6188"/>
                </a:lnTo>
                <a:lnTo>
                  <a:pt x="1005" y="6185"/>
                </a:lnTo>
                <a:lnTo>
                  <a:pt x="1003" y="6183"/>
                </a:lnTo>
                <a:lnTo>
                  <a:pt x="999" y="6182"/>
                </a:lnTo>
                <a:lnTo>
                  <a:pt x="995" y="6183"/>
                </a:lnTo>
                <a:lnTo>
                  <a:pt x="991" y="6185"/>
                </a:lnTo>
                <a:lnTo>
                  <a:pt x="988" y="6188"/>
                </a:lnTo>
                <a:lnTo>
                  <a:pt x="986" y="6193"/>
                </a:lnTo>
                <a:close/>
                <a:moveTo>
                  <a:pt x="939" y="6340"/>
                </a:moveTo>
                <a:lnTo>
                  <a:pt x="938" y="6344"/>
                </a:lnTo>
                <a:lnTo>
                  <a:pt x="939" y="6347"/>
                </a:lnTo>
                <a:lnTo>
                  <a:pt x="942" y="6349"/>
                </a:lnTo>
                <a:lnTo>
                  <a:pt x="945" y="6350"/>
                </a:lnTo>
                <a:lnTo>
                  <a:pt x="949" y="6349"/>
                </a:lnTo>
                <a:lnTo>
                  <a:pt x="954" y="6347"/>
                </a:lnTo>
                <a:lnTo>
                  <a:pt x="957" y="6344"/>
                </a:lnTo>
                <a:lnTo>
                  <a:pt x="959" y="6340"/>
                </a:lnTo>
                <a:lnTo>
                  <a:pt x="959" y="6337"/>
                </a:lnTo>
                <a:lnTo>
                  <a:pt x="958" y="6334"/>
                </a:lnTo>
                <a:lnTo>
                  <a:pt x="956" y="6332"/>
                </a:lnTo>
                <a:lnTo>
                  <a:pt x="951" y="6331"/>
                </a:lnTo>
                <a:lnTo>
                  <a:pt x="947" y="6332"/>
                </a:lnTo>
                <a:lnTo>
                  <a:pt x="944" y="6334"/>
                </a:lnTo>
                <a:lnTo>
                  <a:pt x="940" y="6337"/>
                </a:lnTo>
                <a:lnTo>
                  <a:pt x="939" y="6340"/>
                </a:lnTo>
                <a:close/>
                <a:moveTo>
                  <a:pt x="892" y="6488"/>
                </a:moveTo>
                <a:lnTo>
                  <a:pt x="891" y="6491"/>
                </a:lnTo>
                <a:lnTo>
                  <a:pt x="892" y="6494"/>
                </a:lnTo>
                <a:lnTo>
                  <a:pt x="894" y="6496"/>
                </a:lnTo>
                <a:lnTo>
                  <a:pt x="898" y="6497"/>
                </a:lnTo>
                <a:lnTo>
                  <a:pt x="902" y="6496"/>
                </a:lnTo>
                <a:lnTo>
                  <a:pt x="905" y="6494"/>
                </a:lnTo>
                <a:lnTo>
                  <a:pt x="909" y="6491"/>
                </a:lnTo>
                <a:lnTo>
                  <a:pt x="911" y="6488"/>
                </a:lnTo>
                <a:lnTo>
                  <a:pt x="911" y="6484"/>
                </a:lnTo>
                <a:lnTo>
                  <a:pt x="910" y="6481"/>
                </a:lnTo>
                <a:lnTo>
                  <a:pt x="908" y="6479"/>
                </a:lnTo>
                <a:lnTo>
                  <a:pt x="904" y="6479"/>
                </a:lnTo>
                <a:lnTo>
                  <a:pt x="900" y="6479"/>
                </a:lnTo>
                <a:lnTo>
                  <a:pt x="896" y="6481"/>
                </a:lnTo>
                <a:lnTo>
                  <a:pt x="893" y="6484"/>
                </a:lnTo>
                <a:lnTo>
                  <a:pt x="892" y="6488"/>
                </a:lnTo>
                <a:close/>
                <a:moveTo>
                  <a:pt x="845" y="6635"/>
                </a:moveTo>
                <a:lnTo>
                  <a:pt x="844" y="6639"/>
                </a:lnTo>
                <a:lnTo>
                  <a:pt x="845" y="6641"/>
                </a:lnTo>
                <a:lnTo>
                  <a:pt x="847" y="6643"/>
                </a:lnTo>
                <a:lnTo>
                  <a:pt x="851" y="6644"/>
                </a:lnTo>
                <a:lnTo>
                  <a:pt x="854" y="6643"/>
                </a:lnTo>
                <a:lnTo>
                  <a:pt x="859" y="6641"/>
                </a:lnTo>
                <a:lnTo>
                  <a:pt x="861" y="6639"/>
                </a:lnTo>
                <a:lnTo>
                  <a:pt x="863" y="6635"/>
                </a:lnTo>
                <a:lnTo>
                  <a:pt x="864" y="6632"/>
                </a:lnTo>
                <a:lnTo>
                  <a:pt x="863" y="6629"/>
                </a:lnTo>
                <a:lnTo>
                  <a:pt x="860" y="6627"/>
                </a:lnTo>
                <a:lnTo>
                  <a:pt x="856" y="6626"/>
                </a:lnTo>
                <a:lnTo>
                  <a:pt x="853" y="6627"/>
                </a:lnTo>
                <a:lnTo>
                  <a:pt x="849" y="6629"/>
                </a:lnTo>
                <a:lnTo>
                  <a:pt x="846" y="6632"/>
                </a:lnTo>
                <a:lnTo>
                  <a:pt x="845" y="6635"/>
                </a:lnTo>
                <a:close/>
                <a:moveTo>
                  <a:pt x="798" y="6782"/>
                </a:moveTo>
                <a:lnTo>
                  <a:pt x="797" y="6786"/>
                </a:lnTo>
                <a:lnTo>
                  <a:pt x="798" y="6788"/>
                </a:lnTo>
                <a:lnTo>
                  <a:pt x="800" y="6790"/>
                </a:lnTo>
                <a:lnTo>
                  <a:pt x="803" y="6791"/>
                </a:lnTo>
                <a:lnTo>
                  <a:pt x="807" y="6790"/>
                </a:lnTo>
                <a:lnTo>
                  <a:pt x="810" y="6788"/>
                </a:lnTo>
                <a:lnTo>
                  <a:pt x="814" y="6786"/>
                </a:lnTo>
                <a:lnTo>
                  <a:pt x="815" y="6782"/>
                </a:lnTo>
                <a:lnTo>
                  <a:pt x="816" y="6779"/>
                </a:lnTo>
                <a:lnTo>
                  <a:pt x="815" y="6777"/>
                </a:lnTo>
                <a:lnTo>
                  <a:pt x="813" y="6775"/>
                </a:lnTo>
                <a:lnTo>
                  <a:pt x="809" y="6774"/>
                </a:lnTo>
                <a:lnTo>
                  <a:pt x="805" y="6775"/>
                </a:lnTo>
                <a:lnTo>
                  <a:pt x="802" y="6777"/>
                </a:lnTo>
                <a:lnTo>
                  <a:pt x="799" y="6779"/>
                </a:lnTo>
                <a:lnTo>
                  <a:pt x="798" y="6782"/>
                </a:lnTo>
                <a:close/>
                <a:moveTo>
                  <a:pt x="751" y="6930"/>
                </a:moveTo>
                <a:lnTo>
                  <a:pt x="750" y="6933"/>
                </a:lnTo>
                <a:lnTo>
                  <a:pt x="751" y="6936"/>
                </a:lnTo>
                <a:lnTo>
                  <a:pt x="753" y="6938"/>
                </a:lnTo>
                <a:lnTo>
                  <a:pt x="756" y="6939"/>
                </a:lnTo>
                <a:lnTo>
                  <a:pt x="759" y="6938"/>
                </a:lnTo>
                <a:lnTo>
                  <a:pt x="762" y="6936"/>
                </a:lnTo>
                <a:lnTo>
                  <a:pt x="766" y="6933"/>
                </a:lnTo>
                <a:lnTo>
                  <a:pt x="768" y="6930"/>
                </a:lnTo>
                <a:lnTo>
                  <a:pt x="768" y="6927"/>
                </a:lnTo>
                <a:lnTo>
                  <a:pt x="767" y="6924"/>
                </a:lnTo>
                <a:lnTo>
                  <a:pt x="765" y="6922"/>
                </a:lnTo>
                <a:lnTo>
                  <a:pt x="761" y="6922"/>
                </a:lnTo>
                <a:lnTo>
                  <a:pt x="758" y="6922"/>
                </a:lnTo>
                <a:lnTo>
                  <a:pt x="755" y="6924"/>
                </a:lnTo>
                <a:lnTo>
                  <a:pt x="752" y="6927"/>
                </a:lnTo>
                <a:lnTo>
                  <a:pt x="751" y="6930"/>
                </a:lnTo>
                <a:close/>
                <a:moveTo>
                  <a:pt x="704" y="7078"/>
                </a:moveTo>
                <a:lnTo>
                  <a:pt x="703" y="7081"/>
                </a:lnTo>
                <a:lnTo>
                  <a:pt x="704" y="7084"/>
                </a:lnTo>
                <a:lnTo>
                  <a:pt x="706" y="7085"/>
                </a:lnTo>
                <a:lnTo>
                  <a:pt x="709" y="7086"/>
                </a:lnTo>
                <a:lnTo>
                  <a:pt x="712" y="7085"/>
                </a:lnTo>
                <a:lnTo>
                  <a:pt x="715" y="7084"/>
                </a:lnTo>
                <a:lnTo>
                  <a:pt x="718" y="7081"/>
                </a:lnTo>
                <a:lnTo>
                  <a:pt x="720" y="7078"/>
                </a:lnTo>
                <a:lnTo>
                  <a:pt x="720" y="7074"/>
                </a:lnTo>
                <a:lnTo>
                  <a:pt x="719" y="7072"/>
                </a:lnTo>
                <a:lnTo>
                  <a:pt x="717" y="7070"/>
                </a:lnTo>
                <a:lnTo>
                  <a:pt x="714" y="7070"/>
                </a:lnTo>
                <a:lnTo>
                  <a:pt x="711" y="7070"/>
                </a:lnTo>
                <a:lnTo>
                  <a:pt x="708" y="7072"/>
                </a:lnTo>
                <a:lnTo>
                  <a:pt x="705" y="7074"/>
                </a:lnTo>
                <a:lnTo>
                  <a:pt x="704" y="7078"/>
                </a:lnTo>
                <a:close/>
                <a:moveTo>
                  <a:pt x="657" y="7226"/>
                </a:moveTo>
                <a:lnTo>
                  <a:pt x="656" y="7228"/>
                </a:lnTo>
                <a:lnTo>
                  <a:pt x="657" y="7231"/>
                </a:lnTo>
                <a:lnTo>
                  <a:pt x="659" y="7232"/>
                </a:lnTo>
                <a:lnTo>
                  <a:pt x="662" y="7233"/>
                </a:lnTo>
                <a:lnTo>
                  <a:pt x="665" y="7232"/>
                </a:lnTo>
                <a:lnTo>
                  <a:pt x="667" y="7231"/>
                </a:lnTo>
                <a:lnTo>
                  <a:pt x="671" y="7228"/>
                </a:lnTo>
                <a:lnTo>
                  <a:pt x="672" y="7226"/>
                </a:lnTo>
                <a:lnTo>
                  <a:pt x="672" y="7223"/>
                </a:lnTo>
                <a:lnTo>
                  <a:pt x="672" y="7220"/>
                </a:lnTo>
                <a:lnTo>
                  <a:pt x="670" y="7219"/>
                </a:lnTo>
                <a:lnTo>
                  <a:pt x="666" y="7218"/>
                </a:lnTo>
                <a:lnTo>
                  <a:pt x="663" y="7219"/>
                </a:lnTo>
                <a:lnTo>
                  <a:pt x="660" y="7220"/>
                </a:lnTo>
                <a:lnTo>
                  <a:pt x="658" y="7223"/>
                </a:lnTo>
                <a:lnTo>
                  <a:pt x="657" y="7226"/>
                </a:lnTo>
                <a:close/>
                <a:moveTo>
                  <a:pt x="610" y="7373"/>
                </a:moveTo>
                <a:lnTo>
                  <a:pt x="609" y="7376"/>
                </a:lnTo>
                <a:lnTo>
                  <a:pt x="610" y="7378"/>
                </a:lnTo>
                <a:lnTo>
                  <a:pt x="612" y="7379"/>
                </a:lnTo>
                <a:lnTo>
                  <a:pt x="614" y="7380"/>
                </a:lnTo>
                <a:lnTo>
                  <a:pt x="617" y="7379"/>
                </a:lnTo>
                <a:lnTo>
                  <a:pt x="620" y="7378"/>
                </a:lnTo>
                <a:lnTo>
                  <a:pt x="623" y="7376"/>
                </a:lnTo>
                <a:lnTo>
                  <a:pt x="624" y="7373"/>
                </a:lnTo>
                <a:lnTo>
                  <a:pt x="625" y="7370"/>
                </a:lnTo>
                <a:lnTo>
                  <a:pt x="624" y="7368"/>
                </a:lnTo>
                <a:lnTo>
                  <a:pt x="622" y="7367"/>
                </a:lnTo>
                <a:lnTo>
                  <a:pt x="619" y="7366"/>
                </a:lnTo>
                <a:lnTo>
                  <a:pt x="616" y="7367"/>
                </a:lnTo>
                <a:lnTo>
                  <a:pt x="613" y="7368"/>
                </a:lnTo>
                <a:lnTo>
                  <a:pt x="611" y="7370"/>
                </a:lnTo>
                <a:lnTo>
                  <a:pt x="610" y="7373"/>
                </a:lnTo>
                <a:close/>
                <a:moveTo>
                  <a:pt x="563" y="7520"/>
                </a:moveTo>
                <a:lnTo>
                  <a:pt x="562" y="7523"/>
                </a:lnTo>
                <a:lnTo>
                  <a:pt x="563" y="7525"/>
                </a:lnTo>
                <a:lnTo>
                  <a:pt x="565" y="7526"/>
                </a:lnTo>
                <a:lnTo>
                  <a:pt x="567" y="7527"/>
                </a:lnTo>
                <a:lnTo>
                  <a:pt x="570" y="7526"/>
                </a:lnTo>
                <a:lnTo>
                  <a:pt x="572" y="7525"/>
                </a:lnTo>
                <a:lnTo>
                  <a:pt x="575" y="7523"/>
                </a:lnTo>
                <a:lnTo>
                  <a:pt x="577" y="7520"/>
                </a:lnTo>
                <a:lnTo>
                  <a:pt x="577" y="7518"/>
                </a:lnTo>
                <a:lnTo>
                  <a:pt x="576" y="7516"/>
                </a:lnTo>
                <a:lnTo>
                  <a:pt x="575" y="7514"/>
                </a:lnTo>
                <a:lnTo>
                  <a:pt x="571" y="7514"/>
                </a:lnTo>
                <a:lnTo>
                  <a:pt x="569" y="7514"/>
                </a:lnTo>
                <a:lnTo>
                  <a:pt x="566" y="7516"/>
                </a:lnTo>
                <a:lnTo>
                  <a:pt x="564" y="7518"/>
                </a:lnTo>
                <a:lnTo>
                  <a:pt x="563" y="7520"/>
                </a:lnTo>
                <a:close/>
                <a:moveTo>
                  <a:pt x="516" y="7668"/>
                </a:moveTo>
                <a:lnTo>
                  <a:pt x="516" y="7670"/>
                </a:lnTo>
                <a:lnTo>
                  <a:pt x="516" y="7672"/>
                </a:lnTo>
                <a:lnTo>
                  <a:pt x="518" y="7673"/>
                </a:lnTo>
                <a:lnTo>
                  <a:pt x="520" y="7674"/>
                </a:lnTo>
                <a:lnTo>
                  <a:pt x="522" y="7673"/>
                </a:lnTo>
                <a:lnTo>
                  <a:pt x="525" y="7672"/>
                </a:lnTo>
                <a:lnTo>
                  <a:pt x="528" y="7670"/>
                </a:lnTo>
                <a:lnTo>
                  <a:pt x="529" y="7668"/>
                </a:lnTo>
                <a:lnTo>
                  <a:pt x="529" y="7665"/>
                </a:lnTo>
                <a:lnTo>
                  <a:pt x="528" y="7663"/>
                </a:lnTo>
                <a:lnTo>
                  <a:pt x="527" y="7662"/>
                </a:lnTo>
                <a:lnTo>
                  <a:pt x="524" y="7662"/>
                </a:lnTo>
                <a:lnTo>
                  <a:pt x="521" y="7662"/>
                </a:lnTo>
                <a:lnTo>
                  <a:pt x="519" y="7663"/>
                </a:lnTo>
                <a:lnTo>
                  <a:pt x="517" y="7665"/>
                </a:lnTo>
                <a:lnTo>
                  <a:pt x="516" y="7668"/>
                </a:lnTo>
                <a:close/>
                <a:moveTo>
                  <a:pt x="473" y="7820"/>
                </a:moveTo>
                <a:lnTo>
                  <a:pt x="475" y="7820"/>
                </a:lnTo>
                <a:lnTo>
                  <a:pt x="477" y="7819"/>
                </a:lnTo>
                <a:lnTo>
                  <a:pt x="480" y="7817"/>
                </a:lnTo>
                <a:lnTo>
                  <a:pt x="481" y="7815"/>
                </a:lnTo>
                <a:lnTo>
                  <a:pt x="481" y="7813"/>
                </a:lnTo>
                <a:lnTo>
                  <a:pt x="480" y="7811"/>
                </a:lnTo>
                <a:lnTo>
                  <a:pt x="479" y="7810"/>
                </a:lnTo>
                <a:lnTo>
                  <a:pt x="476" y="7810"/>
                </a:lnTo>
                <a:lnTo>
                  <a:pt x="474" y="7810"/>
                </a:lnTo>
                <a:lnTo>
                  <a:pt x="472" y="7811"/>
                </a:lnTo>
                <a:lnTo>
                  <a:pt x="470" y="7813"/>
                </a:lnTo>
                <a:lnTo>
                  <a:pt x="469" y="7815"/>
                </a:lnTo>
                <a:lnTo>
                  <a:pt x="469" y="7817"/>
                </a:lnTo>
                <a:lnTo>
                  <a:pt x="470" y="7819"/>
                </a:lnTo>
                <a:lnTo>
                  <a:pt x="471" y="7820"/>
                </a:lnTo>
                <a:lnTo>
                  <a:pt x="473" y="7820"/>
                </a:lnTo>
                <a:close/>
                <a:moveTo>
                  <a:pt x="426" y="7968"/>
                </a:moveTo>
                <a:lnTo>
                  <a:pt x="427" y="7968"/>
                </a:lnTo>
                <a:lnTo>
                  <a:pt x="429" y="7967"/>
                </a:lnTo>
                <a:lnTo>
                  <a:pt x="432" y="7965"/>
                </a:lnTo>
                <a:lnTo>
                  <a:pt x="433" y="7962"/>
                </a:lnTo>
                <a:lnTo>
                  <a:pt x="433" y="7961"/>
                </a:lnTo>
                <a:lnTo>
                  <a:pt x="433" y="7959"/>
                </a:lnTo>
                <a:lnTo>
                  <a:pt x="430" y="7958"/>
                </a:lnTo>
                <a:lnTo>
                  <a:pt x="429" y="7958"/>
                </a:lnTo>
                <a:lnTo>
                  <a:pt x="427" y="7958"/>
                </a:lnTo>
                <a:lnTo>
                  <a:pt x="425" y="7959"/>
                </a:lnTo>
                <a:lnTo>
                  <a:pt x="423" y="7961"/>
                </a:lnTo>
                <a:lnTo>
                  <a:pt x="422" y="7962"/>
                </a:lnTo>
                <a:lnTo>
                  <a:pt x="422" y="7965"/>
                </a:lnTo>
                <a:lnTo>
                  <a:pt x="423" y="7967"/>
                </a:lnTo>
                <a:lnTo>
                  <a:pt x="424" y="7968"/>
                </a:lnTo>
                <a:lnTo>
                  <a:pt x="426" y="7968"/>
                </a:lnTo>
                <a:close/>
                <a:moveTo>
                  <a:pt x="378" y="8115"/>
                </a:moveTo>
                <a:lnTo>
                  <a:pt x="380" y="8115"/>
                </a:lnTo>
                <a:lnTo>
                  <a:pt x="382" y="8114"/>
                </a:lnTo>
                <a:lnTo>
                  <a:pt x="384" y="8112"/>
                </a:lnTo>
                <a:lnTo>
                  <a:pt x="385" y="8111"/>
                </a:lnTo>
                <a:lnTo>
                  <a:pt x="385" y="8109"/>
                </a:lnTo>
                <a:lnTo>
                  <a:pt x="385" y="8108"/>
                </a:lnTo>
                <a:lnTo>
                  <a:pt x="384" y="8107"/>
                </a:lnTo>
                <a:lnTo>
                  <a:pt x="381" y="8106"/>
                </a:lnTo>
                <a:lnTo>
                  <a:pt x="379" y="8107"/>
                </a:lnTo>
                <a:lnTo>
                  <a:pt x="378" y="8108"/>
                </a:lnTo>
                <a:lnTo>
                  <a:pt x="376" y="8109"/>
                </a:lnTo>
                <a:lnTo>
                  <a:pt x="375" y="8111"/>
                </a:lnTo>
                <a:lnTo>
                  <a:pt x="375" y="8112"/>
                </a:lnTo>
                <a:lnTo>
                  <a:pt x="376" y="8114"/>
                </a:lnTo>
                <a:lnTo>
                  <a:pt x="377" y="8115"/>
                </a:lnTo>
                <a:lnTo>
                  <a:pt x="378" y="8115"/>
                </a:lnTo>
                <a:close/>
                <a:moveTo>
                  <a:pt x="331" y="8262"/>
                </a:moveTo>
                <a:lnTo>
                  <a:pt x="334" y="8261"/>
                </a:lnTo>
                <a:lnTo>
                  <a:pt x="337" y="8258"/>
                </a:lnTo>
                <a:lnTo>
                  <a:pt x="337" y="8257"/>
                </a:lnTo>
                <a:lnTo>
                  <a:pt x="337" y="8256"/>
                </a:lnTo>
                <a:lnTo>
                  <a:pt x="335" y="8255"/>
                </a:lnTo>
                <a:lnTo>
                  <a:pt x="333" y="8255"/>
                </a:lnTo>
                <a:lnTo>
                  <a:pt x="331" y="8256"/>
                </a:lnTo>
                <a:lnTo>
                  <a:pt x="329" y="8258"/>
                </a:lnTo>
                <a:lnTo>
                  <a:pt x="329" y="8260"/>
                </a:lnTo>
                <a:lnTo>
                  <a:pt x="329" y="8261"/>
                </a:lnTo>
                <a:lnTo>
                  <a:pt x="330" y="8261"/>
                </a:lnTo>
                <a:lnTo>
                  <a:pt x="331" y="8262"/>
                </a:lnTo>
                <a:close/>
                <a:moveTo>
                  <a:pt x="289" y="8405"/>
                </a:moveTo>
                <a:lnTo>
                  <a:pt x="289" y="8404"/>
                </a:lnTo>
                <a:lnTo>
                  <a:pt x="289" y="8403"/>
                </a:lnTo>
                <a:lnTo>
                  <a:pt x="287" y="8403"/>
                </a:lnTo>
                <a:lnTo>
                  <a:pt x="286" y="8402"/>
                </a:lnTo>
                <a:lnTo>
                  <a:pt x="283" y="8403"/>
                </a:lnTo>
                <a:lnTo>
                  <a:pt x="282" y="8405"/>
                </a:lnTo>
                <a:lnTo>
                  <a:pt x="282" y="8407"/>
                </a:lnTo>
                <a:lnTo>
                  <a:pt x="282" y="8408"/>
                </a:lnTo>
                <a:lnTo>
                  <a:pt x="283" y="8408"/>
                </a:lnTo>
                <a:lnTo>
                  <a:pt x="284" y="8409"/>
                </a:lnTo>
                <a:lnTo>
                  <a:pt x="286" y="8408"/>
                </a:lnTo>
                <a:lnTo>
                  <a:pt x="289" y="8405"/>
                </a:lnTo>
                <a:close/>
                <a:moveTo>
                  <a:pt x="238" y="8550"/>
                </a:moveTo>
                <a:lnTo>
                  <a:pt x="236" y="8551"/>
                </a:lnTo>
                <a:lnTo>
                  <a:pt x="235" y="8553"/>
                </a:lnTo>
                <a:lnTo>
                  <a:pt x="235" y="8555"/>
                </a:lnTo>
                <a:lnTo>
                  <a:pt x="237" y="8555"/>
                </a:lnTo>
                <a:lnTo>
                  <a:pt x="239" y="8555"/>
                </a:lnTo>
                <a:lnTo>
                  <a:pt x="240" y="8553"/>
                </a:lnTo>
                <a:lnTo>
                  <a:pt x="240" y="8551"/>
                </a:lnTo>
                <a:lnTo>
                  <a:pt x="238" y="8550"/>
                </a:lnTo>
                <a:close/>
                <a:moveTo>
                  <a:pt x="191" y="8698"/>
                </a:moveTo>
                <a:lnTo>
                  <a:pt x="189" y="8699"/>
                </a:lnTo>
                <a:lnTo>
                  <a:pt x="188" y="8700"/>
                </a:lnTo>
                <a:lnTo>
                  <a:pt x="188" y="8702"/>
                </a:lnTo>
                <a:lnTo>
                  <a:pt x="190" y="8702"/>
                </a:lnTo>
                <a:lnTo>
                  <a:pt x="191" y="8702"/>
                </a:lnTo>
                <a:lnTo>
                  <a:pt x="192" y="8700"/>
                </a:lnTo>
                <a:lnTo>
                  <a:pt x="192" y="8699"/>
                </a:lnTo>
                <a:lnTo>
                  <a:pt x="191" y="8698"/>
                </a:lnTo>
                <a:close/>
                <a:moveTo>
                  <a:pt x="142" y="8848"/>
                </a:moveTo>
                <a:lnTo>
                  <a:pt x="142" y="8848"/>
                </a:lnTo>
                <a:lnTo>
                  <a:pt x="142" y="8849"/>
                </a:lnTo>
                <a:lnTo>
                  <a:pt x="143" y="8848"/>
                </a:lnTo>
                <a:lnTo>
                  <a:pt x="144" y="8848"/>
                </a:lnTo>
                <a:lnTo>
                  <a:pt x="144" y="8847"/>
                </a:lnTo>
                <a:lnTo>
                  <a:pt x="143" y="8846"/>
                </a:lnTo>
                <a:lnTo>
                  <a:pt x="142" y="8847"/>
                </a:lnTo>
                <a:lnTo>
                  <a:pt x="142" y="8848"/>
                </a:lnTo>
                <a:close/>
                <a:moveTo>
                  <a:pt x="95" y="8996"/>
                </a:moveTo>
                <a:lnTo>
                  <a:pt x="95" y="8997"/>
                </a:lnTo>
                <a:lnTo>
                  <a:pt x="95" y="8997"/>
                </a:lnTo>
                <a:lnTo>
                  <a:pt x="96" y="8997"/>
                </a:lnTo>
                <a:lnTo>
                  <a:pt x="96" y="8996"/>
                </a:lnTo>
                <a:lnTo>
                  <a:pt x="96" y="8995"/>
                </a:lnTo>
                <a:lnTo>
                  <a:pt x="96" y="8995"/>
                </a:lnTo>
                <a:lnTo>
                  <a:pt x="95" y="8995"/>
                </a:lnTo>
                <a:lnTo>
                  <a:pt x="95" y="8996"/>
                </a:lnTo>
                <a:close/>
                <a:moveTo>
                  <a:pt x="48" y="9143"/>
                </a:moveTo>
                <a:lnTo>
                  <a:pt x="48" y="9144"/>
                </a:lnTo>
                <a:lnTo>
                  <a:pt x="48" y="9144"/>
                </a:lnTo>
                <a:lnTo>
                  <a:pt x="48" y="9144"/>
                </a:lnTo>
                <a:lnTo>
                  <a:pt x="48" y="9143"/>
                </a:lnTo>
                <a:lnTo>
                  <a:pt x="48" y="9143"/>
                </a:lnTo>
                <a:lnTo>
                  <a:pt x="48" y="9143"/>
                </a:lnTo>
                <a:lnTo>
                  <a:pt x="48" y="9143"/>
                </a:lnTo>
                <a:lnTo>
                  <a:pt x="48" y="9143"/>
                </a:lnTo>
                <a:close/>
                <a:moveTo>
                  <a:pt x="0" y="9291"/>
                </a:moveTo>
                <a:lnTo>
                  <a:pt x="0" y="9291"/>
                </a:lnTo>
                <a:lnTo>
                  <a:pt x="1" y="9291"/>
                </a:lnTo>
                <a:lnTo>
                  <a:pt x="1" y="9291"/>
                </a:lnTo>
                <a:lnTo>
                  <a:pt x="1" y="9291"/>
                </a:lnTo>
                <a:lnTo>
                  <a:pt x="1" y="9290"/>
                </a:lnTo>
                <a:lnTo>
                  <a:pt x="1" y="9290"/>
                </a:lnTo>
                <a:lnTo>
                  <a:pt x="1" y="9290"/>
                </a:lnTo>
                <a:lnTo>
                  <a:pt x="0" y="9291"/>
                </a:lnTo>
                <a:close/>
                <a:moveTo>
                  <a:pt x="2459" y="1177"/>
                </a:moveTo>
                <a:lnTo>
                  <a:pt x="2459" y="1176"/>
                </a:lnTo>
                <a:lnTo>
                  <a:pt x="2459" y="1176"/>
                </a:lnTo>
                <a:lnTo>
                  <a:pt x="2459" y="1176"/>
                </a:lnTo>
                <a:lnTo>
                  <a:pt x="2458" y="1177"/>
                </a:lnTo>
                <a:lnTo>
                  <a:pt x="2458" y="1177"/>
                </a:lnTo>
                <a:lnTo>
                  <a:pt x="2459" y="1177"/>
                </a:lnTo>
                <a:lnTo>
                  <a:pt x="2459" y="1177"/>
                </a:lnTo>
                <a:lnTo>
                  <a:pt x="2459" y="1177"/>
                </a:lnTo>
                <a:close/>
                <a:moveTo>
                  <a:pt x="2412" y="1324"/>
                </a:moveTo>
                <a:lnTo>
                  <a:pt x="2412" y="1323"/>
                </a:lnTo>
                <a:lnTo>
                  <a:pt x="2412" y="1323"/>
                </a:lnTo>
                <a:lnTo>
                  <a:pt x="2411" y="1323"/>
                </a:lnTo>
                <a:lnTo>
                  <a:pt x="2411" y="1324"/>
                </a:lnTo>
                <a:lnTo>
                  <a:pt x="2411" y="1325"/>
                </a:lnTo>
                <a:lnTo>
                  <a:pt x="2411" y="1325"/>
                </a:lnTo>
                <a:lnTo>
                  <a:pt x="2412" y="1325"/>
                </a:lnTo>
                <a:lnTo>
                  <a:pt x="2412" y="1324"/>
                </a:lnTo>
                <a:close/>
                <a:moveTo>
                  <a:pt x="2365" y="1472"/>
                </a:moveTo>
                <a:lnTo>
                  <a:pt x="2365" y="1472"/>
                </a:lnTo>
                <a:lnTo>
                  <a:pt x="2364" y="1472"/>
                </a:lnTo>
                <a:lnTo>
                  <a:pt x="2364" y="1472"/>
                </a:lnTo>
                <a:lnTo>
                  <a:pt x="2363" y="1472"/>
                </a:lnTo>
                <a:lnTo>
                  <a:pt x="2363" y="1473"/>
                </a:lnTo>
                <a:lnTo>
                  <a:pt x="2364" y="1473"/>
                </a:lnTo>
                <a:lnTo>
                  <a:pt x="2364" y="1473"/>
                </a:lnTo>
                <a:lnTo>
                  <a:pt x="2365" y="1472"/>
                </a:lnTo>
                <a:close/>
                <a:moveTo>
                  <a:pt x="2318" y="1620"/>
                </a:moveTo>
                <a:lnTo>
                  <a:pt x="2318" y="1619"/>
                </a:lnTo>
                <a:lnTo>
                  <a:pt x="2317" y="1618"/>
                </a:lnTo>
                <a:lnTo>
                  <a:pt x="2316" y="1619"/>
                </a:lnTo>
                <a:lnTo>
                  <a:pt x="2315" y="1620"/>
                </a:lnTo>
                <a:lnTo>
                  <a:pt x="2316" y="1621"/>
                </a:lnTo>
                <a:lnTo>
                  <a:pt x="2316" y="1621"/>
                </a:lnTo>
                <a:lnTo>
                  <a:pt x="2317" y="1621"/>
                </a:lnTo>
                <a:lnTo>
                  <a:pt x="2318" y="1620"/>
                </a:lnTo>
                <a:close/>
                <a:moveTo>
                  <a:pt x="2271" y="1767"/>
                </a:moveTo>
                <a:lnTo>
                  <a:pt x="2271" y="1766"/>
                </a:lnTo>
                <a:lnTo>
                  <a:pt x="2270" y="1765"/>
                </a:lnTo>
                <a:lnTo>
                  <a:pt x="2269" y="1766"/>
                </a:lnTo>
                <a:lnTo>
                  <a:pt x="2268" y="1767"/>
                </a:lnTo>
                <a:lnTo>
                  <a:pt x="2268" y="1768"/>
                </a:lnTo>
                <a:lnTo>
                  <a:pt x="2269" y="1769"/>
                </a:lnTo>
                <a:lnTo>
                  <a:pt x="2270" y="1768"/>
                </a:lnTo>
                <a:lnTo>
                  <a:pt x="2271" y="1767"/>
                </a:lnTo>
                <a:close/>
                <a:moveTo>
                  <a:pt x="2224" y="1914"/>
                </a:moveTo>
                <a:lnTo>
                  <a:pt x="2224" y="1913"/>
                </a:lnTo>
                <a:lnTo>
                  <a:pt x="2223" y="1912"/>
                </a:lnTo>
                <a:lnTo>
                  <a:pt x="2221" y="1913"/>
                </a:lnTo>
                <a:lnTo>
                  <a:pt x="2220" y="1914"/>
                </a:lnTo>
                <a:lnTo>
                  <a:pt x="2220" y="1916"/>
                </a:lnTo>
                <a:lnTo>
                  <a:pt x="2221" y="1916"/>
                </a:lnTo>
                <a:lnTo>
                  <a:pt x="2223" y="1916"/>
                </a:lnTo>
                <a:lnTo>
                  <a:pt x="2224" y="1914"/>
                </a:lnTo>
                <a:close/>
                <a:moveTo>
                  <a:pt x="2177" y="2062"/>
                </a:moveTo>
                <a:lnTo>
                  <a:pt x="2177" y="2060"/>
                </a:lnTo>
                <a:lnTo>
                  <a:pt x="2175" y="2059"/>
                </a:lnTo>
                <a:lnTo>
                  <a:pt x="2173" y="2060"/>
                </a:lnTo>
                <a:lnTo>
                  <a:pt x="2172" y="2062"/>
                </a:lnTo>
                <a:lnTo>
                  <a:pt x="2172" y="2063"/>
                </a:lnTo>
                <a:lnTo>
                  <a:pt x="2174" y="2064"/>
                </a:lnTo>
                <a:lnTo>
                  <a:pt x="2176" y="2063"/>
                </a:lnTo>
                <a:lnTo>
                  <a:pt x="2177" y="2062"/>
                </a:lnTo>
                <a:close/>
                <a:moveTo>
                  <a:pt x="2126" y="2212"/>
                </a:moveTo>
                <a:lnTo>
                  <a:pt x="2129" y="2211"/>
                </a:lnTo>
                <a:lnTo>
                  <a:pt x="2130" y="2209"/>
                </a:lnTo>
                <a:lnTo>
                  <a:pt x="2130" y="2207"/>
                </a:lnTo>
                <a:lnTo>
                  <a:pt x="2128" y="2206"/>
                </a:lnTo>
                <a:lnTo>
                  <a:pt x="2126" y="2207"/>
                </a:lnTo>
                <a:lnTo>
                  <a:pt x="2124" y="2209"/>
                </a:lnTo>
                <a:lnTo>
                  <a:pt x="2125" y="2211"/>
                </a:lnTo>
                <a:lnTo>
                  <a:pt x="2126" y="2212"/>
                </a:lnTo>
                <a:close/>
                <a:moveTo>
                  <a:pt x="2079" y="2361"/>
                </a:moveTo>
                <a:lnTo>
                  <a:pt x="2081" y="2360"/>
                </a:lnTo>
                <a:lnTo>
                  <a:pt x="2083" y="2357"/>
                </a:lnTo>
                <a:lnTo>
                  <a:pt x="2083" y="2355"/>
                </a:lnTo>
                <a:lnTo>
                  <a:pt x="2083" y="2354"/>
                </a:lnTo>
                <a:lnTo>
                  <a:pt x="2082" y="2354"/>
                </a:lnTo>
                <a:lnTo>
                  <a:pt x="2081" y="2353"/>
                </a:lnTo>
                <a:lnTo>
                  <a:pt x="2078" y="2354"/>
                </a:lnTo>
                <a:lnTo>
                  <a:pt x="2077" y="2357"/>
                </a:lnTo>
                <a:lnTo>
                  <a:pt x="2076" y="2358"/>
                </a:lnTo>
                <a:lnTo>
                  <a:pt x="2077" y="2360"/>
                </a:lnTo>
                <a:lnTo>
                  <a:pt x="2078" y="2360"/>
                </a:lnTo>
                <a:lnTo>
                  <a:pt x="2079" y="2361"/>
                </a:lnTo>
                <a:close/>
                <a:moveTo>
                  <a:pt x="2031" y="2508"/>
                </a:moveTo>
                <a:lnTo>
                  <a:pt x="2034" y="2507"/>
                </a:lnTo>
                <a:lnTo>
                  <a:pt x="2036" y="2505"/>
                </a:lnTo>
                <a:lnTo>
                  <a:pt x="2036" y="2503"/>
                </a:lnTo>
                <a:lnTo>
                  <a:pt x="2036" y="2502"/>
                </a:lnTo>
                <a:lnTo>
                  <a:pt x="2035" y="2502"/>
                </a:lnTo>
                <a:lnTo>
                  <a:pt x="2034" y="2501"/>
                </a:lnTo>
                <a:lnTo>
                  <a:pt x="2031" y="2502"/>
                </a:lnTo>
                <a:lnTo>
                  <a:pt x="2029" y="2505"/>
                </a:lnTo>
                <a:lnTo>
                  <a:pt x="2029" y="2506"/>
                </a:lnTo>
                <a:lnTo>
                  <a:pt x="2029" y="2507"/>
                </a:lnTo>
                <a:lnTo>
                  <a:pt x="2030" y="2508"/>
                </a:lnTo>
                <a:lnTo>
                  <a:pt x="2031" y="2508"/>
                </a:lnTo>
                <a:close/>
                <a:moveTo>
                  <a:pt x="1984" y="2656"/>
                </a:moveTo>
                <a:lnTo>
                  <a:pt x="1987" y="2655"/>
                </a:lnTo>
                <a:lnTo>
                  <a:pt x="1989" y="2652"/>
                </a:lnTo>
                <a:lnTo>
                  <a:pt x="1989" y="2651"/>
                </a:lnTo>
                <a:lnTo>
                  <a:pt x="1989" y="2649"/>
                </a:lnTo>
                <a:lnTo>
                  <a:pt x="1988" y="2649"/>
                </a:lnTo>
                <a:lnTo>
                  <a:pt x="1986" y="2648"/>
                </a:lnTo>
                <a:lnTo>
                  <a:pt x="1985" y="2649"/>
                </a:lnTo>
                <a:lnTo>
                  <a:pt x="1983" y="2649"/>
                </a:lnTo>
                <a:lnTo>
                  <a:pt x="1982" y="2651"/>
                </a:lnTo>
                <a:lnTo>
                  <a:pt x="1981" y="2652"/>
                </a:lnTo>
                <a:lnTo>
                  <a:pt x="1981" y="2654"/>
                </a:lnTo>
                <a:lnTo>
                  <a:pt x="1981" y="2655"/>
                </a:lnTo>
                <a:lnTo>
                  <a:pt x="1982" y="2656"/>
                </a:lnTo>
                <a:lnTo>
                  <a:pt x="1984" y="2656"/>
                </a:lnTo>
                <a:close/>
                <a:moveTo>
                  <a:pt x="1936" y="2804"/>
                </a:moveTo>
                <a:lnTo>
                  <a:pt x="1938" y="2804"/>
                </a:lnTo>
                <a:lnTo>
                  <a:pt x="1940" y="2803"/>
                </a:lnTo>
                <a:lnTo>
                  <a:pt x="1941" y="2801"/>
                </a:lnTo>
                <a:lnTo>
                  <a:pt x="1942" y="2800"/>
                </a:lnTo>
                <a:lnTo>
                  <a:pt x="1942" y="2798"/>
                </a:lnTo>
                <a:lnTo>
                  <a:pt x="1942" y="2797"/>
                </a:lnTo>
                <a:lnTo>
                  <a:pt x="1941" y="2796"/>
                </a:lnTo>
                <a:lnTo>
                  <a:pt x="1939" y="2795"/>
                </a:lnTo>
                <a:lnTo>
                  <a:pt x="1937" y="2796"/>
                </a:lnTo>
                <a:lnTo>
                  <a:pt x="1936" y="2797"/>
                </a:lnTo>
                <a:lnTo>
                  <a:pt x="1934" y="2798"/>
                </a:lnTo>
                <a:lnTo>
                  <a:pt x="1933" y="2800"/>
                </a:lnTo>
                <a:lnTo>
                  <a:pt x="1933" y="2801"/>
                </a:lnTo>
                <a:lnTo>
                  <a:pt x="1934" y="2803"/>
                </a:lnTo>
                <a:lnTo>
                  <a:pt x="1935" y="2804"/>
                </a:lnTo>
                <a:lnTo>
                  <a:pt x="1936" y="2804"/>
                </a:lnTo>
                <a:close/>
                <a:moveTo>
                  <a:pt x="1889" y="2951"/>
                </a:moveTo>
                <a:lnTo>
                  <a:pt x="1891" y="2951"/>
                </a:lnTo>
                <a:lnTo>
                  <a:pt x="1892" y="2950"/>
                </a:lnTo>
                <a:lnTo>
                  <a:pt x="1894" y="2949"/>
                </a:lnTo>
                <a:lnTo>
                  <a:pt x="1895" y="2947"/>
                </a:lnTo>
                <a:lnTo>
                  <a:pt x="1895" y="2945"/>
                </a:lnTo>
                <a:lnTo>
                  <a:pt x="1894" y="2944"/>
                </a:lnTo>
                <a:lnTo>
                  <a:pt x="1893" y="2943"/>
                </a:lnTo>
                <a:lnTo>
                  <a:pt x="1892" y="2943"/>
                </a:lnTo>
                <a:lnTo>
                  <a:pt x="1890" y="2943"/>
                </a:lnTo>
                <a:lnTo>
                  <a:pt x="1888" y="2944"/>
                </a:lnTo>
                <a:lnTo>
                  <a:pt x="1887" y="2945"/>
                </a:lnTo>
                <a:lnTo>
                  <a:pt x="1886" y="2947"/>
                </a:lnTo>
                <a:lnTo>
                  <a:pt x="1886" y="2949"/>
                </a:lnTo>
                <a:lnTo>
                  <a:pt x="1886" y="2950"/>
                </a:lnTo>
                <a:lnTo>
                  <a:pt x="1887" y="2951"/>
                </a:lnTo>
                <a:lnTo>
                  <a:pt x="1889" y="2951"/>
                </a:lnTo>
                <a:close/>
                <a:moveTo>
                  <a:pt x="1841" y="3099"/>
                </a:moveTo>
                <a:lnTo>
                  <a:pt x="1843" y="3099"/>
                </a:lnTo>
                <a:lnTo>
                  <a:pt x="1845" y="3098"/>
                </a:lnTo>
                <a:lnTo>
                  <a:pt x="1847" y="3096"/>
                </a:lnTo>
                <a:lnTo>
                  <a:pt x="1848" y="3094"/>
                </a:lnTo>
                <a:lnTo>
                  <a:pt x="1848" y="3092"/>
                </a:lnTo>
                <a:lnTo>
                  <a:pt x="1847" y="3091"/>
                </a:lnTo>
                <a:lnTo>
                  <a:pt x="1846" y="3090"/>
                </a:lnTo>
                <a:lnTo>
                  <a:pt x="1844" y="3090"/>
                </a:lnTo>
                <a:lnTo>
                  <a:pt x="1842" y="3090"/>
                </a:lnTo>
                <a:lnTo>
                  <a:pt x="1841" y="3091"/>
                </a:lnTo>
                <a:lnTo>
                  <a:pt x="1839" y="3092"/>
                </a:lnTo>
                <a:lnTo>
                  <a:pt x="1838" y="3094"/>
                </a:lnTo>
                <a:lnTo>
                  <a:pt x="1838" y="3096"/>
                </a:lnTo>
                <a:lnTo>
                  <a:pt x="1838" y="3098"/>
                </a:lnTo>
                <a:lnTo>
                  <a:pt x="1840" y="3099"/>
                </a:lnTo>
                <a:lnTo>
                  <a:pt x="1841" y="3099"/>
                </a:lnTo>
                <a:close/>
                <a:moveTo>
                  <a:pt x="1794" y="3248"/>
                </a:moveTo>
                <a:lnTo>
                  <a:pt x="1796" y="3248"/>
                </a:lnTo>
                <a:lnTo>
                  <a:pt x="1798" y="3245"/>
                </a:lnTo>
                <a:lnTo>
                  <a:pt x="1800" y="3244"/>
                </a:lnTo>
                <a:lnTo>
                  <a:pt x="1801" y="3242"/>
                </a:lnTo>
                <a:lnTo>
                  <a:pt x="1801" y="3240"/>
                </a:lnTo>
                <a:lnTo>
                  <a:pt x="1800" y="3238"/>
                </a:lnTo>
                <a:lnTo>
                  <a:pt x="1799" y="3237"/>
                </a:lnTo>
                <a:lnTo>
                  <a:pt x="1797" y="3236"/>
                </a:lnTo>
                <a:lnTo>
                  <a:pt x="1795" y="3237"/>
                </a:lnTo>
                <a:lnTo>
                  <a:pt x="1793" y="3238"/>
                </a:lnTo>
                <a:lnTo>
                  <a:pt x="1791" y="3240"/>
                </a:lnTo>
                <a:lnTo>
                  <a:pt x="1790" y="3242"/>
                </a:lnTo>
                <a:lnTo>
                  <a:pt x="1790" y="3244"/>
                </a:lnTo>
                <a:lnTo>
                  <a:pt x="1791" y="3245"/>
                </a:lnTo>
                <a:lnTo>
                  <a:pt x="1792" y="3248"/>
                </a:lnTo>
                <a:lnTo>
                  <a:pt x="1794" y="3248"/>
                </a:lnTo>
                <a:close/>
                <a:moveTo>
                  <a:pt x="1747" y="3395"/>
                </a:moveTo>
                <a:lnTo>
                  <a:pt x="1749" y="3395"/>
                </a:lnTo>
                <a:lnTo>
                  <a:pt x="1751" y="3394"/>
                </a:lnTo>
                <a:lnTo>
                  <a:pt x="1752" y="3392"/>
                </a:lnTo>
                <a:lnTo>
                  <a:pt x="1753" y="3390"/>
                </a:lnTo>
                <a:lnTo>
                  <a:pt x="1754" y="3388"/>
                </a:lnTo>
                <a:lnTo>
                  <a:pt x="1753" y="3385"/>
                </a:lnTo>
                <a:lnTo>
                  <a:pt x="1752" y="3384"/>
                </a:lnTo>
                <a:lnTo>
                  <a:pt x="1750" y="3384"/>
                </a:lnTo>
                <a:lnTo>
                  <a:pt x="1748" y="3384"/>
                </a:lnTo>
                <a:lnTo>
                  <a:pt x="1746" y="3385"/>
                </a:lnTo>
                <a:lnTo>
                  <a:pt x="1744" y="3388"/>
                </a:lnTo>
                <a:lnTo>
                  <a:pt x="1743" y="3390"/>
                </a:lnTo>
                <a:lnTo>
                  <a:pt x="1743" y="3392"/>
                </a:lnTo>
                <a:lnTo>
                  <a:pt x="1743" y="3394"/>
                </a:lnTo>
                <a:lnTo>
                  <a:pt x="1745" y="3395"/>
                </a:lnTo>
                <a:lnTo>
                  <a:pt x="1747" y="3395"/>
                </a:lnTo>
                <a:close/>
                <a:moveTo>
                  <a:pt x="1699" y="3543"/>
                </a:moveTo>
                <a:lnTo>
                  <a:pt x="1701" y="3543"/>
                </a:lnTo>
                <a:lnTo>
                  <a:pt x="1704" y="3541"/>
                </a:lnTo>
                <a:lnTo>
                  <a:pt x="1705" y="3540"/>
                </a:lnTo>
                <a:lnTo>
                  <a:pt x="1706" y="3537"/>
                </a:lnTo>
                <a:lnTo>
                  <a:pt x="1707" y="3535"/>
                </a:lnTo>
                <a:lnTo>
                  <a:pt x="1706" y="3533"/>
                </a:lnTo>
                <a:lnTo>
                  <a:pt x="1705" y="3532"/>
                </a:lnTo>
                <a:lnTo>
                  <a:pt x="1703" y="3532"/>
                </a:lnTo>
                <a:lnTo>
                  <a:pt x="1700" y="3532"/>
                </a:lnTo>
                <a:lnTo>
                  <a:pt x="1698" y="3533"/>
                </a:lnTo>
                <a:lnTo>
                  <a:pt x="1696" y="3535"/>
                </a:lnTo>
                <a:lnTo>
                  <a:pt x="1695" y="3537"/>
                </a:lnTo>
                <a:lnTo>
                  <a:pt x="1695" y="3540"/>
                </a:lnTo>
                <a:lnTo>
                  <a:pt x="1696" y="3541"/>
                </a:lnTo>
                <a:lnTo>
                  <a:pt x="1697" y="3543"/>
                </a:lnTo>
                <a:lnTo>
                  <a:pt x="1699" y="3543"/>
                </a:lnTo>
                <a:close/>
                <a:moveTo>
                  <a:pt x="1652" y="3690"/>
                </a:moveTo>
                <a:lnTo>
                  <a:pt x="1654" y="3690"/>
                </a:lnTo>
                <a:lnTo>
                  <a:pt x="1656" y="3689"/>
                </a:lnTo>
                <a:lnTo>
                  <a:pt x="1658" y="3687"/>
                </a:lnTo>
                <a:lnTo>
                  <a:pt x="1659" y="3685"/>
                </a:lnTo>
                <a:lnTo>
                  <a:pt x="1659" y="3683"/>
                </a:lnTo>
                <a:lnTo>
                  <a:pt x="1659" y="3681"/>
                </a:lnTo>
                <a:lnTo>
                  <a:pt x="1657" y="3680"/>
                </a:lnTo>
                <a:lnTo>
                  <a:pt x="1655" y="3679"/>
                </a:lnTo>
                <a:lnTo>
                  <a:pt x="1653" y="3680"/>
                </a:lnTo>
                <a:lnTo>
                  <a:pt x="1651" y="3681"/>
                </a:lnTo>
                <a:lnTo>
                  <a:pt x="1649" y="3683"/>
                </a:lnTo>
                <a:lnTo>
                  <a:pt x="1648" y="3685"/>
                </a:lnTo>
                <a:lnTo>
                  <a:pt x="1648" y="3687"/>
                </a:lnTo>
                <a:lnTo>
                  <a:pt x="1648" y="3689"/>
                </a:lnTo>
                <a:lnTo>
                  <a:pt x="1650" y="3690"/>
                </a:lnTo>
                <a:lnTo>
                  <a:pt x="1652" y="3690"/>
                </a:lnTo>
                <a:close/>
                <a:moveTo>
                  <a:pt x="1604" y="3838"/>
                </a:moveTo>
                <a:lnTo>
                  <a:pt x="1607" y="3838"/>
                </a:lnTo>
                <a:lnTo>
                  <a:pt x="1609" y="3836"/>
                </a:lnTo>
                <a:lnTo>
                  <a:pt x="1611" y="3835"/>
                </a:lnTo>
                <a:lnTo>
                  <a:pt x="1612" y="3832"/>
                </a:lnTo>
                <a:lnTo>
                  <a:pt x="1612" y="3830"/>
                </a:lnTo>
                <a:lnTo>
                  <a:pt x="1612" y="3828"/>
                </a:lnTo>
                <a:lnTo>
                  <a:pt x="1610" y="3827"/>
                </a:lnTo>
                <a:lnTo>
                  <a:pt x="1608" y="3826"/>
                </a:lnTo>
                <a:lnTo>
                  <a:pt x="1606" y="3827"/>
                </a:lnTo>
                <a:lnTo>
                  <a:pt x="1603" y="3828"/>
                </a:lnTo>
                <a:lnTo>
                  <a:pt x="1601" y="3830"/>
                </a:lnTo>
                <a:lnTo>
                  <a:pt x="1600" y="3832"/>
                </a:lnTo>
                <a:lnTo>
                  <a:pt x="1600" y="3835"/>
                </a:lnTo>
                <a:lnTo>
                  <a:pt x="1600" y="3836"/>
                </a:lnTo>
                <a:lnTo>
                  <a:pt x="1602" y="3838"/>
                </a:lnTo>
                <a:lnTo>
                  <a:pt x="1604" y="3838"/>
                </a:lnTo>
                <a:close/>
                <a:moveTo>
                  <a:pt x="1557" y="3986"/>
                </a:moveTo>
                <a:lnTo>
                  <a:pt x="1559" y="3985"/>
                </a:lnTo>
                <a:lnTo>
                  <a:pt x="1562" y="3984"/>
                </a:lnTo>
                <a:lnTo>
                  <a:pt x="1563" y="3982"/>
                </a:lnTo>
                <a:lnTo>
                  <a:pt x="1565" y="3980"/>
                </a:lnTo>
                <a:lnTo>
                  <a:pt x="1565" y="3977"/>
                </a:lnTo>
                <a:lnTo>
                  <a:pt x="1564" y="3975"/>
                </a:lnTo>
                <a:lnTo>
                  <a:pt x="1563" y="3974"/>
                </a:lnTo>
                <a:lnTo>
                  <a:pt x="1561" y="3974"/>
                </a:lnTo>
                <a:lnTo>
                  <a:pt x="1558" y="3974"/>
                </a:lnTo>
                <a:lnTo>
                  <a:pt x="1556" y="3975"/>
                </a:lnTo>
                <a:lnTo>
                  <a:pt x="1554" y="3977"/>
                </a:lnTo>
                <a:lnTo>
                  <a:pt x="1553" y="3980"/>
                </a:lnTo>
                <a:lnTo>
                  <a:pt x="1552" y="3982"/>
                </a:lnTo>
                <a:lnTo>
                  <a:pt x="1553" y="3984"/>
                </a:lnTo>
                <a:lnTo>
                  <a:pt x="1555" y="3985"/>
                </a:lnTo>
                <a:lnTo>
                  <a:pt x="1557" y="3986"/>
                </a:lnTo>
                <a:close/>
                <a:moveTo>
                  <a:pt x="1509" y="4133"/>
                </a:moveTo>
                <a:lnTo>
                  <a:pt x="1512" y="4132"/>
                </a:lnTo>
                <a:lnTo>
                  <a:pt x="1514" y="4131"/>
                </a:lnTo>
                <a:lnTo>
                  <a:pt x="1516" y="4129"/>
                </a:lnTo>
                <a:lnTo>
                  <a:pt x="1517" y="4127"/>
                </a:lnTo>
                <a:lnTo>
                  <a:pt x="1518" y="4125"/>
                </a:lnTo>
                <a:lnTo>
                  <a:pt x="1517" y="4123"/>
                </a:lnTo>
                <a:lnTo>
                  <a:pt x="1515" y="4121"/>
                </a:lnTo>
                <a:lnTo>
                  <a:pt x="1513" y="4121"/>
                </a:lnTo>
                <a:lnTo>
                  <a:pt x="1511" y="4121"/>
                </a:lnTo>
                <a:lnTo>
                  <a:pt x="1508" y="4123"/>
                </a:lnTo>
                <a:lnTo>
                  <a:pt x="1507" y="4125"/>
                </a:lnTo>
                <a:lnTo>
                  <a:pt x="1505" y="4127"/>
                </a:lnTo>
                <a:lnTo>
                  <a:pt x="1505" y="4129"/>
                </a:lnTo>
                <a:lnTo>
                  <a:pt x="1506" y="4131"/>
                </a:lnTo>
                <a:lnTo>
                  <a:pt x="1507" y="4132"/>
                </a:lnTo>
                <a:lnTo>
                  <a:pt x="1509" y="4133"/>
                </a:lnTo>
                <a:close/>
                <a:moveTo>
                  <a:pt x="1462" y="4281"/>
                </a:moveTo>
                <a:lnTo>
                  <a:pt x="1465" y="4281"/>
                </a:lnTo>
                <a:lnTo>
                  <a:pt x="1467" y="4280"/>
                </a:lnTo>
                <a:lnTo>
                  <a:pt x="1469" y="4278"/>
                </a:lnTo>
                <a:lnTo>
                  <a:pt x="1470" y="4275"/>
                </a:lnTo>
                <a:lnTo>
                  <a:pt x="1470" y="4272"/>
                </a:lnTo>
                <a:lnTo>
                  <a:pt x="1470" y="4270"/>
                </a:lnTo>
                <a:lnTo>
                  <a:pt x="1468" y="4269"/>
                </a:lnTo>
                <a:lnTo>
                  <a:pt x="1466" y="4268"/>
                </a:lnTo>
                <a:lnTo>
                  <a:pt x="1463" y="4269"/>
                </a:lnTo>
                <a:lnTo>
                  <a:pt x="1461" y="4270"/>
                </a:lnTo>
                <a:lnTo>
                  <a:pt x="1459" y="4272"/>
                </a:lnTo>
                <a:lnTo>
                  <a:pt x="1458" y="4275"/>
                </a:lnTo>
                <a:lnTo>
                  <a:pt x="1458" y="4278"/>
                </a:lnTo>
                <a:lnTo>
                  <a:pt x="1458" y="4280"/>
                </a:lnTo>
                <a:lnTo>
                  <a:pt x="1460" y="4281"/>
                </a:lnTo>
                <a:lnTo>
                  <a:pt x="1462" y="4281"/>
                </a:lnTo>
                <a:close/>
                <a:moveTo>
                  <a:pt x="1415" y="4429"/>
                </a:moveTo>
                <a:lnTo>
                  <a:pt x="1417" y="4429"/>
                </a:lnTo>
                <a:lnTo>
                  <a:pt x="1420" y="4427"/>
                </a:lnTo>
                <a:lnTo>
                  <a:pt x="1422" y="4425"/>
                </a:lnTo>
                <a:lnTo>
                  <a:pt x="1423" y="4423"/>
                </a:lnTo>
                <a:lnTo>
                  <a:pt x="1423" y="4420"/>
                </a:lnTo>
                <a:lnTo>
                  <a:pt x="1423" y="4418"/>
                </a:lnTo>
                <a:lnTo>
                  <a:pt x="1421" y="4417"/>
                </a:lnTo>
                <a:lnTo>
                  <a:pt x="1419" y="4416"/>
                </a:lnTo>
                <a:lnTo>
                  <a:pt x="1416" y="4417"/>
                </a:lnTo>
                <a:lnTo>
                  <a:pt x="1414" y="4418"/>
                </a:lnTo>
                <a:lnTo>
                  <a:pt x="1411" y="4420"/>
                </a:lnTo>
                <a:lnTo>
                  <a:pt x="1410" y="4423"/>
                </a:lnTo>
                <a:lnTo>
                  <a:pt x="1410" y="4425"/>
                </a:lnTo>
                <a:lnTo>
                  <a:pt x="1411" y="4427"/>
                </a:lnTo>
                <a:lnTo>
                  <a:pt x="1412" y="4429"/>
                </a:lnTo>
                <a:lnTo>
                  <a:pt x="1415" y="4429"/>
                </a:lnTo>
                <a:close/>
                <a:moveTo>
                  <a:pt x="1367" y="4576"/>
                </a:moveTo>
                <a:lnTo>
                  <a:pt x="1370" y="4576"/>
                </a:lnTo>
                <a:lnTo>
                  <a:pt x="1372" y="4575"/>
                </a:lnTo>
                <a:lnTo>
                  <a:pt x="1374" y="4572"/>
                </a:lnTo>
                <a:lnTo>
                  <a:pt x="1376" y="4570"/>
                </a:lnTo>
                <a:lnTo>
                  <a:pt x="1376" y="4568"/>
                </a:lnTo>
                <a:lnTo>
                  <a:pt x="1375" y="4565"/>
                </a:lnTo>
                <a:lnTo>
                  <a:pt x="1374" y="4564"/>
                </a:lnTo>
                <a:lnTo>
                  <a:pt x="1371" y="4564"/>
                </a:lnTo>
                <a:lnTo>
                  <a:pt x="1369" y="4564"/>
                </a:lnTo>
                <a:lnTo>
                  <a:pt x="1366" y="4565"/>
                </a:lnTo>
                <a:lnTo>
                  <a:pt x="1364" y="4568"/>
                </a:lnTo>
                <a:lnTo>
                  <a:pt x="1363" y="4570"/>
                </a:lnTo>
                <a:lnTo>
                  <a:pt x="1363" y="4572"/>
                </a:lnTo>
                <a:lnTo>
                  <a:pt x="1363" y="4575"/>
                </a:lnTo>
                <a:lnTo>
                  <a:pt x="1365" y="4576"/>
                </a:lnTo>
                <a:lnTo>
                  <a:pt x="1367" y="4576"/>
                </a:lnTo>
                <a:close/>
                <a:moveTo>
                  <a:pt x="1320" y="4724"/>
                </a:moveTo>
                <a:lnTo>
                  <a:pt x="1322" y="4723"/>
                </a:lnTo>
                <a:lnTo>
                  <a:pt x="1325" y="4722"/>
                </a:lnTo>
                <a:lnTo>
                  <a:pt x="1327" y="4720"/>
                </a:lnTo>
                <a:lnTo>
                  <a:pt x="1328" y="4717"/>
                </a:lnTo>
                <a:lnTo>
                  <a:pt x="1329" y="4715"/>
                </a:lnTo>
                <a:lnTo>
                  <a:pt x="1328" y="4713"/>
                </a:lnTo>
                <a:lnTo>
                  <a:pt x="1326" y="4711"/>
                </a:lnTo>
                <a:lnTo>
                  <a:pt x="1324" y="4711"/>
                </a:lnTo>
                <a:lnTo>
                  <a:pt x="1321" y="4711"/>
                </a:lnTo>
                <a:lnTo>
                  <a:pt x="1319" y="4713"/>
                </a:lnTo>
                <a:lnTo>
                  <a:pt x="1317" y="4715"/>
                </a:lnTo>
                <a:lnTo>
                  <a:pt x="1315" y="4717"/>
                </a:lnTo>
                <a:lnTo>
                  <a:pt x="1315" y="4720"/>
                </a:lnTo>
                <a:lnTo>
                  <a:pt x="1316" y="4722"/>
                </a:lnTo>
                <a:lnTo>
                  <a:pt x="1317" y="4723"/>
                </a:lnTo>
                <a:lnTo>
                  <a:pt x="1320" y="4724"/>
                </a:lnTo>
                <a:close/>
                <a:moveTo>
                  <a:pt x="1272" y="4871"/>
                </a:moveTo>
                <a:lnTo>
                  <a:pt x="1275" y="4871"/>
                </a:lnTo>
                <a:lnTo>
                  <a:pt x="1278" y="4869"/>
                </a:lnTo>
                <a:lnTo>
                  <a:pt x="1280" y="4867"/>
                </a:lnTo>
                <a:lnTo>
                  <a:pt x="1281" y="4865"/>
                </a:lnTo>
                <a:lnTo>
                  <a:pt x="1281" y="4862"/>
                </a:lnTo>
                <a:lnTo>
                  <a:pt x="1280" y="4860"/>
                </a:lnTo>
                <a:lnTo>
                  <a:pt x="1279" y="4859"/>
                </a:lnTo>
                <a:lnTo>
                  <a:pt x="1277" y="4858"/>
                </a:lnTo>
                <a:lnTo>
                  <a:pt x="1274" y="4859"/>
                </a:lnTo>
                <a:lnTo>
                  <a:pt x="1271" y="4860"/>
                </a:lnTo>
                <a:lnTo>
                  <a:pt x="1269" y="4862"/>
                </a:lnTo>
                <a:lnTo>
                  <a:pt x="1268" y="4865"/>
                </a:lnTo>
                <a:lnTo>
                  <a:pt x="1268" y="4867"/>
                </a:lnTo>
                <a:lnTo>
                  <a:pt x="1269" y="4869"/>
                </a:lnTo>
                <a:lnTo>
                  <a:pt x="1270" y="4871"/>
                </a:lnTo>
                <a:lnTo>
                  <a:pt x="1272" y="4871"/>
                </a:lnTo>
                <a:close/>
                <a:moveTo>
                  <a:pt x="1225" y="5018"/>
                </a:moveTo>
                <a:lnTo>
                  <a:pt x="1228" y="5018"/>
                </a:lnTo>
                <a:lnTo>
                  <a:pt x="1230" y="5017"/>
                </a:lnTo>
                <a:lnTo>
                  <a:pt x="1232" y="5015"/>
                </a:lnTo>
                <a:lnTo>
                  <a:pt x="1234" y="5012"/>
                </a:lnTo>
                <a:lnTo>
                  <a:pt x="1234" y="5010"/>
                </a:lnTo>
                <a:lnTo>
                  <a:pt x="1233" y="5008"/>
                </a:lnTo>
                <a:lnTo>
                  <a:pt x="1231" y="5006"/>
                </a:lnTo>
                <a:lnTo>
                  <a:pt x="1229" y="5006"/>
                </a:lnTo>
                <a:lnTo>
                  <a:pt x="1227" y="5006"/>
                </a:lnTo>
                <a:lnTo>
                  <a:pt x="1224" y="5008"/>
                </a:lnTo>
                <a:lnTo>
                  <a:pt x="1222" y="5010"/>
                </a:lnTo>
                <a:lnTo>
                  <a:pt x="1221" y="5012"/>
                </a:lnTo>
                <a:lnTo>
                  <a:pt x="1220" y="5015"/>
                </a:lnTo>
                <a:lnTo>
                  <a:pt x="1221" y="5017"/>
                </a:lnTo>
                <a:lnTo>
                  <a:pt x="1223" y="5018"/>
                </a:lnTo>
                <a:lnTo>
                  <a:pt x="1225" y="5018"/>
                </a:lnTo>
                <a:close/>
                <a:moveTo>
                  <a:pt x="1178" y="5166"/>
                </a:moveTo>
                <a:lnTo>
                  <a:pt x="1180" y="5166"/>
                </a:lnTo>
                <a:lnTo>
                  <a:pt x="1183" y="5165"/>
                </a:lnTo>
                <a:lnTo>
                  <a:pt x="1185" y="5163"/>
                </a:lnTo>
                <a:lnTo>
                  <a:pt x="1186" y="5159"/>
                </a:lnTo>
                <a:lnTo>
                  <a:pt x="1186" y="5157"/>
                </a:lnTo>
                <a:lnTo>
                  <a:pt x="1185" y="5155"/>
                </a:lnTo>
                <a:lnTo>
                  <a:pt x="1184" y="5154"/>
                </a:lnTo>
                <a:lnTo>
                  <a:pt x="1182" y="5153"/>
                </a:lnTo>
                <a:lnTo>
                  <a:pt x="1179" y="5154"/>
                </a:lnTo>
                <a:lnTo>
                  <a:pt x="1177" y="5155"/>
                </a:lnTo>
                <a:lnTo>
                  <a:pt x="1175" y="5157"/>
                </a:lnTo>
                <a:lnTo>
                  <a:pt x="1174" y="5159"/>
                </a:lnTo>
                <a:lnTo>
                  <a:pt x="1173" y="5163"/>
                </a:lnTo>
                <a:lnTo>
                  <a:pt x="1174" y="5165"/>
                </a:lnTo>
                <a:lnTo>
                  <a:pt x="1176" y="5166"/>
                </a:lnTo>
                <a:lnTo>
                  <a:pt x="1178" y="5166"/>
                </a:lnTo>
                <a:close/>
                <a:moveTo>
                  <a:pt x="1130" y="5314"/>
                </a:moveTo>
                <a:lnTo>
                  <a:pt x="1133" y="5313"/>
                </a:lnTo>
                <a:lnTo>
                  <a:pt x="1135" y="5312"/>
                </a:lnTo>
                <a:lnTo>
                  <a:pt x="1137" y="5310"/>
                </a:lnTo>
                <a:lnTo>
                  <a:pt x="1138" y="5308"/>
                </a:lnTo>
                <a:lnTo>
                  <a:pt x="1139" y="5305"/>
                </a:lnTo>
                <a:lnTo>
                  <a:pt x="1138" y="5304"/>
                </a:lnTo>
                <a:lnTo>
                  <a:pt x="1136" y="5301"/>
                </a:lnTo>
                <a:lnTo>
                  <a:pt x="1134" y="5301"/>
                </a:lnTo>
                <a:lnTo>
                  <a:pt x="1132" y="5301"/>
                </a:lnTo>
                <a:lnTo>
                  <a:pt x="1129" y="5304"/>
                </a:lnTo>
                <a:lnTo>
                  <a:pt x="1128" y="5305"/>
                </a:lnTo>
                <a:lnTo>
                  <a:pt x="1126" y="5308"/>
                </a:lnTo>
                <a:lnTo>
                  <a:pt x="1126" y="5310"/>
                </a:lnTo>
                <a:lnTo>
                  <a:pt x="1127" y="5312"/>
                </a:lnTo>
                <a:lnTo>
                  <a:pt x="1128" y="5313"/>
                </a:lnTo>
                <a:lnTo>
                  <a:pt x="1130" y="5314"/>
                </a:lnTo>
                <a:close/>
                <a:moveTo>
                  <a:pt x="1083" y="5461"/>
                </a:moveTo>
                <a:lnTo>
                  <a:pt x="1086" y="5461"/>
                </a:lnTo>
                <a:lnTo>
                  <a:pt x="1088" y="5459"/>
                </a:lnTo>
                <a:lnTo>
                  <a:pt x="1090" y="5458"/>
                </a:lnTo>
                <a:lnTo>
                  <a:pt x="1091" y="5455"/>
                </a:lnTo>
                <a:lnTo>
                  <a:pt x="1091" y="5453"/>
                </a:lnTo>
                <a:lnTo>
                  <a:pt x="1091" y="5451"/>
                </a:lnTo>
                <a:lnTo>
                  <a:pt x="1089" y="5450"/>
                </a:lnTo>
                <a:lnTo>
                  <a:pt x="1087" y="5449"/>
                </a:lnTo>
                <a:lnTo>
                  <a:pt x="1084" y="5450"/>
                </a:lnTo>
                <a:lnTo>
                  <a:pt x="1082" y="5451"/>
                </a:lnTo>
                <a:lnTo>
                  <a:pt x="1080" y="5453"/>
                </a:lnTo>
                <a:lnTo>
                  <a:pt x="1079" y="5455"/>
                </a:lnTo>
                <a:lnTo>
                  <a:pt x="1079" y="5458"/>
                </a:lnTo>
                <a:lnTo>
                  <a:pt x="1079" y="5459"/>
                </a:lnTo>
                <a:lnTo>
                  <a:pt x="1081" y="5461"/>
                </a:lnTo>
                <a:lnTo>
                  <a:pt x="1083" y="5461"/>
                </a:lnTo>
                <a:close/>
                <a:moveTo>
                  <a:pt x="1036" y="5609"/>
                </a:moveTo>
                <a:lnTo>
                  <a:pt x="1038" y="5608"/>
                </a:lnTo>
                <a:lnTo>
                  <a:pt x="1041" y="5607"/>
                </a:lnTo>
                <a:lnTo>
                  <a:pt x="1042" y="5605"/>
                </a:lnTo>
                <a:lnTo>
                  <a:pt x="1044" y="5603"/>
                </a:lnTo>
                <a:lnTo>
                  <a:pt x="1044" y="5600"/>
                </a:lnTo>
                <a:lnTo>
                  <a:pt x="1043" y="5598"/>
                </a:lnTo>
                <a:lnTo>
                  <a:pt x="1042" y="5597"/>
                </a:lnTo>
                <a:lnTo>
                  <a:pt x="1040" y="5597"/>
                </a:lnTo>
                <a:lnTo>
                  <a:pt x="1037" y="5597"/>
                </a:lnTo>
                <a:lnTo>
                  <a:pt x="1035" y="5598"/>
                </a:lnTo>
                <a:lnTo>
                  <a:pt x="1033" y="5600"/>
                </a:lnTo>
                <a:lnTo>
                  <a:pt x="1032" y="5603"/>
                </a:lnTo>
                <a:lnTo>
                  <a:pt x="1031" y="5605"/>
                </a:lnTo>
                <a:lnTo>
                  <a:pt x="1032" y="5607"/>
                </a:lnTo>
                <a:lnTo>
                  <a:pt x="1034" y="5608"/>
                </a:lnTo>
                <a:lnTo>
                  <a:pt x="1036" y="5609"/>
                </a:lnTo>
                <a:close/>
                <a:moveTo>
                  <a:pt x="988" y="5756"/>
                </a:moveTo>
                <a:lnTo>
                  <a:pt x="991" y="5755"/>
                </a:lnTo>
                <a:lnTo>
                  <a:pt x="993" y="5754"/>
                </a:lnTo>
                <a:lnTo>
                  <a:pt x="995" y="5752"/>
                </a:lnTo>
                <a:lnTo>
                  <a:pt x="996" y="5750"/>
                </a:lnTo>
                <a:lnTo>
                  <a:pt x="996" y="5748"/>
                </a:lnTo>
                <a:lnTo>
                  <a:pt x="995" y="5746"/>
                </a:lnTo>
                <a:lnTo>
                  <a:pt x="994" y="5745"/>
                </a:lnTo>
                <a:lnTo>
                  <a:pt x="992" y="5744"/>
                </a:lnTo>
                <a:lnTo>
                  <a:pt x="990" y="5745"/>
                </a:lnTo>
                <a:lnTo>
                  <a:pt x="988" y="5746"/>
                </a:lnTo>
                <a:lnTo>
                  <a:pt x="986" y="5748"/>
                </a:lnTo>
                <a:lnTo>
                  <a:pt x="985" y="5750"/>
                </a:lnTo>
                <a:lnTo>
                  <a:pt x="984" y="5752"/>
                </a:lnTo>
                <a:lnTo>
                  <a:pt x="985" y="5754"/>
                </a:lnTo>
                <a:lnTo>
                  <a:pt x="986" y="5755"/>
                </a:lnTo>
                <a:lnTo>
                  <a:pt x="988" y="5756"/>
                </a:lnTo>
                <a:close/>
                <a:moveTo>
                  <a:pt x="941" y="5903"/>
                </a:moveTo>
                <a:lnTo>
                  <a:pt x="943" y="5902"/>
                </a:lnTo>
                <a:lnTo>
                  <a:pt x="946" y="5901"/>
                </a:lnTo>
                <a:lnTo>
                  <a:pt x="947" y="5899"/>
                </a:lnTo>
                <a:lnTo>
                  <a:pt x="948" y="5897"/>
                </a:lnTo>
                <a:lnTo>
                  <a:pt x="949" y="5895"/>
                </a:lnTo>
                <a:lnTo>
                  <a:pt x="948" y="5893"/>
                </a:lnTo>
                <a:lnTo>
                  <a:pt x="947" y="5892"/>
                </a:lnTo>
                <a:lnTo>
                  <a:pt x="945" y="5892"/>
                </a:lnTo>
                <a:lnTo>
                  <a:pt x="942" y="5892"/>
                </a:lnTo>
                <a:lnTo>
                  <a:pt x="940" y="5893"/>
                </a:lnTo>
                <a:lnTo>
                  <a:pt x="938" y="5895"/>
                </a:lnTo>
                <a:lnTo>
                  <a:pt x="937" y="5897"/>
                </a:lnTo>
                <a:lnTo>
                  <a:pt x="937" y="5899"/>
                </a:lnTo>
                <a:lnTo>
                  <a:pt x="938" y="5901"/>
                </a:lnTo>
                <a:lnTo>
                  <a:pt x="939" y="5902"/>
                </a:lnTo>
                <a:lnTo>
                  <a:pt x="941" y="5903"/>
                </a:lnTo>
                <a:close/>
                <a:moveTo>
                  <a:pt x="894" y="6051"/>
                </a:moveTo>
                <a:lnTo>
                  <a:pt x="896" y="6050"/>
                </a:lnTo>
                <a:lnTo>
                  <a:pt x="898" y="6048"/>
                </a:lnTo>
                <a:lnTo>
                  <a:pt x="900" y="6047"/>
                </a:lnTo>
                <a:lnTo>
                  <a:pt x="901" y="6045"/>
                </a:lnTo>
                <a:lnTo>
                  <a:pt x="901" y="6043"/>
                </a:lnTo>
                <a:lnTo>
                  <a:pt x="900" y="6041"/>
                </a:lnTo>
                <a:lnTo>
                  <a:pt x="899" y="6040"/>
                </a:lnTo>
                <a:lnTo>
                  <a:pt x="897" y="6039"/>
                </a:lnTo>
                <a:lnTo>
                  <a:pt x="895" y="6040"/>
                </a:lnTo>
                <a:lnTo>
                  <a:pt x="893" y="6041"/>
                </a:lnTo>
                <a:lnTo>
                  <a:pt x="891" y="6043"/>
                </a:lnTo>
                <a:lnTo>
                  <a:pt x="890" y="6045"/>
                </a:lnTo>
                <a:lnTo>
                  <a:pt x="890" y="6047"/>
                </a:lnTo>
                <a:lnTo>
                  <a:pt x="891" y="6048"/>
                </a:lnTo>
                <a:lnTo>
                  <a:pt x="892" y="6050"/>
                </a:lnTo>
                <a:lnTo>
                  <a:pt x="894" y="6051"/>
                </a:lnTo>
                <a:close/>
                <a:moveTo>
                  <a:pt x="846" y="6198"/>
                </a:moveTo>
                <a:lnTo>
                  <a:pt x="849" y="6198"/>
                </a:lnTo>
                <a:lnTo>
                  <a:pt x="851" y="6197"/>
                </a:lnTo>
                <a:lnTo>
                  <a:pt x="852" y="6195"/>
                </a:lnTo>
                <a:lnTo>
                  <a:pt x="853" y="6193"/>
                </a:lnTo>
                <a:lnTo>
                  <a:pt x="854" y="6191"/>
                </a:lnTo>
                <a:lnTo>
                  <a:pt x="853" y="6188"/>
                </a:lnTo>
                <a:lnTo>
                  <a:pt x="852" y="6187"/>
                </a:lnTo>
                <a:lnTo>
                  <a:pt x="850" y="6187"/>
                </a:lnTo>
                <a:lnTo>
                  <a:pt x="848" y="6187"/>
                </a:lnTo>
                <a:lnTo>
                  <a:pt x="846" y="6188"/>
                </a:lnTo>
                <a:lnTo>
                  <a:pt x="844" y="6191"/>
                </a:lnTo>
                <a:lnTo>
                  <a:pt x="843" y="6193"/>
                </a:lnTo>
                <a:lnTo>
                  <a:pt x="843" y="6195"/>
                </a:lnTo>
                <a:lnTo>
                  <a:pt x="843" y="6197"/>
                </a:lnTo>
                <a:lnTo>
                  <a:pt x="845" y="6198"/>
                </a:lnTo>
                <a:lnTo>
                  <a:pt x="846" y="6198"/>
                </a:lnTo>
                <a:close/>
                <a:moveTo>
                  <a:pt x="799" y="6345"/>
                </a:moveTo>
                <a:lnTo>
                  <a:pt x="801" y="6345"/>
                </a:lnTo>
                <a:lnTo>
                  <a:pt x="803" y="6344"/>
                </a:lnTo>
                <a:lnTo>
                  <a:pt x="805" y="6342"/>
                </a:lnTo>
                <a:lnTo>
                  <a:pt x="806" y="6340"/>
                </a:lnTo>
                <a:lnTo>
                  <a:pt x="806" y="6339"/>
                </a:lnTo>
                <a:lnTo>
                  <a:pt x="805" y="6337"/>
                </a:lnTo>
                <a:lnTo>
                  <a:pt x="804" y="6336"/>
                </a:lnTo>
                <a:lnTo>
                  <a:pt x="802" y="6336"/>
                </a:lnTo>
                <a:lnTo>
                  <a:pt x="800" y="6336"/>
                </a:lnTo>
                <a:lnTo>
                  <a:pt x="798" y="6337"/>
                </a:lnTo>
                <a:lnTo>
                  <a:pt x="797" y="6339"/>
                </a:lnTo>
                <a:lnTo>
                  <a:pt x="796" y="6340"/>
                </a:lnTo>
                <a:lnTo>
                  <a:pt x="796" y="6342"/>
                </a:lnTo>
                <a:lnTo>
                  <a:pt x="796" y="6344"/>
                </a:lnTo>
                <a:lnTo>
                  <a:pt x="797" y="6345"/>
                </a:lnTo>
                <a:lnTo>
                  <a:pt x="799" y="6345"/>
                </a:lnTo>
                <a:close/>
                <a:moveTo>
                  <a:pt x="752" y="6492"/>
                </a:moveTo>
                <a:lnTo>
                  <a:pt x="754" y="6492"/>
                </a:lnTo>
                <a:lnTo>
                  <a:pt x="756" y="6491"/>
                </a:lnTo>
                <a:lnTo>
                  <a:pt x="757" y="6489"/>
                </a:lnTo>
                <a:lnTo>
                  <a:pt x="758" y="6488"/>
                </a:lnTo>
                <a:lnTo>
                  <a:pt x="758" y="6486"/>
                </a:lnTo>
                <a:lnTo>
                  <a:pt x="758" y="6485"/>
                </a:lnTo>
                <a:lnTo>
                  <a:pt x="756" y="6484"/>
                </a:lnTo>
                <a:lnTo>
                  <a:pt x="755" y="6483"/>
                </a:lnTo>
                <a:lnTo>
                  <a:pt x="753" y="6484"/>
                </a:lnTo>
                <a:lnTo>
                  <a:pt x="751" y="6485"/>
                </a:lnTo>
                <a:lnTo>
                  <a:pt x="750" y="6486"/>
                </a:lnTo>
                <a:lnTo>
                  <a:pt x="749" y="6488"/>
                </a:lnTo>
                <a:lnTo>
                  <a:pt x="749" y="6489"/>
                </a:lnTo>
                <a:lnTo>
                  <a:pt x="749" y="6491"/>
                </a:lnTo>
                <a:lnTo>
                  <a:pt x="750" y="6492"/>
                </a:lnTo>
                <a:lnTo>
                  <a:pt x="752" y="6492"/>
                </a:lnTo>
                <a:close/>
                <a:moveTo>
                  <a:pt x="705" y="6640"/>
                </a:moveTo>
                <a:lnTo>
                  <a:pt x="706" y="6639"/>
                </a:lnTo>
                <a:lnTo>
                  <a:pt x="708" y="6638"/>
                </a:lnTo>
                <a:lnTo>
                  <a:pt x="710" y="6637"/>
                </a:lnTo>
                <a:lnTo>
                  <a:pt x="710" y="6635"/>
                </a:lnTo>
                <a:lnTo>
                  <a:pt x="711" y="6633"/>
                </a:lnTo>
                <a:lnTo>
                  <a:pt x="710" y="6632"/>
                </a:lnTo>
                <a:lnTo>
                  <a:pt x="709" y="6631"/>
                </a:lnTo>
                <a:lnTo>
                  <a:pt x="707" y="6631"/>
                </a:lnTo>
                <a:lnTo>
                  <a:pt x="706" y="6631"/>
                </a:lnTo>
                <a:lnTo>
                  <a:pt x="704" y="6632"/>
                </a:lnTo>
                <a:lnTo>
                  <a:pt x="703" y="6633"/>
                </a:lnTo>
                <a:lnTo>
                  <a:pt x="702" y="6635"/>
                </a:lnTo>
                <a:lnTo>
                  <a:pt x="701" y="6637"/>
                </a:lnTo>
                <a:lnTo>
                  <a:pt x="702" y="6638"/>
                </a:lnTo>
                <a:lnTo>
                  <a:pt x="703" y="6639"/>
                </a:lnTo>
                <a:lnTo>
                  <a:pt x="705" y="6640"/>
                </a:lnTo>
                <a:close/>
                <a:moveTo>
                  <a:pt x="657" y="6786"/>
                </a:moveTo>
                <a:lnTo>
                  <a:pt x="659" y="6786"/>
                </a:lnTo>
                <a:lnTo>
                  <a:pt x="661" y="6785"/>
                </a:lnTo>
                <a:lnTo>
                  <a:pt x="662" y="6784"/>
                </a:lnTo>
                <a:lnTo>
                  <a:pt x="663" y="6782"/>
                </a:lnTo>
                <a:lnTo>
                  <a:pt x="663" y="6781"/>
                </a:lnTo>
                <a:lnTo>
                  <a:pt x="662" y="6780"/>
                </a:lnTo>
                <a:lnTo>
                  <a:pt x="661" y="6779"/>
                </a:lnTo>
                <a:lnTo>
                  <a:pt x="660" y="6778"/>
                </a:lnTo>
                <a:lnTo>
                  <a:pt x="657" y="6780"/>
                </a:lnTo>
                <a:lnTo>
                  <a:pt x="655" y="6782"/>
                </a:lnTo>
                <a:lnTo>
                  <a:pt x="654" y="6784"/>
                </a:lnTo>
                <a:lnTo>
                  <a:pt x="655" y="6785"/>
                </a:lnTo>
                <a:lnTo>
                  <a:pt x="656" y="6786"/>
                </a:lnTo>
                <a:lnTo>
                  <a:pt x="657" y="6786"/>
                </a:lnTo>
                <a:close/>
                <a:moveTo>
                  <a:pt x="610" y="6933"/>
                </a:moveTo>
                <a:lnTo>
                  <a:pt x="613" y="6932"/>
                </a:lnTo>
                <a:lnTo>
                  <a:pt x="615" y="6930"/>
                </a:lnTo>
                <a:lnTo>
                  <a:pt x="615" y="6928"/>
                </a:lnTo>
                <a:lnTo>
                  <a:pt x="615" y="6927"/>
                </a:lnTo>
                <a:lnTo>
                  <a:pt x="614" y="6927"/>
                </a:lnTo>
                <a:lnTo>
                  <a:pt x="612" y="6926"/>
                </a:lnTo>
                <a:lnTo>
                  <a:pt x="610" y="6927"/>
                </a:lnTo>
                <a:lnTo>
                  <a:pt x="608" y="6930"/>
                </a:lnTo>
                <a:lnTo>
                  <a:pt x="608" y="6931"/>
                </a:lnTo>
                <a:lnTo>
                  <a:pt x="608" y="6932"/>
                </a:lnTo>
                <a:lnTo>
                  <a:pt x="609" y="6933"/>
                </a:lnTo>
                <a:lnTo>
                  <a:pt x="610" y="6933"/>
                </a:lnTo>
                <a:close/>
                <a:moveTo>
                  <a:pt x="563" y="7081"/>
                </a:moveTo>
                <a:lnTo>
                  <a:pt x="565" y="7080"/>
                </a:lnTo>
                <a:lnTo>
                  <a:pt x="567" y="7078"/>
                </a:lnTo>
                <a:lnTo>
                  <a:pt x="567" y="7076"/>
                </a:lnTo>
                <a:lnTo>
                  <a:pt x="567" y="7075"/>
                </a:lnTo>
                <a:lnTo>
                  <a:pt x="566" y="7074"/>
                </a:lnTo>
                <a:lnTo>
                  <a:pt x="565" y="7074"/>
                </a:lnTo>
                <a:lnTo>
                  <a:pt x="562" y="7075"/>
                </a:lnTo>
                <a:lnTo>
                  <a:pt x="561" y="7078"/>
                </a:lnTo>
                <a:lnTo>
                  <a:pt x="561" y="7079"/>
                </a:lnTo>
                <a:lnTo>
                  <a:pt x="561" y="7080"/>
                </a:lnTo>
                <a:lnTo>
                  <a:pt x="562" y="7081"/>
                </a:lnTo>
                <a:lnTo>
                  <a:pt x="563" y="7081"/>
                </a:lnTo>
                <a:close/>
                <a:moveTo>
                  <a:pt x="516" y="7228"/>
                </a:moveTo>
                <a:lnTo>
                  <a:pt x="518" y="7228"/>
                </a:lnTo>
                <a:lnTo>
                  <a:pt x="519" y="7226"/>
                </a:lnTo>
                <a:lnTo>
                  <a:pt x="519" y="7224"/>
                </a:lnTo>
                <a:lnTo>
                  <a:pt x="517" y="7223"/>
                </a:lnTo>
                <a:lnTo>
                  <a:pt x="515" y="7224"/>
                </a:lnTo>
                <a:lnTo>
                  <a:pt x="514" y="7226"/>
                </a:lnTo>
                <a:lnTo>
                  <a:pt x="514" y="7228"/>
                </a:lnTo>
                <a:lnTo>
                  <a:pt x="516" y="7228"/>
                </a:lnTo>
                <a:close/>
                <a:moveTo>
                  <a:pt x="472" y="7373"/>
                </a:moveTo>
                <a:lnTo>
                  <a:pt x="471" y="7371"/>
                </a:lnTo>
                <a:lnTo>
                  <a:pt x="470" y="7371"/>
                </a:lnTo>
                <a:lnTo>
                  <a:pt x="468" y="7371"/>
                </a:lnTo>
                <a:lnTo>
                  <a:pt x="467" y="7373"/>
                </a:lnTo>
                <a:lnTo>
                  <a:pt x="467" y="7375"/>
                </a:lnTo>
                <a:lnTo>
                  <a:pt x="468" y="7375"/>
                </a:lnTo>
                <a:lnTo>
                  <a:pt x="470" y="7375"/>
                </a:lnTo>
                <a:lnTo>
                  <a:pt x="472" y="7373"/>
                </a:lnTo>
                <a:close/>
                <a:moveTo>
                  <a:pt x="424" y="7520"/>
                </a:moveTo>
                <a:lnTo>
                  <a:pt x="424" y="7519"/>
                </a:lnTo>
                <a:lnTo>
                  <a:pt x="422" y="7518"/>
                </a:lnTo>
                <a:lnTo>
                  <a:pt x="421" y="7519"/>
                </a:lnTo>
                <a:lnTo>
                  <a:pt x="420" y="7520"/>
                </a:lnTo>
                <a:lnTo>
                  <a:pt x="420" y="7522"/>
                </a:lnTo>
                <a:lnTo>
                  <a:pt x="421" y="7522"/>
                </a:lnTo>
                <a:lnTo>
                  <a:pt x="423" y="7522"/>
                </a:lnTo>
                <a:lnTo>
                  <a:pt x="424" y="7520"/>
                </a:lnTo>
                <a:close/>
                <a:moveTo>
                  <a:pt x="376" y="7668"/>
                </a:moveTo>
                <a:lnTo>
                  <a:pt x="376" y="7667"/>
                </a:lnTo>
                <a:lnTo>
                  <a:pt x="375" y="7666"/>
                </a:lnTo>
                <a:lnTo>
                  <a:pt x="374" y="7667"/>
                </a:lnTo>
                <a:lnTo>
                  <a:pt x="373" y="7668"/>
                </a:lnTo>
                <a:lnTo>
                  <a:pt x="373" y="7669"/>
                </a:lnTo>
                <a:lnTo>
                  <a:pt x="374" y="7669"/>
                </a:lnTo>
                <a:lnTo>
                  <a:pt x="375" y="7669"/>
                </a:lnTo>
                <a:lnTo>
                  <a:pt x="376" y="7668"/>
                </a:lnTo>
                <a:close/>
                <a:moveTo>
                  <a:pt x="328" y="7815"/>
                </a:moveTo>
                <a:lnTo>
                  <a:pt x="328" y="7814"/>
                </a:lnTo>
                <a:lnTo>
                  <a:pt x="327" y="7814"/>
                </a:lnTo>
                <a:lnTo>
                  <a:pt x="326" y="7814"/>
                </a:lnTo>
                <a:lnTo>
                  <a:pt x="326" y="7815"/>
                </a:lnTo>
                <a:lnTo>
                  <a:pt x="326" y="7816"/>
                </a:lnTo>
                <a:lnTo>
                  <a:pt x="327" y="7816"/>
                </a:lnTo>
                <a:lnTo>
                  <a:pt x="328" y="7816"/>
                </a:lnTo>
                <a:lnTo>
                  <a:pt x="328" y="7815"/>
                </a:lnTo>
                <a:close/>
                <a:moveTo>
                  <a:pt x="280" y="7962"/>
                </a:moveTo>
                <a:lnTo>
                  <a:pt x="280" y="7962"/>
                </a:lnTo>
                <a:lnTo>
                  <a:pt x="280" y="7962"/>
                </a:lnTo>
                <a:lnTo>
                  <a:pt x="279" y="7962"/>
                </a:lnTo>
                <a:lnTo>
                  <a:pt x="279" y="7962"/>
                </a:lnTo>
                <a:lnTo>
                  <a:pt x="279" y="7963"/>
                </a:lnTo>
                <a:lnTo>
                  <a:pt x="279" y="7963"/>
                </a:lnTo>
                <a:lnTo>
                  <a:pt x="280" y="7963"/>
                </a:lnTo>
                <a:lnTo>
                  <a:pt x="280" y="7962"/>
                </a:lnTo>
                <a:close/>
                <a:moveTo>
                  <a:pt x="233" y="8111"/>
                </a:moveTo>
                <a:lnTo>
                  <a:pt x="233" y="8110"/>
                </a:lnTo>
                <a:lnTo>
                  <a:pt x="232" y="8110"/>
                </a:lnTo>
                <a:lnTo>
                  <a:pt x="232" y="8110"/>
                </a:lnTo>
                <a:lnTo>
                  <a:pt x="232" y="8111"/>
                </a:lnTo>
                <a:lnTo>
                  <a:pt x="232" y="8111"/>
                </a:lnTo>
                <a:lnTo>
                  <a:pt x="232" y="8111"/>
                </a:lnTo>
                <a:lnTo>
                  <a:pt x="233" y="8111"/>
                </a:lnTo>
                <a:lnTo>
                  <a:pt x="233" y="8111"/>
                </a:lnTo>
                <a:close/>
                <a:moveTo>
                  <a:pt x="185" y="8258"/>
                </a:moveTo>
                <a:lnTo>
                  <a:pt x="185" y="8258"/>
                </a:lnTo>
                <a:lnTo>
                  <a:pt x="185" y="8258"/>
                </a:lnTo>
                <a:lnTo>
                  <a:pt x="185" y="8258"/>
                </a:lnTo>
                <a:lnTo>
                  <a:pt x="185" y="8259"/>
                </a:lnTo>
                <a:lnTo>
                  <a:pt x="185" y="8258"/>
                </a:lnTo>
                <a:lnTo>
                  <a:pt x="185" y="8258"/>
                </a:lnTo>
                <a:lnTo>
                  <a:pt x="185" y="8258"/>
                </a:lnTo>
                <a:lnTo>
                  <a:pt x="185" y="8258"/>
                </a:lnTo>
                <a:close/>
                <a:moveTo>
                  <a:pt x="1885" y="2505"/>
                </a:moveTo>
                <a:lnTo>
                  <a:pt x="1885" y="2505"/>
                </a:lnTo>
                <a:lnTo>
                  <a:pt x="1885" y="2504"/>
                </a:lnTo>
                <a:lnTo>
                  <a:pt x="1885" y="2505"/>
                </a:lnTo>
                <a:lnTo>
                  <a:pt x="1885" y="2505"/>
                </a:lnTo>
                <a:lnTo>
                  <a:pt x="1885" y="2505"/>
                </a:lnTo>
                <a:lnTo>
                  <a:pt x="1885" y="2505"/>
                </a:lnTo>
                <a:lnTo>
                  <a:pt x="1885" y="2505"/>
                </a:lnTo>
                <a:lnTo>
                  <a:pt x="1885" y="2505"/>
                </a:lnTo>
                <a:close/>
                <a:moveTo>
                  <a:pt x="1838" y="2652"/>
                </a:moveTo>
                <a:lnTo>
                  <a:pt x="1838" y="2652"/>
                </a:lnTo>
                <a:lnTo>
                  <a:pt x="1838" y="2652"/>
                </a:lnTo>
                <a:lnTo>
                  <a:pt x="1837" y="2652"/>
                </a:lnTo>
                <a:lnTo>
                  <a:pt x="1837" y="2652"/>
                </a:lnTo>
                <a:lnTo>
                  <a:pt x="1837" y="2653"/>
                </a:lnTo>
                <a:lnTo>
                  <a:pt x="1838" y="2653"/>
                </a:lnTo>
                <a:lnTo>
                  <a:pt x="1838" y="2653"/>
                </a:lnTo>
                <a:lnTo>
                  <a:pt x="1838" y="2652"/>
                </a:lnTo>
                <a:close/>
                <a:moveTo>
                  <a:pt x="1791" y="2800"/>
                </a:moveTo>
                <a:lnTo>
                  <a:pt x="1791" y="2799"/>
                </a:lnTo>
                <a:lnTo>
                  <a:pt x="1790" y="2799"/>
                </a:lnTo>
                <a:lnTo>
                  <a:pt x="1790" y="2799"/>
                </a:lnTo>
                <a:lnTo>
                  <a:pt x="1790" y="2800"/>
                </a:lnTo>
                <a:lnTo>
                  <a:pt x="1790" y="2800"/>
                </a:lnTo>
                <a:lnTo>
                  <a:pt x="1790" y="2800"/>
                </a:lnTo>
                <a:lnTo>
                  <a:pt x="1791" y="2800"/>
                </a:lnTo>
                <a:lnTo>
                  <a:pt x="1791" y="2800"/>
                </a:lnTo>
                <a:close/>
                <a:moveTo>
                  <a:pt x="1743" y="2947"/>
                </a:move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close/>
                <a:moveTo>
                  <a:pt x="1696" y="3094"/>
                </a:moveTo>
                <a:lnTo>
                  <a:pt x="1696" y="3094"/>
                </a:lnTo>
                <a:lnTo>
                  <a:pt x="1696" y="3094"/>
                </a:lnTo>
                <a:lnTo>
                  <a:pt x="1695" y="3094"/>
                </a:lnTo>
                <a:lnTo>
                  <a:pt x="1695" y="3094"/>
                </a:lnTo>
                <a:lnTo>
                  <a:pt x="1695" y="3095"/>
                </a:lnTo>
                <a:lnTo>
                  <a:pt x="1695" y="3095"/>
                </a:lnTo>
                <a:lnTo>
                  <a:pt x="1696" y="3095"/>
                </a:lnTo>
                <a:lnTo>
                  <a:pt x="1696" y="3094"/>
                </a:lnTo>
                <a:close/>
                <a:moveTo>
                  <a:pt x="1649" y="3242"/>
                </a:moveTo>
                <a:lnTo>
                  <a:pt x="1649" y="3241"/>
                </a:lnTo>
                <a:lnTo>
                  <a:pt x="1648" y="3241"/>
                </a:lnTo>
                <a:lnTo>
                  <a:pt x="1648" y="3241"/>
                </a:lnTo>
                <a:lnTo>
                  <a:pt x="1647" y="3242"/>
                </a:lnTo>
                <a:lnTo>
                  <a:pt x="1647" y="3242"/>
                </a:lnTo>
                <a:lnTo>
                  <a:pt x="1648" y="3242"/>
                </a:lnTo>
                <a:lnTo>
                  <a:pt x="1649" y="3242"/>
                </a:lnTo>
                <a:lnTo>
                  <a:pt x="1649" y="3242"/>
                </a:lnTo>
                <a:close/>
                <a:moveTo>
                  <a:pt x="1602" y="3390"/>
                </a:moveTo>
                <a:lnTo>
                  <a:pt x="1602" y="3389"/>
                </a:lnTo>
                <a:lnTo>
                  <a:pt x="1601" y="3389"/>
                </a:lnTo>
                <a:lnTo>
                  <a:pt x="1600" y="3389"/>
                </a:lnTo>
                <a:lnTo>
                  <a:pt x="1600" y="3390"/>
                </a:lnTo>
                <a:lnTo>
                  <a:pt x="1600" y="3391"/>
                </a:lnTo>
                <a:lnTo>
                  <a:pt x="1600" y="3391"/>
                </a:lnTo>
                <a:lnTo>
                  <a:pt x="1601" y="3391"/>
                </a:lnTo>
                <a:lnTo>
                  <a:pt x="1602" y="3390"/>
                </a:lnTo>
                <a:close/>
                <a:moveTo>
                  <a:pt x="1555" y="3537"/>
                </a:moveTo>
                <a:lnTo>
                  <a:pt x="1555" y="3537"/>
                </a:lnTo>
                <a:lnTo>
                  <a:pt x="1554" y="3536"/>
                </a:lnTo>
                <a:lnTo>
                  <a:pt x="1553" y="3537"/>
                </a:lnTo>
                <a:lnTo>
                  <a:pt x="1552" y="3537"/>
                </a:lnTo>
                <a:lnTo>
                  <a:pt x="1552" y="3538"/>
                </a:lnTo>
                <a:lnTo>
                  <a:pt x="1553" y="3539"/>
                </a:lnTo>
                <a:lnTo>
                  <a:pt x="1554" y="3538"/>
                </a:lnTo>
                <a:lnTo>
                  <a:pt x="1555" y="3537"/>
                </a:lnTo>
                <a:close/>
                <a:moveTo>
                  <a:pt x="1507" y="3685"/>
                </a:moveTo>
                <a:lnTo>
                  <a:pt x="1507" y="3684"/>
                </a:lnTo>
                <a:lnTo>
                  <a:pt x="1506" y="3684"/>
                </a:lnTo>
                <a:lnTo>
                  <a:pt x="1506" y="3684"/>
                </a:lnTo>
                <a:lnTo>
                  <a:pt x="1505" y="3685"/>
                </a:lnTo>
                <a:lnTo>
                  <a:pt x="1505" y="3686"/>
                </a:lnTo>
                <a:lnTo>
                  <a:pt x="1506" y="3686"/>
                </a:lnTo>
                <a:lnTo>
                  <a:pt x="1507" y="3686"/>
                </a:lnTo>
                <a:lnTo>
                  <a:pt x="1507" y="3685"/>
                </a:lnTo>
                <a:close/>
                <a:moveTo>
                  <a:pt x="1460" y="3832"/>
                </a:moveTo>
                <a:lnTo>
                  <a:pt x="1460" y="3831"/>
                </a:lnTo>
                <a:lnTo>
                  <a:pt x="1459" y="3831"/>
                </a:lnTo>
                <a:lnTo>
                  <a:pt x="1458" y="3831"/>
                </a:lnTo>
                <a:lnTo>
                  <a:pt x="1458" y="3832"/>
                </a:lnTo>
                <a:lnTo>
                  <a:pt x="1458" y="3833"/>
                </a:lnTo>
                <a:lnTo>
                  <a:pt x="1458" y="3833"/>
                </a:lnTo>
                <a:lnTo>
                  <a:pt x="1459" y="3833"/>
                </a:lnTo>
                <a:lnTo>
                  <a:pt x="1460" y="3832"/>
                </a:lnTo>
                <a:close/>
                <a:moveTo>
                  <a:pt x="1413" y="3980"/>
                </a:moveTo>
                <a:lnTo>
                  <a:pt x="1412" y="3979"/>
                </a:lnTo>
                <a:lnTo>
                  <a:pt x="1412" y="3978"/>
                </a:lnTo>
                <a:lnTo>
                  <a:pt x="1411" y="3979"/>
                </a:lnTo>
                <a:lnTo>
                  <a:pt x="1410" y="3980"/>
                </a:lnTo>
                <a:lnTo>
                  <a:pt x="1410" y="3980"/>
                </a:lnTo>
                <a:lnTo>
                  <a:pt x="1411" y="3981"/>
                </a:lnTo>
                <a:lnTo>
                  <a:pt x="1412" y="3980"/>
                </a:lnTo>
                <a:lnTo>
                  <a:pt x="1413" y="3980"/>
                </a:lnTo>
                <a:close/>
                <a:moveTo>
                  <a:pt x="1366" y="4127"/>
                </a:moveTo>
                <a:lnTo>
                  <a:pt x="1365" y="4126"/>
                </a:lnTo>
                <a:lnTo>
                  <a:pt x="1364" y="4125"/>
                </a:lnTo>
                <a:lnTo>
                  <a:pt x="1363" y="4126"/>
                </a:lnTo>
                <a:lnTo>
                  <a:pt x="1362" y="4127"/>
                </a:lnTo>
                <a:lnTo>
                  <a:pt x="1362" y="4128"/>
                </a:lnTo>
                <a:lnTo>
                  <a:pt x="1363" y="4129"/>
                </a:lnTo>
                <a:lnTo>
                  <a:pt x="1365" y="4128"/>
                </a:lnTo>
                <a:lnTo>
                  <a:pt x="1366" y="4127"/>
                </a:lnTo>
                <a:close/>
                <a:moveTo>
                  <a:pt x="1318" y="4275"/>
                </a:moveTo>
                <a:lnTo>
                  <a:pt x="1318" y="4273"/>
                </a:lnTo>
                <a:lnTo>
                  <a:pt x="1317" y="4273"/>
                </a:lnTo>
                <a:lnTo>
                  <a:pt x="1316" y="4273"/>
                </a:lnTo>
                <a:lnTo>
                  <a:pt x="1315" y="4275"/>
                </a:lnTo>
                <a:lnTo>
                  <a:pt x="1315" y="4276"/>
                </a:lnTo>
                <a:lnTo>
                  <a:pt x="1316" y="4277"/>
                </a:lnTo>
                <a:lnTo>
                  <a:pt x="1317" y="4276"/>
                </a:lnTo>
                <a:lnTo>
                  <a:pt x="1318" y="4275"/>
                </a:lnTo>
                <a:close/>
                <a:moveTo>
                  <a:pt x="1271" y="4423"/>
                </a:moveTo>
                <a:lnTo>
                  <a:pt x="1271" y="4421"/>
                </a:lnTo>
                <a:lnTo>
                  <a:pt x="1270" y="4421"/>
                </a:lnTo>
                <a:lnTo>
                  <a:pt x="1268" y="4421"/>
                </a:lnTo>
                <a:lnTo>
                  <a:pt x="1268" y="4423"/>
                </a:lnTo>
                <a:lnTo>
                  <a:pt x="1268" y="4424"/>
                </a:lnTo>
                <a:lnTo>
                  <a:pt x="1269" y="4424"/>
                </a:lnTo>
                <a:lnTo>
                  <a:pt x="1270" y="4424"/>
                </a:lnTo>
                <a:lnTo>
                  <a:pt x="1271" y="4423"/>
                </a:lnTo>
                <a:close/>
                <a:moveTo>
                  <a:pt x="1223" y="4570"/>
                </a:moveTo>
                <a:lnTo>
                  <a:pt x="1223" y="4569"/>
                </a:lnTo>
                <a:lnTo>
                  <a:pt x="1222" y="4568"/>
                </a:lnTo>
                <a:lnTo>
                  <a:pt x="1221" y="4569"/>
                </a:lnTo>
                <a:lnTo>
                  <a:pt x="1220" y="4570"/>
                </a:lnTo>
                <a:lnTo>
                  <a:pt x="1220" y="4571"/>
                </a:lnTo>
                <a:lnTo>
                  <a:pt x="1221" y="4572"/>
                </a:lnTo>
                <a:lnTo>
                  <a:pt x="1223" y="4571"/>
                </a:lnTo>
                <a:lnTo>
                  <a:pt x="1223" y="4570"/>
                </a:lnTo>
                <a:close/>
                <a:moveTo>
                  <a:pt x="1176" y="4717"/>
                </a:moveTo>
                <a:lnTo>
                  <a:pt x="1176" y="4716"/>
                </a:lnTo>
                <a:lnTo>
                  <a:pt x="1175" y="4716"/>
                </a:lnTo>
                <a:lnTo>
                  <a:pt x="1174" y="4716"/>
                </a:lnTo>
                <a:lnTo>
                  <a:pt x="1173" y="4717"/>
                </a:lnTo>
                <a:lnTo>
                  <a:pt x="1173" y="4718"/>
                </a:lnTo>
                <a:lnTo>
                  <a:pt x="1174" y="4719"/>
                </a:lnTo>
                <a:lnTo>
                  <a:pt x="1175" y="4718"/>
                </a:lnTo>
                <a:lnTo>
                  <a:pt x="1176" y="4717"/>
                </a:lnTo>
                <a:close/>
                <a:moveTo>
                  <a:pt x="1129" y="4865"/>
                </a:moveTo>
                <a:lnTo>
                  <a:pt x="1129" y="4864"/>
                </a:lnTo>
                <a:lnTo>
                  <a:pt x="1128" y="4863"/>
                </a:lnTo>
                <a:lnTo>
                  <a:pt x="1126" y="4864"/>
                </a:lnTo>
                <a:lnTo>
                  <a:pt x="1126" y="4865"/>
                </a:lnTo>
                <a:lnTo>
                  <a:pt x="1126" y="4866"/>
                </a:lnTo>
                <a:lnTo>
                  <a:pt x="1127" y="4866"/>
                </a:lnTo>
                <a:lnTo>
                  <a:pt x="1128" y="4866"/>
                </a:lnTo>
                <a:lnTo>
                  <a:pt x="1129" y="4865"/>
                </a:lnTo>
                <a:close/>
                <a:moveTo>
                  <a:pt x="1081" y="5012"/>
                </a:moveTo>
                <a:lnTo>
                  <a:pt x="1081" y="5011"/>
                </a:lnTo>
                <a:lnTo>
                  <a:pt x="1080" y="5010"/>
                </a:lnTo>
                <a:lnTo>
                  <a:pt x="1079" y="5011"/>
                </a:lnTo>
                <a:lnTo>
                  <a:pt x="1078" y="5012"/>
                </a:lnTo>
                <a:lnTo>
                  <a:pt x="1078" y="5013"/>
                </a:lnTo>
                <a:lnTo>
                  <a:pt x="1079" y="5014"/>
                </a:lnTo>
                <a:lnTo>
                  <a:pt x="1081" y="5013"/>
                </a:lnTo>
                <a:lnTo>
                  <a:pt x="1081" y="5012"/>
                </a:lnTo>
                <a:close/>
                <a:moveTo>
                  <a:pt x="1034" y="5159"/>
                </a:moveTo>
                <a:lnTo>
                  <a:pt x="1034" y="5158"/>
                </a:lnTo>
                <a:lnTo>
                  <a:pt x="1033" y="5158"/>
                </a:lnTo>
                <a:lnTo>
                  <a:pt x="1032" y="5158"/>
                </a:lnTo>
                <a:lnTo>
                  <a:pt x="1031" y="5159"/>
                </a:lnTo>
                <a:lnTo>
                  <a:pt x="1031" y="5161"/>
                </a:lnTo>
                <a:lnTo>
                  <a:pt x="1032" y="5161"/>
                </a:lnTo>
                <a:lnTo>
                  <a:pt x="1033" y="5161"/>
                </a:lnTo>
                <a:lnTo>
                  <a:pt x="1034" y="5159"/>
                </a:lnTo>
                <a:close/>
                <a:moveTo>
                  <a:pt x="987" y="5308"/>
                </a:moveTo>
                <a:lnTo>
                  <a:pt x="987" y="5307"/>
                </a:lnTo>
                <a:lnTo>
                  <a:pt x="986" y="5306"/>
                </a:lnTo>
                <a:lnTo>
                  <a:pt x="984" y="5307"/>
                </a:lnTo>
                <a:lnTo>
                  <a:pt x="983" y="5308"/>
                </a:lnTo>
                <a:lnTo>
                  <a:pt x="984" y="5309"/>
                </a:lnTo>
                <a:lnTo>
                  <a:pt x="984" y="5309"/>
                </a:lnTo>
                <a:lnTo>
                  <a:pt x="986" y="5309"/>
                </a:lnTo>
                <a:lnTo>
                  <a:pt x="987" y="5308"/>
                </a:lnTo>
                <a:close/>
                <a:moveTo>
                  <a:pt x="939" y="5455"/>
                </a:moveTo>
                <a:lnTo>
                  <a:pt x="939" y="5454"/>
                </a:lnTo>
                <a:lnTo>
                  <a:pt x="938" y="5454"/>
                </a:lnTo>
                <a:lnTo>
                  <a:pt x="937" y="5454"/>
                </a:lnTo>
                <a:lnTo>
                  <a:pt x="936" y="5455"/>
                </a:lnTo>
                <a:lnTo>
                  <a:pt x="937" y="5456"/>
                </a:lnTo>
                <a:lnTo>
                  <a:pt x="937" y="5456"/>
                </a:lnTo>
                <a:lnTo>
                  <a:pt x="938" y="5456"/>
                </a:lnTo>
                <a:lnTo>
                  <a:pt x="939" y="5455"/>
                </a:lnTo>
                <a:close/>
                <a:moveTo>
                  <a:pt x="891" y="5603"/>
                </a:moveTo>
                <a:lnTo>
                  <a:pt x="891" y="5602"/>
                </a:lnTo>
                <a:lnTo>
                  <a:pt x="891" y="5601"/>
                </a:lnTo>
                <a:lnTo>
                  <a:pt x="890" y="5602"/>
                </a:lnTo>
                <a:lnTo>
                  <a:pt x="889" y="5603"/>
                </a:lnTo>
                <a:lnTo>
                  <a:pt x="889" y="5603"/>
                </a:lnTo>
                <a:lnTo>
                  <a:pt x="890" y="5604"/>
                </a:lnTo>
                <a:lnTo>
                  <a:pt x="891" y="5603"/>
                </a:lnTo>
                <a:lnTo>
                  <a:pt x="891" y="5603"/>
                </a:lnTo>
                <a:close/>
                <a:moveTo>
                  <a:pt x="844" y="5750"/>
                </a:moveTo>
                <a:lnTo>
                  <a:pt x="844" y="5749"/>
                </a:lnTo>
                <a:lnTo>
                  <a:pt x="843" y="5749"/>
                </a:lnTo>
                <a:lnTo>
                  <a:pt x="842" y="5749"/>
                </a:lnTo>
                <a:lnTo>
                  <a:pt x="842" y="5750"/>
                </a:lnTo>
                <a:lnTo>
                  <a:pt x="842" y="5751"/>
                </a:lnTo>
                <a:lnTo>
                  <a:pt x="843" y="5751"/>
                </a:lnTo>
                <a:lnTo>
                  <a:pt x="843" y="5751"/>
                </a:lnTo>
                <a:lnTo>
                  <a:pt x="844" y="5750"/>
                </a:lnTo>
                <a:close/>
                <a:moveTo>
                  <a:pt x="797" y="5897"/>
                </a:moveTo>
                <a:lnTo>
                  <a:pt x="797" y="5896"/>
                </a:lnTo>
                <a:lnTo>
                  <a:pt x="796" y="5896"/>
                </a:lnTo>
                <a:lnTo>
                  <a:pt x="795" y="5896"/>
                </a:lnTo>
                <a:lnTo>
                  <a:pt x="794" y="5897"/>
                </a:lnTo>
                <a:lnTo>
                  <a:pt x="794" y="5898"/>
                </a:lnTo>
                <a:lnTo>
                  <a:pt x="795" y="5898"/>
                </a:lnTo>
                <a:lnTo>
                  <a:pt x="796" y="5898"/>
                </a:lnTo>
                <a:lnTo>
                  <a:pt x="797" y="5897"/>
                </a:lnTo>
                <a:close/>
                <a:moveTo>
                  <a:pt x="749" y="6045"/>
                </a:moveTo>
                <a:lnTo>
                  <a:pt x="749" y="6044"/>
                </a:lnTo>
                <a:lnTo>
                  <a:pt x="748" y="6044"/>
                </a:lnTo>
                <a:lnTo>
                  <a:pt x="748" y="6044"/>
                </a:lnTo>
                <a:lnTo>
                  <a:pt x="747" y="6045"/>
                </a:lnTo>
                <a:lnTo>
                  <a:pt x="747" y="6045"/>
                </a:lnTo>
                <a:lnTo>
                  <a:pt x="748" y="6045"/>
                </a:lnTo>
                <a:lnTo>
                  <a:pt x="749" y="6045"/>
                </a:lnTo>
                <a:lnTo>
                  <a:pt x="749" y="6045"/>
                </a:lnTo>
                <a:close/>
                <a:moveTo>
                  <a:pt x="702" y="6193"/>
                </a:moveTo>
                <a:lnTo>
                  <a:pt x="702" y="6192"/>
                </a:lnTo>
                <a:lnTo>
                  <a:pt x="701" y="6192"/>
                </a:lnTo>
                <a:lnTo>
                  <a:pt x="700" y="6192"/>
                </a:lnTo>
                <a:lnTo>
                  <a:pt x="700" y="6193"/>
                </a:lnTo>
                <a:lnTo>
                  <a:pt x="700" y="6194"/>
                </a:lnTo>
                <a:lnTo>
                  <a:pt x="701" y="6194"/>
                </a:lnTo>
                <a:lnTo>
                  <a:pt x="701" y="6194"/>
                </a:lnTo>
                <a:lnTo>
                  <a:pt x="702" y="6193"/>
                </a:lnTo>
                <a:close/>
                <a:moveTo>
                  <a:pt x="654" y="6340"/>
                </a:moveTo>
                <a:lnTo>
                  <a:pt x="654" y="6340"/>
                </a:lnTo>
                <a:lnTo>
                  <a:pt x="654" y="6340"/>
                </a:lnTo>
                <a:lnTo>
                  <a:pt x="653" y="6340"/>
                </a:lnTo>
                <a:lnTo>
                  <a:pt x="653" y="6340"/>
                </a:lnTo>
                <a:lnTo>
                  <a:pt x="653" y="6341"/>
                </a:lnTo>
                <a:lnTo>
                  <a:pt x="653" y="6341"/>
                </a:lnTo>
                <a:lnTo>
                  <a:pt x="654" y="6341"/>
                </a:lnTo>
                <a:lnTo>
                  <a:pt x="654" y="6340"/>
                </a:lnTo>
                <a:close/>
                <a:moveTo>
                  <a:pt x="606" y="6488"/>
                </a:moveTo>
                <a:lnTo>
                  <a:pt x="606" y="6487"/>
                </a:lnTo>
                <a:lnTo>
                  <a:pt x="606" y="6487"/>
                </a:lnTo>
                <a:lnTo>
                  <a:pt x="606" y="6487"/>
                </a:lnTo>
                <a:lnTo>
                  <a:pt x="606" y="6488"/>
                </a:lnTo>
                <a:lnTo>
                  <a:pt x="606" y="6488"/>
                </a:lnTo>
                <a:lnTo>
                  <a:pt x="606" y="6488"/>
                </a:lnTo>
                <a:lnTo>
                  <a:pt x="606" y="6488"/>
                </a:lnTo>
                <a:lnTo>
                  <a:pt x="606" y="6488"/>
                </a:lnTo>
                <a:close/>
                <a:moveTo>
                  <a:pt x="559" y="6635"/>
                </a:moveTo>
                <a:lnTo>
                  <a:pt x="559" y="6635"/>
                </a:lnTo>
                <a:lnTo>
                  <a:pt x="559" y="6635"/>
                </a:lnTo>
                <a:lnTo>
                  <a:pt x="558" y="6635"/>
                </a:lnTo>
                <a:lnTo>
                  <a:pt x="558" y="6635"/>
                </a:lnTo>
                <a:lnTo>
                  <a:pt x="558" y="6635"/>
                </a:lnTo>
                <a:lnTo>
                  <a:pt x="559" y="6636"/>
                </a:lnTo>
                <a:lnTo>
                  <a:pt x="559" y="6635"/>
                </a:lnTo>
                <a:lnTo>
                  <a:pt x="559" y="6635"/>
                </a:lnTo>
                <a:close/>
                <a:moveTo>
                  <a:pt x="512" y="6782"/>
                </a:moveTo>
                <a:lnTo>
                  <a:pt x="512" y="6782"/>
                </a:lnTo>
                <a:lnTo>
                  <a:pt x="511" y="6782"/>
                </a:lnTo>
                <a:lnTo>
                  <a:pt x="511" y="6782"/>
                </a:lnTo>
                <a:lnTo>
                  <a:pt x="511" y="6782"/>
                </a:lnTo>
                <a:lnTo>
                  <a:pt x="511" y="6783"/>
                </a:lnTo>
                <a:lnTo>
                  <a:pt x="511" y="6783"/>
                </a:lnTo>
                <a:lnTo>
                  <a:pt x="511" y="6783"/>
                </a:lnTo>
                <a:lnTo>
                  <a:pt x="512" y="6782"/>
                </a:lnTo>
                <a:close/>
                <a:moveTo>
                  <a:pt x="464" y="6930"/>
                </a:moveTo>
                <a:lnTo>
                  <a:pt x="464" y="6930"/>
                </a:lnTo>
                <a:lnTo>
                  <a:pt x="464" y="6929"/>
                </a:lnTo>
                <a:lnTo>
                  <a:pt x="464" y="6930"/>
                </a:lnTo>
                <a:lnTo>
                  <a:pt x="464" y="6930"/>
                </a:lnTo>
                <a:lnTo>
                  <a:pt x="464" y="6930"/>
                </a:lnTo>
                <a:lnTo>
                  <a:pt x="464" y="6930"/>
                </a:lnTo>
                <a:lnTo>
                  <a:pt x="464" y="6930"/>
                </a:lnTo>
                <a:lnTo>
                  <a:pt x="464" y="6930"/>
                </a:lnTo>
                <a:close/>
                <a:moveTo>
                  <a:pt x="4408" y="325"/>
                </a:moveTo>
                <a:lnTo>
                  <a:pt x="4405" y="321"/>
                </a:lnTo>
                <a:lnTo>
                  <a:pt x="4403" y="321"/>
                </a:lnTo>
                <a:lnTo>
                  <a:pt x="4399" y="324"/>
                </a:lnTo>
                <a:lnTo>
                  <a:pt x="4392" y="332"/>
                </a:lnTo>
                <a:lnTo>
                  <a:pt x="4396" y="335"/>
                </a:lnTo>
                <a:lnTo>
                  <a:pt x="4398" y="335"/>
                </a:lnTo>
                <a:lnTo>
                  <a:pt x="4401" y="332"/>
                </a:lnTo>
                <a:lnTo>
                  <a:pt x="4408" y="325"/>
                </a:lnTo>
                <a:close/>
                <a:moveTo>
                  <a:pt x="2489" y="4969"/>
                </a:moveTo>
                <a:lnTo>
                  <a:pt x="2487" y="4971"/>
                </a:lnTo>
                <a:lnTo>
                  <a:pt x="2486" y="4974"/>
                </a:lnTo>
                <a:lnTo>
                  <a:pt x="2489" y="4972"/>
                </a:lnTo>
                <a:lnTo>
                  <a:pt x="2493" y="4969"/>
                </a:lnTo>
                <a:lnTo>
                  <a:pt x="2495" y="4969"/>
                </a:lnTo>
                <a:lnTo>
                  <a:pt x="2496" y="4969"/>
                </a:lnTo>
                <a:lnTo>
                  <a:pt x="2496" y="4969"/>
                </a:lnTo>
                <a:lnTo>
                  <a:pt x="2495" y="4967"/>
                </a:lnTo>
                <a:lnTo>
                  <a:pt x="2494" y="4968"/>
                </a:lnTo>
                <a:lnTo>
                  <a:pt x="2493" y="4969"/>
                </a:lnTo>
                <a:lnTo>
                  <a:pt x="2491" y="4969"/>
                </a:lnTo>
                <a:lnTo>
                  <a:pt x="2489" y="4969"/>
                </a:lnTo>
                <a:close/>
                <a:moveTo>
                  <a:pt x="1481" y="8036"/>
                </a:moveTo>
                <a:lnTo>
                  <a:pt x="1483" y="8035"/>
                </a:lnTo>
                <a:lnTo>
                  <a:pt x="1480" y="8030"/>
                </a:lnTo>
                <a:lnTo>
                  <a:pt x="1479" y="8029"/>
                </a:lnTo>
                <a:lnTo>
                  <a:pt x="1479" y="8031"/>
                </a:lnTo>
                <a:lnTo>
                  <a:pt x="1480" y="8037"/>
                </a:lnTo>
                <a:lnTo>
                  <a:pt x="1481" y="8039"/>
                </a:lnTo>
                <a:lnTo>
                  <a:pt x="1481" y="8040"/>
                </a:lnTo>
                <a:lnTo>
                  <a:pt x="1472" y="8051"/>
                </a:lnTo>
                <a:lnTo>
                  <a:pt x="1463" y="8067"/>
                </a:lnTo>
                <a:lnTo>
                  <a:pt x="1456" y="8085"/>
                </a:lnTo>
                <a:lnTo>
                  <a:pt x="1455" y="8102"/>
                </a:lnTo>
                <a:lnTo>
                  <a:pt x="1474" y="8092"/>
                </a:lnTo>
                <a:lnTo>
                  <a:pt x="1484" y="8080"/>
                </a:lnTo>
                <a:lnTo>
                  <a:pt x="1486" y="8065"/>
                </a:lnTo>
                <a:lnTo>
                  <a:pt x="1481" y="8040"/>
                </a:lnTo>
                <a:lnTo>
                  <a:pt x="1483" y="8038"/>
                </a:lnTo>
                <a:lnTo>
                  <a:pt x="1484" y="8036"/>
                </a:lnTo>
                <a:lnTo>
                  <a:pt x="1483" y="8035"/>
                </a:lnTo>
                <a:lnTo>
                  <a:pt x="1481" y="8036"/>
                </a:lnTo>
                <a:close/>
                <a:moveTo>
                  <a:pt x="3783" y="231"/>
                </a:moveTo>
                <a:lnTo>
                  <a:pt x="3779" y="231"/>
                </a:lnTo>
                <a:lnTo>
                  <a:pt x="3777" y="232"/>
                </a:lnTo>
                <a:lnTo>
                  <a:pt x="3772" y="241"/>
                </a:lnTo>
                <a:lnTo>
                  <a:pt x="3775" y="247"/>
                </a:lnTo>
                <a:lnTo>
                  <a:pt x="3780" y="245"/>
                </a:lnTo>
                <a:lnTo>
                  <a:pt x="3783" y="231"/>
                </a:lnTo>
                <a:close/>
                <a:moveTo>
                  <a:pt x="1443" y="8149"/>
                </a:moveTo>
                <a:lnTo>
                  <a:pt x="1442" y="8153"/>
                </a:lnTo>
                <a:lnTo>
                  <a:pt x="1442" y="8158"/>
                </a:lnTo>
                <a:lnTo>
                  <a:pt x="1450" y="8158"/>
                </a:lnTo>
                <a:lnTo>
                  <a:pt x="1453" y="8153"/>
                </a:lnTo>
                <a:lnTo>
                  <a:pt x="1450" y="8148"/>
                </a:lnTo>
                <a:lnTo>
                  <a:pt x="1443" y="8149"/>
                </a:lnTo>
                <a:close/>
                <a:moveTo>
                  <a:pt x="1631" y="7568"/>
                </a:moveTo>
                <a:lnTo>
                  <a:pt x="1631" y="7578"/>
                </a:lnTo>
                <a:lnTo>
                  <a:pt x="1635" y="7573"/>
                </a:lnTo>
                <a:lnTo>
                  <a:pt x="1637" y="7570"/>
                </a:lnTo>
                <a:lnTo>
                  <a:pt x="1635" y="7569"/>
                </a:lnTo>
                <a:lnTo>
                  <a:pt x="1631" y="7568"/>
                </a:lnTo>
                <a:close/>
                <a:moveTo>
                  <a:pt x="1711" y="7725"/>
                </a:moveTo>
                <a:lnTo>
                  <a:pt x="1707" y="7729"/>
                </a:lnTo>
                <a:lnTo>
                  <a:pt x="1705" y="7732"/>
                </a:lnTo>
                <a:lnTo>
                  <a:pt x="1705" y="7735"/>
                </a:lnTo>
                <a:lnTo>
                  <a:pt x="1704" y="7741"/>
                </a:lnTo>
                <a:lnTo>
                  <a:pt x="1709" y="7737"/>
                </a:lnTo>
                <a:lnTo>
                  <a:pt x="1710" y="7735"/>
                </a:lnTo>
                <a:lnTo>
                  <a:pt x="1711" y="7732"/>
                </a:lnTo>
                <a:lnTo>
                  <a:pt x="1711" y="7725"/>
                </a:lnTo>
                <a:close/>
                <a:moveTo>
                  <a:pt x="4106" y="244"/>
                </a:moveTo>
                <a:lnTo>
                  <a:pt x="4101" y="247"/>
                </a:lnTo>
                <a:lnTo>
                  <a:pt x="4098" y="251"/>
                </a:lnTo>
                <a:lnTo>
                  <a:pt x="4096" y="255"/>
                </a:lnTo>
                <a:lnTo>
                  <a:pt x="4094" y="261"/>
                </a:lnTo>
                <a:lnTo>
                  <a:pt x="4093" y="262"/>
                </a:lnTo>
                <a:lnTo>
                  <a:pt x="4092" y="263"/>
                </a:lnTo>
                <a:lnTo>
                  <a:pt x="4091" y="264"/>
                </a:lnTo>
                <a:lnTo>
                  <a:pt x="4092" y="265"/>
                </a:lnTo>
                <a:lnTo>
                  <a:pt x="4091" y="263"/>
                </a:lnTo>
                <a:lnTo>
                  <a:pt x="4090" y="265"/>
                </a:lnTo>
                <a:lnTo>
                  <a:pt x="4090" y="267"/>
                </a:lnTo>
                <a:lnTo>
                  <a:pt x="4084" y="266"/>
                </a:lnTo>
                <a:lnTo>
                  <a:pt x="4079" y="265"/>
                </a:lnTo>
                <a:lnTo>
                  <a:pt x="4068" y="267"/>
                </a:lnTo>
                <a:lnTo>
                  <a:pt x="4058" y="273"/>
                </a:lnTo>
                <a:lnTo>
                  <a:pt x="4049" y="281"/>
                </a:lnTo>
                <a:lnTo>
                  <a:pt x="4044" y="291"/>
                </a:lnTo>
                <a:lnTo>
                  <a:pt x="4043" y="301"/>
                </a:lnTo>
                <a:lnTo>
                  <a:pt x="4045" y="310"/>
                </a:lnTo>
                <a:lnTo>
                  <a:pt x="4050" y="315"/>
                </a:lnTo>
                <a:lnTo>
                  <a:pt x="4058" y="318"/>
                </a:lnTo>
                <a:lnTo>
                  <a:pt x="4054" y="330"/>
                </a:lnTo>
                <a:lnTo>
                  <a:pt x="4051" y="343"/>
                </a:lnTo>
                <a:lnTo>
                  <a:pt x="4049" y="357"/>
                </a:lnTo>
                <a:lnTo>
                  <a:pt x="4048" y="370"/>
                </a:lnTo>
                <a:lnTo>
                  <a:pt x="4053" y="368"/>
                </a:lnTo>
                <a:lnTo>
                  <a:pt x="4057" y="364"/>
                </a:lnTo>
                <a:lnTo>
                  <a:pt x="4062" y="349"/>
                </a:lnTo>
                <a:lnTo>
                  <a:pt x="4073" y="317"/>
                </a:lnTo>
                <a:lnTo>
                  <a:pt x="4081" y="313"/>
                </a:lnTo>
                <a:lnTo>
                  <a:pt x="4087" y="307"/>
                </a:lnTo>
                <a:lnTo>
                  <a:pt x="4094" y="299"/>
                </a:lnTo>
                <a:lnTo>
                  <a:pt x="4098" y="291"/>
                </a:lnTo>
                <a:lnTo>
                  <a:pt x="4099" y="284"/>
                </a:lnTo>
                <a:lnTo>
                  <a:pt x="4098" y="277"/>
                </a:lnTo>
                <a:lnTo>
                  <a:pt x="4095" y="272"/>
                </a:lnTo>
                <a:lnTo>
                  <a:pt x="4090" y="268"/>
                </a:lnTo>
                <a:lnTo>
                  <a:pt x="4091" y="267"/>
                </a:lnTo>
                <a:lnTo>
                  <a:pt x="4093" y="266"/>
                </a:lnTo>
                <a:lnTo>
                  <a:pt x="4092" y="266"/>
                </a:lnTo>
                <a:lnTo>
                  <a:pt x="4093" y="266"/>
                </a:lnTo>
                <a:lnTo>
                  <a:pt x="4094" y="264"/>
                </a:lnTo>
                <a:lnTo>
                  <a:pt x="4094" y="261"/>
                </a:lnTo>
                <a:lnTo>
                  <a:pt x="4099" y="259"/>
                </a:lnTo>
                <a:lnTo>
                  <a:pt x="4106" y="252"/>
                </a:lnTo>
                <a:lnTo>
                  <a:pt x="4106" y="249"/>
                </a:lnTo>
                <a:lnTo>
                  <a:pt x="4106" y="244"/>
                </a:lnTo>
                <a:close/>
                <a:moveTo>
                  <a:pt x="1477" y="9511"/>
                </a:moveTo>
                <a:lnTo>
                  <a:pt x="1480" y="9516"/>
                </a:lnTo>
                <a:lnTo>
                  <a:pt x="1482" y="9518"/>
                </a:lnTo>
                <a:lnTo>
                  <a:pt x="1486" y="9518"/>
                </a:lnTo>
                <a:lnTo>
                  <a:pt x="1496" y="9516"/>
                </a:lnTo>
                <a:lnTo>
                  <a:pt x="1494" y="9511"/>
                </a:lnTo>
                <a:lnTo>
                  <a:pt x="1493" y="9509"/>
                </a:lnTo>
                <a:lnTo>
                  <a:pt x="1488" y="9509"/>
                </a:lnTo>
                <a:lnTo>
                  <a:pt x="1477" y="9511"/>
                </a:lnTo>
                <a:close/>
                <a:moveTo>
                  <a:pt x="1697" y="8859"/>
                </a:moveTo>
                <a:lnTo>
                  <a:pt x="1692" y="8867"/>
                </a:lnTo>
                <a:lnTo>
                  <a:pt x="1694" y="8869"/>
                </a:lnTo>
                <a:lnTo>
                  <a:pt x="1696" y="8869"/>
                </a:lnTo>
                <a:lnTo>
                  <a:pt x="1696" y="8866"/>
                </a:lnTo>
                <a:lnTo>
                  <a:pt x="1697" y="8859"/>
                </a:lnTo>
                <a:close/>
                <a:moveTo>
                  <a:pt x="1584" y="9769"/>
                </a:moveTo>
                <a:lnTo>
                  <a:pt x="1589" y="9764"/>
                </a:lnTo>
                <a:lnTo>
                  <a:pt x="1587" y="9762"/>
                </a:lnTo>
                <a:lnTo>
                  <a:pt x="1586" y="9762"/>
                </a:lnTo>
                <a:lnTo>
                  <a:pt x="1586" y="9764"/>
                </a:lnTo>
                <a:lnTo>
                  <a:pt x="1584" y="9769"/>
                </a:lnTo>
                <a:close/>
                <a:moveTo>
                  <a:pt x="1608" y="9703"/>
                </a:moveTo>
                <a:lnTo>
                  <a:pt x="1609" y="9699"/>
                </a:lnTo>
                <a:lnTo>
                  <a:pt x="1609" y="9695"/>
                </a:lnTo>
                <a:lnTo>
                  <a:pt x="1606" y="9697"/>
                </a:lnTo>
                <a:lnTo>
                  <a:pt x="1603" y="9700"/>
                </a:lnTo>
                <a:lnTo>
                  <a:pt x="1602" y="9705"/>
                </a:lnTo>
                <a:lnTo>
                  <a:pt x="1602" y="9708"/>
                </a:lnTo>
                <a:lnTo>
                  <a:pt x="1604" y="9707"/>
                </a:lnTo>
                <a:lnTo>
                  <a:pt x="1608" y="9703"/>
                </a:lnTo>
                <a:close/>
                <a:moveTo>
                  <a:pt x="1552" y="7826"/>
                </a:moveTo>
                <a:lnTo>
                  <a:pt x="1558" y="7821"/>
                </a:lnTo>
                <a:lnTo>
                  <a:pt x="1561" y="7815"/>
                </a:lnTo>
                <a:lnTo>
                  <a:pt x="1562" y="7809"/>
                </a:lnTo>
                <a:lnTo>
                  <a:pt x="1562" y="7801"/>
                </a:lnTo>
                <a:lnTo>
                  <a:pt x="1554" y="7812"/>
                </a:lnTo>
                <a:lnTo>
                  <a:pt x="1551" y="7816"/>
                </a:lnTo>
                <a:lnTo>
                  <a:pt x="1551" y="7820"/>
                </a:lnTo>
                <a:lnTo>
                  <a:pt x="1552" y="7826"/>
                </a:lnTo>
                <a:close/>
                <a:moveTo>
                  <a:pt x="1996" y="6584"/>
                </a:moveTo>
                <a:lnTo>
                  <a:pt x="1992" y="6585"/>
                </a:lnTo>
                <a:lnTo>
                  <a:pt x="1991" y="6586"/>
                </a:lnTo>
                <a:lnTo>
                  <a:pt x="1989" y="6592"/>
                </a:lnTo>
                <a:lnTo>
                  <a:pt x="1987" y="6604"/>
                </a:lnTo>
                <a:lnTo>
                  <a:pt x="1991" y="6603"/>
                </a:lnTo>
                <a:lnTo>
                  <a:pt x="1992" y="6602"/>
                </a:lnTo>
                <a:lnTo>
                  <a:pt x="1994" y="6596"/>
                </a:lnTo>
                <a:lnTo>
                  <a:pt x="1996" y="6584"/>
                </a:lnTo>
                <a:close/>
                <a:moveTo>
                  <a:pt x="1033" y="9811"/>
                </a:moveTo>
                <a:lnTo>
                  <a:pt x="1035" y="9812"/>
                </a:lnTo>
                <a:lnTo>
                  <a:pt x="1036" y="9811"/>
                </a:lnTo>
                <a:lnTo>
                  <a:pt x="1038" y="9804"/>
                </a:lnTo>
                <a:lnTo>
                  <a:pt x="1042" y="9790"/>
                </a:lnTo>
                <a:lnTo>
                  <a:pt x="1041" y="9790"/>
                </a:lnTo>
                <a:lnTo>
                  <a:pt x="1040" y="9791"/>
                </a:lnTo>
                <a:lnTo>
                  <a:pt x="1038" y="9797"/>
                </a:lnTo>
                <a:lnTo>
                  <a:pt x="1033" y="9811"/>
                </a:lnTo>
                <a:close/>
                <a:moveTo>
                  <a:pt x="1354" y="8836"/>
                </a:moveTo>
                <a:lnTo>
                  <a:pt x="1357" y="8832"/>
                </a:lnTo>
                <a:lnTo>
                  <a:pt x="1358" y="8829"/>
                </a:lnTo>
                <a:lnTo>
                  <a:pt x="1360" y="8823"/>
                </a:lnTo>
                <a:lnTo>
                  <a:pt x="1361" y="8809"/>
                </a:lnTo>
                <a:lnTo>
                  <a:pt x="1354" y="8820"/>
                </a:lnTo>
                <a:lnTo>
                  <a:pt x="1351" y="8825"/>
                </a:lnTo>
                <a:lnTo>
                  <a:pt x="1351" y="8829"/>
                </a:lnTo>
                <a:lnTo>
                  <a:pt x="1354" y="8836"/>
                </a:lnTo>
                <a:close/>
                <a:moveTo>
                  <a:pt x="1108" y="9569"/>
                </a:moveTo>
                <a:lnTo>
                  <a:pt x="1106" y="9566"/>
                </a:lnTo>
                <a:lnTo>
                  <a:pt x="1102" y="9564"/>
                </a:lnTo>
                <a:lnTo>
                  <a:pt x="1099" y="9563"/>
                </a:lnTo>
                <a:lnTo>
                  <a:pt x="1093" y="9563"/>
                </a:lnTo>
                <a:lnTo>
                  <a:pt x="1084" y="9564"/>
                </a:lnTo>
                <a:lnTo>
                  <a:pt x="1075" y="9569"/>
                </a:lnTo>
                <a:lnTo>
                  <a:pt x="1068" y="9577"/>
                </a:lnTo>
                <a:lnTo>
                  <a:pt x="1063" y="9585"/>
                </a:lnTo>
                <a:lnTo>
                  <a:pt x="1062" y="9594"/>
                </a:lnTo>
                <a:lnTo>
                  <a:pt x="1065" y="9603"/>
                </a:lnTo>
                <a:lnTo>
                  <a:pt x="1070" y="9607"/>
                </a:lnTo>
                <a:lnTo>
                  <a:pt x="1079" y="9609"/>
                </a:lnTo>
                <a:lnTo>
                  <a:pt x="1083" y="9609"/>
                </a:lnTo>
                <a:lnTo>
                  <a:pt x="1087" y="9608"/>
                </a:lnTo>
                <a:lnTo>
                  <a:pt x="1091" y="9606"/>
                </a:lnTo>
                <a:lnTo>
                  <a:pt x="1095" y="9604"/>
                </a:lnTo>
                <a:lnTo>
                  <a:pt x="1093" y="9608"/>
                </a:lnTo>
                <a:lnTo>
                  <a:pt x="1091" y="9613"/>
                </a:lnTo>
                <a:lnTo>
                  <a:pt x="1093" y="9613"/>
                </a:lnTo>
                <a:lnTo>
                  <a:pt x="1095" y="9614"/>
                </a:lnTo>
                <a:lnTo>
                  <a:pt x="1098" y="9607"/>
                </a:lnTo>
                <a:lnTo>
                  <a:pt x="1100" y="9600"/>
                </a:lnTo>
                <a:lnTo>
                  <a:pt x="1103" y="9596"/>
                </a:lnTo>
                <a:lnTo>
                  <a:pt x="1106" y="9593"/>
                </a:lnTo>
                <a:lnTo>
                  <a:pt x="1108" y="9589"/>
                </a:lnTo>
                <a:lnTo>
                  <a:pt x="1110" y="9585"/>
                </a:lnTo>
                <a:lnTo>
                  <a:pt x="1111" y="9581"/>
                </a:lnTo>
                <a:lnTo>
                  <a:pt x="1111" y="9578"/>
                </a:lnTo>
                <a:lnTo>
                  <a:pt x="1110" y="9574"/>
                </a:lnTo>
                <a:lnTo>
                  <a:pt x="1109" y="9571"/>
                </a:lnTo>
                <a:lnTo>
                  <a:pt x="1113" y="9559"/>
                </a:lnTo>
                <a:lnTo>
                  <a:pt x="1114" y="9554"/>
                </a:lnTo>
                <a:lnTo>
                  <a:pt x="1112" y="9558"/>
                </a:lnTo>
                <a:lnTo>
                  <a:pt x="1108" y="9569"/>
                </a:lnTo>
                <a:close/>
                <a:moveTo>
                  <a:pt x="1626" y="8734"/>
                </a:moveTo>
                <a:lnTo>
                  <a:pt x="1617" y="8756"/>
                </a:lnTo>
                <a:lnTo>
                  <a:pt x="1611" y="8774"/>
                </a:lnTo>
                <a:lnTo>
                  <a:pt x="1607" y="8785"/>
                </a:lnTo>
                <a:lnTo>
                  <a:pt x="1605" y="8792"/>
                </a:lnTo>
                <a:lnTo>
                  <a:pt x="1603" y="8792"/>
                </a:lnTo>
                <a:lnTo>
                  <a:pt x="1602" y="8793"/>
                </a:lnTo>
                <a:lnTo>
                  <a:pt x="1601" y="8793"/>
                </a:lnTo>
                <a:lnTo>
                  <a:pt x="1601" y="8794"/>
                </a:lnTo>
                <a:lnTo>
                  <a:pt x="1597" y="8786"/>
                </a:lnTo>
                <a:lnTo>
                  <a:pt x="1595" y="8778"/>
                </a:lnTo>
                <a:lnTo>
                  <a:pt x="1598" y="8742"/>
                </a:lnTo>
                <a:lnTo>
                  <a:pt x="1605" y="8708"/>
                </a:lnTo>
                <a:lnTo>
                  <a:pt x="1608" y="8667"/>
                </a:lnTo>
                <a:lnTo>
                  <a:pt x="1602" y="8605"/>
                </a:lnTo>
                <a:lnTo>
                  <a:pt x="1574" y="8674"/>
                </a:lnTo>
                <a:lnTo>
                  <a:pt x="1552" y="8754"/>
                </a:lnTo>
                <a:lnTo>
                  <a:pt x="1531" y="8847"/>
                </a:lnTo>
                <a:lnTo>
                  <a:pt x="1502" y="8956"/>
                </a:lnTo>
                <a:lnTo>
                  <a:pt x="1494" y="8985"/>
                </a:lnTo>
                <a:lnTo>
                  <a:pt x="1486" y="9014"/>
                </a:lnTo>
                <a:lnTo>
                  <a:pt x="1479" y="9044"/>
                </a:lnTo>
                <a:lnTo>
                  <a:pt x="1474" y="9073"/>
                </a:lnTo>
                <a:lnTo>
                  <a:pt x="1467" y="9111"/>
                </a:lnTo>
                <a:lnTo>
                  <a:pt x="1463" y="9129"/>
                </a:lnTo>
                <a:lnTo>
                  <a:pt x="1467" y="9153"/>
                </a:lnTo>
                <a:lnTo>
                  <a:pt x="1486" y="9208"/>
                </a:lnTo>
                <a:lnTo>
                  <a:pt x="1488" y="9209"/>
                </a:lnTo>
                <a:lnTo>
                  <a:pt x="1493" y="9209"/>
                </a:lnTo>
                <a:lnTo>
                  <a:pt x="1502" y="9203"/>
                </a:lnTo>
                <a:lnTo>
                  <a:pt x="1510" y="9194"/>
                </a:lnTo>
                <a:lnTo>
                  <a:pt x="1517" y="9184"/>
                </a:lnTo>
                <a:lnTo>
                  <a:pt x="1524" y="9171"/>
                </a:lnTo>
                <a:lnTo>
                  <a:pt x="1534" y="9167"/>
                </a:lnTo>
                <a:lnTo>
                  <a:pt x="1542" y="9161"/>
                </a:lnTo>
                <a:lnTo>
                  <a:pt x="1549" y="9153"/>
                </a:lnTo>
                <a:lnTo>
                  <a:pt x="1553" y="9143"/>
                </a:lnTo>
                <a:lnTo>
                  <a:pt x="1555" y="9135"/>
                </a:lnTo>
                <a:lnTo>
                  <a:pt x="1554" y="9127"/>
                </a:lnTo>
                <a:lnTo>
                  <a:pt x="1551" y="9121"/>
                </a:lnTo>
                <a:lnTo>
                  <a:pt x="1546" y="9117"/>
                </a:lnTo>
                <a:lnTo>
                  <a:pt x="1553" y="9101"/>
                </a:lnTo>
                <a:lnTo>
                  <a:pt x="1560" y="9087"/>
                </a:lnTo>
                <a:lnTo>
                  <a:pt x="1569" y="9075"/>
                </a:lnTo>
                <a:lnTo>
                  <a:pt x="1580" y="9067"/>
                </a:lnTo>
                <a:lnTo>
                  <a:pt x="1583" y="9072"/>
                </a:lnTo>
                <a:lnTo>
                  <a:pt x="1584" y="9073"/>
                </a:lnTo>
                <a:lnTo>
                  <a:pt x="1584" y="9071"/>
                </a:lnTo>
                <a:lnTo>
                  <a:pt x="1583" y="9065"/>
                </a:lnTo>
                <a:lnTo>
                  <a:pt x="1580" y="9067"/>
                </a:lnTo>
                <a:lnTo>
                  <a:pt x="1603" y="9026"/>
                </a:lnTo>
                <a:lnTo>
                  <a:pt x="1623" y="8986"/>
                </a:lnTo>
                <a:lnTo>
                  <a:pt x="1629" y="8951"/>
                </a:lnTo>
                <a:lnTo>
                  <a:pt x="1613" y="8919"/>
                </a:lnTo>
                <a:lnTo>
                  <a:pt x="1606" y="8930"/>
                </a:lnTo>
                <a:lnTo>
                  <a:pt x="1599" y="8941"/>
                </a:lnTo>
                <a:lnTo>
                  <a:pt x="1592" y="8953"/>
                </a:lnTo>
                <a:lnTo>
                  <a:pt x="1585" y="8965"/>
                </a:lnTo>
                <a:lnTo>
                  <a:pt x="1583" y="8964"/>
                </a:lnTo>
                <a:lnTo>
                  <a:pt x="1581" y="8964"/>
                </a:lnTo>
                <a:lnTo>
                  <a:pt x="1578" y="8965"/>
                </a:lnTo>
                <a:lnTo>
                  <a:pt x="1576" y="8965"/>
                </a:lnTo>
                <a:lnTo>
                  <a:pt x="1573" y="8942"/>
                </a:lnTo>
                <a:lnTo>
                  <a:pt x="1574" y="8918"/>
                </a:lnTo>
                <a:lnTo>
                  <a:pt x="1578" y="8892"/>
                </a:lnTo>
                <a:lnTo>
                  <a:pt x="1585" y="8863"/>
                </a:lnTo>
                <a:lnTo>
                  <a:pt x="1587" y="8870"/>
                </a:lnTo>
                <a:lnTo>
                  <a:pt x="1592" y="8876"/>
                </a:lnTo>
                <a:lnTo>
                  <a:pt x="1599" y="8879"/>
                </a:lnTo>
                <a:lnTo>
                  <a:pt x="1607" y="8881"/>
                </a:lnTo>
                <a:lnTo>
                  <a:pt x="1621" y="8878"/>
                </a:lnTo>
                <a:lnTo>
                  <a:pt x="1634" y="8871"/>
                </a:lnTo>
                <a:lnTo>
                  <a:pt x="1644" y="8861"/>
                </a:lnTo>
                <a:lnTo>
                  <a:pt x="1650" y="8848"/>
                </a:lnTo>
                <a:lnTo>
                  <a:pt x="1652" y="8835"/>
                </a:lnTo>
                <a:lnTo>
                  <a:pt x="1648" y="8825"/>
                </a:lnTo>
                <a:lnTo>
                  <a:pt x="1640" y="8818"/>
                </a:lnTo>
                <a:lnTo>
                  <a:pt x="1629" y="8816"/>
                </a:lnTo>
                <a:lnTo>
                  <a:pt x="1617" y="8817"/>
                </a:lnTo>
                <a:lnTo>
                  <a:pt x="1607" y="8822"/>
                </a:lnTo>
                <a:lnTo>
                  <a:pt x="1598" y="8829"/>
                </a:lnTo>
                <a:lnTo>
                  <a:pt x="1591" y="8838"/>
                </a:lnTo>
                <a:lnTo>
                  <a:pt x="1593" y="8828"/>
                </a:lnTo>
                <a:lnTo>
                  <a:pt x="1596" y="8817"/>
                </a:lnTo>
                <a:lnTo>
                  <a:pt x="1599" y="8806"/>
                </a:lnTo>
                <a:lnTo>
                  <a:pt x="1601" y="8794"/>
                </a:lnTo>
                <a:lnTo>
                  <a:pt x="1602" y="8795"/>
                </a:lnTo>
                <a:lnTo>
                  <a:pt x="1602" y="8795"/>
                </a:lnTo>
                <a:lnTo>
                  <a:pt x="1603" y="8796"/>
                </a:lnTo>
                <a:lnTo>
                  <a:pt x="1603" y="8796"/>
                </a:lnTo>
                <a:lnTo>
                  <a:pt x="1603" y="8796"/>
                </a:lnTo>
                <a:lnTo>
                  <a:pt x="1603" y="8796"/>
                </a:lnTo>
                <a:lnTo>
                  <a:pt x="1604" y="8795"/>
                </a:lnTo>
                <a:lnTo>
                  <a:pt x="1605" y="8792"/>
                </a:lnTo>
                <a:lnTo>
                  <a:pt x="1620" y="8784"/>
                </a:lnTo>
                <a:lnTo>
                  <a:pt x="1627" y="8774"/>
                </a:lnTo>
                <a:lnTo>
                  <a:pt x="1629" y="8757"/>
                </a:lnTo>
                <a:lnTo>
                  <a:pt x="1626" y="8734"/>
                </a:lnTo>
                <a:close/>
                <a:moveTo>
                  <a:pt x="1510" y="7973"/>
                </a:moveTo>
                <a:lnTo>
                  <a:pt x="1516" y="7958"/>
                </a:lnTo>
                <a:lnTo>
                  <a:pt x="1522" y="7943"/>
                </a:lnTo>
                <a:lnTo>
                  <a:pt x="1528" y="7925"/>
                </a:lnTo>
                <a:lnTo>
                  <a:pt x="1529" y="7903"/>
                </a:lnTo>
                <a:lnTo>
                  <a:pt x="1516" y="7922"/>
                </a:lnTo>
                <a:lnTo>
                  <a:pt x="1511" y="7939"/>
                </a:lnTo>
                <a:lnTo>
                  <a:pt x="1509" y="7956"/>
                </a:lnTo>
                <a:lnTo>
                  <a:pt x="1510" y="7973"/>
                </a:lnTo>
                <a:close/>
                <a:moveTo>
                  <a:pt x="2372" y="5330"/>
                </a:moveTo>
                <a:lnTo>
                  <a:pt x="2362" y="5350"/>
                </a:lnTo>
                <a:lnTo>
                  <a:pt x="2357" y="5363"/>
                </a:lnTo>
                <a:lnTo>
                  <a:pt x="2357" y="5373"/>
                </a:lnTo>
                <a:lnTo>
                  <a:pt x="2360" y="5387"/>
                </a:lnTo>
                <a:lnTo>
                  <a:pt x="2367" y="5374"/>
                </a:lnTo>
                <a:lnTo>
                  <a:pt x="2373" y="5360"/>
                </a:lnTo>
                <a:lnTo>
                  <a:pt x="2376" y="5345"/>
                </a:lnTo>
                <a:lnTo>
                  <a:pt x="2372" y="5330"/>
                </a:lnTo>
                <a:close/>
                <a:moveTo>
                  <a:pt x="1722" y="8763"/>
                </a:moveTo>
                <a:lnTo>
                  <a:pt x="1734" y="8749"/>
                </a:lnTo>
                <a:lnTo>
                  <a:pt x="1742" y="8735"/>
                </a:lnTo>
                <a:lnTo>
                  <a:pt x="1747" y="8720"/>
                </a:lnTo>
                <a:lnTo>
                  <a:pt x="1751" y="8705"/>
                </a:lnTo>
                <a:lnTo>
                  <a:pt x="1750" y="8701"/>
                </a:lnTo>
                <a:lnTo>
                  <a:pt x="1749" y="8696"/>
                </a:lnTo>
                <a:lnTo>
                  <a:pt x="1740" y="8701"/>
                </a:lnTo>
                <a:lnTo>
                  <a:pt x="1736" y="8707"/>
                </a:lnTo>
                <a:lnTo>
                  <a:pt x="1731" y="8724"/>
                </a:lnTo>
                <a:lnTo>
                  <a:pt x="1722" y="8763"/>
                </a:lnTo>
                <a:close/>
                <a:moveTo>
                  <a:pt x="1645" y="7923"/>
                </a:moveTo>
                <a:lnTo>
                  <a:pt x="1653" y="7919"/>
                </a:lnTo>
                <a:lnTo>
                  <a:pt x="1657" y="7911"/>
                </a:lnTo>
                <a:lnTo>
                  <a:pt x="1664" y="7890"/>
                </a:lnTo>
                <a:lnTo>
                  <a:pt x="1680" y="7840"/>
                </a:lnTo>
                <a:lnTo>
                  <a:pt x="1670" y="7850"/>
                </a:lnTo>
                <a:lnTo>
                  <a:pt x="1662" y="7865"/>
                </a:lnTo>
                <a:lnTo>
                  <a:pt x="1655" y="7888"/>
                </a:lnTo>
                <a:lnTo>
                  <a:pt x="1645" y="7923"/>
                </a:lnTo>
                <a:close/>
                <a:moveTo>
                  <a:pt x="1676" y="8926"/>
                </a:moveTo>
                <a:lnTo>
                  <a:pt x="1659" y="8952"/>
                </a:lnTo>
                <a:lnTo>
                  <a:pt x="1651" y="8978"/>
                </a:lnTo>
                <a:lnTo>
                  <a:pt x="1647" y="9005"/>
                </a:lnTo>
                <a:lnTo>
                  <a:pt x="1645" y="9031"/>
                </a:lnTo>
                <a:lnTo>
                  <a:pt x="1656" y="9008"/>
                </a:lnTo>
                <a:lnTo>
                  <a:pt x="1669" y="8983"/>
                </a:lnTo>
                <a:lnTo>
                  <a:pt x="1676" y="8957"/>
                </a:lnTo>
                <a:lnTo>
                  <a:pt x="1676" y="8926"/>
                </a:lnTo>
                <a:close/>
                <a:moveTo>
                  <a:pt x="4148" y="26"/>
                </a:moveTo>
                <a:lnTo>
                  <a:pt x="4138" y="58"/>
                </a:lnTo>
                <a:lnTo>
                  <a:pt x="4128" y="85"/>
                </a:lnTo>
                <a:lnTo>
                  <a:pt x="4122" y="105"/>
                </a:lnTo>
                <a:lnTo>
                  <a:pt x="4117" y="120"/>
                </a:lnTo>
                <a:lnTo>
                  <a:pt x="4109" y="124"/>
                </a:lnTo>
                <a:lnTo>
                  <a:pt x="4102" y="129"/>
                </a:lnTo>
                <a:lnTo>
                  <a:pt x="4096" y="136"/>
                </a:lnTo>
                <a:lnTo>
                  <a:pt x="4092" y="144"/>
                </a:lnTo>
                <a:lnTo>
                  <a:pt x="4091" y="154"/>
                </a:lnTo>
                <a:lnTo>
                  <a:pt x="4094" y="162"/>
                </a:lnTo>
                <a:lnTo>
                  <a:pt x="4100" y="168"/>
                </a:lnTo>
                <a:lnTo>
                  <a:pt x="4110" y="170"/>
                </a:lnTo>
                <a:lnTo>
                  <a:pt x="4120" y="168"/>
                </a:lnTo>
                <a:lnTo>
                  <a:pt x="4130" y="162"/>
                </a:lnTo>
                <a:lnTo>
                  <a:pt x="4139" y="154"/>
                </a:lnTo>
                <a:lnTo>
                  <a:pt x="4144" y="144"/>
                </a:lnTo>
                <a:lnTo>
                  <a:pt x="4145" y="136"/>
                </a:lnTo>
                <a:lnTo>
                  <a:pt x="4144" y="130"/>
                </a:lnTo>
                <a:lnTo>
                  <a:pt x="4140" y="124"/>
                </a:lnTo>
                <a:lnTo>
                  <a:pt x="4134" y="121"/>
                </a:lnTo>
                <a:lnTo>
                  <a:pt x="4154" y="66"/>
                </a:lnTo>
                <a:lnTo>
                  <a:pt x="4163" y="37"/>
                </a:lnTo>
                <a:lnTo>
                  <a:pt x="4161" y="25"/>
                </a:lnTo>
                <a:lnTo>
                  <a:pt x="4148" y="26"/>
                </a:lnTo>
                <a:close/>
                <a:moveTo>
                  <a:pt x="3941" y="95"/>
                </a:moveTo>
                <a:lnTo>
                  <a:pt x="3915" y="177"/>
                </a:lnTo>
                <a:lnTo>
                  <a:pt x="3895" y="232"/>
                </a:lnTo>
                <a:lnTo>
                  <a:pt x="3885" y="270"/>
                </a:lnTo>
                <a:lnTo>
                  <a:pt x="3886" y="301"/>
                </a:lnTo>
                <a:lnTo>
                  <a:pt x="3908" y="247"/>
                </a:lnTo>
                <a:lnTo>
                  <a:pt x="3922" y="200"/>
                </a:lnTo>
                <a:lnTo>
                  <a:pt x="3933" y="152"/>
                </a:lnTo>
                <a:lnTo>
                  <a:pt x="3941" y="95"/>
                </a:lnTo>
                <a:close/>
                <a:moveTo>
                  <a:pt x="1735" y="7212"/>
                </a:moveTo>
                <a:lnTo>
                  <a:pt x="1733" y="7202"/>
                </a:lnTo>
                <a:lnTo>
                  <a:pt x="1727" y="7195"/>
                </a:lnTo>
                <a:lnTo>
                  <a:pt x="1719" y="7190"/>
                </a:lnTo>
                <a:lnTo>
                  <a:pt x="1708" y="7189"/>
                </a:lnTo>
                <a:lnTo>
                  <a:pt x="1693" y="7191"/>
                </a:lnTo>
                <a:lnTo>
                  <a:pt x="1679" y="7199"/>
                </a:lnTo>
                <a:lnTo>
                  <a:pt x="1668" y="7211"/>
                </a:lnTo>
                <a:lnTo>
                  <a:pt x="1659" y="7226"/>
                </a:lnTo>
                <a:lnTo>
                  <a:pt x="1658" y="7240"/>
                </a:lnTo>
                <a:lnTo>
                  <a:pt x="1662" y="7251"/>
                </a:lnTo>
                <a:lnTo>
                  <a:pt x="1672" y="7259"/>
                </a:lnTo>
                <a:lnTo>
                  <a:pt x="1685" y="7262"/>
                </a:lnTo>
                <a:lnTo>
                  <a:pt x="1696" y="7260"/>
                </a:lnTo>
                <a:lnTo>
                  <a:pt x="1706" y="7256"/>
                </a:lnTo>
                <a:lnTo>
                  <a:pt x="1717" y="7249"/>
                </a:lnTo>
                <a:lnTo>
                  <a:pt x="1725" y="7241"/>
                </a:lnTo>
                <a:lnTo>
                  <a:pt x="1714" y="7277"/>
                </a:lnTo>
                <a:lnTo>
                  <a:pt x="1703" y="7315"/>
                </a:lnTo>
                <a:lnTo>
                  <a:pt x="1694" y="7354"/>
                </a:lnTo>
                <a:lnTo>
                  <a:pt x="1686" y="7396"/>
                </a:lnTo>
                <a:lnTo>
                  <a:pt x="1717" y="7321"/>
                </a:lnTo>
                <a:lnTo>
                  <a:pt x="1736" y="7266"/>
                </a:lnTo>
                <a:lnTo>
                  <a:pt x="1749" y="7212"/>
                </a:lnTo>
                <a:lnTo>
                  <a:pt x="1760" y="7148"/>
                </a:lnTo>
                <a:lnTo>
                  <a:pt x="1754" y="7164"/>
                </a:lnTo>
                <a:lnTo>
                  <a:pt x="1747" y="7180"/>
                </a:lnTo>
                <a:lnTo>
                  <a:pt x="1741" y="7196"/>
                </a:lnTo>
                <a:lnTo>
                  <a:pt x="1735" y="7212"/>
                </a:lnTo>
                <a:close/>
                <a:moveTo>
                  <a:pt x="2041" y="6449"/>
                </a:moveTo>
                <a:lnTo>
                  <a:pt x="2043" y="6431"/>
                </a:lnTo>
                <a:lnTo>
                  <a:pt x="2043" y="6411"/>
                </a:lnTo>
                <a:lnTo>
                  <a:pt x="2044" y="6393"/>
                </a:lnTo>
                <a:lnTo>
                  <a:pt x="2048" y="6373"/>
                </a:lnTo>
                <a:lnTo>
                  <a:pt x="2052" y="6350"/>
                </a:lnTo>
                <a:lnTo>
                  <a:pt x="2052" y="6324"/>
                </a:lnTo>
                <a:lnTo>
                  <a:pt x="2050" y="6298"/>
                </a:lnTo>
                <a:lnTo>
                  <a:pt x="2044" y="6269"/>
                </a:lnTo>
                <a:lnTo>
                  <a:pt x="2039" y="6284"/>
                </a:lnTo>
                <a:lnTo>
                  <a:pt x="2034" y="6297"/>
                </a:lnTo>
                <a:lnTo>
                  <a:pt x="2029" y="6310"/>
                </a:lnTo>
                <a:lnTo>
                  <a:pt x="2024" y="6324"/>
                </a:lnTo>
                <a:lnTo>
                  <a:pt x="2021" y="6314"/>
                </a:lnTo>
                <a:lnTo>
                  <a:pt x="2015" y="6306"/>
                </a:lnTo>
                <a:lnTo>
                  <a:pt x="2006" y="6301"/>
                </a:lnTo>
                <a:lnTo>
                  <a:pt x="1994" y="6299"/>
                </a:lnTo>
                <a:lnTo>
                  <a:pt x="1977" y="6302"/>
                </a:lnTo>
                <a:lnTo>
                  <a:pt x="1961" y="6311"/>
                </a:lnTo>
                <a:lnTo>
                  <a:pt x="1947" y="6324"/>
                </a:lnTo>
                <a:lnTo>
                  <a:pt x="1939" y="6340"/>
                </a:lnTo>
                <a:lnTo>
                  <a:pt x="1937" y="6356"/>
                </a:lnTo>
                <a:lnTo>
                  <a:pt x="1942" y="6369"/>
                </a:lnTo>
                <a:lnTo>
                  <a:pt x="1953" y="6379"/>
                </a:lnTo>
                <a:lnTo>
                  <a:pt x="1968" y="6382"/>
                </a:lnTo>
                <a:lnTo>
                  <a:pt x="1980" y="6380"/>
                </a:lnTo>
                <a:lnTo>
                  <a:pt x="1993" y="6374"/>
                </a:lnTo>
                <a:lnTo>
                  <a:pt x="2005" y="6366"/>
                </a:lnTo>
                <a:lnTo>
                  <a:pt x="2014" y="6356"/>
                </a:lnTo>
                <a:lnTo>
                  <a:pt x="2005" y="6387"/>
                </a:lnTo>
                <a:lnTo>
                  <a:pt x="1997" y="6417"/>
                </a:lnTo>
                <a:lnTo>
                  <a:pt x="1990" y="6448"/>
                </a:lnTo>
                <a:lnTo>
                  <a:pt x="1985" y="6479"/>
                </a:lnTo>
                <a:lnTo>
                  <a:pt x="1986" y="6485"/>
                </a:lnTo>
                <a:lnTo>
                  <a:pt x="1988" y="6492"/>
                </a:lnTo>
                <a:lnTo>
                  <a:pt x="1992" y="6499"/>
                </a:lnTo>
                <a:lnTo>
                  <a:pt x="1996" y="6505"/>
                </a:lnTo>
                <a:lnTo>
                  <a:pt x="2006" y="6508"/>
                </a:lnTo>
                <a:lnTo>
                  <a:pt x="2019" y="6502"/>
                </a:lnTo>
                <a:lnTo>
                  <a:pt x="2032" y="6484"/>
                </a:lnTo>
                <a:lnTo>
                  <a:pt x="2041" y="6449"/>
                </a:lnTo>
                <a:close/>
                <a:moveTo>
                  <a:pt x="1335" y="8535"/>
                </a:moveTo>
                <a:lnTo>
                  <a:pt x="1341" y="8521"/>
                </a:lnTo>
                <a:lnTo>
                  <a:pt x="1353" y="8506"/>
                </a:lnTo>
                <a:lnTo>
                  <a:pt x="1366" y="8481"/>
                </a:lnTo>
                <a:lnTo>
                  <a:pt x="1371" y="8435"/>
                </a:lnTo>
                <a:lnTo>
                  <a:pt x="1371" y="8418"/>
                </a:lnTo>
                <a:lnTo>
                  <a:pt x="1374" y="8403"/>
                </a:lnTo>
                <a:lnTo>
                  <a:pt x="1380" y="8388"/>
                </a:lnTo>
                <a:lnTo>
                  <a:pt x="1389" y="8372"/>
                </a:lnTo>
                <a:lnTo>
                  <a:pt x="1397" y="8356"/>
                </a:lnTo>
                <a:lnTo>
                  <a:pt x="1403" y="8339"/>
                </a:lnTo>
                <a:lnTo>
                  <a:pt x="1409" y="8320"/>
                </a:lnTo>
                <a:lnTo>
                  <a:pt x="1417" y="8303"/>
                </a:lnTo>
                <a:lnTo>
                  <a:pt x="1427" y="8280"/>
                </a:lnTo>
                <a:lnTo>
                  <a:pt x="1432" y="8257"/>
                </a:lnTo>
                <a:lnTo>
                  <a:pt x="1431" y="8232"/>
                </a:lnTo>
                <a:lnTo>
                  <a:pt x="1425" y="8208"/>
                </a:lnTo>
                <a:lnTo>
                  <a:pt x="1422" y="8206"/>
                </a:lnTo>
                <a:lnTo>
                  <a:pt x="1418" y="8205"/>
                </a:lnTo>
                <a:lnTo>
                  <a:pt x="1412" y="8214"/>
                </a:lnTo>
                <a:lnTo>
                  <a:pt x="1408" y="8223"/>
                </a:lnTo>
                <a:lnTo>
                  <a:pt x="1284" y="8614"/>
                </a:lnTo>
                <a:lnTo>
                  <a:pt x="1223" y="8812"/>
                </a:lnTo>
                <a:lnTo>
                  <a:pt x="1206" y="8885"/>
                </a:lnTo>
                <a:lnTo>
                  <a:pt x="1212" y="8900"/>
                </a:lnTo>
                <a:lnTo>
                  <a:pt x="1235" y="8847"/>
                </a:lnTo>
                <a:lnTo>
                  <a:pt x="1260" y="8775"/>
                </a:lnTo>
                <a:lnTo>
                  <a:pt x="1281" y="8704"/>
                </a:lnTo>
                <a:lnTo>
                  <a:pt x="1294" y="8658"/>
                </a:lnTo>
                <a:lnTo>
                  <a:pt x="1304" y="8628"/>
                </a:lnTo>
                <a:lnTo>
                  <a:pt x="1317" y="8598"/>
                </a:lnTo>
                <a:lnTo>
                  <a:pt x="1329" y="8567"/>
                </a:lnTo>
                <a:lnTo>
                  <a:pt x="1335" y="8535"/>
                </a:lnTo>
                <a:close/>
                <a:moveTo>
                  <a:pt x="1138" y="8653"/>
                </a:moveTo>
                <a:lnTo>
                  <a:pt x="1135" y="8653"/>
                </a:lnTo>
                <a:lnTo>
                  <a:pt x="1138" y="8648"/>
                </a:lnTo>
                <a:lnTo>
                  <a:pt x="1138" y="8646"/>
                </a:lnTo>
                <a:lnTo>
                  <a:pt x="1138" y="8648"/>
                </a:lnTo>
                <a:lnTo>
                  <a:pt x="1138" y="8653"/>
                </a:lnTo>
                <a:close/>
                <a:moveTo>
                  <a:pt x="1089" y="8739"/>
                </a:moveTo>
                <a:lnTo>
                  <a:pt x="1103" y="8730"/>
                </a:lnTo>
                <a:lnTo>
                  <a:pt x="1119" y="8719"/>
                </a:lnTo>
                <a:lnTo>
                  <a:pt x="1116" y="8763"/>
                </a:lnTo>
                <a:lnTo>
                  <a:pt x="1117" y="8785"/>
                </a:lnTo>
                <a:lnTo>
                  <a:pt x="1125" y="8791"/>
                </a:lnTo>
                <a:lnTo>
                  <a:pt x="1146" y="8784"/>
                </a:lnTo>
                <a:lnTo>
                  <a:pt x="1189" y="8656"/>
                </a:lnTo>
                <a:lnTo>
                  <a:pt x="1241" y="8475"/>
                </a:lnTo>
                <a:lnTo>
                  <a:pt x="1283" y="8313"/>
                </a:lnTo>
                <a:lnTo>
                  <a:pt x="1302" y="8241"/>
                </a:lnTo>
                <a:lnTo>
                  <a:pt x="1314" y="8214"/>
                </a:lnTo>
                <a:lnTo>
                  <a:pt x="1324" y="8186"/>
                </a:lnTo>
                <a:lnTo>
                  <a:pt x="1331" y="8157"/>
                </a:lnTo>
                <a:lnTo>
                  <a:pt x="1334" y="8127"/>
                </a:lnTo>
                <a:lnTo>
                  <a:pt x="1343" y="8112"/>
                </a:lnTo>
                <a:lnTo>
                  <a:pt x="1345" y="8096"/>
                </a:lnTo>
                <a:lnTo>
                  <a:pt x="1346" y="8080"/>
                </a:lnTo>
                <a:lnTo>
                  <a:pt x="1346" y="8065"/>
                </a:lnTo>
                <a:lnTo>
                  <a:pt x="1355" y="8013"/>
                </a:lnTo>
                <a:lnTo>
                  <a:pt x="1352" y="8010"/>
                </a:lnTo>
                <a:lnTo>
                  <a:pt x="1306" y="8145"/>
                </a:lnTo>
                <a:lnTo>
                  <a:pt x="1185" y="8506"/>
                </a:lnTo>
                <a:lnTo>
                  <a:pt x="1182" y="8513"/>
                </a:lnTo>
                <a:lnTo>
                  <a:pt x="1179" y="8515"/>
                </a:lnTo>
                <a:lnTo>
                  <a:pt x="1177" y="8516"/>
                </a:lnTo>
                <a:lnTo>
                  <a:pt x="1175" y="8516"/>
                </a:lnTo>
                <a:lnTo>
                  <a:pt x="1177" y="8491"/>
                </a:lnTo>
                <a:lnTo>
                  <a:pt x="1185" y="8467"/>
                </a:lnTo>
                <a:lnTo>
                  <a:pt x="1195" y="8445"/>
                </a:lnTo>
                <a:lnTo>
                  <a:pt x="1201" y="8420"/>
                </a:lnTo>
                <a:lnTo>
                  <a:pt x="1206" y="8398"/>
                </a:lnTo>
                <a:lnTo>
                  <a:pt x="1211" y="8375"/>
                </a:lnTo>
                <a:lnTo>
                  <a:pt x="1214" y="8353"/>
                </a:lnTo>
                <a:lnTo>
                  <a:pt x="1214" y="8328"/>
                </a:lnTo>
                <a:lnTo>
                  <a:pt x="1207" y="8343"/>
                </a:lnTo>
                <a:lnTo>
                  <a:pt x="1201" y="8355"/>
                </a:lnTo>
                <a:lnTo>
                  <a:pt x="1194" y="8368"/>
                </a:lnTo>
                <a:lnTo>
                  <a:pt x="1186" y="8381"/>
                </a:lnTo>
                <a:lnTo>
                  <a:pt x="1182" y="8379"/>
                </a:lnTo>
                <a:lnTo>
                  <a:pt x="1178" y="8379"/>
                </a:lnTo>
                <a:lnTo>
                  <a:pt x="1168" y="8381"/>
                </a:lnTo>
                <a:lnTo>
                  <a:pt x="1158" y="8387"/>
                </a:lnTo>
                <a:lnTo>
                  <a:pt x="1150" y="8396"/>
                </a:lnTo>
                <a:lnTo>
                  <a:pt x="1144" y="8405"/>
                </a:lnTo>
                <a:lnTo>
                  <a:pt x="1142" y="8415"/>
                </a:lnTo>
                <a:lnTo>
                  <a:pt x="1146" y="8424"/>
                </a:lnTo>
                <a:lnTo>
                  <a:pt x="1153" y="8429"/>
                </a:lnTo>
                <a:lnTo>
                  <a:pt x="1162" y="8432"/>
                </a:lnTo>
                <a:lnTo>
                  <a:pt x="1162" y="8432"/>
                </a:lnTo>
                <a:lnTo>
                  <a:pt x="1163" y="8432"/>
                </a:lnTo>
                <a:lnTo>
                  <a:pt x="1159" y="8445"/>
                </a:lnTo>
                <a:lnTo>
                  <a:pt x="1157" y="8458"/>
                </a:lnTo>
                <a:lnTo>
                  <a:pt x="1154" y="8479"/>
                </a:lnTo>
                <a:lnTo>
                  <a:pt x="1151" y="8497"/>
                </a:lnTo>
                <a:lnTo>
                  <a:pt x="1147" y="8515"/>
                </a:lnTo>
                <a:lnTo>
                  <a:pt x="1142" y="8532"/>
                </a:lnTo>
                <a:lnTo>
                  <a:pt x="1137" y="8529"/>
                </a:lnTo>
                <a:lnTo>
                  <a:pt x="1131" y="8528"/>
                </a:lnTo>
                <a:lnTo>
                  <a:pt x="1120" y="8530"/>
                </a:lnTo>
                <a:lnTo>
                  <a:pt x="1111" y="8535"/>
                </a:lnTo>
                <a:lnTo>
                  <a:pt x="1103" y="8543"/>
                </a:lnTo>
                <a:lnTo>
                  <a:pt x="1098" y="8553"/>
                </a:lnTo>
                <a:lnTo>
                  <a:pt x="1097" y="8563"/>
                </a:lnTo>
                <a:lnTo>
                  <a:pt x="1100" y="8570"/>
                </a:lnTo>
                <a:lnTo>
                  <a:pt x="1106" y="8577"/>
                </a:lnTo>
                <a:lnTo>
                  <a:pt x="1115" y="8579"/>
                </a:lnTo>
                <a:lnTo>
                  <a:pt x="1122" y="8578"/>
                </a:lnTo>
                <a:lnTo>
                  <a:pt x="1128" y="8575"/>
                </a:lnTo>
                <a:lnTo>
                  <a:pt x="1118" y="8602"/>
                </a:lnTo>
                <a:lnTo>
                  <a:pt x="1109" y="8628"/>
                </a:lnTo>
                <a:lnTo>
                  <a:pt x="1100" y="8653"/>
                </a:lnTo>
                <a:lnTo>
                  <a:pt x="1093" y="8679"/>
                </a:lnTo>
                <a:lnTo>
                  <a:pt x="1088" y="8677"/>
                </a:lnTo>
                <a:lnTo>
                  <a:pt x="1083" y="8676"/>
                </a:lnTo>
                <a:lnTo>
                  <a:pt x="1073" y="8678"/>
                </a:lnTo>
                <a:lnTo>
                  <a:pt x="1064" y="8683"/>
                </a:lnTo>
                <a:lnTo>
                  <a:pt x="1056" y="8691"/>
                </a:lnTo>
                <a:lnTo>
                  <a:pt x="1051" y="8700"/>
                </a:lnTo>
                <a:lnTo>
                  <a:pt x="1050" y="8710"/>
                </a:lnTo>
                <a:lnTo>
                  <a:pt x="1053" y="8718"/>
                </a:lnTo>
                <a:lnTo>
                  <a:pt x="1059" y="8723"/>
                </a:lnTo>
                <a:lnTo>
                  <a:pt x="1068" y="8725"/>
                </a:lnTo>
                <a:lnTo>
                  <a:pt x="1073" y="8725"/>
                </a:lnTo>
                <a:lnTo>
                  <a:pt x="1078" y="8723"/>
                </a:lnTo>
                <a:lnTo>
                  <a:pt x="1083" y="8720"/>
                </a:lnTo>
                <a:lnTo>
                  <a:pt x="1088" y="8717"/>
                </a:lnTo>
                <a:lnTo>
                  <a:pt x="1088" y="8728"/>
                </a:lnTo>
                <a:lnTo>
                  <a:pt x="1089" y="8739"/>
                </a:lnTo>
                <a:close/>
                <a:moveTo>
                  <a:pt x="1733" y="9409"/>
                </a:moveTo>
                <a:lnTo>
                  <a:pt x="1731" y="9409"/>
                </a:lnTo>
                <a:lnTo>
                  <a:pt x="1729" y="9409"/>
                </a:lnTo>
                <a:lnTo>
                  <a:pt x="1734" y="9401"/>
                </a:lnTo>
                <a:lnTo>
                  <a:pt x="1739" y="9392"/>
                </a:lnTo>
                <a:lnTo>
                  <a:pt x="1745" y="9398"/>
                </a:lnTo>
                <a:lnTo>
                  <a:pt x="1750" y="9405"/>
                </a:lnTo>
                <a:lnTo>
                  <a:pt x="1753" y="9414"/>
                </a:lnTo>
                <a:lnTo>
                  <a:pt x="1753" y="9427"/>
                </a:lnTo>
                <a:lnTo>
                  <a:pt x="1751" y="9420"/>
                </a:lnTo>
                <a:lnTo>
                  <a:pt x="1747" y="9414"/>
                </a:lnTo>
                <a:lnTo>
                  <a:pt x="1741" y="9410"/>
                </a:lnTo>
                <a:lnTo>
                  <a:pt x="1733" y="9409"/>
                </a:lnTo>
                <a:close/>
                <a:moveTo>
                  <a:pt x="1645" y="9345"/>
                </a:moveTo>
                <a:lnTo>
                  <a:pt x="1670" y="9302"/>
                </a:lnTo>
                <a:lnTo>
                  <a:pt x="1678" y="9283"/>
                </a:lnTo>
                <a:lnTo>
                  <a:pt x="1680" y="9267"/>
                </a:lnTo>
                <a:lnTo>
                  <a:pt x="1684" y="9235"/>
                </a:lnTo>
                <a:lnTo>
                  <a:pt x="1686" y="9232"/>
                </a:lnTo>
                <a:lnTo>
                  <a:pt x="1692" y="9230"/>
                </a:lnTo>
                <a:lnTo>
                  <a:pt x="1697" y="9230"/>
                </a:lnTo>
                <a:lnTo>
                  <a:pt x="1700" y="9233"/>
                </a:lnTo>
                <a:lnTo>
                  <a:pt x="1696" y="9330"/>
                </a:lnTo>
                <a:lnTo>
                  <a:pt x="1676" y="9386"/>
                </a:lnTo>
                <a:lnTo>
                  <a:pt x="1653" y="9394"/>
                </a:lnTo>
                <a:lnTo>
                  <a:pt x="1645" y="9345"/>
                </a:lnTo>
                <a:close/>
                <a:moveTo>
                  <a:pt x="1889" y="7932"/>
                </a:moveTo>
                <a:lnTo>
                  <a:pt x="1894" y="7920"/>
                </a:lnTo>
                <a:lnTo>
                  <a:pt x="1899" y="7907"/>
                </a:lnTo>
                <a:lnTo>
                  <a:pt x="1904" y="7916"/>
                </a:lnTo>
                <a:lnTo>
                  <a:pt x="1907" y="7925"/>
                </a:lnTo>
                <a:lnTo>
                  <a:pt x="1897" y="7928"/>
                </a:lnTo>
                <a:lnTo>
                  <a:pt x="1889" y="7932"/>
                </a:lnTo>
                <a:close/>
                <a:moveTo>
                  <a:pt x="1992" y="7093"/>
                </a:moveTo>
                <a:lnTo>
                  <a:pt x="1995" y="7104"/>
                </a:lnTo>
                <a:lnTo>
                  <a:pt x="2002" y="7113"/>
                </a:lnTo>
                <a:lnTo>
                  <a:pt x="2012" y="7119"/>
                </a:lnTo>
                <a:lnTo>
                  <a:pt x="2025" y="7121"/>
                </a:lnTo>
                <a:lnTo>
                  <a:pt x="2028" y="7121"/>
                </a:lnTo>
                <a:lnTo>
                  <a:pt x="2031" y="7120"/>
                </a:lnTo>
                <a:lnTo>
                  <a:pt x="2026" y="7134"/>
                </a:lnTo>
                <a:lnTo>
                  <a:pt x="2020" y="7148"/>
                </a:lnTo>
                <a:lnTo>
                  <a:pt x="2012" y="7162"/>
                </a:lnTo>
                <a:lnTo>
                  <a:pt x="2003" y="7177"/>
                </a:lnTo>
                <a:lnTo>
                  <a:pt x="1989" y="7161"/>
                </a:lnTo>
                <a:lnTo>
                  <a:pt x="1984" y="7153"/>
                </a:lnTo>
                <a:lnTo>
                  <a:pt x="1986" y="7136"/>
                </a:lnTo>
                <a:lnTo>
                  <a:pt x="1992" y="7093"/>
                </a:lnTo>
                <a:close/>
                <a:moveTo>
                  <a:pt x="2896" y="3427"/>
                </a:moveTo>
                <a:lnTo>
                  <a:pt x="2900" y="3429"/>
                </a:lnTo>
                <a:lnTo>
                  <a:pt x="2905" y="3430"/>
                </a:lnTo>
                <a:lnTo>
                  <a:pt x="2910" y="3431"/>
                </a:lnTo>
                <a:lnTo>
                  <a:pt x="2915" y="3432"/>
                </a:lnTo>
                <a:lnTo>
                  <a:pt x="2917" y="3431"/>
                </a:lnTo>
                <a:lnTo>
                  <a:pt x="2918" y="3431"/>
                </a:lnTo>
                <a:lnTo>
                  <a:pt x="2916" y="3441"/>
                </a:lnTo>
                <a:lnTo>
                  <a:pt x="2913" y="3451"/>
                </a:lnTo>
                <a:lnTo>
                  <a:pt x="2910" y="3460"/>
                </a:lnTo>
                <a:lnTo>
                  <a:pt x="2907" y="3470"/>
                </a:lnTo>
                <a:lnTo>
                  <a:pt x="2903" y="3483"/>
                </a:lnTo>
                <a:lnTo>
                  <a:pt x="2899" y="3495"/>
                </a:lnTo>
                <a:lnTo>
                  <a:pt x="2897" y="3495"/>
                </a:lnTo>
                <a:lnTo>
                  <a:pt x="2894" y="3494"/>
                </a:lnTo>
                <a:lnTo>
                  <a:pt x="2886" y="3495"/>
                </a:lnTo>
                <a:lnTo>
                  <a:pt x="2878" y="3497"/>
                </a:lnTo>
                <a:lnTo>
                  <a:pt x="2883" y="3483"/>
                </a:lnTo>
                <a:lnTo>
                  <a:pt x="2887" y="3465"/>
                </a:lnTo>
                <a:lnTo>
                  <a:pt x="2892" y="3447"/>
                </a:lnTo>
                <a:lnTo>
                  <a:pt x="2896" y="3427"/>
                </a:lnTo>
                <a:close/>
                <a:moveTo>
                  <a:pt x="2980" y="3112"/>
                </a:moveTo>
                <a:lnTo>
                  <a:pt x="2983" y="3121"/>
                </a:lnTo>
                <a:lnTo>
                  <a:pt x="2988" y="3128"/>
                </a:lnTo>
                <a:lnTo>
                  <a:pt x="2997" y="3133"/>
                </a:lnTo>
                <a:lnTo>
                  <a:pt x="3006" y="3135"/>
                </a:lnTo>
                <a:lnTo>
                  <a:pt x="3002" y="3151"/>
                </a:lnTo>
                <a:lnTo>
                  <a:pt x="2997" y="3167"/>
                </a:lnTo>
                <a:lnTo>
                  <a:pt x="2991" y="3184"/>
                </a:lnTo>
                <a:lnTo>
                  <a:pt x="2987" y="3201"/>
                </a:lnTo>
                <a:lnTo>
                  <a:pt x="2974" y="3203"/>
                </a:lnTo>
                <a:lnTo>
                  <a:pt x="2963" y="3208"/>
                </a:lnTo>
                <a:lnTo>
                  <a:pt x="2952" y="3216"/>
                </a:lnTo>
                <a:lnTo>
                  <a:pt x="2942" y="3225"/>
                </a:lnTo>
                <a:lnTo>
                  <a:pt x="2946" y="3211"/>
                </a:lnTo>
                <a:lnTo>
                  <a:pt x="2951" y="3197"/>
                </a:lnTo>
                <a:lnTo>
                  <a:pt x="2954" y="3185"/>
                </a:lnTo>
                <a:lnTo>
                  <a:pt x="2958" y="3176"/>
                </a:lnTo>
                <a:lnTo>
                  <a:pt x="2964" y="3161"/>
                </a:lnTo>
                <a:lnTo>
                  <a:pt x="2969" y="3144"/>
                </a:lnTo>
                <a:lnTo>
                  <a:pt x="2975" y="3128"/>
                </a:lnTo>
                <a:lnTo>
                  <a:pt x="2980" y="3112"/>
                </a:lnTo>
                <a:close/>
                <a:moveTo>
                  <a:pt x="2990" y="2881"/>
                </a:moveTo>
                <a:lnTo>
                  <a:pt x="2995" y="2899"/>
                </a:lnTo>
                <a:lnTo>
                  <a:pt x="2991" y="2916"/>
                </a:lnTo>
                <a:lnTo>
                  <a:pt x="2983" y="2935"/>
                </a:lnTo>
                <a:lnTo>
                  <a:pt x="2973" y="2956"/>
                </a:lnTo>
                <a:lnTo>
                  <a:pt x="2976" y="2934"/>
                </a:lnTo>
                <a:lnTo>
                  <a:pt x="2980" y="2914"/>
                </a:lnTo>
                <a:lnTo>
                  <a:pt x="2985" y="2897"/>
                </a:lnTo>
                <a:lnTo>
                  <a:pt x="2990" y="2881"/>
                </a:lnTo>
                <a:close/>
                <a:moveTo>
                  <a:pt x="3073" y="2908"/>
                </a:moveTo>
                <a:lnTo>
                  <a:pt x="3063" y="2911"/>
                </a:lnTo>
                <a:lnTo>
                  <a:pt x="3054" y="2916"/>
                </a:lnTo>
                <a:lnTo>
                  <a:pt x="3060" y="2895"/>
                </a:lnTo>
                <a:lnTo>
                  <a:pt x="3068" y="2874"/>
                </a:lnTo>
                <a:lnTo>
                  <a:pt x="3077" y="2853"/>
                </a:lnTo>
                <a:lnTo>
                  <a:pt x="3084" y="2832"/>
                </a:lnTo>
                <a:lnTo>
                  <a:pt x="3088" y="2835"/>
                </a:lnTo>
                <a:lnTo>
                  <a:pt x="3094" y="2837"/>
                </a:lnTo>
                <a:lnTo>
                  <a:pt x="3088" y="2854"/>
                </a:lnTo>
                <a:lnTo>
                  <a:pt x="3083" y="2871"/>
                </a:lnTo>
                <a:lnTo>
                  <a:pt x="3078" y="2890"/>
                </a:lnTo>
                <a:lnTo>
                  <a:pt x="3073" y="2908"/>
                </a:lnTo>
                <a:close/>
                <a:moveTo>
                  <a:pt x="3289" y="2521"/>
                </a:moveTo>
                <a:lnTo>
                  <a:pt x="3292" y="2521"/>
                </a:lnTo>
                <a:lnTo>
                  <a:pt x="3294" y="2523"/>
                </a:lnTo>
                <a:lnTo>
                  <a:pt x="3294" y="2527"/>
                </a:lnTo>
                <a:lnTo>
                  <a:pt x="3292" y="2531"/>
                </a:lnTo>
                <a:lnTo>
                  <a:pt x="3289" y="2534"/>
                </a:lnTo>
                <a:lnTo>
                  <a:pt x="3285" y="2535"/>
                </a:lnTo>
                <a:lnTo>
                  <a:pt x="3285" y="2531"/>
                </a:lnTo>
                <a:lnTo>
                  <a:pt x="3284" y="2527"/>
                </a:lnTo>
                <a:lnTo>
                  <a:pt x="3286" y="2523"/>
                </a:lnTo>
                <a:lnTo>
                  <a:pt x="3289" y="2521"/>
                </a:lnTo>
                <a:close/>
                <a:moveTo>
                  <a:pt x="3575" y="1593"/>
                </a:moveTo>
                <a:lnTo>
                  <a:pt x="3570" y="1600"/>
                </a:lnTo>
                <a:lnTo>
                  <a:pt x="3571" y="1594"/>
                </a:lnTo>
                <a:lnTo>
                  <a:pt x="3571" y="1591"/>
                </a:lnTo>
                <a:lnTo>
                  <a:pt x="3573" y="1591"/>
                </a:lnTo>
                <a:lnTo>
                  <a:pt x="3575" y="1593"/>
                </a:lnTo>
                <a:close/>
                <a:moveTo>
                  <a:pt x="3611" y="1437"/>
                </a:moveTo>
                <a:lnTo>
                  <a:pt x="3621" y="1407"/>
                </a:lnTo>
                <a:lnTo>
                  <a:pt x="3635" y="1381"/>
                </a:lnTo>
                <a:lnTo>
                  <a:pt x="3649" y="1354"/>
                </a:lnTo>
                <a:lnTo>
                  <a:pt x="3657" y="1325"/>
                </a:lnTo>
                <a:lnTo>
                  <a:pt x="3663" y="1292"/>
                </a:lnTo>
                <a:lnTo>
                  <a:pt x="3673" y="1254"/>
                </a:lnTo>
                <a:lnTo>
                  <a:pt x="3684" y="1219"/>
                </a:lnTo>
                <a:lnTo>
                  <a:pt x="3692" y="1199"/>
                </a:lnTo>
                <a:lnTo>
                  <a:pt x="3699" y="1205"/>
                </a:lnTo>
                <a:lnTo>
                  <a:pt x="3704" y="1210"/>
                </a:lnTo>
                <a:lnTo>
                  <a:pt x="3706" y="1215"/>
                </a:lnTo>
                <a:lnTo>
                  <a:pt x="3706" y="1222"/>
                </a:lnTo>
                <a:lnTo>
                  <a:pt x="3690" y="1287"/>
                </a:lnTo>
                <a:lnTo>
                  <a:pt x="3672" y="1351"/>
                </a:lnTo>
                <a:lnTo>
                  <a:pt x="3650" y="1413"/>
                </a:lnTo>
                <a:lnTo>
                  <a:pt x="3624" y="1475"/>
                </a:lnTo>
                <a:lnTo>
                  <a:pt x="3620" y="1480"/>
                </a:lnTo>
                <a:lnTo>
                  <a:pt x="3615" y="1485"/>
                </a:lnTo>
                <a:lnTo>
                  <a:pt x="3609" y="1489"/>
                </a:lnTo>
                <a:lnTo>
                  <a:pt x="3603" y="1494"/>
                </a:lnTo>
                <a:lnTo>
                  <a:pt x="3602" y="1478"/>
                </a:lnTo>
                <a:lnTo>
                  <a:pt x="3604" y="1463"/>
                </a:lnTo>
                <a:lnTo>
                  <a:pt x="3607" y="1450"/>
                </a:lnTo>
                <a:lnTo>
                  <a:pt x="3611" y="1437"/>
                </a:lnTo>
                <a:close/>
                <a:moveTo>
                  <a:pt x="3704" y="574"/>
                </a:moveTo>
                <a:lnTo>
                  <a:pt x="3702" y="570"/>
                </a:lnTo>
                <a:lnTo>
                  <a:pt x="3700" y="567"/>
                </a:lnTo>
                <a:lnTo>
                  <a:pt x="3696" y="565"/>
                </a:lnTo>
                <a:lnTo>
                  <a:pt x="3692" y="564"/>
                </a:lnTo>
                <a:lnTo>
                  <a:pt x="3698" y="550"/>
                </a:lnTo>
                <a:lnTo>
                  <a:pt x="3704" y="535"/>
                </a:lnTo>
                <a:lnTo>
                  <a:pt x="3712" y="522"/>
                </a:lnTo>
                <a:lnTo>
                  <a:pt x="3720" y="510"/>
                </a:lnTo>
                <a:lnTo>
                  <a:pt x="3716" y="526"/>
                </a:lnTo>
                <a:lnTo>
                  <a:pt x="3712" y="543"/>
                </a:lnTo>
                <a:lnTo>
                  <a:pt x="3708" y="559"/>
                </a:lnTo>
                <a:lnTo>
                  <a:pt x="3704" y="574"/>
                </a:lnTo>
                <a:close/>
                <a:moveTo>
                  <a:pt x="3815" y="484"/>
                </a:moveTo>
                <a:lnTo>
                  <a:pt x="3810" y="491"/>
                </a:lnTo>
                <a:lnTo>
                  <a:pt x="3801" y="502"/>
                </a:lnTo>
                <a:lnTo>
                  <a:pt x="3787" y="521"/>
                </a:lnTo>
                <a:lnTo>
                  <a:pt x="3767" y="548"/>
                </a:lnTo>
                <a:lnTo>
                  <a:pt x="3772" y="517"/>
                </a:lnTo>
                <a:lnTo>
                  <a:pt x="3779" y="495"/>
                </a:lnTo>
                <a:lnTo>
                  <a:pt x="3792" y="482"/>
                </a:lnTo>
                <a:lnTo>
                  <a:pt x="3815" y="484"/>
                </a:lnTo>
                <a:close/>
                <a:moveTo>
                  <a:pt x="3947" y="341"/>
                </a:moveTo>
                <a:lnTo>
                  <a:pt x="3953" y="329"/>
                </a:lnTo>
                <a:lnTo>
                  <a:pt x="3962" y="316"/>
                </a:lnTo>
                <a:lnTo>
                  <a:pt x="3968" y="326"/>
                </a:lnTo>
                <a:lnTo>
                  <a:pt x="3971" y="335"/>
                </a:lnTo>
                <a:lnTo>
                  <a:pt x="3969" y="364"/>
                </a:lnTo>
                <a:lnTo>
                  <a:pt x="3965" y="390"/>
                </a:lnTo>
                <a:lnTo>
                  <a:pt x="3956" y="416"/>
                </a:lnTo>
                <a:lnTo>
                  <a:pt x="3941" y="440"/>
                </a:lnTo>
                <a:lnTo>
                  <a:pt x="3904" y="526"/>
                </a:lnTo>
                <a:lnTo>
                  <a:pt x="3867" y="647"/>
                </a:lnTo>
                <a:lnTo>
                  <a:pt x="3831" y="767"/>
                </a:lnTo>
                <a:lnTo>
                  <a:pt x="3796" y="854"/>
                </a:lnTo>
                <a:lnTo>
                  <a:pt x="3822" y="749"/>
                </a:lnTo>
                <a:lnTo>
                  <a:pt x="3855" y="644"/>
                </a:lnTo>
                <a:lnTo>
                  <a:pt x="3888" y="538"/>
                </a:lnTo>
                <a:lnTo>
                  <a:pt x="3919" y="426"/>
                </a:lnTo>
                <a:lnTo>
                  <a:pt x="3924" y="405"/>
                </a:lnTo>
                <a:lnTo>
                  <a:pt x="3931" y="383"/>
                </a:lnTo>
                <a:lnTo>
                  <a:pt x="3938" y="363"/>
                </a:lnTo>
                <a:lnTo>
                  <a:pt x="3947" y="341"/>
                </a:lnTo>
                <a:close/>
                <a:moveTo>
                  <a:pt x="3991" y="833"/>
                </a:moveTo>
                <a:lnTo>
                  <a:pt x="3991" y="852"/>
                </a:lnTo>
                <a:lnTo>
                  <a:pt x="3987" y="871"/>
                </a:lnTo>
                <a:lnTo>
                  <a:pt x="3979" y="887"/>
                </a:lnTo>
                <a:lnTo>
                  <a:pt x="3969" y="902"/>
                </a:lnTo>
                <a:lnTo>
                  <a:pt x="3960" y="905"/>
                </a:lnTo>
                <a:lnTo>
                  <a:pt x="3951" y="898"/>
                </a:lnTo>
                <a:lnTo>
                  <a:pt x="3956" y="876"/>
                </a:lnTo>
                <a:lnTo>
                  <a:pt x="3991" y="833"/>
                </a:lnTo>
                <a:close/>
                <a:moveTo>
                  <a:pt x="4109" y="617"/>
                </a:moveTo>
                <a:lnTo>
                  <a:pt x="4111" y="617"/>
                </a:lnTo>
                <a:lnTo>
                  <a:pt x="4113" y="618"/>
                </a:lnTo>
                <a:lnTo>
                  <a:pt x="4126" y="615"/>
                </a:lnTo>
                <a:lnTo>
                  <a:pt x="4138" y="609"/>
                </a:lnTo>
                <a:lnTo>
                  <a:pt x="4148" y="599"/>
                </a:lnTo>
                <a:lnTo>
                  <a:pt x="4154" y="587"/>
                </a:lnTo>
                <a:lnTo>
                  <a:pt x="4156" y="574"/>
                </a:lnTo>
                <a:lnTo>
                  <a:pt x="4152" y="565"/>
                </a:lnTo>
                <a:lnTo>
                  <a:pt x="4145" y="558"/>
                </a:lnTo>
                <a:lnTo>
                  <a:pt x="4133" y="556"/>
                </a:lnTo>
                <a:lnTo>
                  <a:pt x="4131" y="556"/>
                </a:lnTo>
                <a:lnTo>
                  <a:pt x="4129" y="556"/>
                </a:lnTo>
                <a:lnTo>
                  <a:pt x="4133" y="546"/>
                </a:lnTo>
                <a:lnTo>
                  <a:pt x="4136" y="535"/>
                </a:lnTo>
                <a:lnTo>
                  <a:pt x="4144" y="517"/>
                </a:lnTo>
                <a:lnTo>
                  <a:pt x="4149" y="500"/>
                </a:lnTo>
                <a:lnTo>
                  <a:pt x="4153" y="483"/>
                </a:lnTo>
                <a:lnTo>
                  <a:pt x="4157" y="468"/>
                </a:lnTo>
                <a:lnTo>
                  <a:pt x="4159" y="469"/>
                </a:lnTo>
                <a:lnTo>
                  <a:pt x="4161" y="469"/>
                </a:lnTo>
                <a:lnTo>
                  <a:pt x="4166" y="468"/>
                </a:lnTo>
                <a:lnTo>
                  <a:pt x="4172" y="467"/>
                </a:lnTo>
                <a:lnTo>
                  <a:pt x="4169" y="474"/>
                </a:lnTo>
                <a:lnTo>
                  <a:pt x="4166" y="481"/>
                </a:lnTo>
                <a:lnTo>
                  <a:pt x="4168" y="519"/>
                </a:lnTo>
                <a:lnTo>
                  <a:pt x="4169" y="542"/>
                </a:lnTo>
                <a:lnTo>
                  <a:pt x="4165" y="567"/>
                </a:lnTo>
                <a:lnTo>
                  <a:pt x="4155" y="611"/>
                </a:lnTo>
                <a:lnTo>
                  <a:pt x="4139" y="667"/>
                </a:lnTo>
                <a:lnTo>
                  <a:pt x="4129" y="705"/>
                </a:lnTo>
                <a:lnTo>
                  <a:pt x="4127" y="730"/>
                </a:lnTo>
                <a:lnTo>
                  <a:pt x="4136" y="749"/>
                </a:lnTo>
                <a:lnTo>
                  <a:pt x="4158" y="733"/>
                </a:lnTo>
                <a:lnTo>
                  <a:pt x="4170" y="735"/>
                </a:lnTo>
                <a:lnTo>
                  <a:pt x="4162" y="777"/>
                </a:lnTo>
                <a:lnTo>
                  <a:pt x="4124" y="885"/>
                </a:lnTo>
                <a:lnTo>
                  <a:pt x="4085" y="915"/>
                </a:lnTo>
                <a:lnTo>
                  <a:pt x="4067" y="934"/>
                </a:lnTo>
                <a:lnTo>
                  <a:pt x="4057" y="947"/>
                </a:lnTo>
                <a:lnTo>
                  <a:pt x="4044" y="963"/>
                </a:lnTo>
                <a:lnTo>
                  <a:pt x="4036" y="967"/>
                </a:lnTo>
                <a:lnTo>
                  <a:pt x="4027" y="969"/>
                </a:lnTo>
                <a:lnTo>
                  <a:pt x="4020" y="969"/>
                </a:lnTo>
                <a:lnTo>
                  <a:pt x="4015" y="966"/>
                </a:lnTo>
                <a:lnTo>
                  <a:pt x="4014" y="961"/>
                </a:lnTo>
                <a:lnTo>
                  <a:pt x="4012" y="955"/>
                </a:lnTo>
                <a:lnTo>
                  <a:pt x="4011" y="950"/>
                </a:lnTo>
                <a:lnTo>
                  <a:pt x="4011" y="946"/>
                </a:lnTo>
                <a:lnTo>
                  <a:pt x="4013" y="938"/>
                </a:lnTo>
                <a:lnTo>
                  <a:pt x="4015" y="930"/>
                </a:lnTo>
                <a:lnTo>
                  <a:pt x="4017" y="923"/>
                </a:lnTo>
                <a:lnTo>
                  <a:pt x="4019" y="915"/>
                </a:lnTo>
                <a:lnTo>
                  <a:pt x="4032" y="912"/>
                </a:lnTo>
                <a:lnTo>
                  <a:pt x="4046" y="904"/>
                </a:lnTo>
                <a:lnTo>
                  <a:pt x="4056" y="894"/>
                </a:lnTo>
                <a:lnTo>
                  <a:pt x="4062" y="882"/>
                </a:lnTo>
                <a:lnTo>
                  <a:pt x="4063" y="869"/>
                </a:lnTo>
                <a:lnTo>
                  <a:pt x="4060" y="858"/>
                </a:lnTo>
                <a:lnTo>
                  <a:pt x="4052" y="851"/>
                </a:lnTo>
                <a:lnTo>
                  <a:pt x="4039" y="848"/>
                </a:lnTo>
                <a:lnTo>
                  <a:pt x="4038" y="848"/>
                </a:lnTo>
                <a:lnTo>
                  <a:pt x="4037" y="848"/>
                </a:lnTo>
                <a:lnTo>
                  <a:pt x="4044" y="827"/>
                </a:lnTo>
                <a:lnTo>
                  <a:pt x="4050" y="805"/>
                </a:lnTo>
                <a:lnTo>
                  <a:pt x="4056" y="785"/>
                </a:lnTo>
                <a:lnTo>
                  <a:pt x="4061" y="765"/>
                </a:lnTo>
                <a:lnTo>
                  <a:pt x="4063" y="766"/>
                </a:lnTo>
                <a:lnTo>
                  <a:pt x="4065" y="766"/>
                </a:lnTo>
                <a:lnTo>
                  <a:pt x="4078" y="764"/>
                </a:lnTo>
                <a:lnTo>
                  <a:pt x="4092" y="757"/>
                </a:lnTo>
                <a:lnTo>
                  <a:pt x="4102" y="747"/>
                </a:lnTo>
                <a:lnTo>
                  <a:pt x="4108" y="735"/>
                </a:lnTo>
                <a:lnTo>
                  <a:pt x="4110" y="721"/>
                </a:lnTo>
                <a:lnTo>
                  <a:pt x="4106" y="711"/>
                </a:lnTo>
                <a:lnTo>
                  <a:pt x="4098" y="704"/>
                </a:lnTo>
                <a:lnTo>
                  <a:pt x="4086" y="702"/>
                </a:lnTo>
                <a:lnTo>
                  <a:pt x="4083" y="702"/>
                </a:lnTo>
                <a:lnTo>
                  <a:pt x="4080" y="703"/>
                </a:lnTo>
                <a:lnTo>
                  <a:pt x="4087" y="682"/>
                </a:lnTo>
                <a:lnTo>
                  <a:pt x="4095" y="659"/>
                </a:lnTo>
                <a:lnTo>
                  <a:pt x="4102" y="639"/>
                </a:lnTo>
                <a:lnTo>
                  <a:pt x="4109" y="617"/>
                </a:lnTo>
                <a:close/>
                <a:moveTo>
                  <a:pt x="4288" y="460"/>
                </a:moveTo>
                <a:lnTo>
                  <a:pt x="4291" y="464"/>
                </a:lnTo>
                <a:lnTo>
                  <a:pt x="4296" y="468"/>
                </a:lnTo>
                <a:lnTo>
                  <a:pt x="4301" y="470"/>
                </a:lnTo>
                <a:lnTo>
                  <a:pt x="4308" y="471"/>
                </a:lnTo>
                <a:lnTo>
                  <a:pt x="4320" y="468"/>
                </a:lnTo>
                <a:lnTo>
                  <a:pt x="4333" y="462"/>
                </a:lnTo>
                <a:lnTo>
                  <a:pt x="4343" y="452"/>
                </a:lnTo>
                <a:lnTo>
                  <a:pt x="4349" y="439"/>
                </a:lnTo>
                <a:lnTo>
                  <a:pt x="4351" y="427"/>
                </a:lnTo>
                <a:lnTo>
                  <a:pt x="4347" y="417"/>
                </a:lnTo>
                <a:lnTo>
                  <a:pt x="4340" y="410"/>
                </a:lnTo>
                <a:lnTo>
                  <a:pt x="4329" y="408"/>
                </a:lnTo>
                <a:lnTo>
                  <a:pt x="4322" y="408"/>
                </a:lnTo>
                <a:lnTo>
                  <a:pt x="4317" y="410"/>
                </a:lnTo>
                <a:lnTo>
                  <a:pt x="4311" y="412"/>
                </a:lnTo>
                <a:lnTo>
                  <a:pt x="4306" y="415"/>
                </a:lnTo>
                <a:lnTo>
                  <a:pt x="4316" y="389"/>
                </a:lnTo>
                <a:lnTo>
                  <a:pt x="4325" y="364"/>
                </a:lnTo>
                <a:lnTo>
                  <a:pt x="4333" y="339"/>
                </a:lnTo>
                <a:lnTo>
                  <a:pt x="4339" y="315"/>
                </a:lnTo>
                <a:lnTo>
                  <a:pt x="4342" y="318"/>
                </a:lnTo>
                <a:lnTo>
                  <a:pt x="4346" y="320"/>
                </a:lnTo>
                <a:lnTo>
                  <a:pt x="4350" y="322"/>
                </a:lnTo>
                <a:lnTo>
                  <a:pt x="4355" y="322"/>
                </a:lnTo>
                <a:lnTo>
                  <a:pt x="4368" y="320"/>
                </a:lnTo>
                <a:lnTo>
                  <a:pt x="4380" y="313"/>
                </a:lnTo>
                <a:lnTo>
                  <a:pt x="4390" y="303"/>
                </a:lnTo>
                <a:lnTo>
                  <a:pt x="4396" y="291"/>
                </a:lnTo>
                <a:lnTo>
                  <a:pt x="4397" y="286"/>
                </a:lnTo>
                <a:lnTo>
                  <a:pt x="4397" y="281"/>
                </a:lnTo>
                <a:lnTo>
                  <a:pt x="4396" y="276"/>
                </a:lnTo>
                <a:lnTo>
                  <a:pt x="4394" y="272"/>
                </a:lnTo>
                <a:lnTo>
                  <a:pt x="4401" y="277"/>
                </a:lnTo>
                <a:lnTo>
                  <a:pt x="4409" y="283"/>
                </a:lnTo>
                <a:lnTo>
                  <a:pt x="4423" y="274"/>
                </a:lnTo>
                <a:lnTo>
                  <a:pt x="4431" y="266"/>
                </a:lnTo>
                <a:lnTo>
                  <a:pt x="4445" y="236"/>
                </a:lnTo>
                <a:lnTo>
                  <a:pt x="4477" y="166"/>
                </a:lnTo>
                <a:lnTo>
                  <a:pt x="4491" y="176"/>
                </a:lnTo>
                <a:lnTo>
                  <a:pt x="4492" y="200"/>
                </a:lnTo>
                <a:lnTo>
                  <a:pt x="4475" y="269"/>
                </a:lnTo>
                <a:lnTo>
                  <a:pt x="4432" y="411"/>
                </a:lnTo>
                <a:lnTo>
                  <a:pt x="4417" y="424"/>
                </a:lnTo>
                <a:lnTo>
                  <a:pt x="4404" y="438"/>
                </a:lnTo>
                <a:lnTo>
                  <a:pt x="4391" y="451"/>
                </a:lnTo>
                <a:lnTo>
                  <a:pt x="4377" y="464"/>
                </a:lnTo>
                <a:lnTo>
                  <a:pt x="4349" y="491"/>
                </a:lnTo>
                <a:lnTo>
                  <a:pt x="4326" y="515"/>
                </a:lnTo>
                <a:lnTo>
                  <a:pt x="4309" y="539"/>
                </a:lnTo>
                <a:lnTo>
                  <a:pt x="4296" y="559"/>
                </a:lnTo>
                <a:lnTo>
                  <a:pt x="4293" y="557"/>
                </a:lnTo>
                <a:lnTo>
                  <a:pt x="4289" y="555"/>
                </a:lnTo>
                <a:lnTo>
                  <a:pt x="4286" y="554"/>
                </a:lnTo>
                <a:lnTo>
                  <a:pt x="4282" y="554"/>
                </a:lnTo>
                <a:lnTo>
                  <a:pt x="4270" y="556"/>
                </a:lnTo>
                <a:lnTo>
                  <a:pt x="4260" y="561"/>
                </a:lnTo>
                <a:lnTo>
                  <a:pt x="4250" y="568"/>
                </a:lnTo>
                <a:lnTo>
                  <a:pt x="4243" y="577"/>
                </a:lnTo>
                <a:lnTo>
                  <a:pt x="4253" y="548"/>
                </a:lnTo>
                <a:lnTo>
                  <a:pt x="4264" y="519"/>
                </a:lnTo>
                <a:lnTo>
                  <a:pt x="4275" y="489"/>
                </a:lnTo>
                <a:lnTo>
                  <a:pt x="4288" y="460"/>
                </a:lnTo>
                <a:close/>
                <a:moveTo>
                  <a:pt x="4461" y="33"/>
                </a:moveTo>
                <a:lnTo>
                  <a:pt x="4460" y="27"/>
                </a:lnTo>
                <a:lnTo>
                  <a:pt x="4460" y="22"/>
                </a:lnTo>
                <a:lnTo>
                  <a:pt x="4467" y="19"/>
                </a:lnTo>
                <a:lnTo>
                  <a:pt x="4475" y="14"/>
                </a:lnTo>
                <a:lnTo>
                  <a:pt x="4476" y="19"/>
                </a:lnTo>
                <a:lnTo>
                  <a:pt x="4475" y="22"/>
                </a:lnTo>
                <a:lnTo>
                  <a:pt x="4470" y="27"/>
                </a:lnTo>
                <a:lnTo>
                  <a:pt x="4461" y="33"/>
                </a:lnTo>
                <a:close/>
                <a:moveTo>
                  <a:pt x="4569" y="683"/>
                </a:moveTo>
                <a:lnTo>
                  <a:pt x="4571" y="679"/>
                </a:lnTo>
                <a:lnTo>
                  <a:pt x="4572" y="673"/>
                </a:lnTo>
                <a:lnTo>
                  <a:pt x="4577" y="655"/>
                </a:lnTo>
                <a:lnTo>
                  <a:pt x="4582" y="637"/>
                </a:lnTo>
                <a:lnTo>
                  <a:pt x="4586" y="619"/>
                </a:lnTo>
                <a:lnTo>
                  <a:pt x="4590" y="603"/>
                </a:lnTo>
                <a:lnTo>
                  <a:pt x="4595" y="595"/>
                </a:lnTo>
                <a:lnTo>
                  <a:pt x="4599" y="587"/>
                </a:lnTo>
                <a:lnTo>
                  <a:pt x="4601" y="580"/>
                </a:lnTo>
                <a:lnTo>
                  <a:pt x="4601" y="574"/>
                </a:lnTo>
                <a:lnTo>
                  <a:pt x="4600" y="569"/>
                </a:lnTo>
                <a:lnTo>
                  <a:pt x="4598" y="565"/>
                </a:lnTo>
                <a:lnTo>
                  <a:pt x="4603" y="538"/>
                </a:lnTo>
                <a:lnTo>
                  <a:pt x="4607" y="513"/>
                </a:lnTo>
                <a:lnTo>
                  <a:pt x="4610" y="491"/>
                </a:lnTo>
                <a:lnTo>
                  <a:pt x="4615" y="470"/>
                </a:lnTo>
                <a:lnTo>
                  <a:pt x="4625" y="465"/>
                </a:lnTo>
                <a:lnTo>
                  <a:pt x="4634" y="458"/>
                </a:lnTo>
                <a:lnTo>
                  <a:pt x="4641" y="450"/>
                </a:lnTo>
                <a:lnTo>
                  <a:pt x="4645" y="439"/>
                </a:lnTo>
                <a:lnTo>
                  <a:pt x="4647" y="428"/>
                </a:lnTo>
                <a:lnTo>
                  <a:pt x="4644" y="419"/>
                </a:lnTo>
                <a:lnTo>
                  <a:pt x="4638" y="412"/>
                </a:lnTo>
                <a:lnTo>
                  <a:pt x="4629" y="408"/>
                </a:lnTo>
                <a:lnTo>
                  <a:pt x="4636" y="390"/>
                </a:lnTo>
                <a:lnTo>
                  <a:pt x="4644" y="372"/>
                </a:lnTo>
                <a:lnTo>
                  <a:pt x="4654" y="354"/>
                </a:lnTo>
                <a:lnTo>
                  <a:pt x="4667" y="335"/>
                </a:lnTo>
                <a:lnTo>
                  <a:pt x="4676" y="320"/>
                </a:lnTo>
                <a:lnTo>
                  <a:pt x="4684" y="306"/>
                </a:lnTo>
                <a:lnTo>
                  <a:pt x="4688" y="299"/>
                </a:lnTo>
                <a:lnTo>
                  <a:pt x="4692" y="291"/>
                </a:lnTo>
                <a:lnTo>
                  <a:pt x="4693" y="285"/>
                </a:lnTo>
                <a:lnTo>
                  <a:pt x="4693" y="279"/>
                </a:lnTo>
                <a:lnTo>
                  <a:pt x="4697" y="260"/>
                </a:lnTo>
                <a:lnTo>
                  <a:pt x="4702" y="236"/>
                </a:lnTo>
                <a:lnTo>
                  <a:pt x="4708" y="206"/>
                </a:lnTo>
                <a:lnTo>
                  <a:pt x="4714" y="170"/>
                </a:lnTo>
                <a:lnTo>
                  <a:pt x="4722" y="166"/>
                </a:lnTo>
                <a:lnTo>
                  <a:pt x="4729" y="159"/>
                </a:lnTo>
                <a:lnTo>
                  <a:pt x="4734" y="152"/>
                </a:lnTo>
                <a:lnTo>
                  <a:pt x="4738" y="144"/>
                </a:lnTo>
                <a:lnTo>
                  <a:pt x="4739" y="134"/>
                </a:lnTo>
                <a:lnTo>
                  <a:pt x="4737" y="126"/>
                </a:lnTo>
                <a:lnTo>
                  <a:pt x="4732" y="119"/>
                </a:lnTo>
                <a:lnTo>
                  <a:pt x="4724" y="115"/>
                </a:lnTo>
                <a:lnTo>
                  <a:pt x="4726" y="104"/>
                </a:lnTo>
                <a:lnTo>
                  <a:pt x="4728" y="93"/>
                </a:lnTo>
                <a:lnTo>
                  <a:pt x="4730" y="81"/>
                </a:lnTo>
                <a:lnTo>
                  <a:pt x="4732" y="68"/>
                </a:lnTo>
                <a:lnTo>
                  <a:pt x="4734" y="60"/>
                </a:lnTo>
                <a:lnTo>
                  <a:pt x="4738" y="53"/>
                </a:lnTo>
                <a:lnTo>
                  <a:pt x="4744" y="44"/>
                </a:lnTo>
                <a:lnTo>
                  <a:pt x="4749" y="34"/>
                </a:lnTo>
                <a:lnTo>
                  <a:pt x="4752" y="54"/>
                </a:lnTo>
                <a:lnTo>
                  <a:pt x="4755" y="71"/>
                </a:lnTo>
                <a:lnTo>
                  <a:pt x="4757" y="84"/>
                </a:lnTo>
                <a:lnTo>
                  <a:pt x="4759" y="94"/>
                </a:lnTo>
                <a:lnTo>
                  <a:pt x="4569" y="683"/>
                </a:lnTo>
                <a:close/>
                <a:moveTo>
                  <a:pt x="1875" y="8642"/>
                </a:moveTo>
                <a:lnTo>
                  <a:pt x="1871" y="8637"/>
                </a:lnTo>
                <a:lnTo>
                  <a:pt x="1868" y="8632"/>
                </a:lnTo>
                <a:lnTo>
                  <a:pt x="1867" y="8625"/>
                </a:lnTo>
                <a:lnTo>
                  <a:pt x="1868" y="8617"/>
                </a:lnTo>
                <a:lnTo>
                  <a:pt x="1874" y="8611"/>
                </a:lnTo>
                <a:lnTo>
                  <a:pt x="1880" y="8606"/>
                </a:lnTo>
                <a:lnTo>
                  <a:pt x="1887" y="8614"/>
                </a:lnTo>
                <a:lnTo>
                  <a:pt x="1889" y="8619"/>
                </a:lnTo>
                <a:lnTo>
                  <a:pt x="1886" y="8627"/>
                </a:lnTo>
                <a:lnTo>
                  <a:pt x="1875" y="8642"/>
                </a:lnTo>
                <a:close/>
                <a:moveTo>
                  <a:pt x="1971" y="8027"/>
                </a:moveTo>
                <a:lnTo>
                  <a:pt x="1973" y="8040"/>
                </a:lnTo>
                <a:lnTo>
                  <a:pt x="1973" y="8057"/>
                </a:lnTo>
                <a:lnTo>
                  <a:pt x="1972" y="8077"/>
                </a:lnTo>
                <a:lnTo>
                  <a:pt x="1969" y="8098"/>
                </a:lnTo>
                <a:lnTo>
                  <a:pt x="1966" y="8103"/>
                </a:lnTo>
                <a:lnTo>
                  <a:pt x="1963" y="8111"/>
                </a:lnTo>
                <a:lnTo>
                  <a:pt x="1962" y="8116"/>
                </a:lnTo>
                <a:lnTo>
                  <a:pt x="1961" y="8121"/>
                </a:lnTo>
                <a:lnTo>
                  <a:pt x="1962" y="8126"/>
                </a:lnTo>
                <a:lnTo>
                  <a:pt x="1963" y="8130"/>
                </a:lnTo>
                <a:lnTo>
                  <a:pt x="1958" y="8143"/>
                </a:lnTo>
                <a:lnTo>
                  <a:pt x="1952" y="8155"/>
                </a:lnTo>
                <a:lnTo>
                  <a:pt x="1945" y="8162"/>
                </a:lnTo>
                <a:lnTo>
                  <a:pt x="1938" y="8164"/>
                </a:lnTo>
                <a:lnTo>
                  <a:pt x="1929" y="8147"/>
                </a:lnTo>
                <a:lnTo>
                  <a:pt x="1935" y="8109"/>
                </a:lnTo>
                <a:lnTo>
                  <a:pt x="1952" y="8064"/>
                </a:lnTo>
                <a:lnTo>
                  <a:pt x="1971" y="8027"/>
                </a:lnTo>
                <a:close/>
                <a:moveTo>
                  <a:pt x="2150" y="6710"/>
                </a:moveTo>
                <a:lnTo>
                  <a:pt x="2156" y="6714"/>
                </a:lnTo>
                <a:lnTo>
                  <a:pt x="2159" y="6720"/>
                </a:lnTo>
                <a:lnTo>
                  <a:pt x="2158" y="6728"/>
                </a:lnTo>
                <a:lnTo>
                  <a:pt x="2155" y="6737"/>
                </a:lnTo>
                <a:lnTo>
                  <a:pt x="2152" y="6736"/>
                </a:lnTo>
                <a:lnTo>
                  <a:pt x="2149" y="6736"/>
                </a:lnTo>
                <a:lnTo>
                  <a:pt x="2142" y="6737"/>
                </a:lnTo>
                <a:lnTo>
                  <a:pt x="2135" y="6738"/>
                </a:lnTo>
                <a:lnTo>
                  <a:pt x="2134" y="6728"/>
                </a:lnTo>
                <a:lnTo>
                  <a:pt x="2137" y="6718"/>
                </a:lnTo>
                <a:lnTo>
                  <a:pt x="2143" y="6711"/>
                </a:lnTo>
                <a:lnTo>
                  <a:pt x="2150" y="6710"/>
                </a:lnTo>
                <a:close/>
                <a:moveTo>
                  <a:pt x="2231" y="6426"/>
                </a:moveTo>
                <a:lnTo>
                  <a:pt x="2235" y="6433"/>
                </a:lnTo>
                <a:lnTo>
                  <a:pt x="2240" y="6440"/>
                </a:lnTo>
                <a:lnTo>
                  <a:pt x="2229" y="6442"/>
                </a:lnTo>
                <a:lnTo>
                  <a:pt x="2219" y="6445"/>
                </a:lnTo>
                <a:lnTo>
                  <a:pt x="2222" y="6439"/>
                </a:lnTo>
                <a:lnTo>
                  <a:pt x="2225" y="6433"/>
                </a:lnTo>
                <a:lnTo>
                  <a:pt x="2228" y="6429"/>
                </a:lnTo>
                <a:lnTo>
                  <a:pt x="2231" y="6426"/>
                </a:lnTo>
                <a:close/>
                <a:moveTo>
                  <a:pt x="3030" y="2970"/>
                </a:moveTo>
                <a:lnTo>
                  <a:pt x="3033" y="2976"/>
                </a:lnTo>
                <a:lnTo>
                  <a:pt x="3037" y="2981"/>
                </a:lnTo>
                <a:lnTo>
                  <a:pt x="3043" y="2984"/>
                </a:lnTo>
                <a:lnTo>
                  <a:pt x="3050" y="2986"/>
                </a:lnTo>
                <a:lnTo>
                  <a:pt x="3045" y="3003"/>
                </a:lnTo>
                <a:lnTo>
                  <a:pt x="3040" y="3020"/>
                </a:lnTo>
                <a:lnTo>
                  <a:pt x="3035" y="3037"/>
                </a:lnTo>
                <a:lnTo>
                  <a:pt x="3030" y="3054"/>
                </a:lnTo>
                <a:lnTo>
                  <a:pt x="3019" y="3057"/>
                </a:lnTo>
                <a:lnTo>
                  <a:pt x="3009" y="3063"/>
                </a:lnTo>
                <a:lnTo>
                  <a:pt x="2999" y="3069"/>
                </a:lnTo>
                <a:lnTo>
                  <a:pt x="2990" y="3078"/>
                </a:lnTo>
                <a:lnTo>
                  <a:pt x="3000" y="3050"/>
                </a:lnTo>
                <a:lnTo>
                  <a:pt x="3009" y="3024"/>
                </a:lnTo>
                <a:lnTo>
                  <a:pt x="3019" y="2996"/>
                </a:lnTo>
                <a:lnTo>
                  <a:pt x="3030" y="2970"/>
                </a:lnTo>
                <a:close/>
                <a:moveTo>
                  <a:pt x="3616" y="1649"/>
                </a:moveTo>
                <a:lnTo>
                  <a:pt x="3619" y="1652"/>
                </a:lnTo>
                <a:lnTo>
                  <a:pt x="3623" y="1654"/>
                </a:lnTo>
                <a:lnTo>
                  <a:pt x="3628" y="1655"/>
                </a:lnTo>
                <a:lnTo>
                  <a:pt x="3632" y="1655"/>
                </a:lnTo>
                <a:lnTo>
                  <a:pt x="3639" y="1655"/>
                </a:lnTo>
                <a:lnTo>
                  <a:pt x="3646" y="1653"/>
                </a:lnTo>
                <a:lnTo>
                  <a:pt x="3640" y="1674"/>
                </a:lnTo>
                <a:lnTo>
                  <a:pt x="3634" y="1693"/>
                </a:lnTo>
                <a:lnTo>
                  <a:pt x="3629" y="1713"/>
                </a:lnTo>
                <a:lnTo>
                  <a:pt x="3623" y="1732"/>
                </a:lnTo>
                <a:lnTo>
                  <a:pt x="3617" y="1730"/>
                </a:lnTo>
                <a:lnTo>
                  <a:pt x="3608" y="1729"/>
                </a:lnTo>
                <a:lnTo>
                  <a:pt x="3603" y="1730"/>
                </a:lnTo>
                <a:lnTo>
                  <a:pt x="3598" y="1731"/>
                </a:lnTo>
                <a:lnTo>
                  <a:pt x="3593" y="1733"/>
                </a:lnTo>
                <a:lnTo>
                  <a:pt x="3587" y="1735"/>
                </a:lnTo>
                <a:lnTo>
                  <a:pt x="3594" y="1714"/>
                </a:lnTo>
                <a:lnTo>
                  <a:pt x="3601" y="1692"/>
                </a:lnTo>
                <a:lnTo>
                  <a:pt x="3608" y="1671"/>
                </a:lnTo>
                <a:lnTo>
                  <a:pt x="3616" y="1649"/>
                </a:lnTo>
                <a:close/>
                <a:moveTo>
                  <a:pt x="3670" y="1505"/>
                </a:moveTo>
                <a:lnTo>
                  <a:pt x="3675" y="1506"/>
                </a:lnTo>
                <a:lnTo>
                  <a:pt x="3680" y="1507"/>
                </a:lnTo>
                <a:lnTo>
                  <a:pt x="3687" y="1506"/>
                </a:lnTo>
                <a:lnTo>
                  <a:pt x="3694" y="1504"/>
                </a:lnTo>
                <a:lnTo>
                  <a:pt x="3687" y="1525"/>
                </a:lnTo>
                <a:lnTo>
                  <a:pt x="3681" y="1545"/>
                </a:lnTo>
                <a:lnTo>
                  <a:pt x="3674" y="1566"/>
                </a:lnTo>
                <a:lnTo>
                  <a:pt x="3668" y="1586"/>
                </a:lnTo>
                <a:lnTo>
                  <a:pt x="3662" y="1584"/>
                </a:lnTo>
                <a:lnTo>
                  <a:pt x="3655" y="1583"/>
                </a:lnTo>
                <a:lnTo>
                  <a:pt x="3647" y="1584"/>
                </a:lnTo>
                <a:lnTo>
                  <a:pt x="3638" y="1587"/>
                </a:lnTo>
                <a:lnTo>
                  <a:pt x="3641" y="1578"/>
                </a:lnTo>
                <a:lnTo>
                  <a:pt x="3645" y="1570"/>
                </a:lnTo>
                <a:lnTo>
                  <a:pt x="3648" y="1560"/>
                </a:lnTo>
                <a:lnTo>
                  <a:pt x="3652" y="1552"/>
                </a:lnTo>
                <a:lnTo>
                  <a:pt x="3656" y="1541"/>
                </a:lnTo>
                <a:lnTo>
                  <a:pt x="3660" y="1530"/>
                </a:lnTo>
                <a:lnTo>
                  <a:pt x="3666" y="1517"/>
                </a:lnTo>
                <a:lnTo>
                  <a:pt x="3670" y="1505"/>
                </a:lnTo>
                <a:close/>
                <a:moveTo>
                  <a:pt x="3716" y="1356"/>
                </a:moveTo>
                <a:lnTo>
                  <a:pt x="3721" y="1358"/>
                </a:lnTo>
                <a:lnTo>
                  <a:pt x="3728" y="1359"/>
                </a:lnTo>
                <a:lnTo>
                  <a:pt x="3736" y="1358"/>
                </a:lnTo>
                <a:lnTo>
                  <a:pt x="3743" y="1355"/>
                </a:lnTo>
                <a:lnTo>
                  <a:pt x="3751" y="1351"/>
                </a:lnTo>
                <a:lnTo>
                  <a:pt x="3759" y="1346"/>
                </a:lnTo>
                <a:lnTo>
                  <a:pt x="3758" y="1348"/>
                </a:lnTo>
                <a:lnTo>
                  <a:pt x="3757" y="1349"/>
                </a:lnTo>
                <a:lnTo>
                  <a:pt x="3746" y="1370"/>
                </a:lnTo>
                <a:lnTo>
                  <a:pt x="3737" y="1393"/>
                </a:lnTo>
                <a:lnTo>
                  <a:pt x="3727" y="1416"/>
                </a:lnTo>
                <a:lnTo>
                  <a:pt x="3718" y="1441"/>
                </a:lnTo>
                <a:lnTo>
                  <a:pt x="3715" y="1439"/>
                </a:lnTo>
                <a:lnTo>
                  <a:pt x="3711" y="1438"/>
                </a:lnTo>
                <a:lnTo>
                  <a:pt x="3707" y="1437"/>
                </a:lnTo>
                <a:lnTo>
                  <a:pt x="3702" y="1437"/>
                </a:lnTo>
                <a:lnTo>
                  <a:pt x="3696" y="1437"/>
                </a:lnTo>
                <a:lnTo>
                  <a:pt x="3689" y="1439"/>
                </a:lnTo>
                <a:lnTo>
                  <a:pt x="3695" y="1419"/>
                </a:lnTo>
                <a:lnTo>
                  <a:pt x="3701" y="1399"/>
                </a:lnTo>
                <a:lnTo>
                  <a:pt x="3708" y="1377"/>
                </a:lnTo>
                <a:lnTo>
                  <a:pt x="3716" y="1356"/>
                </a:lnTo>
                <a:close/>
                <a:moveTo>
                  <a:pt x="3922" y="1212"/>
                </a:moveTo>
                <a:lnTo>
                  <a:pt x="3937" y="1210"/>
                </a:lnTo>
                <a:lnTo>
                  <a:pt x="3951" y="1202"/>
                </a:lnTo>
                <a:lnTo>
                  <a:pt x="3962" y="1190"/>
                </a:lnTo>
                <a:lnTo>
                  <a:pt x="3969" y="1177"/>
                </a:lnTo>
                <a:lnTo>
                  <a:pt x="3971" y="1164"/>
                </a:lnTo>
                <a:lnTo>
                  <a:pt x="3967" y="1153"/>
                </a:lnTo>
                <a:lnTo>
                  <a:pt x="3959" y="1146"/>
                </a:lnTo>
                <a:lnTo>
                  <a:pt x="3948" y="1141"/>
                </a:lnTo>
                <a:lnTo>
                  <a:pt x="3953" y="1129"/>
                </a:lnTo>
                <a:lnTo>
                  <a:pt x="3958" y="1115"/>
                </a:lnTo>
                <a:lnTo>
                  <a:pt x="3965" y="1113"/>
                </a:lnTo>
                <a:lnTo>
                  <a:pt x="3970" y="1111"/>
                </a:lnTo>
                <a:lnTo>
                  <a:pt x="3975" y="1110"/>
                </a:lnTo>
                <a:lnTo>
                  <a:pt x="3979" y="1110"/>
                </a:lnTo>
                <a:lnTo>
                  <a:pt x="3988" y="1134"/>
                </a:lnTo>
                <a:lnTo>
                  <a:pt x="3976" y="1179"/>
                </a:lnTo>
                <a:lnTo>
                  <a:pt x="3951" y="1232"/>
                </a:lnTo>
                <a:lnTo>
                  <a:pt x="3921" y="1278"/>
                </a:lnTo>
                <a:lnTo>
                  <a:pt x="3912" y="1255"/>
                </a:lnTo>
                <a:lnTo>
                  <a:pt x="3907" y="1242"/>
                </a:lnTo>
                <a:lnTo>
                  <a:pt x="3909" y="1230"/>
                </a:lnTo>
                <a:lnTo>
                  <a:pt x="3918" y="1211"/>
                </a:lnTo>
                <a:lnTo>
                  <a:pt x="3920" y="1212"/>
                </a:lnTo>
                <a:lnTo>
                  <a:pt x="3922" y="1212"/>
                </a:lnTo>
                <a:close/>
                <a:moveTo>
                  <a:pt x="4199" y="618"/>
                </a:moveTo>
                <a:lnTo>
                  <a:pt x="4199" y="634"/>
                </a:lnTo>
                <a:lnTo>
                  <a:pt x="4197" y="643"/>
                </a:lnTo>
                <a:lnTo>
                  <a:pt x="4193" y="653"/>
                </a:lnTo>
                <a:lnTo>
                  <a:pt x="4185" y="666"/>
                </a:lnTo>
                <a:lnTo>
                  <a:pt x="4185" y="654"/>
                </a:lnTo>
                <a:lnTo>
                  <a:pt x="4187" y="642"/>
                </a:lnTo>
                <a:lnTo>
                  <a:pt x="4192" y="630"/>
                </a:lnTo>
                <a:lnTo>
                  <a:pt x="4199" y="618"/>
                </a:lnTo>
                <a:close/>
                <a:moveTo>
                  <a:pt x="4553" y="731"/>
                </a:moveTo>
                <a:lnTo>
                  <a:pt x="4554" y="730"/>
                </a:lnTo>
                <a:lnTo>
                  <a:pt x="4554" y="730"/>
                </a:lnTo>
                <a:lnTo>
                  <a:pt x="4555" y="727"/>
                </a:lnTo>
                <a:lnTo>
                  <a:pt x="4556" y="722"/>
                </a:lnTo>
                <a:lnTo>
                  <a:pt x="4553" y="731"/>
                </a:lnTo>
                <a:close/>
                <a:moveTo>
                  <a:pt x="2051" y="7406"/>
                </a:moveTo>
                <a:lnTo>
                  <a:pt x="2056" y="7410"/>
                </a:lnTo>
                <a:lnTo>
                  <a:pt x="2061" y="7414"/>
                </a:lnTo>
                <a:lnTo>
                  <a:pt x="2068" y="7416"/>
                </a:lnTo>
                <a:lnTo>
                  <a:pt x="2075" y="7417"/>
                </a:lnTo>
                <a:lnTo>
                  <a:pt x="2071" y="7432"/>
                </a:lnTo>
                <a:lnTo>
                  <a:pt x="2067" y="7447"/>
                </a:lnTo>
                <a:lnTo>
                  <a:pt x="2062" y="7463"/>
                </a:lnTo>
                <a:lnTo>
                  <a:pt x="2058" y="7477"/>
                </a:lnTo>
                <a:lnTo>
                  <a:pt x="2049" y="7478"/>
                </a:lnTo>
                <a:lnTo>
                  <a:pt x="2039" y="7481"/>
                </a:lnTo>
                <a:lnTo>
                  <a:pt x="2031" y="7484"/>
                </a:lnTo>
                <a:lnTo>
                  <a:pt x="2023" y="7490"/>
                </a:lnTo>
                <a:lnTo>
                  <a:pt x="2028" y="7475"/>
                </a:lnTo>
                <a:lnTo>
                  <a:pt x="2032" y="7460"/>
                </a:lnTo>
                <a:lnTo>
                  <a:pt x="2037" y="7443"/>
                </a:lnTo>
                <a:lnTo>
                  <a:pt x="2042" y="7427"/>
                </a:lnTo>
                <a:lnTo>
                  <a:pt x="2047" y="7416"/>
                </a:lnTo>
                <a:lnTo>
                  <a:pt x="2051" y="7406"/>
                </a:lnTo>
                <a:close/>
                <a:moveTo>
                  <a:pt x="2981" y="3537"/>
                </a:moveTo>
                <a:lnTo>
                  <a:pt x="2979" y="3544"/>
                </a:lnTo>
                <a:lnTo>
                  <a:pt x="2978" y="3550"/>
                </a:lnTo>
                <a:lnTo>
                  <a:pt x="2979" y="3555"/>
                </a:lnTo>
                <a:lnTo>
                  <a:pt x="2980" y="3561"/>
                </a:lnTo>
                <a:lnTo>
                  <a:pt x="2975" y="3576"/>
                </a:lnTo>
                <a:lnTo>
                  <a:pt x="2970" y="3593"/>
                </a:lnTo>
                <a:lnTo>
                  <a:pt x="2963" y="3613"/>
                </a:lnTo>
                <a:lnTo>
                  <a:pt x="2955" y="3638"/>
                </a:lnTo>
                <a:lnTo>
                  <a:pt x="2953" y="3625"/>
                </a:lnTo>
                <a:lnTo>
                  <a:pt x="2956" y="3607"/>
                </a:lnTo>
                <a:lnTo>
                  <a:pt x="2965" y="3575"/>
                </a:lnTo>
                <a:lnTo>
                  <a:pt x="2982" y="3518"/>
                </a:lnTo>
                <a:lnTo>
                  <a:pt x="2987" y="3518"/>
                </a:lnTo>
                <a:lnTo>
                  <a:pt x="2989" y="3520"/>
                </a:lnTo>
                <a:lnTo>
                  <a:pt x="2984" y="3529"/>
                </a:lnTo>
                <a:lnTo>
                  <a:pt x="2981" y="3537"/>
                </a:lnTo>
                <a:close/>
                <a:moveTo>
                  <a:pt x="3016" y="3247"/>
                </a:moveTo>
                <a:lnTo>
                  <a:pt x="3011" y="3256"/>
                </a:lnTo>
                <a:lnTo>
                  <a:pt x="3006" y="3266"/>
                </a:lnTo>
                <a:lnTo>
                  <a:pt x="3006" y="3264"/>
                </a:lnTo>
                <a:lnTo>
                  <a:pt x="3006" y="3262"/>
                </a:lnTo>
                <a:lnTo>
                  <a:pt x="3011" y="3255"/>
                </a:lnTo>
                <a:lnTo>
                  <a:pt x="3016" y="3247"/>
                </a:lnTo>
                <a:close/>
                <a:moveTo>
                  <a:pt x="3018" y="3239"/>
                </a:moveTo>
                <a:lnTo>
                  <a:pt x="3020" y="3231"/>
                </a:lnTo>
                <a:lnTo>
                  <a:pt x="3019" y="3223"/>
                </a:lnTo>
                <a:lnTo>
                  <a:pt x="3017" y="3216"/>
                </a:lnTo>
                <a:lnTo>
                  <a:pt x="3013" y="3211"/>
                </a:lnTo>
                <a:lnTo>
                  <a:pt x="3018" y="3198"/>
                </a:lnTo>
                <a:lnTo>
                  <a:pt x="3023" y="3186"/>
                </a:lnTo>
                <a:lnTo>
                  <a:pt x="3028" y="3173"/>
                </a:lnTo>
                <a:lnTo>
                  <a:pt x="3033" y="3158"/>
                </a:lnTo>
                <a:lnTo>
                  <a:pt x="3031" y="3182"/>
                </a:lnTo>
                <a:lnTo>
                  <a:pt x="3028" y="3204"/>
                </a:lnTo>
                <a:lnTo>
                  <a:pt x="3024" y="3222"/>
                </a:lnTo>
                <a:lnTo>
                  <a:pt x="3018" y="3239"/>
                </a:lnTo>
                <a:close/>
                <a:moveTo>
                  <a:pt x="3200" y="3018"/>
                </a:moveTo>
                <a:lnTo>
                  <a:pt x="3203" y="3004"/>
                </a:lnTo>
                <a:lnTo>
                  <a:pt x="3206" y="2991"/>
                </a:lnTo>
                <a:lnTo>
                  <a:pt x="3214" y="2990"/>
                </a:lnTo>
                <a:lnTo>
                  <a:pt x="3222" y="2988"/>
                </a:lnTo>
                <a:lnTo>
                  <a:pt x="3230" y="2984"/>
                </a:lnTo>
                <a:lnTo>
                  <a:pt x="3238" y="2980"/>
                </a:lnTo>
                <a:lnTo>
                  <a:pt x="3231" y="2991"/>
                </a:lnTo>
                <a:lnTo>
                  <a:pt x="3224" y="3001"/>
                </a:lnTo>
                <a:lnTo>
                  <a:pt x="3213" y="3009"/>
                </a:lnTo>
                <a:lnTo>
                  <a:pt x="3200" y="3018"/>
                </a:lnTo>
                <a:close/>
                <a:moveTo>
                  <a:pt x="3231" y="3193"/>
                </a:moveTo>
                <a:lnTo>
                  <a:pt x="3233" y="3183"/>
                </a:lnTo>
                <a:lnTo>
                  <a:pt x="3236" y="3173"/>
                </a:lnTo>
                <a:lnTo>
                  <a:pt x="3238" y="3164"/>
                </a:lnTo>
                <a:lnTo>
                  <a:pt x="3241" y="3154"/>
                </a:lnTo>
                <a:lnTo>
                  <a:pt x="3245" y="3145"/>
                </a:lnTo>
                <a:lnTo>
                  <a:pt x="3251" y="3140"/>
                </a:lnTo>
                <a:lnTo>
                  <a:pt x="3257" y="3138"/>
                </a:lnTo>
                <a:lnTo>
                  <a:pt x="3262" y="3140"/>
                </a:lnTo>
                <a:lnTo>
                  <a:pt x="3266" y="3154"/>
                </a:lnTo>
                <a:lnTo>
                  <a:pt x="3262" y="3171"/>
                </a:lnTo>
                <a:lnTo>
                  <a:pt x="3251" y="3186"/>
                </a:lnTo>
                <a:lnTo>
                  <a:pt x="3231" y="3193"/>
                </a:lnTo>
                <a:close/>
                <a:moveTo>
                  <a:pt x="3287" y="3010"/>
                </a:moveTo>
                <a:lnTo>
                  <a:pt x="3294" y="3027"/>
                </a:lnTo>
                <a:lnTo>
                  <a:pt x="3295" y="3042"/>
                </a:lnTo>
                <a:lnTo>
                  <a:pt x="3292" y="3053"/>
                </a:lnTo>
                <a:lnTo>
                  <a:pt x="3287" y="3057"/>
                </a:lnTo>
                <a:lnTo>
                  <a:pt x="3283" y="3056"/>
                </a:lnTo>
                <a:lnTo>
                  <a:pt x="3278" y="3054"/>
                </a:lnTo>
                <a:lnTo>
                  <a:pt x="3274" y="3052"/>
                </a:lnTo>
                <a:lnTo>
                  <a:pt x="3273" y="3050"/>
                </a:lnTo>
                <a:lnTo>
                  <a:pt x="3272" y="3039"/>
                </a:lnTo>
                <a:lnTo>
                  <a:pt x="3274" y="3029"/>
                </a:lnTo>
                <a:lnTo>
                  <a:pt x="3279" y="3020"/>
                </a:lnTo>
                <a:lnTo>
                  <a:pt x="3287" y="3010"/>
                </a:lnTo>
                <a:close/>
                <a:moveTo>
                  <a:pt x="3548" y="1952"/>
                </a:moveTo>
                <a:lnTo>
                  <a:pt x="3547" y="1952"/>
                </a:lnTo>
                <a:lnTo>
                  <a:pt x="3546" y="1951"/>
                </a:lnTo>
                <a:lnTo>
                  <a:pt x="3547" y="1951"/>
                </a:lnTo>
                <a:lnTo>
                  <a:pt x="3548" y="1951"/>
                </a:lnTo>
                <a:lnTo>
                  <a:pt x="3548" y="1952"/>
                </a:lnTo>
                <a:lnTo>
                  <a:pt x="3548" y="1952"/>
                </a:lnTo>
                <a:close/>
                <a:moveTo>
                  <a:pt x="4055" y="1349"/>
                </a:moveTo>
                <a:lnTo>
                  <a:pt x="4048" y="1362"/>
                </a:lnTo>
                <a:lnTo>
                  <a:pt x="4038" y="1374"/>
                </a:lnTo>
                <a:lnTo>
                  <a:pt x="4029" y="1386"/>
                </a:lnTo>
                <a:lnTo>
                  <a:pt x="4021" y="1395"/>
                </a:lnTo>
                <a:lnTo>
                  <a:pt x="4023" y="1386"/>
                </a:lnTo>
                <a:lnTo>
                  <a:pt x="4026" y="1376"/>
                </a:lnTo>
                <a:lnTo>
                  <a:pt x="4028" y="1369"/>
                </a:lnTo>
                <a:lnTo>
                  <a:pt x="4030" y="1361"/>
                </a:lnTo>
                <a:lnTo>
                  <a:pt x="4037" y="1359"/>
                </a:lnTo>
                <a:lnTo>
                  <a:pt x="4044" y="1357"/>
                </a:lnTo>
                <a:lnTo>
                  <a:pt x="4050" y="1353"/>
                </a:lnTo>
                <a:lnTo>
                  <a:pt x="4055" y="1349"/>
                </a:lnTo>
                <a:close/>
                <a:moveTo>
                  <a:pt x="2333" y="6529"/>
                </a:moveTo>
                <a:lnTo>
                  <a:pt x="2338" y="6533"/>
                </a:lnTo>
                <a:lnTo>
                  <a:pt x="2344" y="6536"/>
                </a:lnTo>
                <a:lnTo>
                  <a:pt x="2351" y="6538"/>
                </a:lnTo>
                <a:lnTo>
                  <a:pt x="2359" y="6539"/>
                </a:lnTo>
                <a:lnTo>
                  <a:pt x="2370" y="6538"/>
                </a:lnTo>
                <a:lnTo>
                  <a:pt x="2381" y="6535"/>
                </a:lnTo>
                <a:lnTo>
                  <a:pt x="2380" y="6543"/>
                </a:lnTo>
                <a:lnTo>
                  <a:pt x="2377" y="6552"/>
                </a:lnTo>
                <a:lnTo>
                  <a:pt x="2376" y="6562"/>
                </a:lnTo>
                <a:lnTo>
                  <a:pt x="2374" y="6573"/>
                </a:lnTo>
                <a:lnTo>
                  <a:pt x="2372" y="6584"/>
                </a:lnTo>
                <a:lnTo>
                  <a:pt x="2370" y="6594"/>
                </a:lnTo>
                <a:lnTo>
                  <a:pt x="2365" y="6590"/>
                </a:lnTo>
                <a:lnTo>
                  <a:pt x="2359" y="6587"/>
                </a:lnTo>
                <a:lnTo>
                  <a:pt x="2352" y="6586"/>
                </a:lnTo>
                <a:lnTo>
                  <a:pt x="2345" y="6585"/>
                </a:lnTo>
                <a:lnTo>
                  <a:pt x="2326" y="6588"/>
                </a:lnTo>
                <a:lnTo>
                  <a:pt x="2310" y="6596"/>
                </a:lnTo>
                <a:lnTo>
                  <a:pt x="2295" y="6608"/>
                </a:lnTo>
                <a:lnTo>
                  <a:pt x="2283" y="6624"/>
                </a:lnTo>
                <a:lnTo>
                  <a:pt x="2289" y="6608"/>
                </a:lnTo>
                <a:lnTo>
                  <a:pt x="2294" y="6593"/>
                </a:lnTo>
                <a:lnTo>
                  <a:pt x="2306" y="6578"/>
                </a:lnTo>
                <a:lnTo>
                  <a:pt x="2316" y="6562"/>
                </a:lnTo>
                <a:lnTo>
                  <a:pt x="2324" y="6546"/>
                </a:lnTo>
                <a:lnTo>
                  <a:pt x="2333" y="6529"/>
                </a:lnTo>
                <a:close/>
                <a:moveTo>
                  <a:pt x="2371" y="6436"/>
                </a:moveTo>
                <a:lnTo>
                  <a:pt x="2375" y="6431"/>
                </a:lnTo>
                <a:lnTo>
                  <a:pt x="2382" y="6427"/>
                </a:lnTo>
                <a:lnTo>
                  <a:pt x="2389" y="6422"/>
                </a:lnTo>
                <a:lnTo>
                  <a:pt x="2396" y="6419"/>
                </a:lnTo>
                <a:lnTo>
                  <a:pt x="2397" y="6430"/>
                </a:lnTo>
                <a:lnTo>
                  <a:pt x="2398" y="6437"/>
                </a:lnTo>
                <a:lnTo>
                  <a:pt x="2395" y="6437"/>
                </a:lnTo>
                <a:lnTo>
                  <a:pt x="2392" y="6437"/>
                </a:lnTo>
                <a:lnTo>
                  <a:pt x="2386" y="6437"/>
                </a:lnTo>
                <a:lnTo>
                  <a:pt x="2380" y="6438"/>
                </a:lnTo>
                <a:lnTo>
                  <a:pt x="2373" y="6440"/>
                </a:lnTo>
                <a:lnTo>
                  <a:pt x="2368" y="6442"/>
                </a:lnTo>
                <a:lnTo>
                  <a:pt x="2369" y="6439"/>
                </a:lnTo>
                <a:lnTo>
                  <a:pt x="2371" y="6436"/>
                </a:lnTo>
                <a:close/>
                <a:moveTo>
                  <a:pt x="2486" y="6098"/>
                </a:moveTo>
                <a:lnTo>
                  <a:pt x="2493" y="6099"/>
                </a:lnTo>
                <a:lnTo>
                  <a:pt x="2500" y="6100"/>
                </a:lnTo>
                <a:lnTo>
                  <a:pt x="2503" y="6100"/>
                </a:lnTo>
                <a:lnTo>
                  <a:pt x="2505" y="6099"/>
                </a:lnTo>
                <a:lnTo>
                  <a:pt x="2503" y="6110"/>
                </a:lnTo>
                <a:lnTo>
                  <a:pt x="2501" y="6120"/>
                </a:lnTo>
                <a:lnTo>
                  <a:pt x="2497" y="6130"/>
                </a:lnTo>
                <a:lnTo>
                  <a:pt x="2494" y="6140"/>
                </a:lnTo>
                <a:lnTo>
                  <a:pt x="2491" y="6139"/>
                </a:lnTo>
                <a:lnTo>
                  <a:pt x="2488" y="6139"/>
                </a:lnTo>
                <a:lnTo>
                  <a:pt x="2481" y="6140"/>
                </a:lnTo>
                <a:lnTo>
                  <a:pt x="2473" y="6141"/>
                </a:lnTo>
                <a:lnTo>
                  <a:pt x="2476" y="6133"/>
                </a:lnTo>
                <a:lnTo>
                  <a:pt x="2479" y="6123"/>
                </a:lnTo>
                <a:lnTo>
                  <a:pt x="2482" y="6111"/>
                </a:lnTo>
                <a:lnTo>
                  <a:pt x="2486" y="6098"/>
                </a:lnTo>
                <a:close/>
                <a:moveTo>
                  <a:pt x="2532" y="5949"/>
                </a:moveTo>
                <a:lnTo>
                  <a:pt x="2539" y="5951"/>
                </a:lnTo>
                <a:lnTo>
                  <a:pt x="2547" y="5952"/>
                </a:lnTo>
                <a:lnTo>
                  <a:pt x="2546" y="5964"/>
                </a:lnTo>
                <a:lnTo>
                  <a:pt x="2544" y="5974"/>
                </a:lnTo>
                <a:lnTo>
                  <a:pt x="2541" y="5982"/>
                </a:lnTo>
                <a:lnTo>
                  <a:pt x="2538" y="5991"/>
                </a:lnTo>
                <a:lnTo>
                  <a:pt x="2537" y="5991"/>
                </a:lnTo>
                <a:lnTo>
                  <a:pt x="2536" y="5990"/>
                </a:lnTo>
                <a:lnTo>
                  <a:pt x="2527" y="5991"/>
                </a:lnTo>
                <a:lnTo>
                  <a:pt x="2518" y="5993"/>
                </a:lnTo>
                <a:lnTo>
                  <a:pt x="2522" y="5983"/>
                </a:lnTo>
                <a:lnTo>
                  <a:pt x="2525" y="5973"/>
                </a:lnTo>
                <a:lnTo>
                  <a:pt x="2528" y="5962"/>
                </a:lnTo>
                <a:lnTo>
                  <a:pt x="2532" y="5949"/>
                </a:lnTo>
                <a:close/>
                <a:moveTo>
                  <a:pt x="3448" y="2487"/>
                </a:moveTo>
                <a:lnTo>
                  <a:pt x="3443" y="2481"/>
                </a:lnTo>
                <a:lnTo>
                  <a:pt x="3440" y="2475"/>
                </a:lnTo>
                <a:lnTo>
                  <a:pt x="3450" y="2432"/>
                </a:lnTo>
                <a:lnTo>
                  <a:pt x="3456" y="2413"/>
                </a:lnTo>
                <a:lnTo>
                  <a:pt x="3462" y="2405"/>
                </a:lnTo>
                <a:lnTo>
                  <a:pt x="3469" y="2399"/>
                </a:lnTo>
                <a:lnTo>
                  <a:pt x="3472" y="2421"/>
                </a:lnTo>
                <a:lnTo>
                  <a:pt x="3469" y="2437"/>
                </a:lnTo>
                <a:lnTo>
                  <a:pt x="3462" y="2457"/>
                </a:lnTo>
                <a:lnTo>
                  <a:pt x="3448" y="2487"/>
                </a:lnTo>
                <a:close/>
                <a:moveTo>
                  <a:pt x="2032" y="7882"/>
                </a:moveTo>
                <a:lnTo>
                  <a:pt x="2031" y="7876"/>
                </a:lnTo>
                <a:lnTo>
                  <a:pt x="2032" y="7873"/>
                </a:lnTo>
                <a:lnTo>
                  <a:pt x="2035" y="7866"/>
                </a:lnTo>
                <a:lnTo>
                  <a:pt x="2042" y="7855"/>
                </a:lnTo>
                <a:lnTo>
                  <a:pt x="2043" y="7863"/>
                </a:lnTo>
                <a:lnTo>
                  <a:pt x="2042" y="7870"/>
                </a:lnTo>
                <a:lnTo>
                  <a:pt x="2038" y="7877"/>
                </a:lnTo>
                <a:lnTo>
                  <a:pt x="2032" y="7882"/>
                </a:lnTo>
                <a:close/>
                <a:moveTo>
                  <a:pt x="2130" y="7384"/>
                </a:moveTo>
                <a:lnTo>
                  <a:pt x="2128" y="7408"/>
                </a:lnTo>
                <a:lnTo>
                  <a:pt x="2121" y="7430"/>
                </a:lnTo>
                <a:lnTo>
                  <a:pt x="2111" y="7453"/>
                </a:lnTo>
                <a:lnTo>
                  <a:pt x="2099" y="7476"/>
                </a:lnTo>
                <a:lnTo>
                  <a:pt x="2101" y="7457"/>
                </a:lnTo>
                <a:lnTo>
                  <a:pt x="2103" y="7439"/>
                </a:lnTo>
                <a:lnTo>
                  <a:pt x="2106" y="7422"/>
                </a:lnTo>
                <a:lnTo>
                  <a:pt x="2110" y="7406"/>
                </a:lnTo>
                <a:lnTo>
                  <a:pt x="2116" y="7401"/>
                </a:lnTo>
                <a:lnTo>
                  <a:pt x="2121" y="7396"/>
                </a:lnTo>
                <a:lnTo>
                  <a:pt x="2126" y="7390"/>
                </a:lnTo>
                <a:lnTo>
                  <a:pt x="2130" y="7384"/>
                </a:lnTo>
                <a:close/>
                <a:moveTo>
                  <a:pt x="2214" y="7033"/>
                </a:moveTo>
                <a:lnTo>
                  <a:pt x="2211" y="7032"/>
                </a:lnTo>
                <a:lnTo>
                  <a:pt x="2208" y="7032"/>
                </a:lnTo>
                <a:lnTo>
                  <a:pt x="2208" y="7028"/>
                </a:lnTo>
                <a:lnTo>
                  <a:pt x="2209" y="7025"/>
                </a:lnTo>
                <a:lnTo>
                  <a:pt x="2212" y="7026"/>
                </a:lnTo>
                <a:lnTo>
                  <a:pt x="2214" y="7027"/>
                </a:lnTo>
                <a:lnTo>
                  <a:pt x="2215" y="7028"/>
                </a:lnTo>
                <a:lnTo>
                  <a:pt x="2214" y="7033"/>
                </a:lnTo>
                <a:close/>
                <a:moveTo>
                  <a:pt x="2237" y="6872"/>
                </a:moveTo>
                <a:lnTo>
                  <a:pt x="2238" y="6858"/>
                </a:lnTo>
                <a:lnTo>
                  <a:pt x="2238" y="6845"/>
                </a:lnTo>
                <a:lnTo>
                  <a:pt x="2239" y="6832"/>
                </a:lnTo>
                <a:lnTo>
                  <a:pt x="2239" y="6822"/>
                </a:lnTo>
                <a:lnTo>
                  <a:pt x="2244" y="6826"/>
                </a:lnTo>
                <a:lnTo>
                  <a:pt x="2250" y="6829"/>
                </a:lnTo>
                <a:lnTo>
                  <a:pt x="2257" y="6831"/>
                </a:lnTo>
                <a:lnTo>
                  <a:pt x="2265" y="6832"/>
                </a:lnTo>
                <a:lnTo>
                  <a:pt x="2272" y="6831"/>
                </a:lnTo>
                <a:lnTo>
                  <a:pt x="2278" y="6830"/>
                </a:lnTo>
                <a:lnTo>
                  <a:pt x="2285" y="6828"/>
                </a:lnTo>
                <a:lnTo>
                  <a:pt x="2292" y="6825"/>
                </a:lnTo>
                <a:lnTo>
                  <a:pt x="2288" y="6833"/>
                </a:lnTo>
                <a:lnTo>
                  <a:pt x="2280" y="6845"/>
                </a:lnTo>
                <a:lnTo>
                  <a:pt x="2268" y="6861"/>
                </a:lnTo>
                <a:lnTo>
                  <a:pt x="2251" y="6882"/>
                </a:lnTo>
                <a:lnTo>
                  <a:pt x="2250" y="6882"/>
                </a:lnTo>
                <a:lnTo>
                  <a:pt x="2249" y="6882"/>
                </a:lnTo>
                <a:lnTo>
                  <a:pt x="2245" y="6882"/>
                </a:lnTo>
                <a:lnTo>
                  <a:pt x="2242" y="6883"/>
                </a:lnTo>
                <a:lnTo>
                  <a:pt x="2238" y="6877"/>
                </a:lnTo>
                <a:lnTo>
                  <a:pt x="2237" y="6872"/>
                </a:lnTo>
                <a:close/>
                <a:moveTo>
                  <a:pt x="3556" y="2464"/>
                </a:moveTo>
                <a:lnTo>
                  <a:pt x="3555" y="2470"/>
                </a:lnTo>
                <a:lnTo>
                  <a:pt x="3553" y="2479"/>
                </a:lnTo>
                <a:lnTo>
                  <a:pt x="3550" y="2473"/>
                </a:lnTo>
                <a:lnTo>
                  <a:pt x="3546" y="2468"/>
                </a:lnTo>
                <a:lnTo>
                  <a:pt x="3541" y="2464"/>
                </a:lnTo>
                <a:lnTo>
                  <a:pt x="3535" y="2462"/>
                </a:lnTo>
                <a:lnTo>
                  <a:pt x="3535" y="2461"/>
                </a:lnTo>
                <a:lnTo>
                  <a:pt x="3535" y="2460"/>
                </a:lnTo>
                <a:lnTo>
                  <a:pt x="3544" y="2446"/>
                </a:lnTo>
                <a:lnTo>
                  <a:pt x="3551" y="2447"/>
                </a:lnTo>
                <a:lnTo>
                  <a:pt x="3555" y="2456"/>
                </a:lnTo>
                <a:lnTo>
                  <a:pt x="3556" y="2464"/>
                </a:lnTo>
                <a:close/>
                <a:moveTo>
                  <a:pt x="3620" y="2242"/>
                </a:moveTo>
                <a:lnTo>
                  <a:pt x="3612" y="2264"/>
                </a:lnTo>
                <a:lnTo>
                  <a:pt x="3606" y="2278"/>
                </a:lnTo>
                <a:lnTo>
                  <a:pt x="3598" y="2281"/>
                </a:lnTo>
                <a:lnTo>
                  <a:pt x="3589" y="2273"/>
                </a:lnTo>
                <a:lnTo>
                  <a:pt x="3588" y="2269"/>
                </a:lnTo>
                <a:lnTo>
                  <a:pt x="3588" y="2263"/>
                </a:lnTo>
                <a:lnTo>
                  <a:pt x="3589" y="2258"/>
                </a:lnTo>
                <a:lnTo>
                  <a:pt x="3590" y="2252"/>
                </a:lnTo>
                <a:lnTo>
                  <a:pt x="3598" y="2251"/>
                </a:lnTo>
                <a:lnTo>
                  <a:pt x="3605" y="2249"/>
                </a:lnTo>
                <a:lnTo>
                  <a:pt x="3612" y="2246"/>
                </a:lnTo>
                <a:lnTo>
                  <a:pt x="3620" y="2242"/>
                </a:lnTo>
                <a:close/>
                <a:moveTo>
                  <a:pt x="3637" y="2166"/>
                </a:moveTo>
                <a:lnTo>
                  <a:pt x="3636" y="2169"/>
                </a:lnTo>
                <a:lnTo>
                  <a:pt x="3636" y="2173"/>
                </a:lnTo>
                <a:lnTo>
                  <a:pt x="3629" y="2168"/>
                </a:lnTo>
                <a:lnTo>
                  <a:pt x="3621" y="2166"/>
                </a:lnTo>
                <a:lnTo>
                  <a:pt x="3625" y="2156"/>
                </a:lnTo>
                <a:lnTo>
                  <a:pt x="3629" y="2146"/>
                </a:lnTo>
                <a:lnTo>
                  <a:pt x="3632" y="2152"/>
                </a:lnTo>
                <a:lnTo>
                  <a:pt x="3635" y="2158"/>
                </a:lnTo>
                <a:lnTo>
                  <a:pt x="3637" y="2162"/>
                </a:lnTo>
                <a:lnTo>
                  <a:pt x="3637" y="2166"/>
                </a:lnTo>
                <a:close/>
                <a:moveTo>
                  <a:pt x="3781" y="1738"/>
                </a:moveTo>
                <a:lnTo>
                  <a:pt x="3778" y="1734"/>
                </a:lnTo>
                <a:lnTo>
                  <a:pt x="3773" y="1731"/>
                </a:lnTo>
                <a:lnTo>
                  <a:pt x="3768" y="1729"/>
                </a:lnTo>
                <a:lnTo>
                  <a:pt x="3763" y="1728"/>
                </a:lnTo>
                <a:lnTo>
                  <a:pt x="3770" y="1722"/>
                </a:lnTo>
                <a:lnTo>
                  <a:pt x="3776" y="1723"/>
                </a:lnTo>
                <a:lnTo>
                  <a:pt x="3780" y="1728"/>
                </a:lnTo>
                <a:lnTo>
                  <a:pt x="3781" y="1738"/>
                </a:lnTo>
                <a:close/>
                <a:moveTo>
                  <a:pt x="3880" y="1683"/>
                </a:moveTo>
                <a:lnTo>
                  <a:pt x="3880" y="1698"/>
                </a:lnTo>
                <a:lnTo>
                  <a:pt x="3878" y="1713"/>
                </a:lnTo>
                <a:lnTo>
                  <a:pt x="3873" y="1727"/>
                </a:lnTo>
                <a:lnTo>
                  <a:pt x="3869" y="1740"/>
                </a:lnTo>
                <a:lnTo>
                  <a:pt x="3863" y="1746"/>
                </a:lnTo>
                <a:lnTo>
                  <a:pt x="3857" y="1753"/>
                </a:lnTo>
                <a:lnTo>
                  <a:pt x="3853" y="1760"/>
                </a:lnTo>
                <a:lnTo>
                  <a:pt x="3849" y="1767"/>
                </a:lnTo>
                <a:lnTo>
                  <a:pt x="3848" y="1773"/>
                </a:lnTo>
                <a:lnTo>
                  <a:pt x="3847" y="1779"/>
                </a:lnTo>
                <a:lnTo>
                  <a:pt x="3847" y="1784"/>
                </a:lnTo>
                <a:lnTo>
                  <a:pt x="3848" y="1789"/>
                </a:lnTo>
                <a:lnTo>
                  <a:pt x="3837" y="1805"/>
                </a:lnTo>
                <a:lnTo>
                  <a:pt x="3827" y="1819"/>
                </a:lnTo>
                <a:lnTo>
                  <a:pt x="3816" y="1834"/>
                </a:lnTo>
                <a:lnTo>
                  <a:pt x="3805" y="1849"/>
                </a:lnTo>
                <a:lnTo>
                  <a:pt x="3798" y="1848"/>
                </a:lnTo>
                <a:lnTo>
                  <a:pt x="3793" y="1843"/>
                </a:lnTo>
                <a:lnTo>
                  <a:pt x="3789" y="1837"/>
                </a:lnTo>
                <a:lnTo>
                  <a:pt x="3787" y="1832"/>
                </a:lnTo>
                <a:lnTo>
                  <a:pt x="3792" y="1802"/>
                </a:lnTo>
                <a:lnTo>
                  <a:pt x="3799" y="1772"/>
                </a:lnTo>
                <a:lnTo>
                  <a:pt x="3809" y="1743"/>
                </a:lnTo>
                <a:lnTo>
                  <a:pt x="3822" y="1717"/>
                </a:lnTo>
                <a:lnTo>
                  <a:pt x="3841" y="1683"/>
                </a:lnTo>
                <a:lnTo>
                  <a:pt x="3857" y="1647"/>
                </a:lnTo>
                <a:lnTo>
                  <a:pt x="3871" y="1609"/>
                </a:lnTo>
                <a:lnTo>
                  <a:pt x="3887" y="1570"/>
                </a:lnTo>
                <a:lnTo>
                  <a:pt x="3895" y="1601"/>
                </a:lnTo>
                <a:lnTo>
                  <a:pt x="3890" y="1630"/>
                </a:lnTo>
                <a:lnTo>
                  <a:pt x="3882" y="1657"/>
                </a:lnTo>
                <a:lnTo>
                  <a:pt x="3880" y="1683"/>
                </a:lnTo>
                <a:close/>
                <a:moveTo>
                  <a:pt x="3935" y="1751"/>
                </a:moveTo>
                <a:lnTo>
                  <a:pt x="3934" y="1745"/>
                </a:lnTo>
                <a:lnTo>
                  <a:pt x="3932" y="1739"/>
                </a:lnTo>
                <a:lnTo>
                  <a:pt x="3928" y="1734"/>
                </a:lnTo>
                <a:lnTo>
                  <a:pt x="3924" y="1730"/>
                </a:lnTo>
                <a:lnTo>
                  <a:pt x="3928" y="1725"/>
                </a:lnTo>
                <a:lnTo>
                  <a:pt x="3932" y="1721"/>
                </a:lnTo>
                <a:lnTo>
                  <a:pt x="3937" y="1728"/>
                </a:lnTo>
                <a:lnTo>
                  <a:pt x="3939" y="1733"/>
                </a:lnTo>
                <a:lnTo>
                  <a:pt x="3938" y="1742"/>
                </a:lnTo>
                <a:lnTo>
                  <a:pt x="3935" y="1751"/>
                </a:lnTo>
                <a:close/>
                <a:moveTo>
                  <a:pt x="3379" y="3537"/>
                </a:moveTo>
                <a:lnTo>
                  <a:pt x="3381" y="3528"/>
                </a:lnTo>
                <a:lnTo>
                  <a:pt x="3381" y="3519"/>
                </a:lnTo>
                <a:lnTo>
                  <a:pt x="3380" y="3511"/>
                </a:lnTo>
                <a:lnTo>
                  <a:pt x="3378" y="3503"/>
                </a:lnTo>
                <a:lnTo>
                  <a:pt x="3384" y="3485"/>
                </a:lnTo>
                <a:lnTo>
                  <a:pt x="3390" y="3466"/>
                </a:lnTo>
                <a:lnTo>
                  <a:pt x="3397" y="3448"/>
                </a:lnTo>
                <a:lnTo>
                  <a:pt x="3403" y="3429"/>
                </a:lnTo>
                <a:lnTo>
                  <a:pt x="3403" y="3464"/>
                </a:lnTo>
                <a:lnTo>
                  <a:pt x="3391" y="3518"/>
                </a:lnTo>
                <a:lnTo>
                  <a:pt x="3374" y="3582"/>
                </a:lnTo>
                <a:lnTo>
                  <a:pt x="3361" y="3642"/>
                </a:lnTo>
                <a:lnTo>
                  <a:pt x="3345" y="3699"/>
                </a:lnTo>
                <a:lnTo>
                  <a:pt x="3323" y="3759"/>
                </a:lnTo>
                <a:lnTo>
                  <a:pt x="3303" y="3817"/>
                </a:lnTo>
                <a:lnTo>
                  <a:pt x="3293" y="3863"/>
                </a:lnTo>
                <a:lnTo>
                  <a:pt x="3286" y="3910"/>
                </a:lnTo>
                <a:lnTo>
                  <a:pt x="3272" y="3955"/>
                </a:lnTo>
                <a:lnTo>
                  <a:pt x="3257" y="3999"/>
                </a:lnTo>
                <a:lnTo>
                  <a:pt x="3243" y="4044"/>
                </a:lnTo>
                <a:lnTo>
                  <a:pt x="3240" y="4050"/>
                </a:lnTo>
                <a:lnTo>
                  <a:pt x="3232" y="4057"/>
                </a:lnTo>
                <a:lnTo>
                  <a:pt x="3223" y="4065"/>
                </a:lnTo>
                <a:lnTo>
                  <a:pt x="3211" y="4076"/>
                </a:lnTo>
                <a:lnTo>
                  <a:pt x="3216" y="4055"/>
                </a:lnTo>
                <a:lnTo>
                  <a:pt x="3221" y="4033"/>
                </a:lnTo>
                <a:lnTo>
                  <a:pt x="3227" y="4012"/>
                </a:lnTo>
                <a:lnTo>
                  <a:pt x="3232" y="3990"/>
                </a:lnTo>
                <a:lnTo>
                  <a:pt x="3236" y="3985"/>
                </a:lnTo>
                <a:lnTo>
                  <a:pt x="3238" y="3980"/>
                </a:lnTo>
                <a:lnTo>
                  <a:pt x="3239" y="3971"/>
                </a:lnTo>
                <a:lnTo>
                  <a:pt x="3240" y="3963"/>
                </a:lnTo>
                <a:lnTo>
                  <a:pt x="3247" y="3937"/>
                </a:lnTo>
                <a:lnTo>
                  <a:pt x="3253" y="3912"/>
                </a:lnTo>
                <a:lnTo>
                  <a:pt x="3260" y="3886"/>
                </a:lnTo>
                <a:lnTo>
                  <a:pt x="3267" y="3862"/>
                </a:lnTo>
                <a:lnTo>
                  <a:pt x="3272" y="3855"/>
                </a:lnTo>
                <a:lnTo>
                  <a:pt x="3277" y="3847"/>
                </a:lnTo>
                <a:lnTo>
                  <a:pt x="3282" y="3840"/>
                </a:lnTo>
                <a:lnTo>
                  <a:pt x="3285" y="3832"/>
                </a:lnTo>
                <a:lnTo>
                  <a:pt x="3287" y="3823"/>
                </a:lnTo>
                <a:lnTo>
                  <a:pt x="3288" y="3815"/>
                </a:lnTo>
                <a:lnTo>
                  <a:pt x="3287" y="3806"/>
                </a:lnTo>
                <a:lnTo>
                  <a:pt x="3285" y="3799"/>
                </a:lnTo>
                <a:lnTo>
                  <a:pt x="3290" y="3780"/>
                </a:lnTo>
                <a:lnTo>
                  <a:pt x="3296" y="3759"/>
                </a:lnTo>
                <a:lnTo>
                  <a:pt x="3301" y="3740"/>
                </a:lnTo>
                <a:lnTo>
                  <a:pt x="3307" y="3720"/>
                </a:lnTo>
                <a:lnTo>
                  <a:pt x="3315" y="3712"/>
                </a:lnTo>
                <a:lnTo>
                  <a:pt x="3321" y="3704"/>
                </a:lnTo>
                <a:lnTo>
                  <a:pt x="3327" y="3694"/>
                </a:lnTo>
                <a:lnTo>
                  <a:pt x="3332" y="3685"/>
                </a:lnTo>
                <a:lnTo>
                  <a:pt x="3334" y="3675"/>
                </a:lnTo>
                <a:lnTo>
                  <a:pt x="3334" y="3664"/>
                </a:lnTo>
                <a:lnTo>
                  <a:pt x="3333" y="3656"/>
                </a:lnTo>
                <a:lnTo>
                  <a:pt x="3330" y="3648"/>
                </a:lnTo>
                <a:lnTo>
                  <a:pt x="3336" y="3630"/>
                </a:lnTo>
                <a:lnTo>
                  <a:pt x="3341" y="3610"/>
                </a:lnTo>
                <a:lnTo>
                  <a:pt x="3347" y="3592"/>
                </a:lnTo>
                <a:lnTo>
                  <a:pt x="3353" y="3574"/>
                </a:lnTo>
                <a:lnTo>
                  <a:pt x="3361" y="3565"/>
                </a:lnTo>
                <a:lnTo>
                  <a:pt x="3368" y="3557"/>
                </a:lnTo>
                <a:lnTo>
                  <a:pt x="3374" y="3547"/>
                </a:lnTo>
                <a:lnTo>
                  <a:pt x="3379" y="3537"/>
                </a:lnTo>
                <a:close/>
                <a:moveTo>
                  <a:pt x="3701" y="2225"/>
                </a:moveTo>
                <a:lnTo>
                  <a:pt x="3699" y="2238"/>
                </a:lnTo>
                <a:lnTo>
                  <a:pt x="3694" y="2248"/>
                </a:lnTo>
                <a:lnTo>
                  <a:pt x="3689" y="2255"/>
                </a:lnTo>
                <a:lnTo>
                  <a:pt x="3685" y="2257"/>
                </a:lnTo>
                <a:lnTo>
                  <a:pt x="3683" y="2254"/>
                </a:lnTo>
                <a:lnTo>
                  <a:pt x="3680" y="2250"/>
                </a:lnTo>
                <a:lnTo>
                  <a:pt x="3678" y="2247"/>
                </a:lnTo>
                <a:lnTo>
                  <a:pt x="3677" y="2244"/>
                </a:lnTo>
                <a:lnTo>
                  <a:pt x="3679" y="2233"/>
                </a:lnTo>
                <a:lnTo>
                  <a:pt x="3682" y="2224"/>
                </a:lnTo>
                <a:lnTo>
                  <a:pt x="3687" y="2214"/>
                </a:lnTo>
                <a:lnTo>
                  <a:pt x="3695" y="2207"/>
                </a:lnTo>
                <a:lnTo>
                  <a:pt x="3698" y="2211"/>
                </a:lnTo>
                <a:lnTo>
                  <a:pt x="3700" y="2215"/>
                </a:lnTo>
                <a:lnTo>
                  <a:pt x="3701" y="2220"/>
                </a:lnTo>
                <a:lnTo>
                  <a:pt x="3701" y="2224"/>
                </a:lnTo>
                <a:lnTo>
                  <a:pt x="3701" y="2225"/>
                </a:lnTo>
                <a:lnTo>
                  <a:pt x="3701" y="2225"/>
                </a:lnTo>
                <a:close/>
                <a:moveTo>
                  <a:pt x="3785" y="1919"/>
                </a:moveTo>
                <a:lnTo>
                  <a:pt x="3780" y="1924"/>
                </a:lnTo>
                <a:lnTo>
                  <a:pt x="3775" y="1929"/>
                </a:lnTo>
                <a:lnTo>
                  <a:pt x="3778" y="1920"/>
                </a:lnTo>
                <a:lnTo>
                  <a:pt x="3780" y="1917"/>
                </a:lnTo>
                <a:lnTo>
                  <a:pt x="3782" y="1917"/>
                </a:lnTo>
                <a:lnTo>
                  <a:pt x="3785" y="1919"/>
                </a:lnTo>
                <a:close/>
                <a:moveTo>
                  <a:pt x="3772" y="1936"/>
                </a:moveTo>
                <a:lnTo>
                  <a:pt x="3772" y="1936"/>
                </a:lnTo>
                <a:lnTo>
                  <a:pt x="3772" y="1935"/>
                </a:lnTo>
                <a:lnTo>
                  <a:pt x="3772" y="1936"/>
                </a:lnTo>
                <a:lnTo>
                  <a:pt x="3772" y="1936"/>
                </a:lnTo>
                <a:close/>
                <a:moveTo>
                  <a:pt x="3605" y="2811"/>
                </a:moveTo>
                <a:lnTo>
                  <a:pt x="3605" y="2829"/>
                </a:lnTo>
                <a:lnTo>
                  <a:pt x="3601" y="2847"/>
                </a:lnTo>
                <a:lnTo>
                  <a:pt x="3589" y="2868"/>
                </a:lnTo>
                <a:lnTo>
                  <a:pt x="3570" y="2898"/>
                </a:lnTo>
                <a:lnTo>
                  <a:pt x="3573" y="2878"/>
                </a:lnTo>
                <a:lnTo>
                  <a:pt x="3575" y="2862"/>
                </a:lnTo>
                <a:lnTo>
                  <a:pt x="3577" y="2849"/>
                </a:lnTo>
                <a:lnTo>
                  <a:pt x="3579" y="2839"/>
                </a:lnTo>
                <a:lnTo>
                  <a:pt x="3586" y="2834"/>
                </a:lnTo>
                <a:lnTo>
                  <a:pt x="3593" y="2827"/>
                </a:lnTo>
                <a:lnTo>
                  <a:pt x="3600" y="2819"/>
                </a:lnTo>
                <a:lnTo>
                  <a:pt x="3605" y="2811"/>
                </a:lnTo>
                <a:close/>
                <a:moveTo>
                  <a:pt x="3635" y="2683"/>
                </a:moveTo>
                <a:lnTo>
                  <a:pt x="3635" y="2683"/>
                </a:lnTo>
                <a:lnTo>
                  <a:pt x="3635" y="2683"/>
                </a:lnTo>
                <a:lnTo>
                  <a:pt x="3635" y="2683"/>
                </a:lnTo>
                <a:lnTo>
                  <a:pt x="3635" y="2683"/>
                </a:lnTo>
                <a:lnTo>
                  <a:pt x="3635" y="2683"/>
                </a:lnTo>
                <a:lnTo>
                  <a:pt x="3635" y="2683"/>
                </a:lnTo>
                <a:close/>
                <a:moveTo>
                  <a:pt x="3679" y="2545"/>
                </a:moveTo>
                <a:lnTo>
                  <a:pt x="3679" y="2571"/>
                </a:lnTo>
                <a:lnTo>
                  <a:pt x="3676" y="2594"/>
                </a:lnTo>
                <a:lnTo>
                  <a:pt x="3670" y="2616"/>
                </a:lnTo>
                <a:lnTo>
                  <a:pt x="3658" y="2641"/>
                </a:lnTo>
                <a:lnTo>
                  <a:pt x="3658" y="2631"/>
                </a:lnTo>
                <a:lnTo>
                  <a:pt x="3656" y="2623"/>
                </a:lnTo>
                <a:lnTo>
                  <a:pt x="3652" y="2616"/>
                </a:lnTo>
                <a:lnTo>
                  <a:pt x="3646" y="2610"/>
                </a:lnTo>
                <a:lnTo>
                  <a:pt x="3651" y="2594"/>
                </a:lnTo>
                <a:lnTo>
                  <a:pt x="3658" y="2578"/>
                </a:lnTo>
                <a:lnTo>
                  <a:pt x="3668" y="2562"/>
                </a:lnTo>
                <a:lnTo>
                  <a:pt x="3679" y="2545"/>
                </a:lnTo>
                <a:close/>
                <a:moveTo>
                  <a:pt x="3785" y="2228"/>
                </a:moveTo>
                <a:lnTo>
                  <a:pt x="3779" y="2260"/>
                </a:lnTo>
                <a:lnTo>
                  <a:pt x="3773" y="2280"/>
                </a:lnTo>
                <a:lnTo>
                  <a:pt x="3767" y="2303"/>
                </a:lnTo>
                <a:lnTo>
                  <a:pt x="3758" y="2349"/>
                </a:lnTo>
                <a:lnTo>
                  <a:pt x="3757" y="2352"/>
                </a:lnTo>
                <a:lnTo>
                  <a:pt x="3754" y="2354"/>
                </a:lnTo>
                <a:lnTo>
                  <a:pt x="3752" y="2356"/>
                </a:lnTo>
                <a:lnTo>
                  <a:pt x="3749" y="2356"/>
                </a:lnTo>
                <a:lnTo>
                  <a:pt x="3751" y="2346"/>
                </a:lnTo>
                <a:lnTo>
                  <a:pt x="3750" y="2336"/>
                </a:lnTo>
                <a:lnTo>
                  <a:pt x="3747" y="2327"/>
                </a:lnTo>
                <a:lnTo>
                  <a:pt x="3742" y="2320"/>
                </a:lnTo>
                <a:lnTo>
                  <a:pt x="3746" y="2302"/>
                </a:lnTo>
                <a:lnTo>
                  <a:pt x="3749" y="2285"/>
                </a:lnTo>
                <a:lnTo>
                  <a:pt x="3752" y="2268"/>
                </a:lnTo>
                <a:lnTo>
                  <a:pt x="3757" y="2250"/>
                </a:lnTo>
                <a:lnTo>
                  <a:pt x="3765" y="2246"/>
                </a:lnTo>
                <a:lnTo>
                  <a:pt x="3772" y="2241"/>
                </a:lnTo>
                <a:lnTo>
                  <a:pt x="3779" y="2235"/>
                </a:lnTo>
                <a:lnTo>
                  <a:pt x="3785" y="2228"/>
                </a:lnTo>
                <a:close/>
                <a:moveTo>
                  <a:pt x="3799" y="2103"/>
                </a:moveTo>
                <a:lnTo>
                  <a:pt x="3792" y="2112"/>
                </a:lnTo>
                <a:lnTo>
                  <a:pt x="3784" y="2121"/>
                </a:lnTo>
                <a:lnTo>
                  <a:pt x="3786" y="2113"/>
                </a:lnTo>
                <a:lnTo>
                  <a:pt x="3787" y="2106"/>
                </a:lnTo>
                <a:lnTo>
                  <a:pt x="3793" y="2105"/>
                </a:lnTo>
                <a:lnTo>
                  <a:pt x="3799" y="2103"/>
                </a:lnTo>
                <a:close/>
                <a:moveTo>
                  <a:pt x="2929" y="4802"/>
                </a:moveTo>
                <a:lnTo>
                  <a:pt x="2927" y="4799"/>
                </a:lnTo>
                <a:lnTo>
                  <a:pt x="2926" y="4798"/>
                </a:lnTo>
                <a:lnTo>
                  <a:pt x="2927" y="4796"/>
                </a:lnTo>
                <a:lnTo>
                  <a:pt x="2930" y="4791"/>
                </a:lnTo>
                <a:lnTo>
                  <a:pt x="2932" y="4793"/>
                </a:lnTo>
                <a:lnTo>
                  <a:pt x="2933" y="4795"/>
                </a:lnTo>
                <a:lnTo>
                  <a:pt x="2932" y="4797"/>
                </a:lnTo>
                <a:lnTo>
                  <a:pt x="2929" y="4802"/>
                </a:lnTo>
                <a:close/>
                <a:moveTo>
                  <a:pt x="3007" y="4761"/>
                </a:moveTo>
                <a:lnTo>
                  <a:pt x="3004" y="4760"/>
                </a:lnTo>
                <a:lnTo>
                  <a:pt x="3002" y="4757"/>
                </a:lnTo>
                <a:lnTo>
                  <a:pt x="3002" y="4753"/>
                </a:lnTo>
                <a:lnTo>
                  <a:pt x="3005" y="4748"/>
                </a:lnTo>
                <a:lnTo>
                  <a:pt x="3008" y="4746"/>
                </a:lnTo>
                <a:lnTo>
                  <a:pt x="3012" y="4745"/>
                </a:lnTo>
                <a:lnTo>
                  <a:pt x="3012" y="4749"/>
                </a:lnTo>
                <a:lnTo>
                  <a:pt x="3013" y="4754"/>
                </a:lnTo>
                <a:lnTo>
                  <a:pt x="3010" y="4758"/>
                </a:lnTo>
                <a:lnTo>
                  <a:pt x="3007" y="4761"/>
                </a:lnTo>
                <a:close/>
                <a:moveTo>
                  <a:pt x="3474" y="3220"/>
                </a:moveTo>
                <a:lnTo>
                  <a:pt x="3473" y="3217"/>
                </a:lnTo>
                <a:lnTo>
                  <a:pt x="3472" y="3214"/>
                </a:lnTo>
                <a:lnTo>
                  <a:pt x="3474" y="3196"/>
                </a:lnTo>
                <a:lnTo>
                  <a:pt x="3476" y="3184"/>
                </a:lnTo>
                <a:lnTo>
                  <a:pt x="3479" y="3177"/>
                </a:lnTo>
                <a:lnTo>
                  <a:pt x="3483" y="3174"/>
                </a:lnTo>
                <a:lnTo>
                  <a:pt x="3490" y="3178"/>
                </a:lnTo>
                <a:lnTo>
                  <a:pt x="3488" y="3189"/>
                </a:lnTo>
                <a:lnTo>
                  <a:pt x="3482" y="3205"/>
                </a:lnTo>
                <a:lnTo>
                  <a:pt x="3474" y="3220"/>
                </a:lnTo>
                <a:close/>
                <a:moveTo>
                  <a:pt x="2908" y="5080"/>
                </a:moveTo>
                <a:lnTo>
                  <a:pt x="2912" y="5098"/>
                </a:lnTo>
                <a:lnTo>
                  <a:pt x="2911" y="5114"/>
                </a:lnTo>
                <a:lnTo>
                  <a:pt x="2904" y="5130"/>
                </a:lnTo>
                <a:lnTo>
                  <a:pt x="2888" y="5142"/>
                </a:lnTo>
                <a:lnTo>
                  <a:pt x="2885" y="5125"/>
                </a:lnTo>
                <a:lnTo>
                  <a:pt x="2886" y="5107"/>
                </a:lnTo>
                <a:lnTo>
                  <a:pt x="2893" y="5093"/>
                </a:lnTo>
                <a:lnTo>
                  <a:pt x="2908" y="5080"/>
                </a:lnTo>
                <a:close/>
                <a:moveTo>
                  <a:pt x="2838" y="5304"/>
                </a:moveTo>
                <a:lnTo>
                  <a:pt x="2841" y="5324"/>
                </a:lnTo>
                <a:lnTo>
                  <a:pt x="2840" y="5340"/>
                </a:lnTo>
                <a:lnTo>
                  <a:pt x="2833" y="5356"/>
                </a:lnTo>
                <a:lnTo>
                  <a:pt x="2823" y="5368"/>
                </a:lnTo>
                <a:lnTo>
                  <a:pt x="2818" y="5372"/>
                </a:lnTo>
                <a:lnTo>
                  <a:pt x="2811" y="5374"/>
                </a:lnTo>
                <a:lnTo>
                  <a:pt x="2803" y="5375"/>
                </a:lnTo>
                <a:lnTo>
                  <a:pt x="2796" y="5377"/>
                </a:lnTo>
                <a:lnTo>
                  <a:pt x="2796" y="5353"/>
                </a:lnTo>
                <a:lnTo>
                  <a:pt x="2801" y="5332"/>
                </a:lnTo>
                <a:lnTo>
                  <a:pt x="2816" y="5316"/>
                </a:lnTo>
                <a:lnTo>
                  <a:pt x="2838" y="5304"/>
                </a:lnTo>
                <a:close/>
                <a:moveTo>
                  <a:pt x="3830" y="1958"/>
                </a:moveTo>
                <a:lnTo>
                  <a:pt x="3839" y="1957"/>
                </a:lnTo>
                <a:lnTo>
                  <a:pt x="3848" y="1955"/>
                </a:lnTo>
                <a:lnTo>
                  <a:pt x="3857" y="1951"/>
                </a:lnTo>
                <a:lnTo>
                  <a:pt x="3865" y="1946"/>
                </a:lnTo>
                <a:lnTo>
                  <a:pt x="3860" y="1961"/>
                </a:lnTo>
                <a:lnTo>
                  <a:pt x="3854" y="1979"/>
                </a:lnTo>
                <a:lnTo>
                  <a:pt x="3846" y="1999"/>
                </a:lnTo>
                <a:lnTo>
                  <a:pt x="3839" y="2020"/>
                </a:lnTo>
                <a:lnTo>
                  <a:pt x="3835" y="2017"/>
                </a:lnTo>
                <a:lnTo>
                  <a:pt x="3833" y="2012"/>
                </a:lnTo>
                <a:lnTo>
                  <a:pt x="3831" y="1996"/>
                </a:lnTo>
                <a:lnTo>
                  <a:pt x="3826" y="1957"/>
                </a:lnTo>
                <a:lnTo>
                  <a:pt x="3828" y="1958"/>
                </a:lnTo>
                <a:lnTo>
                  <a:pt x="3830" y="1958"/>
                </a:lnTo>
                <a:close/>
                <a:moveTo>
                  <a:pt x="3010" y="4514"/>
                </a:moveTo>
                <a:lnTo>
                  <a:pt x="3007" y="4514"/>
                </a:lnTo>
                <a:lnTo>
                  <a:pt x="3004" y="4515"/>
                </a:lnTo>
                <a:lnTo>
                  <a:pt x="3007" y="4504"/>
                </a:lnTo>
                <a:lnTo>
                  <a:pt x="3010" y="4495"/>
                </a:lnTo>
                <a:lnTo>
                  <a:pt x="3013" y="4486"/>
                </a:lnTo>
                <a:lnTo>
                  <a:pt x="3016" y="4478"/>
                </a:lnTo>
                <a:lnTo>
                  <a:pt x="3017" y="4478"/>
                </a:lnTo>
                <a:lnTo>
                  <a:pt x="3019" y="4478"/>
                </a:lnTo>
                <a:lnTo>
                  <a:pt x="3022" y="4487"/>
                </a:lnTo>
                <a:lnTo>
                  <a:pt x="3022" y="4496"/>
                </a:lnTo>
                <a:lnTo>
                  <a:pt x="3022" y="4505"/>
                </a:lnTo>
                <a:lnTo>
                  <a:pt x="3020" y="4515"/>
                </a:lnTo>
                <a:lnTo>
                  <a:pt x="3015" y="4514"/>
                </a:lnTo>
                <a:lnTo>
                  <a:pt x="3010" y="4514"/>
                </a:lnTo>
                <a:close/>
                <a:moveTo>
                  <a:pt x="2262" y="7136"/>
                </a:moveTo>
                <a:lnTo>
                  <a:pt x="2260" y="7124"/>
                </a:lnTo>
                <a:lnTo>
                  <a:pt x="2260" y="7117"/>
                </a:lnTo>
                <a:lnTo>
                  <a:pt x="2264" y="7107"/>
                </a:lnTo>
                <a:lnTo>
                  <a:pt x="2273" y="7087"/>
                </a:lnTo>
                <a:lnTo>
                  <a:pt x="2274" y="7101"/>
                </a:lnTo>
                <a:lnTo>
                  <a:pt x="2273" y="7113"/>
                </a:lnTo>
                <a:lnTo>
                  <a:pt x="2269" y="7126"/>
                </a:lnTo>
                <a:lnTo>
                  <a:pt x="2262" y="7136"/>
                </a:lnTo>
                <a:close/>
                <a:moveTo>
                  <a:pt x="3862" y="1849"/>
                </a:moveTo>
                <a:lnTo>
                  <a:pt x="3868" y="1839"/>
                </a:lnTo>
                <a:lnTo>
                  <a:pt x="3872" y="1829"/>
                </a:lnTo>
                <a:lnTo>
                  <a:pt x="3877" y="1819"/>
                </a:lnTo>
                <a:lnTo>
                  <a:pt x="3882" y="1809"/>
                </a:lnTo>
                <a:lnTo>
                  <a:pt x="3890" y="1807"/>
                </a:lnTo>
                <a:lnTo>
                  <a:pt x="3898" y="1804"/>
                </a:lnTo>
                <a:lnTo>
                  <a:pt x="3907" y="1800"/>
                </a:lnTo>
                <a:lnTo>
                  <a:pt x="3914" y="1794"/>
                </a:lnTo>
                <a:lnTo>
                  <a:pt x="3911" y="1802"/>
                </a:lnTo>
                <a:lnTo>
                  <a:pt x="3908" y="1808"/>
                </a:lnTo>
                <a:lnTo>
                  <a:pt x="3906" y="1815"/>
                </a:lnTo>
                <a:lnTo>
                  <a:pt x="3904" y="1823"/>
                </a:lnTo>
                <a:lnTo>
                  <a:pt x="3902" y="1834"/>
                </a:lnTo>
                <a:lnTo>
                  <a:pt x="3898" y="1847"/>
                </a:lnTo>
                <a:lnTo>
                  <a:pt x="3893" y="1863"/>
                </a:lnTo>
                <a:lnTo>
                  <a:pt x="3885" y="1885"/>
                </a:lnTo>
                <a:lnTo>
                  <a:pt x="3881" y="1879"/>
                </a:lnTo>
                <a:lnTo>
                  <a:pt x="3875" y="1875"/>
                </a:lnTo>
                <a:lnTo>
                  <a:pt x="3867" y="1872"/>
                </a:lnTo>
                <a:lnTo>
                  <a:pt x="3859" y="1871"/>
                </a:lnTo>
                <a:lnTo>
                  <a:pt x="3855" y="1872"/>
                </a:lnTo>
                <a:lnTo>
                  <a:pt x="3850" y="1872"/>
                </a:lnTo>
                <a:lnTo>
                  <a:pt x="3856" y="1861"/>
                </a:lnTo>
                <a:lnTo>
                  <a:pt x="3862" y="1849"/>
                </a:lnTo>
                <a:close/>
                <a:moveTo>
                  <a:pt x="3370" y="3070"/>
                </a:moveTo>
                <a:lnTo>
                  <a:pt x="3374" y="3063"/>
                </a:lnTo>
                <a:lnTo>
                  <a:pt x="3379" y="3064"/>
                </a:lnTo>
                <a:lnTo>
                  <a:pt x="3381" y="3069"/>
                </a:lnTo>
                <a:lnTo>
                  <a:pt x="3379" y="3075"/>
                </a:lnTo>
                <a:lnTo>
                  <a:pt x="3375" y="3077"/>
                </a:lnTo>
                <a:lnTo>
                  <a:pt x="3372" y="3078"/>
                </a:lnTo>
                <a:lnTo>
                  <a:pt x="3371" y="3073"/>
                </a:lnTo>
                <a:lnTo>
                  <a:pt x="3370" y="3070"/>
                </a:lnTo>
                <a:close/>
                <a:moveTo>
                  <a:pt x="3369" y="3129"/>
                </a:moveTo>
                <a:lnTo>
                  <a:pt x="3370" y="3141"/>
                </a:lnTo>
                <a:lnTo>
                  <a:pt x="3369" y="3146"/>
                </a:lnTo>
                <a:lnTo>
                  <a:pt x="3364" y="3148"/>
                </a:lnTo>
                <a:lnTo>
                  <a:pt x="3352" y="3150"/>
                </a:lnTo>
                <a:lnTo>
                  <a:pt x="3348" y="3139"/>
                </a:lnTo>
                <a:lnTo>
                  <a:pt x="3355" y="3132"/>
                </a:lnTo>
                <a:lnTo>
                  <a:pt x="3364" y="3129"/>
                </a:lnTo>
                <a:lnTo>
                  <a:pt x="3369" y="3129"/>
                </a:lnTo>
                <a:close/>
                <a:moveTo>
                  <a:pt x="2888" y="4590"/>
                </a:moveTo>
                <a:lnTo>
                  <a:pt x="2894" y="4580"/>
                </a:lnTo>
                <a:lnTo>
                  <a:pt x="2898" y="4570"/>
                </a:lnTo>
                <a:lnTo>
                  <a:pt x="2900" y="4562"/>
                </a:lnTo>
                <a:lnTo>
                  <a:pt x="2902" y="4555"/>
                </a:lnTo>
                <a:lnTo>
                  <a:pt x="2902" y="4548"/>
                </a:lnTo>
                <a:lnTo>
                  <a:pt x="2899" y="4541"/>
                </a:lnTo>
                <a:lnTo>
                  <a:pt x="2906" y="4522"/>
                </a:lnTo>
                <a:lnTo>
                  <a:pt x="2914" y="4499"/>
                </a:lnTo>
                <a:lnTo>
                  <a:pt x="2923" y="4474"/>
                </a:lnTo>
                <a:lnTo>
                  <a:pt x="2934" y="4444"/>
                </a:lnTo>
                <a:lnTo>
                  <a:pt x="2937" y="4439"/>
                </a:lnTo>
                <a:lnTo>
                  <a:pt x="2941" y="4434"/>
                </a:lnTo>
                <a:lnTo>
                  <a:pt x="2943" y="4428"/>
                </a:lnTo>
                <a:lnTo>
                  <a:pt x="2945" y="4423"/>
                </a:lnTo>
                <a:lnTo>
                  <a:pt x="2947" y="4416"/>
                </a:lnTo>
                <a:lnTo>
                  <a:pt x="2948" y="4409"/>
                </a:lnTo>
                <a:lnTo>
                  <a:pt x="2958" y="4386"/>
                </a:lnTo>
                <a:lnTo>
                  <a:pt x="2969" y="4361"/>
                </a:lnTo>
                <a:lnTo>
                  <a:pt x="2980" y="4334"/>
                </a:lnTo>
                <a:lnTo>
                  <a:pt x="2993" y="4305"/>
                </a:lnTo>
                <a:lnTo>
                  <a:pt x="3004" y="4311"/>
                </a:lnTo>
                <a:lnTo>
                  <a:pt x="3012" y="4319"/>
                </a:lnTo>
                <a:lnTo>
                  <a:pt x="3021" y="4327"/>
                </a:lnTo>
                <a:lnTo>
                  <a:pt x="3033" y="4328"/>
                </a:lnTo>
                <a:lnTo>
                  <a:pt x="3037" y="4331"/>
                </a:lnTo>
                <a:lnTo>
                  <a:pt x="3042" y="4340"/>
                </a:lnTo>
                <a:lnTo>
                  <a:pt x="3047" y="4353"/>
                </a:lnTo>
                <a:lnTo>
                  <a:pt x="3051" y="4366"/>
                </a:lnTo>
                <a:lnTo>
                  <a:pt x="3029" y="4373"/>
                </a:lnTo>
                <a:lnTo>
                  <a:pt x="3010" y="4385"/>
                </a:lnTo>
                <a:lnTo>
                  <a:pt x="2993" y="4402"/>
                </a:lnTo>
                <a:lnTo>
                  <a:pt x="2983" y="4423"/>
                </a:lnTo>
                <a:lnTo>
                  <a:pt x="2980" y="4442"/>
                </a:lnTo>
                <a:lnTo>
                  <a:pt x="2985" y="4459"/>
                </a:lnTo>
                <a:lnTo>
                  <a:pt x="2997" y="4472"/>
                </a:lnTo>
                <a:lnTo>
                  <a:pt x="3014" y="4478"/>
                </a:lnTo>
                <a:lnTo>
                  <a:pt x="3008" y="4482"/>
                </a:lnTo>
                <a:lnTo>
                  <a:pt x="3002" y="4488"/>
                </a:lnTo>
                <a:lnTo>
                  <a:pt x="2997" y="4498"/>
                </a:lnTo>
                <a:lnTo>
                  <a:pt x="2998" y="4515"/>
                </a:lnTo>
                <a:lnTo>
                  <a:pt x="2978" y="4522"/>
                </a:lnTo>
                <a:lnTo>
                  <a:pt x="2960" y="4534"/>
                </a:lnTo>
                <a:lnTo>
                  <a:pt x="2945" y="4550"/>
                </a:lnTo>
                <a:lnTo>
                  <a:pt x="2935" y="4570"/>
                </a:lnTo>
                <a:lnTo>
                  <a:pt x="2933" y="4591"/>
                </a:lnTo>
                <a:lnTo>
                  <a:pt x="2939" y="4610"/>
                </a:lnTo>
                <a:lnTo>
                  <a:pt x="2954" y="4622"/>
                </a:lnTo>
                <a:lnTo>
                  <a:pt x="2974" y="4626"/>
                </a:lnTo>
                <a:lnTo>
                  <a:pt x="2981" y="4625"/>
                </a:lnTo>
                <a:lnTo>
                  <a:pt x="2989" y="4624"/>
                </a:lnTo>
                <a:lnTo>
                  <a:pt x="2987" y="4630"/>
                </a:lnTo>
                <a:lnTo>
                  <a:pt x="2983" y="4635"/>
                </a:lnTo>
                <a:lnTo>
                  <a:pt x="2980" y="4641"/>
                </a:lnTo>
                <a:lnTo>
                  <a:pt x="2976" y="4646"/>
                </a:lnTo>
                <a:lnTo>
                  <a:pt x="2972" y="4650"/>
                </a:lnTo>
                <a:lnTo>
                  <a:pt x="2968" y="4652"/>
                </a:lnTo>
                <a:lnTo>
                  <a:pt x="2963" y="4653"/>
                </a:lnTo>
                <a:lnTo>
                  <a:pt x="2958" y="4655"/>
                </a:lnTo>
                <a:lnTo>
                  <a:pt x="2950" y="4642"/>
                </a:lnTo>
                <a:lnTo>
                  <a:pt x="2941" y="4631"/>
                </a:lnTo>
                <a:lnTo>
                  <a:pt x="2928" y="4640"/>
                </a:lnTo>
                <a:lnTo>
                  <a:pt x="2921" y="4654"/>
                </a:lnTo>
                <a:lnTo>
                  <a:pt x="2915" y="4670"/>
                </a:lnTo>
                <a:lnTo>
                  <a:pt x="2908" y="4686"/>
                </a:lnTo>
                <a:lnTo>
                  <a:pt x="2908" y="4686"/>
                </a:lnTo>
                <a:lnTo>
                  <a:pt x="2908" y="4686"/>
                </a:lnTo>
                <a:lnTo>
                  <a:pt x="2902" y="4693"/>
                </a:lnTo>
                <a:lnTo>
                  <a:pt x="2895" y="4701"/>
                </a:lnTo>
                <a:lnTo>
                  <a:pt x="2891" y="4709"/>
                </a:lnTo>
                <a:lnTo>
                  <a:pt x="2888" y="4717"/>
                </a:lnTo>
                <a:lnTo>
                  <a:pt x="2885" y="4734"/>
                </a:lnTo>
                <a:lnTo>
                  <a:pt x="2888" y="4750"/>
                </a:lnTo>
                <a:lnTo>
                  <a:pt x="2896" y="4762"/>
                </a:lnTo>
                <a:lnTo>
                  <a:pt x="2909" y="4770"/>
                </a:lnTo>
                <a:lnTo>
                  <a:pt x="2906" y="4780"/>
                </a:lnTo>
                <a:lnTo>
                  <a:pt x="2902" y="4792"/>
                </a:lnTo>
                <a:lnTo>
                  <a:pt x="2898" y="4802"/>
                </a:lnTo>
                <a:lnTo>
                  <a:pt x="2894" y="4813"/>
                </a:lnTo>
                <a:lnTo>
                  <a:pt x="2877" y="4820"/>
                </a:lnTo>
                <a:lnTo>
                  <a:pt x="2862" y="4832"/>
                </a:lnTo>
                <a:lnTo>
                  <a:pt x="2849" y="4848"/>
                </a:lnTo>
                <a:lnTo>
                  <a:pt x="2841" y="4865"/>
                </a:lnTo>
                <a:lnTo>
                  <a:pt x="2838" y="4874"/>
                </a:lnTo>
                <a:lnTo>
                  <a:pt x="2838" y="4883"/>
                </a:lnTo>
                <a:lnTo>
                  <a:pt x="2839" y="4891"/>
                </a:lnTo>
                <a:lnTo>
                  <a:pt x="2841" y="4898"/>
                </a:lnTo>
                <a:lnTo>
                  <a:pt x="2836" y="4904"/>
                </a:lnTo>
                <a:lnTo>
                  <a:pt x="2830" y="4909"/>
                </a:lnTo>
                <a:lnTo>
                  <a:pt x="2825" y="4909"/>
                </a:lnTo>
                <a:lnTo>
                  <a:pt x="2817" y="4908"/>
                </a:lnTo>
                <a:lnTo>
                  <a:pt x="2818" y="4888"/>
                </a:lnTo>
                <a:lnTo>
                  <a:pt x="2818" y="4867"/>
                </a:lnTo>
                <a:lnTo>
                  <a:pt x="2818" y="4846"/>
                </a:lnTo>
                <a:lnTo>
                  <a:pt x="2818" y="4825"/>
                </a:lnTo>
                <a:lnTo>
                  <a:pt x="2860" y="4728"/>
                </a:lnTo>
                <a:lnTo>
                  <a:pt x="2877" y="4669"/>
                </a:lnTo>
                <a:lnTo>
                  <a:pt x="2883" y="4630"/>
                </a:lnTo>
                <a:lnTo>
                  <a:pt x="2888" y="4590"/>
                </a:lnTo>
                <a:close/>
                <a:moveTo>
                  <a:pt x="2573" y="6045"/>
                </a:moveTo>
                <a:lnTo>
                  <a:pt x="2575" y="6036"/>
                </a:lnTo>
                <a:lnTo>
                  <a:pt x="2575" y="6028"/>
                </a:lnTo>
                <a:lnTo>
                  <a:pt x="2581" y="6008"/>
                </a:lnTo>
                <a:lnTo>
                  <a:pt x="2588" y="5986"/>
                </a:lnTo>
                <a:lnTo>
                  <a:pt x="2595" y="5963"/>
                </a:lnTo>
                <a:lnTo>
                  <a:pt x="2602" y="5936"/>
                </a:lnTo>
                <a:lnTo>
                  <a:pt x="2604" y="5929"/>
                </a:lnTo>
                <a:lnTo>
                  <a:pt x="2606" y="5922"/>
                </a:lnTo>
                <a:lnTo>
                  <a:pt x="2610" y="5917"/>
                </a:lnTo>
                <a:lnTo>
                  <a:pt x="2614" y="5911"/>
                </a:lnTo>
                <a:lnTo>
                  <a:pt x="2618" y="5904"/>
                </a:lnTo>
                <a:lnTo>
                  <a:pt x="2621" y="5897"/>
                </a:lnTo>
                <a:lnTo>
                  <a:pt x="2623" y="5888"/>
                </a:lnTo>
                <a:lnTo>
                  <a:pt x="2623" y="5879"/>
                </a:lnTo>
                <a:lnTo>
                  <a:pt x="2627" y="5873"/>
                </a:lnTo>
                <a:lnTo>
                  <a:pt x="2632" y="5866"/>
                </a:lnTo>
                <a:lnTo>
                  <a:pt x="2638" y="5851"/>
                </a:lnTo>
                <a:lnTo>
                  <a:pt x="2641" y="5835"/>
                </a:lnTo>
                <a:lnTo>
                  <a:pt x="2644" y="5820"/>
                </a:lnTo>
                <a:lnTo>
                  <a:pt x="2652" y="5805"/>
                </a:lnTo>
                <a:lnTo>
                  <a:pt x="2656" y="5801"/>
                </a:lnTo>
                <a:lnTo>
                  <a:pt x="2660" y="5800"/>
                </a:lnTo>
                <a:lnTo>
                  <a:pt x="2666" y="5802"/>
                </a:lnTo>
                <a:lnTo>
                  <a:pt x="2670" y="5806"/>
                </a:lnTo>
                <a:lnTo>
                  <a:pt x="2660" y="5840"/>
                </a:lnTo>
                <a:lnTo>
                  <a:pt x="2652" y="5875"/>
                </a:lnTo>
                <a:lnTo>
                  <a:pt x="2650" y="5908"/>
                </a:lnTo>
                <a:lnTo>
                  <a:pt x="2660" y="5942"/>
                </a:lnTo>
                <a:lnTo>
                  <a:pt x="2651" y="5962"/>
                </a:lnTo>
                <a:lnTo>
                  <a:pt x="2643" y="5980"/>
                </a:lnTo>
                <a:lnTo>
                  <a:pt x="2636" y="5997"/>
                </a:lnTo>
                <a:lnTo>
                  <a:pt x="2629" y="6014"/>
                </a:lnTo>
                <a:lnTo>
                  <a:pt x="2623" y="6021"/>
                </a:lnTo>
                <a:lnTo>
                  <a:pt x="2618" y="6028"/>
                </a:lnTo>
                <a:lnTo>
                  <a:pt x="2612" y="6036"/>
                </a:lnTo>
                <a:lnTo>
                  <a:pt x="2609" y="6045"/>
                </a:lnTo>
                <a:lnTo>
                  <a:pt x="2607" y="6054"/>
                </a:lnTo>
                <a:lnTo>
                  <a:pt x="2606" y="6061"/>
                </a:lnTo>
                <a:lnTo>
                  <a:pt x="2607" y="6068"/>
                </a:lnTo>
                <a:lnTo>
                  <a:pt x="2608" y="6075"/>
                </a:lnTo>
                <a:lnTo>
                  <a:pt x="2596" y="6119"/>
                </a:lnTo>
                <a:lnTo>
                  <a:pt x="2586" y="6151"/>
                </a:lnTo>
                <a:lnTo>
                  <a:pt x="2574" y="6168"/>
                </a:lnTo>
                <a:lnTo>
                  <a:pt x="2554" y="6172"/>
                </a:lnTo>
                <a:lnTo>
                  <a:pt x="2544" y="6167"/>
                </a:lnTo>
                <a:lnTo>
                  <a:pt x="2542" y="6153"/>
                </a:lnTo>
                <a:lnTo>
                  <a:pt x="2548" y="6119"/>
                </a:lnTo>
                <a:lnTo>
                  <a:pt x="2565" y="6060"/>
                </a:lnTo>
                <a:lnTo>
                  <a:pt x="2570" y="6053"/>
                </a:lnTo>
                <a:lnTo>
                  <a:pt x="2573" y="6045"/>
                </a:lnTo>
                <a:close/>
                <a:moveTo>
                  <a:pt x="2193" y="7303"/>
                </a:moveTo>
                <a:lnTo>
                  <a:pt x="2196" y="7297"/>
                </a:lnTo>
                <a:lnTo>
                  <a:pt x="2203" y="7293"/>
                </a:lnTo>
                <a:lnTo>
                  <a:pt x="2211" y="7290"/>
                </a:lnTo>
                <a:lnTo>
                  <a:pt x="2218" y="7290"/>
                </a:lnTo>
                <a:lnTo>
                  <a:pt x="2227" y="7296"/>
                </a:lnTo>
                <a:lnTo>
                  <a:pt x="2231" y="7306"/>
                </a:lnTo>
                <a:lnTo>
                  <a:pt x="2231" y="7319"/>
                </a:lnTo>
                <a:lnTo>
                  <a:pt x="2229" y="7333"/>
                </a:lnTo>
                <a:lnTo>
                  <a:pt x="2217" y="7340"/>
                </a:lnTo>
                <a:lnTo>
                  <a:pt x="2207" y="7349"/>
                </a:lnTo>
                <a:lnTo>
                  <a:pt x="2199" y="7361"/>
                </a:lnTo>
                <a:lnTo>
                  <a:pt x="2193" y="7373"/>
                </a:lnTo>
                <a:lnTo>
                  <a:pt x="2192" y="7380"/>
                </a:lnTo>
                <a:lnTo>
                  <a:pt x="2191" y="7387"/>
                </a:lnTo>
                <a:lnTo>
                  <a:pt x="2192" y="7393"/>
                </a:lnTo>
                <a:lnTo>
                  <a:pt x="2193" y="7399"/>
                </a:lnTo>
                <a:lnTo>
                  <a:pt x="2164" y="7447"/>
                </a:lnTo>
                <a:lnTo>
                  <a:pt x="2151" y="7469"/>
                </a:lnTo>
                <a:lnTo>
                  <a:pt x="2143" y="7477"/>
                </a:lnTo>
                <a:lnTo>
                  <a:pt x="2132" y="7486"/>
                </a:lnTo>
                <a:lnTo>
                  <a:pt x="2136" y="7432"/>
                </a:lnTo>
                <a:lnTo>
                  <a:pt x="2154" y="7387"/>
                </a:lnTo>
                <a:lnTo>
                  <a:pt x="2176" y="7347"/>
                </a:lnTo>
                <a:lnTo>
                  <a:pt x="2193" y="7303"/>
                </a:lnTo>
                <a:close/>
                <a:moveTo>
                  <a:pt x="3215" y="3257"/>
                </a:moveTo>
                <a:lnTo>
                  <a:pt x="3211" y="3278"/>
                </a:lnTo>
                <a:lnTo>
                  <a:pt x="3205" y="3301"/>
                </a:lnTo>
                <a:lnTo>
                  <a:pt x="3196" y="3324"/>
                </a:lnTo>
                <a:lnTo>
                  <a:pt x="3180" y="3352"/>
                </a:lnTo>
                <a:lnTo>
                  <a:pt x="3195" y="3304"/>
                </a:lnTo>
                <a:lnTo>
                  <a:pt x="3203" y="3277"/>
                </a:lnTo>
                <a:lnTo>
                  <a:pt x="3209" y="3264"/>
                </a:lnTo>
                <a:lnTo>
                  <a:pt x="3215" y="3257"/>
                </a:lnTo>
                <a:close/>
                <a:moveTo>
                  <a:pt x="2239" y="6661"/>
                </a:moveTo>
                <a:lnTo>
                  <a:pt x="2240" y="6650"/>
                </a:lnTo>
                <a:lnTo>
                  <a:pt x="2243" y="6642"/>
                </a:lnTo>
                <a:lnTo>
                  <a:pt x="2248" y="6637"/>
                </a:lnTo>
                <a:lnTo>
                  <a:pt x="2251" y="6637"/>
                </a:lnTo>
                <a:lnTo>
                  <a:pt x="2253" y="6640"/>
                </a:lnTo>
                <a:lnTo>
                  <a:pt x="2252" y="6646"/>
                </a:lnTo>
                <a:lnTo>
                  <a:pt x="2249" y="6654"/>
                </a:lnTo>
                <a:lnTo>
                  <a:pt x="2244" y="6663"/>
                </a:lnTo>
                <a:lnTo>
                  <a:pt x="2241" y="6662"/>
                </a:lnTo>
                <a:lnTo>
                  <a:pt x="2239" y="6661"/>
                </a:lnTo>
                <a:close/>
                <a:moveTo>
                  <a:pt x="2276" y="6645"/>
                </a:moveTo>
                <a:lnTo>
                  <a:pt x="2277" y="6662"/>
                </a:lnTo>
                <a:lnTo>
                  <a:pt x="2285" y="6674"/>
                </a:lnTo>
                <a:lnTo>
                  <a:pt x="2296" y="6682"/>
                </a:lnTo>
                <a:lnTo>
                  <a:pt x="2312" y="6685"/>
                </a:lnTo>
                <a:lnTo>
                  <a:pt x="2322" y="6684"/>
                </a:lnTo>
                <a:lnTo>
                  <a:pt x="2333" y="6682"/>
                </a:lnTo>
                <a:lnTo>
                  <a:pt x="2343" y="6677"/>
                </a:lnTo>
                <a:lnTo>
                  <a:pt x="2352" y="6671"/>
                </a:lnTo>
                <a:lnTo>
                  <a:pt x="2347" y="6687"/>
                </a:lnTo>
                <a:lnTo>
                  <a:pt x="2343" y="6702"/>
                </a:lnTo>
                <a:lnTo>
                  <a:pt x="2338" y="6719"/>
                </a:lnTo>
                <a:lnTo>
                  <a:pt x="2334" y="6734"/>
                </a:lnTo>
                <a:lnTo>
                  <a:pt x="2330" y="6741"/>
                </a:lnTo>
                <a:lnTo>
                  <a:pt x="2327" y="6748"/>
                </a:lnTo>
                <a:lnTo>
                  <a:pt x="2321" y="6742"/>
                </a:lnTo>
                <a:lnTo>
                  <a:pt x="2315" y="6737"/>
                </a:lnTo>
                <a:lnTo>
                  <a:pt x="2307" y="6734"/>
                </a:lnTo>
                <a:lnTo>
                  <a:pt x="2297" y="6733"/>
                </a:lnTo>
                <a:lnTo>
                  <a:pt x="2281" y="6736"/>
                </a:lnTo>
                <a:lnTo>
                  <a:pt x="2267" y="6741"/>
                </a:lnTo>
                <a:lnTo>
                  <a:pt x="2254" y="6751"/>
                </a:lnTo>
                <a:lnTo>
                  <a:pt x="2243" y="6763"/>
                </a:lnTo>
                <a:lnTo>
                  <a:pt x="2247" y="6739"/>
                </a:lnTo>
                <a:lnTo>
                  <a:pt x="2253" y="6716"/>
                </a:lnTo>
                <a:lnTo>
                  <a:pt x="2262" y="6687"/>
                </a:lnTo>
                <a:lnTo>
                  <a:pt x="2276" y="6645"/>
                </a:lnTo>
                <a:close/>
                <a:moveTo>
                  <a:pt x="3378" y="2716"/>
                </a:moveTo>
                <a:lnTo>
                  <a:pt x="3375" y="2723"/>
                </a:lnTo>
                <a:lnTo>
                  <a:pt x="3373" y="2722"/>
                </a:lnTo>
                <a:lnTo>
                  <a:pt x="3373" y="2721"/>
                </a:lnTo>
                <a:lnTo>
                  <a:pt x="3374" y="2720"/>
                </a:lnTo>
                <a:lnTo>
                  <a:pt x="3378" y="2716"/>
                </a:lnTo>
                <a:close/>
                <a:moveTo>
                  <a:pt x="2004" y="7551"/>
                </a:moveTo>
                <a:lnTo>
                  <a:pt x="2008" y="7556"/>
                </a:lnTo>
                <a:lnTo>
                  <a:pt x="2013" y="7559"/>
                </a:lnTo>
                <a:lnTo>
                  <a:pt x="2019" y="7562"/>
                </a:lnTo>
                <a:lnTo>
                  <a:pt x="2025" y="7563"/>
                </a:lnTo>
                <a:lnTo>
                  <a:pt x="2018" y="7580"/>
                </a:lnTo>
                <a:lnTo>
                  <a:pt x="2012" y="7597"/>
                </a:lnTo>
                <a:lnTo>
                  <a:pt x="2006" y="7612"/>
                </a:lnTo>
                <a:lnTo>
                  <a:pt x="2001" y="7627"/>
                </a:lnTo>
                <a:lnTo>
                  <a:pt x="1994" y="7629"/>
                </a:lnTo>
                <a:lnTo>
                  <a:pt x="1988" y="7631"/>
                </a:lnTo>
                <a:lnTo>
                  <a:pt x="1982" y="7634"/>
                </a:lnTo>
                <a:lnTo>
                  <a:pt x="1976" y="7639"/>
                </a:lnTo>
                <a:lnTo>
                  <a:pt x="1983" y="7618"/>
                </a:lnTo>
                <a:lnTo>
                  <a:pt x="1989" y="7598"/>
                </a:lnTo>
                <a:lnTo>
                  <a:pt x="1996" y="7575"/>
                </a:lnTo>
                <a:lnTo>
                  <a:pt x="2004" y="7551"/>
                </a:lnTo>
                <a:close/>
                <a:moveTo>
                  <a:pt x="1931" y="7786"/>
                </a:moveTo>
                <a:lnTo>
                  <a:pt x="1936" y="7769"/>
                </a:lnTo>
                <a:lnTo>
                  <a:pt x="1941" y="7750"/>
                </a:lnTo>
                <a:lnTo>
                  <a:pt x="1949" y="7726"/>
                </a:lnTo>
                <a:lnTo>
                  <a:pt x="1958" y="7698"/>
                </a:lnTo>
                <a:lnTo>
                  <a:pt x="1961" y="7702"/>
                </a:lnTo>
                <a:lnTo>
                  <a:pt x="1965" y="7705"/>
                </a:lnTo>
                <a:lnTo>
                  <a:pt x="1969" y="7707"/>
                </a:lnTo>
                <a:lnTo>
                  <a:pt x="1974" y="7709"/>
                </a:lnTo>
                <a:lnTo>
                  <a:pt x="1969" y="7728"/>
                </a:lnTo>
                <a:lnTo>
                  <a:pt x="1964" y="7746"/>
                </a:lnTo>
                <a:lnTo>
                  <a:pt x="1960" y="7761"/>
                </a:lnTo>
                <a:lnTo>
                  <a:pt x="1957" y="7775"/>
                </a:lnTo>
                <a:lnTo>
                  <a:pt x="1949" y="7778"/>
                </a:lnTo>
                <a:lnTo>
                  <a:pt x="1943" y="7780"/>
                </a:lnTo>
                <a:lnTo>
                  <a:pt x="1937" y="7782"/>
                </a:lnTo>
                <a:lnTo>
                  <a:pt x="1931" y="7786"/>
                </a:lnTo>
                <a:close/>
                <a:moveTo>
                  <a:pt x="3763" y="1293"/>
                </a:moveTo>
                <a:lnTo>
                  <a:pt x="3757" y="1291"/>
                </a:lnTo>
                <a:lnTo>
                  <a:pt x="3749" y="1290"/>
                </a:lnTo>
                <a:lnTo>
                  <a:pt x="3745" y="1291"/>
                </a:lnTo>
                <a:lnTo>
                  <a:pt x="3741" y="1292"/>
                </a:lnTo>
                <a:lnTo>
                  <a:pt x="3745" y="1282"/>
                </a:lnTo>
                <a:lnTo>
                  <a:pt x="3749" y="1272"/>
                </a:lnTo>
                <a:lnTo>
                  <a:pt x="3758" y="1284"/>
                </a:lnTo>
                <a:lnTo>
                  <a:pt x="3763" y="1293"/>
                </a:lnTo>
                <a:close/>
                <a:moveTo>
                  <a:pt x="3659" y="1726"/>
                </a:moveTo>
                <a:lnTo>
                  <a:pt x="3662" y="1711"/>
                </a:lnTo>
                <a:lnTo>
                  <a:pt x="3670" y="1692"/>
                </a:lnTo>
                <a:lnTo>
                  <a:pt x="3688" y="1646"/>
                </a:lnTo>
                <a:lnTo>
                  <a:pt x="3721" y="1550"/>
                </a:lnTo>
                <a:lnTo>
                  <a:pt x="3750" y="1459"/>
                </a:lnTo>
                <a:lnTo>
                  <a:pt x="3764" y="1421"/>
                </a:lnTo>
                <a:lnTo>
                  <a:pt x="3779" y="1386"/>
                </a:lnTo>
                <a:lnTo>
                  <a:pt x="3813" y="1302"/>
                </a:lnTo>
                <a:lnTo>
                  <a:pt x="3852" y="1199"/>
                </a:lnTo>
                <a:lnTo>
                  <a:pt x="3875" y="1140"/>
                </a:lnTo>
                <a:lnTo>
                  <a:pt x="3890" y="1118"/>
                </a:lnTo>
                <a:lnTo>
                  <a:pt x="3908" y="1119"/>
                </a:lnTo>
                <a:lnTo>
                  <a:pt x="3898" y="1167"/>
                </a:lnTo>
                <a:lnTo>
                  <a:pt x="3890" y="1208"/>
                </a:lnTo>
                <a:lnTo>
                  <a:pt x="3879" y="1243"/>
                </a:lnTo>
                <a:lnTo>
                  <a:pt x="3861" y="1276"/>
                </a:lnTo>
                <a:lnTo>
                  <a:pt x="3832" y="1329"/>
                </a:lnTo>
                <a:lnTo>
                  <a:pt x="3813" y="1382"/>
                </a:lnTo>
                <a:lnTo>
                  <a:pt x="3792" y="1443"/>
                </a:lnTo>
                <a:lnTo>
                  <a:pt x="3760" y="1521"/>
                </a:lnTo>
                <a:lnTo>
                  <a:pt x="3738" y="1575"/>
                </a:lnTo>
                <a:lnTo>
                  <a:pt x="3723" y="1632"/>
                </a:lnTo>
                <a:lnTo>
                  <a:pt x="3704" y="1703"/>
                </a:lnTo>
                <a:lnTo>
                  <a:pt x="3674" y="1805"/>
                </a:lnTo>
                <a:lnTo>
                  <a:pt x="3630" y="1932"/>
                </a:lnTo>
                <a:lnTo>
                  <a:pt x="3610" y="1995"/>
                </a:lnTo>
                <a:lnTo>
                  <a:pt x="3602" y="2020"/>
                </a:lnTo>
                <a:lnTo>
                  <a:pt x="3596" y="2036"/>
                </a:lnTo>
                <a:lnTo>
                  <a:pt x="3580" y="2073"/>
                </a:lnTo>
                <a:lnTo>
                  <a:pt x="3567" y="2113"/>
                </a:lnTo>
                <a:lnTo>
                  <a:pt x="3554" y="2152"/>
                </a:lnTo>
                <a:lnTo>
                  <a:pt x="3544" y="2193"/>
                </a:lnTo>
                <a:lnTo>
                  <a:pt x="3542" y="2198"/>
                </a:lnTo>
                <a:lnTo>
                  <a:pt x="3538" y="2204"/>
                </a:lnTo>
                <a:lnTo>
                  <a:pt x="3532" y="2212"/>
                </a:lnTo>
                <a:lnTo>
                  <a:pt x="3523" y="2226"/>
                </a:lnTo>
                <a:lnTo>
                  <a:pt x="3565" y="2065"/>
                </a:lnTo>
                <a:lnTo>
                  <a:pt x="3585" y="1989"/>
                </a:lnTo>
                <a:lnTo>
                  <a:pt x="3594" y="1953"/>
                </a:lnTo>
                <a:lnTo>
                  <a:pt x="3603" y="1917"/>
                </a:lnTo>
                <a:lnTo>
                  <a:pt x="3623" y="1853"/>
                </a:lnTo>
                <a:lnTo>
                  <a:pt x="3640" y="1809"/>
                </a:lnTo>
                <a:lnTo>
                  <a:pt x="3652" y="1771"/>
                </a:lnTo>
                <a:lnTo>
                  <a:pt x="3659" y="1726"/>
                </a:lnTo>
                <a:close/>
                <a:moveTo>
                  <a:pt x="2193" y="6530"/>
                </a:moveTo>
                <a:lnTo>
                  <a:pt x="2197" y="6533"/>
                </a:lnTo>
                <a:lnTo>
                  <a:pt x="2202" y="6534"/>
                </a:lnTo>
                <a:lnTo>
                  <a:pt x="2207" y="6536"/>
                </a:lnTo>
                <a:lnTo>
                  <a:pt x="2213" y="6536"/>
                </a:lnTo>
                <a:lnTo>
                  <a:pt x="2217" y="6536"/>
                </a:lnTo>
                <a:lnTo>
                  <a:pt x="2221" y="6535"/>
                </a:lnTo>
                <a:lnTo>
                  <a:pt x="2217" y="6548"/>
                </a:lnTo>
                <a:lnTo>
                  <a:pt x="2214" y="6561"/>
                </a:lnTo>
                <a:lnTo>
                  <a:pt x="2210" y="6575"/>
                </a:lnTo>
                <a:lnTo>
                  <a:pt x="2206" y="6589"/>
                </a:lnTo>
                <a:lnTo>
                  <a:pt x="2201" y="6588"/>
                </a:lnTo>
                <a:lnTo>
                  <a:pt x="2197" y="6588"/>
                </a:lnTo>
                <a:lnTo>
                  <a:pt x="2186" y="6589"/>
                </a:lnTo>
                <a:lnTo>
                  <a:pt x="2176" y="6591"/>
                </a:lnTo>
                <a:lnTo>
                  <a:pt x="2180" y="6577"/>
                </a:lnTo>
                <a:lnTo>
                  <a:pt x="2184" y="6560"/>
                </a:lnTo>
                <a:lnTo>
                  <a:pt x="2188" y="6545"/>
                </a:lnTo>
                <a:lnTo>
                  <a:pt x="2193" y="6530"/>
                </a:lnTo>
                <a:close/>
                <a:moveTo>
                  <a:pt x="4260" y="619"/>
                </a:moveTo>
                <a:lnTo>
                  <a:pt x="4262" y="619"/>
                </a:lnTo>
                <a:lnTo>
                  <a:pt x="4264" y="618"/>
                </a:lnTo>
                <a:lnTo>
                  <a:pt x="4258" y="630"/>
                </a:lnTo>
                <a:lnTo>
                  <a:pt x="4249" y="641"/>
                </a:lnTo>
                <a:lnTo>
                  <a:pt x="4239" y="649"/>
                </a:lnTo>
                <a:lnTo>
                  <a:pt x="4224" y="655"/>
                </a:lnTo>
                <a:lnTo>
                  <a:pt x="4226" y="641"/>
                </a:lnTo>
                <a:lnTo>
                  <a:pt x="4229" y="627"/>
                </a:lnTo>
                <a:lnTo>
                  <a:pt x="4233" y="613"/>
                </a:lnTo>
                <a:lnTo>
                  <a:pt x="4237" y="599"/>
                </a:lnTo>
                <a:lnTo>
                  <a:pt x="4239" y="607"/>
                </a:lnTo>
                <a:lnTo>
                  <a:pt x="4244" y="613"/>
                </a:lnTo>
                <a:lnTo>
                  <a:pt x="4251" y="618"/>
                </a:lnTo>
                <a:lnTo>
                  <a:pt x="4260" y="619"/>
                </a:lnTo>
                <a:close/>
                <a:moveTo>
                  <a:pt x="4180" y="410"/>
                </a:moveTo>
                <a:lnTo>
                  <a:pt x="4175" y="410"/>
                </a:lnTo>
                <a:lnTo>
                  <a:pt x="4171" y="411"/>
                </a:lnTo>
                <a:lnTo>
                  <a:pt x="4177" y="387"/>
                </a:lnTo>
                <a:lnTo>
                  <a:pt x="4186" y="369"/>
                </a:lnTo>
                <a:lnTo>
                  <a:pt x="4197" y="355"/>
                </a:lnTo>
                <a:lnTo>
                  <a:pt x="4211" y="344"/>
                </a:lnTo>
                <a:lnTo>
                  <a:pt x="4215" y="352"/>
                </a:lnTo>
                <a:lnTo>
                  <a:pt x="4216" y="359"/>
                </a:lnTo>
                <a:lnTo>
                  <a:pt x="4210" y="376"/>
                </a:lnTo>
                <a:lnTo>
                  <a:pt x="4194" y="415"/>
                </a:lnTo>
                <a:lnTo>
                  <a:pt x="4192" y="413"/>
                </a:lnTo>
                <a:lnTo>
                  <a:pt x="4188" y="411"/>
                </a:lnTo>
                <a:lnTo>
                  <a:pt x="4185" y="410"/>
                </a:lnTo>
                <a:lnTo>
                  <a:pt x="4180" y="410"/>
                </a:lnTo>
                <a:close/>
                <a:moveTo>
                  <a:pt x="4193" y="776"/>
                </a:moveTo>
                <a:lnTo>
                  <a:pt x="4197" y="779"/>
                </a:lnTo>
                <a:lnTo>
                  <a:pt x="4199" y="782"/>
                </a:lnTo>
                <a:lnTo>
                  <a:pt x="4197" y="804"/>
                </a:lnTo>
                <a:lnTo>
                  <a:pt x="4196" y="823"/>
                </a:lnTo>
                <a:lnTo>
                  <a:pt x="4194" y="837"/>
                </a:lnTo>
                <a:lnTo>
                  <a:pt x="4191" y="847"/>
                </a:lnTo>
                <a:lnTo>
                  <a:pt x="4189" y="847"/>
                </a:lnTo>
                <a:lnTo>
                  <a:pt x="4188" y="846"/>
                </a:lnTo>
                <a:lnTo>
                  <a:pt x="4180" y="847"/>
                </a:lnTo>
                <a:lnTo>
                  <a:pt x="4174" y="849"/>
                </a:lnTo>
                <a:lnTo>
                  <a:pt x="4171" y="835"/>
                </a:lnTo>
                <a:lnTo>
                  <a:pt x="4173" y="815"/>
                </a:lnTo>
                <a:lnTo>
                  <a:pt x="4179" y="794"/>
                </a:lnTo>
                <a:lnTo>
                  <a:pt x="4193" y="776"/>
                </a:lnTo>
                <a:close/>
                <a:moveTo>
                  <a:pt x="3569" y="1800"/>
                </a:moveTo>
                <a:lnTo>
                  <a:pt x="3572" y="1802"/>
                </a:lnTo>
                <a:lnTo>
                  <a:pt x="3576" y="1803"/>
                </a:lnTo>
                <a:lnTo>
                  <a:pt x="3580" y="1805"/>
                </a:lnTo>
                <a:lnTo>
                  <a:pt x="3585" y="1805"/>
                </a:lnTo>
                <a:lnTo>
                  <a:pt x="3594" y="1804"/>
                </a:lnTo>
                <a:lnTo>
                  <a:pt x="3602" y="1801"/>
                </a:lnTo>
                <a:lnTo>
                  <a:pt x="3596" y="1822"/>
                </a:lnTo>
                <a:lnTo>
                  <a:pt x="3589" y="1843"/>
                </a:lnTo>
                <a:lnTo>
                  <a:pt x="3583" y="1863"/>
                </a:lnTo>
                <a:lnTo>
                  <a:pt x="3578" y="1880"/>
                </a:lnTo>
                <a:lnTo>
                  <a:pt x="3574" y="1878"/>
                </a:lnTo>
                <a:lnTo>
                  <a:pt x="3571" y="1877"/>
                </a:lnTo>
                <a:lnTo>
                  <a:pt x="3567" y="1876"/>
                </a:lnTo>
                <a:lnTo>
                  <a:pt x="3561" y="1876"/>
                </a:lnTo>
                <a:lnTo>
                  <a:pt x="3553" y="1877"/>
                </a:lnTo>
                <a:lnTo>
                  <a:pt x="3546" y="1879"/>
                </a:lnTo>
                <a:lnTo>
                  <a:pt x="3550" y="1861"/>
                </a:lnTo>
                <a:lnTo>
                  <a:pt x="3556" y="1841"/>
                </a:lnTo>
                <a:lnTo>
                  <a:pt x="3561" y="1821"/>
                </a:lnTo>
                <a:lnTo>
                  <a:pt x="3569" y="1800"/>
                </a:lnTo>
                <a:close/>
                <a:moveTo>
                  <a:pt x="3250" y="2843"/>
                </a:moveTo>
                <a:lnTo>
                  <a:pt x="3251" y="2843"/>
                </a:lnTo>
                <a:lnTo>
                  <a:pt x="3251" y="2843"/>
                </a:lnTo>
                <a:lnTo>
                  <a:pt x="3257" y="2843"/>
                </a:lnTo>
                <a:lnTo>
                  <a:pt x="3262" y="2842"/>
                </a:lnTo>
                <a:lnTo>
                  <a:pt x="3268" y="2840"/>
                </a:lnTo>
                <a:lnTo>
                  <a:pt x="3273" y="2838"/>
                </a:lnTo>
                <a:lnTo>
                  <a:pt x="3270" y="2857"/>
                </a:lnTo>
                <a:lnTo>
                  <a:pt x="3267" y="2876"/>
                </a:lnTo>
                <a:lnTo>
                  <a:pt x="3262" y="2895"/>
                </a:lnTo>
                <a:lnTo>
                  <a:pt x="3258" y="2913"/>
                </a:lnTo>
                <a:lnTo>
                  <a:pt x="3253" y="2909"/>
                </a:lnTo>
                <a:lnTo>
                  <a:pt x="3247" y="2905"/>
                </a:lnTo>
                <a:lnTo>
                  <a:pt x="3240" y="2903"/>
                </a:lnTo>
                <a:lnTo>
                  <a:pt x="3232" y="2902"/>
                </a:lnTo>
                <a:lnTo>
                  <a:pt x="3231" y="2902"/>
                </a:lnTo>
                <a:lnTo>
                  <a:pt x="3230" y="2903"/>
                </a:lnTo>
                <a:lnTo>
                  <a:pt x="3236" y="2888"/>
                </a:lnTo>
                <a:lnTo>
                  <a:pt x="3241" y="2872"/>
                </a:lnTo>
                <a:lnTo>
                  <a:pt x="3246" y="2858"/>
                </a:lnTo>
                <a:lnTo>
                  <a:pt x="3250" y="2843"/>
                </a:lnTo>
                <a:close/>
                <a:moveTo>
                  <a:pt x="2941" y="3347"/>
                </a:moveTo>
                <a:lnTo>
                  <a:pt x="2934" y="3348"/>
                </a:lnTo>
                <a:lnTo>
                  <a:pt x="2927" y="3350"/>
                </a:lnTo>
                <a:lnTo>
                  <a:pt x="2920" y="3353"/>
                </a:lnTo>
                <a:lnTo>
                  <a:pt x="2913" y="3357"/>
                </a:lnTo>
                <a:lnTo>
                  <a:pt x="2918" y="3333"/>
                </a:lnTo>
                <a:lnTo>
                  <a:pt x="2923" y="3310"/>
                </a:lnTo>
                <a:lnTo>
                  <a:pt x="2928" y="3287"/>
                </a:lnTo>
                <a:lnTo>
                  <a:pt x="2933" y="3265"/>
                </a:lnTo>
                <a:lnTo>
                  <a:pt x="2937" y="3273"/>
                </a:lnTo>
                <a:lnTo>
                  <a:pt x="2943" y="3279"/>
                </a:lnTo>
                <a:lnTo>
                  <a:pt x="2952" y="3283"/>
                </a:lnTo>
                <a:lnTo>
                  <a:pt x="2962" y="3284"/>
                </a:lnTo>
                <a:lnTo>
                  <a:pt x="2962" y="3284"/>
                </a:lnTo>
                <a:lnTo>
                  <a:pt x="2962" y="3284"/>
                </a:lnTo>
                <a:lnTo>
                  <a:pt x="2958" y="3300"/>
                </a:lnTo>
                <a:lnTo>
                  <a:pt x="2953" y="3315"/>
                </a:lnTo>
                <a:lnTo>
                  <a:pt x="2948" y="3331"/>
                </a:lnTo>
                <a:lnTo>
                  <a:pt x="2943" y="3348"/>
                </a:lnTo>
                <a:lnTo>
                  <a:pt x="2942" y="3348"/>
                </a:lnTo>
                <a:lnTo>
                  <a:pt x="2941" y="3347"/>
                </a:lnTo>
                <a:close/>
                <a:moveTo>
                  <a:pt x="1749" y="9084"/>
                </a:moveTo>
                <a:lnTo>
                  <a:pt x="1741" y="9065"/>
                </a:lnTo>
                <a:lnTo>
                  <a:pt x="1739" y="9056"/>
                </a:lnTo>
                <a:lnTo>
                  <a:pt x="1742" y="9051"/>
                </a:lnTo>
                <a:lnTo>
                  <a:pt x="1750" y="9042"/>
                </a:lnTo>
                <a:lnTo>
                  <a:pt x="1760" y="9053"/>
                </a:lnTo>
                <a:lnTo>
                  <a:pt x="1765" y="9060"/>
                </a:lnTo>
                <a:lnTo>
                  <a:pt x="1760" y="9069"/>
                </a:lnTo>
                <a:lnTo>
                  <a:pt x="1749" y="9084"/>
                </a:lnTo>
                <a:close/>
              </a:path>
            </a:pathLst>
          </a:custGeom>
        </p:spPr>
      </p:pic>
      <p:sp>
        <p:nvSpPr>
          <p:cNvPr id="4" name="Freeform 95">
            <a:extLst>
              <a:ext uri="{FF2B5EF4-FFF2-40B4-BE49-F238E27FC236}">
                <a16:creationId xmlns:a16="http://schemas.microsoft.com/office/drawing/2014/main" id="{35103BF7-CB76-4C5C-B284-1E29543AE7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9854" y="1642653"/>
            <a:ext cx="3753109" cy="1456303"/>
          </a:xfrm>
          <a:custGeom>
            <a:avLst/>
            <a:gdLst>
              <a:gd name="T0" fmla="*/ 6600 w 7287"/>
              <a:gd name="T1" fmla="*/ 1896 h 1897"/>
              <a:gd name="T2" fmla="*/ 7286 w 7287"/>
              <a:gd name="T3" fmla="*/ 950 h 1897"/>
              <a:gd name="T4" fmla="*/ 6600 w 7287"/>
              <a:gd name="T5" fmla="*/ 0 h 1897"/>
              <a:gd name="T6" fmla="*/ 0 w 7287"/>
              <a:gd name="T7" fmla="*/ 0 h 1897"/>
              <a:gd name="T8" fmla="*/ 0 w 7287"/>
              <a:gd name="T9" fmla="*/ 1896 h 1897"/>
              <a:gd name="T10" fmla="*/ 6600 w 7287"/>
              <a:gd name="T11" fmla="*/ 1896 h 18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287" h="1897">
                <a:moveTo>
                  <a:pt x="6600" y="1896"/>
                </a:moveTo>
                <a:lnTo>
                  <a:pt x="7286" y="950"/>
                </a:lnTo>
                <a:lnTo>
                  <a:pt x="6600" y="0"/>
                </a:lnTo>
                <a:lnTo>
                  <a:pt x="0" y="0"/>
                </a:lnTo>
                <a:lnTo>
                  <a:pt x="0" y="1896"/>
                </a:lnTo>
                <a:lnTo>
                  <a:pt x="6600" y="1896"/>
                </a:lnTo>
              </a:path>
            </a:pathLst>
          </a:custGeom>
          <a:solidFill>
            <a:srgbClr val="2580B7">
              <a:lumMod val="20000"/>
              <a:lumOff val="80000"/>
            </a:srgb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defTabSz="1828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197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DF3FEF0-BE00-49BB-803D-5C26A2F7B0AF}"/>
              </a:ext>
            </a:extLst>
          </p:cNvPr>
          <p:cNvSpPr txBox="1"/>
          <p:nvPr/>
        </p:nvSpPr>
        <p:spPr>
          <a:xfrm>
            <a:off x="2314085" y="1762381"/>
            <a:ext cx="354584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defRPr/>
            </a:pPr>
            <a:r>
              <a:rPr lang="en-US" sz="2400" b="1" dirty="0">
                <a:solidFill>
                  <a:srgbClr val="0070C0"/>
                </a:solidFill>
                <a:latin typeface="Rockwell" panose="02060603020205020403" pitchFamily="18" charset="0"/>
              </a:rPr>
              <a:t>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8E988A5-6352-4D74-9FAC-1B74D97D5E10}"/>
              </a:ext>
            </a:extLst>
          </p:cNvPr>
          <p:cNvSpPr/>
          <p:nvPr/>
        </p:nvSpPr>
        <p:spPr>
          <a:xfrm>
            <a:off x="2222645" y="2240571"/>
            <a:ext cx="2408942" cy="70371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defRPr/>
            </a:pPr>
            <a:r>
              <a:rPr lang="en-US" b="1" dirty="0">
                <a:solidFill>
                  <a:srgbClr val="C00000"/>
                </a:solidFill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Define Threat and Threat Sources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6327B1D-2908-4C88-8582-41727726312A}"/>
              </a:ext>
            </a:extLst>
          </p:cNvPr>
          <p:cNvCxnSpPr/>
          <p:nvPr/>
        </p:nvCxnSpPr>
        <p:spPr>
          <a:xfrm>
            <a:off x="2319383" y="2227071"/>
            <a:ext cx="447483" cy="0"/>
          </a:xfrm>
          <a:prstGeom prst="line">
            <a:avLst/>
          </a:prstGeom>
          <a:noFill/>
          <a:ln w="28575" cap="flat" cmpd="sng" algn="ctr">
            <a:solidFill>
              <a:srgbClr val="2580B7"/>
            </a:solidFill>
            <a:prstDash val="solid"/>
            <a:miter lim="800000"/>
          </a:ln>
          <a:effectLst/>
        </p:spPr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A2352A9A-9221-4B59-8816-F260B8E0DEA1}"/>
              </a:ext>
            </a:extLst>
          </p:cNvPr>
          <p:cNvSpPr txBox="1"/>
          <p:nvPr/>
        </p:nvSpPr>
        <p:spPr>
          <a:xfrm>
            <a:off x="6107272" y="1762381"/>
            <a:ext cx="354584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defRPr/>
            </a:pPr>
            <a:r>
              <a:rPr lang="en-US" sz="2400" b="1" dirty="0">
                <a:solidFill>
                  <a:srgbClr val="0070C0"/>
                </a:solidFill>
                <a:latin typeface="Rockwell" panose="02060603020205020403" pitchFamily="18" charset="0"/>
              </a:rPr>
              <a:t>2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884A922-7D0B-470B-9CE0-FC227EEA8317}"/>
              </a:ext>
            </a:extLst>
          </p:cNvPr>
          <p:cNvSpPr/>
          <p:nvPr/>
        </p:nvSpPr>
        <p:spPr>
          <a:xfrm>
            <a:off x="6015832" y="2227716"/>
            <a:ext cx="2137568" cy="7294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defRPr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Define Malware and its Types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6BA24EE-F5A0-4840-A383-8848859A58C9}"/>
              </a:ext>
            </a:extLst>
          </p:cNvPr>
          <p:cNvCxnSpPr/>
          <p:nvPr/>
        </p:nvCxnSpPr>
        <p:spPr>
          <a:xfrm>
            <a:off x="6112570" y="2227071"/>
            <a:ext cx="447483" cy="0"/>
          </a:xfrm>
          <a:prstGeom prst="line">
            <a:avLst/>
          </a:prstGeom>
          <a:noFill/>
          <a:ln w="28575" cap="flat" cmpd="sng" algn="ctr">
            <a:solidFill>
              <a:srgbClr val="179E86"/>
            </a:solidFill>
            <a:prstDash val="solid"/>
            <a:miter lim="800000"/>
          </a:ln>
          <a:effectLst/>
        </p:spPr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098F8D9D-B548-42AA-B659-B9332882EFC2}"/>
              </a:ext>
            </a:extLst>
          </p:cNvPr>
          <p:cNvSpPr txBox="1"/>
          <p:nvPr/>
        </p:nvSpPr>
        <p:spPr>
          <a:xfrm>
            <a:off x="1111985" y="4152091"/>
            <a:ext cx="354584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defRPr/>
            </a:pPr>
            <a:r>
              <a:rPr lang="en-US" sz="2400" b="1" dirty="0">
                <a:solidFill>
                  <a:srgbClr val="0070C0"/>
                </a:solidFill>
                <a:latin typeface="Rockwell" panose="02060603020205020403" pitchFamily="18" charset="0"/>
              </a:rPr>
              <a:t>3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45460DA-E07C-4011-9F62-24796740DAA6}"/>
              </a:ext>
            </a:extLst>
          </p:cNvPr>
          <p:cNvSpPr/>
          <p:nvPr/>
        </p:nvSpPr>
        <p:spPr>
          <a:xfrm>
            <a:off x="1020545" y="4617426"/>
            <a:ext cx="2137568" cy="7294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defRPr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Define Vulnerabilities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2B3F0AA-BFDF-474B-ABD8-C2E53DAF34EC}"/>
              </a:ext>
            </a:extLst>
          </p:cNvPr>
          <p:cNvCxnSpPr/>
          <p:nvPr/>
        </p:nvCxnSpPr>
        <p:spPr>
          <a:xfrm>
            <a:off x="1117283" y="4616781"/>
            <a:ext cx="447483" cy="0"/>
          </a:xfrm>
          <a:prstGeom prst="line">
            <a:avLst/>
          </a:prstGeom>
          <a:noFill/>
          <a:ln w="28575" cap="flat" cmpd="sng" algn="ctr">
            <a:solidFill>
              <a:srgbClr val="9EBE5B"/>
            </a:solidFill>
            <a:prstDash val="solid"/>
            <a:miter lim="800000"/>
          </a:ln>
          <a:effectLst/>
        </p:spPr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C14B356C-55B9-4F31-9CF3-F48C79F5C315}"/>
              </a:ext>
            </a:extLst>
          </p:cNvPr>
          <p:cNvSpPr txBox="1"/>
          <p:nvPr/>
        </p:nvSpPr>
        <p:spPr>
          <a:xfrm>
            <a:off x="4905172" y="4152091"/>
            <a:ext cx="354584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defRPr/>
            </a:pPr>
            <a:r>
              <a:rPr lang="en-US" sz="2400" b="1" dirty="0">
                <a:solidFill>
                  <a:srgbClr val="0070C0"/>
                </a:solidFill>
                <a:latin typeface="Rockwell" panose="02060603020205020403" pitchFamily="18" charset="0"/>
              </a:rPr>
              <a:t>4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2BDA09A-8DC4-4B09-AE88-8743CEE851B1}"/>
              </a:ext>
            </a:extLst>
          </p:cNvPr>
          <p:cNvSpPr/>
          <p:nvPr/>
        </p:nvSpPr>
        <p:spPr>
          <a:xfrm>
            <a:off x="4813732" y="4617426"/>
            <a:ext cx="2577668" cy="7294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defRPr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Define Vulnerability Assessment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810C4057-6771-4A6A-B388-86BE04841ED6}"/>
              </a:ext>
            </a:extLst>
          </p:cNvPr>
          <p:cNvCxnSpPr/>
          <p:nvPr/>
        </p:nvCxnSpPr>
        <p:spPr>
          <a:xfrm>
            <a:off x="4910470" y="4616781"/>
            <a:ext cx="447483" cy="0"/>
          </a:xfrm>
          <a:prstGeom prst="line">
            <a:avLst/>
          </a:prstGeom>
          <a:noFill/>
          <a:ln w="28575" cap="flat" cmpd="sng" algn="ctr">
            <a:solidFill>
              <a:srgbClr val="F59B11"/>
            </a:solidFill>
            <a:prstDash val="solid"/>
            <a:miter lim="800000"/>
          </a:ln>
          <a:effectLst/>
        </p:spPr>
      </p:cxnSp>
      <p:grpSp>
        <p:nvGrpSpPr>
          <p:cNvPr id="17" name="Group 16">
            <a:extLst>
              <a:ext uri="{FF2B5EF4-FFF2-40B4-BE49-F238E27FC236}">
                <a16:creationId xmlns:a16="http://schemas.microsoft.com/office/drawing/2014/main" id="{9A5ED41A-A42C-41EB-9C35-D425371AE80C}"/>
              </a:ext>
            </a:extLst>
          </p:cNvPr>
          <p:cNvGrpSpPr/>
          <p:nvPr/>
        </p:nvGrpSpPr>
        <p:grpSpPr>
          <a:xfrm>
            <a:off x="1202100" y="1917847"/>
            <a:ext cx="903445" cy="765748"/>
            <a:chOff x="1428486" y="2316864"/>
            <a:chExt cx="903445" cy="765748"/>
          </a:xfrm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E02DB10D-9AE0-460F-B69E-2FD98EB8B7C2}"/>
                </a:ext>
              </a:extLst>
            </p:cNvPr>
            <p:cNvSpPr/>
            <p:nvPr/>
          </p:nvSpPr>
          <p:spPr>
            <a:xfrm>
              <a:off x="1566183" y="2316864"/>
              <a:ext cx="765748" cy="765748"/>
            </a:xfrm>
            <a:prstGeom prst="ellipse">
              <a:avLst/>
            </a:prstGeom>
            <a:solidFill>
              <a:srgbClr val="2580B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9" name="Freeform 40">
              <a:extLst>
                <a:ext uri="{FF2B5EF4-FFF2-40B4-BE49-F238E27FC236}">
                  <a16:creationId xmlns:a16="http://schemas.microsoft.com/office/drawing/2014/main" id="{7BF9B4E5-2ECA-4BD5-A639-547664D1A62A}"/>
                </a:ext>
              </a:extLst>
            </p:cNvPr>
            <p:cNvSpPr/>
            <p:nvPr/>
          </p:nvSpPr>
          <p:spPr>
            <a:xfrm rot="2700000">
              <a:off x="1619923" y="2181498"/>
              <a:ext cx="382874" cy="765748"/>
            </a:xfrm>
            <a:custGeom>
              <a:avLst/>
              <a:gdLst>
                <a:gd name="connsiteX0" fmla="*/ 382874 w 382874"/>
                <a:gd name="connsiteY0" fmla="*/ 0 h 765748"/>
                <a:gd name="connsiteX1" fmla="*/ 382874 w 382874"/>
                <a:gd name="connsiteY1" fmla="*/ 765748 h 765748"/>
                <a:gd name="connsiteX2" fmla="*/ 0 w 382874"/>
                <a:gd name="connsiteY2" fmla="*/ 382874 h 765748"/>
                <a:gd name="connsiteX3" fmla="*/ 382874 w 382874"/>
                <a:gd name="connsiteY3" fmla="*/ 0 h 765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2874" h="765748">
                  <a:moveTo>
                    <a:pt x="382874" y="0"/>
                  </a:moveTo>
                  <a:lnTo>
                    <a:pt x="382874" y="765748"/>
                  </a:lnTo>
                  <a:cubicBezTo>
                    <a:pt x="171419" y="765748"/>
                    <a:pt x="0" y="594329"/>
                    <a:pt x="0" y="382874"/>
                  </a:cubicBezTo>
                  <a:cubicBezTo>
                    <a:pt x="0" y="171419"/>
                    <a:pt x="171419" y="0"/>
                    <a:pt x="382874" y="0"/>
                  </a:cubicBezTo>
                  <a:close/>
                </a:path>
              </a:pathLst>
            </a:custGeom>
            <a:solidFill>
              <a:sysClr val="window" lastClr="FFFFFF">
                <a:alpha val="8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D6575B0D-4A90-4550-8F9F-431E3CD9E708}"/>
              </a:ext>
            </a:extLst>
          </p:cNvPr>
          <p:cNvGrpSpPr/>
          <p:nvPr/>
        </p:nvGrpSpPr>
        <p:grpSpPr>
          <a:xfrm>
            <a:off x="4995287" y="1917847"/>
            <a:ext cx="903445" cy="765748"/>
            <a:chOff x="4795932" y="2316864"/>
            <a:chExt cx="903445" cy="765748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09F798A1-74C5-4182-9759-292CC5EC9CC8}"/>
                </a:ext>
              </a:extLst>
            </p:cNvPr>
            <p:cNvSpPr/>
            <p:nvPr/>
          </p:nvSpPr>
          <p:spPr>
            <a:xfrm>
              <a:off x="4933629" y="2316864"/>
              <a:ext cx="765748" cy="765748"/>
            </a:xfrm>
            <a:prstGeom prst="ellipse">
              <a:avLst/>
            </a:prstGeom>
            <a:solidFill>
              <a:srgbClr val="179E8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2" name="Freeform 44">
              <a:extLst>
                <a:ext uri="{FF2B5EF4-FFF2-40B4-BE49-F238E27FC236}">
                  <a16:creationId xmlns:a16="http://schemas.microsoft.com/office/drawing/2014/main" id="{A0374769-37DA-410A-85B2-972028C59530}"/>
                </a:ext>
              </a:extLst>
            </p:cNvPr>
            <p:cNvSpPr/>
            <p:nvPr/>
          </p:nvSpPr>
          <p:spPr>
            <a:xfrm rot="2700000">
              <a:off x="4987369" y="2181498"/>
              <a:ext cx="382874" cy="765748"/>
            </a:xfrm>
            <a:custGeom>
              <a:avLst/>
              <a:gdLst>
                <a:gd name="connsiteX0" fmla="*/ 382874 w 382874"/>
                <a:gd name="connsiteY0" fmla="*/ 0 h 765748"/>
                <a:gd name="connsiteX1" fmla="*/ 382874 w 382874"/>
                <a:gd name="connsiteY1" fmla="*/ 765748 h 765748"/>
                <a:gd name="connsiteX2" fmla="*/ 0 w 382874"/>
                <a:gd name="connsiteY2" fmla="*/ 382874 h 765748"/>
                <a:gd name="connsiteX3" fmla="*/ 382874 w 382874"/>
                <a:gd name="connsiteY3" fmla="*/ 0 h 765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2874" h="765748">
                  <a:moveTo>
                    <a:pt x="382874" y="0"/>
                  </a:moveTo>
                  <a:lnTo>
                    <a:pt x="382874" y="765748"/>
                  </a:lnTo>
                  <a:cubicBezTo>
                    <a:pt x="171419" y="765748"/>
                    <a:pt x="0" y="594329"/>
                    <a:pt x="0" y="382874"/>
                  </a:cubicBezTo>
                  <a:cubicBezTo>
                    <a:pt x="0" y="171419"/>
                    <a:pt x="171419" y="0"/>
                    <a:pt x="382874" y="0"/>
                  </a:cubicBezTo>
                  <a:close/>
                </a:path>
              </a:pathLst>
            </a:custGeom>
            <a:solidFill>
              <a:sysClr val="window" lastClr="FFFFFF">
                <a:alpha val="8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A606D8FF-0BBD-4CB3-B713-69E0602F3B3D}"/>
              </a:ext>
            </a:extLst>
          </p:cNvPr>
          <p:cNvGrpSpPr/>
          <p:nvPr/>
        </p:nvGrpSpPr>
        <p:grpSpPr>
          <a:xfrm>
            <a:off x="0" y="4307557"/>
            <a:ext cx="903445" cy="765748"/>
            <a:chOff x="587082" y="4267686"/>
            <a:chExt cx="903445" cy="765748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E1C34328-3837-4888-A2A0-EE9D1164B3AF}"/>
                </a:ext>
              </a:extLst>
            </p:cNvPr>
            <p:cNvSpPr/>
            <p:nvPr/>
          </p:nvSpPr>
          <p:spPr>
            <a:xfrm>
              <a:off x="724779" y="4267686"/>
              <a:ext cx="765748" cy="765748"/>
            </a:xfrm>
            <a:prstGeom prst="ellipse">
              <a:avLst/>
            </a:prstGeom>
            <a:solidFill>
              <a:srgbClr val="9EBE5B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5" name="Freeform 46">
              <a:extLst>
                <a:ext uri="{FF2B5EF4-FFF2-40B4-BE49-F238E27FC236}">
                  <a16:creationId xmlns:a16="http://schemas.microsoft.com/office/drawing/2014/main" id="{A641C5F4-9A49-4F7B-9349-974366284CFD}"/>
                </a:ext>
              </a:extLst>
            </p:cNvPr>
            <p:cNvSpPr/>
            <p:nvPr/>
          </p:nvSpPr>
          <p:spPr>
            <a:xfrm rot="2700000">
              <a:off x="778519" y="4134987"/>
              <a:ext cx="382874" cy="765748"/>
            </a:xfrm>
            <a:custGeom>
              <a:avLst/>
              <a:gdLst>
                <a:gd name="connsiteX0" fmla="*/ 382874 w 382874"/>
                <a:gd name="connsiteY0" fmla="*/ 0 h 765748"/>
                <a:gd name="connsiteX1" fmla="*/ 382874 w 382874"/>
                <a:gd name="connsiteY1" fmla="*/ 765748 h 765748"/>
                <a:gd name="connsiteX2" fmla="*/ 0 w 382874"/>
                <a:gd name="connsiteY2" fmla="*/ 382874 h 765748"/>
                <a:gd name="connsiteX3" fmla="*/ 382874 w 382874"/>
                <a:gd name="connsiteY3" fmla="*/ 0 h 765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2874" h="765748">
                  <a:moveTo>
                    <a:pt x="382874" y="0"/>
                  </a:moveTo>
                  <a:lnTo>
                    <a:pt x="382874" y="765748"/>
                  </a:lnTo>
                  <a:cubicBezTo>
                    <a:pt x="171419" y="765748"/>
                    <a:pt x="0" y="594329"/>
                    <a:pt x="0" y="382874"/>
                  </a:cubicBezTo>
                  <a:cubicBezTo>
                    <a:pt x="0" y="171419"/>
                    <a:pt x="171419" y="0"/>
                    <a:pt x="382874" y="0"/>
                  </a:cubicBezTo>
                  <a:close/>
                </a:path>
              </a:pathLst>
            </a:custGeom>
            <a:solidFill>
              <a:sysClr val="window" lastClr="FFFFFF">
                <a:alpha val="8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9A3CD58B-A1A5-4707-9937-2F8F219E9771}"/>
              </a:ext>
            </a:extLst>
          </p:cNvPr>
          <p:cNvGrpSpPr/>
          <p:nvPr/>
        </p:nvGrpSpPr>
        <p:grpSpPr>
          <a:xfrm>
            <a:off x="3793187" y="4307557"/>
            <a:ext cx="903445" cy="765748"/>
            <a:chOff x="3954528" y="4267686"/>
            <a:chExt cx="903445" cy="765748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011376E9-8243-4F4D-9385-65AD8C070F32}"/>
                </a:ext>
              </a:extLst>
            </p:cNvPr>
            <p:cNvSpPr/>
            <p:nvPr/>
          </p:nvSpPr>
          <p:spPr>
            <a:xfrm>
              <a:off x="4092225" y="4267686"/>
              <a:ext cx="765748" cy="765748"/>
            </a:xfrm>
            <a:prstGeom prst="ellipse">
              <a:avLst/>
            </a:prstGeom>
            <a:solidFill>
              <a:srgbClr val="F59B1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8" name="Freeform 47">
              <a:extLst>
                <a:ext uri="{FF2B5EF4-FFF2-40B4-BE49-F238E27FC236}">
                  <a16:creationId xmlns:a16="http://schemas.microsoft.com/office/drawing/2014/main" id="{52183979-1364-4D54-84BC-FE7D425A21B5}"/>
                </a:ext>
              </a:extLst>
            </p:cNvPr>
            <p:cNvSpPr/>
            <p:nvPr/>
          </p:nvSpPr>
          <p:spPr>
            <a:xfrm rot="2700000">
              <a:off x="4145965" y="4134987"/>
              <a:ext cx="382874" cy="765748"/>
            </a:xfrm>
            <a:custGeom>
              <a:avLst/>
              <a:gdLst>
                <a:gd name="connsiteX0" fmla="*/ 382874 w 382874"/>
                <a:gd name="connsiteY0" fmla="*/ 0 h 765748"/>
                <a:gd name="connsiteX1" fmla="*/ 382874 w 382874"/>
                <a:gd name="connsiteY1" fmla="*/ 765748 h 765748"/>
                <a:gd name="connsiteX2" fmla="*/ 0 w 382874"/>
                <a:gd name="connsiteY2" fmla="*/ 382874 h 765748"/>
                <a:gd name="connsiteX3" fmla="*/ 382874 w 382874"/>
                <a:gd name="connsiteY3" fmla="*/ 0 h 765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2874" h="765748">
                  <a:moveTo>
                    <a:pt x="382874" y="0"/>
                  </a:moveTo>
                  <a:lnTo>
                    <a:pt x="382874" y="765748"/>
                  </a:lnTo>
                  <a:cubicBezTo>
                    <a:pt x="171419" y="765748"/>
                    <a:pt x="0" y="594329"/>
                    <a:pt x="0" y="382874"/>
                  </a:cubicBezTo>
                  <a:cubicBezTo>
                    <a:pt x="0" y="171419"/>
                    <a:pt x="171419" y="0"/>
                    <a:pt x="382874" y="0"/>
                  </a:cubicBezTo>
                  <a:close/>
                </a:path>
              </a:pathLst>
            </a:custGeom>
            <a:solidFill>
              <a:sysClr val="window" lastClr="FFFFFF">
                <a:alpha val="8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9E0E9716-06D8-4F97-BE19-C0675BA0ABF2}"/>
              </a:ext>
            </a:extLst>
          </p:cNvPr>
          <p:cNvSpPr txBox="1"/>
          <p:nvPr/>
        </p:nvSpPr>
        <p:spPr>
          <a:xfrm>
            <a:off x="3453845" y="230674"/>
            <a:ext cx="528431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914217">
              <a:defRPr/>
            </a:pPr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Module Flow</a:t>
            </a:r>
          </a:p>
        </p:txBody>
      </p:sp>
      <p:sp>
        <p:nvSpPr>
          <p:cNvPr id="30" name="Freeform 50">
            <a:extLst>
              <a:ext uri="{FF2B5EF4-FFF2-40B4-BE49-F238E27FC236}">
                <a16:creationId xmlns:a16="http://schemas.microsoft.com/office/drawing/2014/main" id="{B870DEA8-73CE-46C4-B48E-754D92C5B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9499" y="2113859"/>
            <a:ext cx="403116" cy="403116"/>
          </a:xfrm>
          <a:custGeom>
            <a:avLst/>
            <a:gdLst>
              <a:gd name="T0" fmla="*/ 84732 w 634"/>
              <a:gd name="T1" fmla="*/ 58399 h 634"/>
              <a:gd name="T2" fmla="*/ 84732 w 634"/>
              <a:gd name="T3" fmla="*/ 42538 h 634"/>
              <a:gd name="T4" fmla="*/ 42186 w 634"/>
              <a:gd name="T5" fmla="*/ 47945 h 634"/>
              <a:gd name="T6" fmla="*/ 42186 w 634"/>
              <a:gd name="T7" fmla="*/ 85075 h 634"/>
              <a:gd name="T8" fmla="*/ 58411 w 634"/>
              <a:gd name="T9" fmla="*/ 85075 h 634"/>
              <a:gd name="T10" fmla="*/ 90141 w 634"/>
              <a:gd name="T11" fmla="*/ 100937 h 634"/>
              <a:gd name="T12" fmla="*/ 63459 w 634"/>
              <a:gd name="T13" fmla="*/ 58399 h 634"/>
              <a:gd name="T14" fmla="*/ 174873 w 634"/>
              <a:gd name="T15" fmla="*/ 138067 h 634"/>
              <a:gd name="T16" fmla="*/ 169825 w 634"/>
              <a:gd name="T17" fmla="*/ 143475 h 634"/>
              <a:gd name="T18" fmla="*/ 138096 w 634"/>
              <a:gd name="T19" fmla="*/ 127613 h 634"/>
              <a:gd name="T20" fmla="*/ 159008 w 634"/>
              <a:gd name="T21" fmla="*/ 169790 h 634"/>
              <a:gd name="T22" fmla="*/ 132327 w 634"/>
              <a:gd name="T23" fmla="*/ 180605 h 634"/>
              <a:gd name="T24" fmla="*/ 174873 w 634"/>
              <a:gd name="T25" fmla="*/ 186012 h 634"/>
              <a:gd name="T26" fmla="*/ 185690 w 634"/>
              <a:gd name="T27" fmla="*/ 180605 h 634"/>
              <a:gd name="T28" fmla="*/ 174873 w 634"/>
              <a:gd name="T29" fmla="*/ 138067 h 634"/>
              <a:gd name="T30" fmla="*/ 90141 w 634"/>
              <a:gd name="T31" fmla="*/ 127613 h 634"/>
              <a:gd name="T32" fmla="*/ 58411 w 634"/>
              <a:gd name="T33" fmla="*/ 143475 h 634"/>
              <a:gd name="T34" fmla="*/ 42186 w 634"/>
              <a:gd name="T35" fmla="*/ 143475 h 634"/>
              <a:gd name="T36" fmla="*/ 42186 w 634"/>
              <a:gd name="T37" fmla="*/ 186012 h 634"/>
              <a:gd name="T38" fmla="*/ 84732 w 634"/>
              <a:gd name="T39" fmla="*/ 186012 h 634"/>
              <a:gd name="T40" fmla="*/ 84732 w 634"/>
              <a:gd name="T41" fmla="*/ 169790 h 634"/>
              <a:gd name="T42" fmla="*/ 100597 w 634"/>
              <a:gd name="T43" fmla="*/ 138067 h 634"/>
              <a:gd name="T44" fmla="*/ 196146 w 634"/>
              <a:gd name="T45" fmla="*/ 0 h 634"/>
              <a:gd name="T46" fmla="*/ 26321 w 634"/>
              <a:gd name="T47" fmla="*/ 0 h 634"/>
              <a:gd name="T48" fmla="*/ 0 w 634"/>
              <a:gd name="T49" fmla="*/ 201874 h 634"/>
              <a:gd name="T50" fmla="*/ 196146 w 634"/>
              <a:gd name="T51" fmla="*/ 228190 h 634"/>
              <a:gd name="T52" fmla="*/ 228236 w 634"/>
              <a:gd name="T53" fmla="*/ 32084 h 634"/>
              <a:gd name="T54" fmla="*/ 212011 w 634"/>
              <a:gd name="T55" fmla="*/ 201874 h 634"/>
              <a:gd name="T56" fmla="*/ 196146 w 634"/>
              <a:gd name="T57" fmla="*/ 212328 h 634"/>
              <a:gd name="T58" fmla="*/ 15865 w 634"/>
              <a:gd name="T59" fmla="*/ 201874 h 634"/>
              <a:gd name="T60" fmla="*/ 26321 w 634"/>
              <a:gd name="T61" fmla="*/ 16222 h 634"/>
              <a:gd name="T62" fmla="*/ 212011 w 634"/>
              <a:gd name="T63" fmla="*/ 32084 h 634"/>
              <a:gd name="T64" fmla="*/ 174873 w 634"/>
              <a:gd name="T65" fmla="*/ 42538 h 634"/>
              <a:gd name="T66" fmla="*/ 143144 w 634"/>
              <a:gd name="T67" fmla="*/ 42538 h 634"/>
              <a:gd name="T68" fmla="*/ 143144 w 634"/>
              <a:gd name="T69" fmla="*/ 58399 h 634"/>
              <a:gd name="T70" fmla="*/ 127279 w 634"/>
              <a:gd name="T71" fmla="*/ 90483 h 634"/>
              <a:gd name="T72" fmla="*/ 169825 w 634"/>
              <a:gd name="T73" fmla="*/ 69214 h 634"/>
              <a:gd name="T74" fmla="*/ 174873 w 634"/>
              <a:gd name="T75" fmla="*/ 95890 h 634"/>
              <a:gd name="T76" fmla="*/ 185690 w 634"/>
              <a:gd name="T77" fmla="*/ 53352 h 634"/>
              <a:gd name="T78" fmla="*/ 174873 w 634"/>
              <a:gd name="T79" fmla="*/ 42538 h 634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634" h="634">
                <a:moveTo>
                  <a:pt x="235" y="162"/>
                </a:moveTo>
                <a:lnTo>
                  <a:pt x="235" y="162"/>
                </a:lnTo>
                <a:cubicBezTo>
                  <a:pt x="250" y="162"/>
                  <a:pt x="250" y="148"/>
                  <a:pt x="250" y="148"/>
                </a:cubicBezTo>
                <a:cubicBezTo>
                  <a:pt x="250" y="133"/>
                  <a:pt x="250" y="118"/>
                  <a:pt x="235" y="118"/>
                </a:cubicBezTo>
                <a:cubicBezTo>
                  <a:pt x="132" y="118"/>
                  <a:pt x="132" y="118"/>
                  <a:pt x="132" y="118"/>
                </a:cubicBezTo>
                <a:cubicBezTo>
                  <a:pt x="132" y="118"/>
                  <a:pt x="132" y="118"/>
                  <a:pt x="117" y="133"/>
                </a:cubicBezTo>
                <a:cubicBezTo>
                  <a:pt x="117" y="133"/>
                  <a:pt x="117" y="133"/>
                  <a:pt x="117" y="148"/>
                </a:cubicBezTo>
                <a:cubicBezTo>
                  <a:pt x="117" y="236"/>
                  <a:pt x="117" y="236"/>
                  <a:pt x="117" y="236"/>
                </a:cubicBezTo>
                <a:cubicBezTo>
                  <a:pt x="117" y="251"/>
                  <a:pt x="132" y="266"/>
                  <a:pt x="132" y="266"/>
                </a:cubicBezTo>
                <a:cubicBezTo>
                  <a:pt x="147" y="266"/>
                  <a:pt x="162" y="251"/>
                  <a:pt x="162" y="236"/>
                </a:cubicBezTo>
                <a:cubicBezTo>
                  <a:pt x="162" y="192"/>
                  <a:pt x="162" y="192"/>
                  <a:pt x="162" y="192"/>
                </a:cubicBezTo>
                <a:cubicBezTo>
                  <a:pt x="250" y="280"/>
                  <a:pt x="250" y="280"/>
                  <a:pt x="250" y="280"/>
                </a:cubicBezTo>
                <a:cubicBezTo>
                  <a:pt x="279" y="251"/>
                  <a:pt x="279" y="251"/>
                  <a:pt x="279" y="251"/>
                </a:cubicBezTo>
                <a:cubicBezTo>
                  <a:pt x="176" y="162"/>
                  <a:pt x="176" y="162"/>
                  <a:pt x="176" y="162"/>
                </a:cubicBezTo>
                <a:lnTo>
                  <a:pt x="235" y="162"/>
                </a:lnTo>
                <a:close/>
                <a:moveTo>
                  <a:pt x="485" y="383"/>
                </a:moveTo>
                <a:lnTo>
                  <a:pt x="485" y="383"/>
                </a:lnTo>
                <a:cubicBezTo>
                  <a:pt x="485" y="383"/>
                  <a:pt x="471" y="383"/>
                  <a:pt x="471" y="398"/>
                </a:cubicBezTo>
                <a:cubicBezTo>
                  <a:pt x="471" y="442"/>
                  <a:pt x="471" y="442"/>
                  <a:pt x="471" y="442"/>
                </a:cubicBezTo>
                <a:cubicBezTo>
                  <a:pt x="383" y="354"/>
                  <a:pt x="383" y="354"/>
                  <a:pt x="383" y="354"/>
                </a:cubicBezTo>
                <a:cubicBezTo>
                  <a:pt x="353" y="383"/>
                  <a:pt x="353" y="383"/>
                  <a:pt x="353" y="383"/>
                </a:cubicBezTo>
                <a:cubicBezTo>
                  <a:pt x="441" y="471"/>
                  <a:pt x="441" y="471"/>
                  <a:pt x="441" y="471"/>
                </a:cubicBezTo>
                <a:cubicBezTo>
                  <a:pt x="397" y="471"/>
                  <a:pt x="397" y="471"/>
                  <a:pt x="397" y="471"/>
                </a:cubicBezTo>
                <a:cubicBezTo>
                  <a:pt x="383" y="471"/>
                  <a:pt x="367" y="486"/>
                  <a:pt x="367" y="501"/>
                </a:cubicBezTo>
                <a:cubicBezTo>
                  <a:pt x="367" y="501"/>
                  <a:pt x="383" y="516"/>
                  <a:pt x="397" y="516"/>
                </a:cubicBezTo>
                <a:cubicBezTo>
                  <a:pt x="485" y="516"/>
                  <a:pt x="485" y="516"/>
                  <a:pt x="485" y="516"/>
                </a:cubicBezTo>
                <a:cubicBezTo>
                  <a:pt x="500" y="516"/>
                  <a:pt x="500" y="516"/>
                  <a:pt x="500" y="516"/>
                </a:cubicBezTo>
                <a:cubicBezTo>
                  <a:pt x="515" y="501"/>
                  <a:pt x="515" y="501"/>
                  <a:pt x="515" y="501"/>
                </a:cubicBezTo>
                <a:cubicBezTo>
                  <a:pt x="515" y="398"/>
                  <a:pt x="515" y="398"/>
                  <a:pt x="515" y="398"/>
                </a:cubicBezTo>
                <a:cubicBezTo>
                  <a:pt x="515" y="383"/>
                  <a:pt x="500" y="383"/>
                  <a:pt x="485" y="383"/>
                </a:cubicBezTo>
                <a:close/>
                <a:moveTo>
                  <a:pt x="250" y="354"/>
                </a:moveTo>
                <a:lnTo>
                  <a:pt x="250" y="354"/>
                </a:lnTo>
                <a:cubicBezTo>
                  <a:pt x="162" y="442"/>
                  <a:pt x="162" y="442"/>
                  <a:pt x="162" y="442"/>
                </a:cubicBezTo>
                <a:cubicBezTo>
                  <a:pt x="162" y="398"/>
                  <a:pt x="162" y="398"/>
                  <a:pt x="162" y="398"/>
                </a:cubicBezTo>
                <a:cubicBezTo>
                  <a:pt x="162" y="383"/>
                  <a:pt x="147" y="383"/>
                  <a:pt x="132" y="383"/>
                </a:cubicBezTo>
                <a:cubicBezTo>
                  <a:pt x="132" y="383"/>
                  <a:pt x="117" y="383"/>
                  <a:pt x="117" y="398"/>
                </a:cubicBezTo>
                <a:cubicBezTo>
                  <a:pt x="117" y="501"/>
                  <a:pt x="117" y="501"/>
                  <a:pt x="117" y="501"/>
                </a:cubicBezTo>
                <a:cubicBezTo>
                  <a:pt x="117" y="501"/>
                  <a:pt x="117" y="501"/>
                  <a:pt x="117" y="516"/>
                </a:cubicBezTo>
                <a:cubicBezTo>
                  <a:pt x="132" y="516"/>
                  <a:pt x="132" y="516"/>
                  <a:pt x="132" y="516"/>
                </a:cubicBezTo>
                <a:cubicBezTo>
                  <a:pt x="235" y="516"/>
                  <a:pt x="235" y="516"/>
                  <a:pt x="235" y="516"/>
                </a:cubicBezTo>
                <a:cubicBezTo>
                  <a:pt x="250" y="516"/>
                  <a:pt x="250" y="501"/>
                  <a:pt x="250" y="501"/>
                </a:cubicBezTo>
                <a:cubicBezTo>
                  <a:pt x="250" y="486"/>
                  <a:pt x="250" y="471"/>
                  <a:pt x="235" y="471"/>
                </a:cubicBezTo>
                <a:cubicBezTo>
                  <a:pt x="176" y="471"/>
                  <a:pt x="176" y="471"/>
                  <a:pt x="176" y="471"/>
                </a:cubicBezTo>
                <a:cubicBezTo>
                  <a:pt x="279" y="383"/>
                  <a:pt x="279" y="383"/>
                  <a:pt x="279" y="383"/>
                </a:cubicBezTo>
                <a:lnTo>
                  <a:pt x="250" y="354"/>
                </a:lnTo>
                <a:close/>
                <a:moveTo>
                  <a:pt x="544" y="0"/>
                </a:moveTo>
                <a:lnTo>
                  <a:pt x="544" y="0"/>
                </a:lnTo>
                <a:cubicBezTo>
                  <a:pt x="73" y="0"/>
                  <a:pt x="73" y="0"/>
                  <a:pt x="73" y="0"/>
                </a:cubicBezTo>
                <a:cubicBezTo>
                  <a:pt x="29" y="0"/>
                  <a:pt x="0" y="45"/>
                  <a:pt x="0" y="89"/>
                </a:cubicBezTo>
                <a:cubicBezTo>
                  <a:pt x="0" y="560"/>
                  <a:pt x="0" y="560"/>
                  <a:pt x="0" y="560"/>
                </a:cubicBezTo>
                <a:cubicBezTo>
                  <a:pt x="0" y="604"/>
                  <a:pt x="29" y="633"/>
                  <a:pt x="73" y="633"/>
                </a:cubicBezTo>
                <a:cubicBezTo>
                  <a:pt x="544" y="633"/>
                  <a:pt x="544" y="633"/>
                  <a:pt x="544" y="633"/>
                </a:cubicBezTo>
                <a:cubicBezTo>
                  <a:pt x="588" y="633"/>
                  <a:pt x="633" y="604"/>
                  <a:pt x="633" y="560"/>
                </a:cubicBezTo>
                <a:cubicBezTo>
                  <a:pt x="633" y="89"/>
                  <a:pt x="633" y="89"/>
                  <a:pt x="633" y="89"/>
                </a:cubicBezTo>
                <a:cubicBezTo>
                  <a:pt x="633" y="45"/>
                  <a:pt x="588" y="0"/>
                  <a:pt x="544" y="0"/>
                </a:cubicBezTo>
                <a:close/>
                <a:moveTo>
                  <a:pt x="588" y="560"/>
                </a:moveTo>
                <a:lnTo>
                  <a:pt x="588" y="560"/>
                </a:lnTo>
                <a:cubicBezTo>
                  <a:pt x="588" y="575"/>
                  <a:pt x="574" y="589"/>
                  <a:pt x="544" y="589"/>
                </a:cubicBezTo>
                <a:cubicBezTo>
                  <a:pt x="73" y="589"/>
                  <a:pt x="73" y="589"/>
                  <a:pt x="73" y="589"/>
                </a:cubicBezTo>
                <a:cubicBezTo>
                  <a:pt x="58" y="589"/>
                  <a:pt x="44" y="575"/>
                  <a:pt x="44" y="560"/>
                </a:cubicBezTo>
                <a:cubicBezTo>
                  <a:pt x="44" y="89"/>
                  <a:pt x="44" y="89"/>
                  <a:pt x="44" y="89"/>
                </a:cubicBezTo>
                <a:cubicBezTo>
                  <a:pt x="44" y="59"/>
                  <a:pt x="58" y="45"/>
                  <a:pt x="73" y="45"/>
                </a:cubicBezTo>
                <a:cubicBezTo>
                  <a:pt x="544" y="45"/>
                  <a:pt x="544" y="45"/>
                  <a:pt x="544" y="45"/>
                </a:cubicBezTo>
                <a:cubicBezTo>
                  <a:pt x="574" y="45"/>
                  <a:pt x="588" y="59"/>
                  <a:pt x="588" y="89"/>
                </a:cubicBezTo>
                <a:lnTo>
                  <a:pt x="588" y="560"/>
                </a:lnTo>
                <a:close/>
                <a:moveTo>
                  <a:pt x="485" y="118"/>
                </a:moveTo>
                <a:lnTo>
                  <a:pt x="485" y="118"/>
                </a:lnTo>
                <a:cubicBezTo>
                  <a:pt x="397" y="118"/>
                  <a:pt x="397" y="118"/>
                  <a:pt x="397" y="118"/>
                </a:cubicBezTo>
                <a:cubicBezTo>
                  <a:pt x="383" y="118"/>
                  <a:pt x="367" y="133"/>
                  <a:pt x="367" y="148"/>
                </a:cubicBezTo>
                <a:cubicBezTo>
                  <a:pt x="367" y="148"/>
                  <a:pt x="383" y="162"/>
                  <a:pt x="397" y="162"/>
                </a:cubicBezTo>
                <a:cubicBezTo>
                  <a:pt x="441" y="162"/>
                  <a:pt x="441" y="162"/>
                  <a:pt x="441" y="162"/>
                </a:cubicBezTo>
                <a:cubicBezTo>
                  <a:pt x="353" y="251"/>
                  <a:pt x="353" y="251"/>
                  <a:pt x="353" y="251"/>
                </a:cubicBezTo>
                <a:cubicBezTo>
                  <a:pt x="383" y="280"/>
                  <a:pt x="383" y="280"/>
                  <a:pt x="383" y="280"/>
                </a:cubicBezTo>
                <a:cubicBezTo>
                  <a:pt x="471" y="192"/>
                  <a:pt x="471" y="192"/>
                  <a:pt x="471" y="192"/>
                </a:cubicBezTo>
                <a:cubicBezTo>
                  <a:pt x="471" y="236"/>
                  <a:pt x="471" y="236"/>
                  <a:pt x="471" y="236"/>
                </a:cubicBezTo>
                <a:cubicBezTo>
                  <a:pt x="471" y="251"/>
                  <a:pt x="485" y="266"/>
                  <a:pt x="485" y="266"/>
                </a:cubicBezTo>
                <a:cubicBezTo>
                  <a:pt x="500" y="266"/>
                  <a:pt x="515" y="251"/>
                  <a:pt x="515" y="236"/>
                </a:cubicBezTo>
                <a:cubicBezTo>
                  <a:pt x="515" y="148"/>
                  <a:pt x="515" y="148"/>
                  <a:pt x="515" y="148"/>
                </a:cubicBezTo>
                <a:cubicBezTo>
                  <a:pt x="515" y="133"/>
                  <a:pt x="515" y="133"/>
                  <a:pt x="500" y="133"/>
                </a:cubicBezTo>
                <a:cubicBezTo>
                  <a:pt x="500" y="118"/>
                  <a:pt x="500" y="118"/>
                  <a:pt x="485" y="118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7EBE5E09-C8C3-4235-9320-DAA62E66907D}"/>
              </a:ext>
            </a:extLst>
          </p:cNvPr>
          <p:cNvGrpSpPr/>
          <p:nvPr/>
        </p:nvGrpSpPr>
        <p:grpSpPr>
          <a:xfrm>
            <a:off x="5364480" y="2072640"/>
            <a:ext cx="319881" cy="465138"/>
            <a:chOff x="10146507" y="3505994"/>
            <a:chExt cx="319881" cy="465138"/>
          </a:xfrm>
          <a:solidFill>
            <a:schemeClr val="bg2"/>
          </a:solidFill>
        </p:grpSpPr>
        <p:sp>
          <p:nvSpPr>
            <p:cNvPr id="32" name="AutoShape 30">
              <a:extLst>
                <a:ext uri="{FF2B5EF4-FFF2-40B4-BE49-F238E27FC236}">
                  <a16:creationId xmlns:a16="http://schemas.microsoft.com/office/drawing/2014/main" id="{417D0D32-3066-486D-B6CD-0FA0FDEA05F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46507" y="3505994"/>
              <a:ext cx="319881" cy="465138"/>
            </a:xfrm>
            <a:custGeom>
              <a:avLst/>
              <a:gdLst>
                <a:gd name="T0" fmla="*/ 10383 w 20767"/>
                <a:gd name="T1" fmla="*/ 10800 h 21600"/>
                <a:gd name="T2" fmla="*/ 10383 w 20767"/>
                <a:gd name="T3" fmla="*/ 10800 h 21600"/>
                <a:gd name="T4" fmla="*/ 10383 w 20767"/>
                <a:gd name="T5" fmla="*/ 10800 h 21600"/>
                <a:gd name="T6" fmla="*/ 10383 w 20767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767" h="21600">
                  <a:moveTo>
                    <a:pt x="18566" y="16551"/>
                  </a:moveTo>
                  <a:cubicBezTo>
                    <a:pt x="17960" y="18284"/>
                    <a:pt x="17274" y="20249"/>
                    <a:pt x="9436" y="20249"/>
                  </a:cubicBezTo>
                  <a:cubicBezTo>
                    <a:pt x="4711" y="20249"/>
                    <a:pt x="1888" y="17809"/>
                    <a:pt x="1888" y="15451"/>
                  </a:cubicBezTo>
                  <a:cubicBezTo>
                    <a:pt x="1888" y="13645"/>
                    <a:pt x="2349" y="12161"/>
                    <a:pt x="2835" y="10591"/>
                  </a:cubicBezTo>
                  <a:cubicBezTo>
                    <a:pt x="3454" y="8600"/>
                    <a:pt x="4088" y="6563"/>
                    <a:pt x="3813" y="3868"/>
                  </a:cubicBezTo>
                  <a:cubicBezTo>
                    <a:pt x="6723" y="6750"/>
                    <a:pt x="7759" y="10567"/>
                    <a:pt x="7759" y="10567"/>
                  </a:cubicBezTo>
                  <a:cubicBezTo>
                    <a:pt x="7759" y="10567"/>
                    <a:pt x="10468" y="7846"/>
                    <a:pt x="11196" y="6582"/>
                  </a:cubicBezTo>
                  <a:cubicBezTo>
                    <a:pt x="11755" y="7395"/>
                    <a:pt x="12267" y="10124"/>
                    <a:pt x="12267" y="12825"/>
                  </a:cubicBezTo>
                  <a:cubicBezTo>
                    <a:pt x="12267" y="12825"/>
                    <a:pt x="14773" y="11347"/>
                    <a:pt x="16653" y="9127"/>
                  </a:cubicBezTo>
                  <a:cubicBezTo>
                    <a:pt x="18632" y="11666"/>
                    <a:pt x="19346" y="14320"/>
                    <a:pt x="18566" y="16551"/>
                  </a:cubicBezTo>
                  <a:moveTo>
                    <a:pt x="16041" y="6075"/>
                  </a:moveTo>
                  <a:cubicBezTo>
                    <a:pt x="15982" y="7879"/>
                    <a:pt x="14088" y="9404"/>
                    <a:pt x="14088" y="9404"/>
                  </a:cubicBezTo>
                  <a:cubicBezTo>
                    <a:pt x="14088" y="6046"/>
                    <a:pt x="10380" y="3375"/>
                    <a:pt x="10380" y="3375"/>
                  </a:cubicBezTo>
                  <a:cubicBezTo>
                    <a:pt x="10380" y="3375"/>
                    <a:pt x="10330" y="5373"/>
                    <a:pt x="8452" y="7389"/>
                  </a:cubicBezTo>
                  <a:cubicBezTo>
                    <a:pt x="6574" y="2686"/>
                    <a:pt x="938" y="0"/>
                    <a:pt x="938" y="0"/>
                  </a:cubicBezTo>
                  <a:cubicBezTo>
                    <a:pt x="3756" y="7389"/>
                    <a:pt x="0" y="10076"/>
                    <a:pt x="0" y="15451"/>
                  </a:cubicBezTo>
                  <a:cubicBezTo>
                    <a:pt x="0" y="18604"/>
                    <a:pt x="3730" y="21599"/>
                    <a:pt x="9436" y="21599"/>
                  </a:cubicBezTo>
                  <a:cubicBezTo>
                    <a:pt x="17888" y="21599"/>
                    <a:pt x="19523" y="19379"/>
                    <a:pt x="20396" y="16878"/>
                  </a:cubicBezTo>
                  <a:cubicBezTo>
                    <a:pt x="21599" y="13436"/>
                    <a:pt x="19797" y="9432"/>
                    <a:pt x="16041" y="607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33" name="AutoShape 31">
              <a:extLst>
                <a:ext uri="{FF2B5EF4-FFF2-40B4-BE49-F238E27FC236}">
                  <a16:creationId xmlns:a16="http://schemas.microsoft.com/office/drawing/2014/main" id="{7F9A0B79-9856-431F-8248-F339559AFA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05244" y="3709194"/>
              <a:ext cx="205581" cy="166688"/>
            </a:xfrm>
            <a:custGeom>
              <a:avLst/>
              <a:gdLst>
                <a:gd name="T0" fmla="*/ 10641 w 21282"/>
                <a:gd name="T1" fmla="*/ 10800 h 21600"/>
                <a:gd name="T2" fmla="*/ 10641 w 21282"/>
                <a:gd name="T3" fmla="*/ 10800 h 21600"/>
                <a:gd name="T4" fmla="*/ 10641 w 21282"/>
                <a:gd name="T5" fmla="*/ 10800 h 21600"/>
                <a:gd name="T6" fmla="*/ 10641 w 21282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282" h="21600">
                  <a:moveTo>
                    <a:pt x="20698" y="5891"/>
                  </a:moveTo>
                  <a:lnTo>
                    <a:pt x="19424" y="7749"/>
                  </a:lnTo>
                  <a:cubicBezTo>
                    <a:pt x="17846" y="10064"/>
                    <a:pt x="16352" y="12259"/>
                    <a:pt x="12365" y="14784"/>
                  </a:cubicBezTo>
                  <a:cubicBezTo>
                    <a:pt x="11794" y="12631"/>
                    <a:pt x="11275" y="10259"/>
                    <a:pt x="11275" y="6631"/>
                  </a:cubicBezTo>
                  <a:lnTo>
                    <a:pt x="11275" y="3408"/>
                  </a:lnTo>
                  <a:lnTo>
                    <a:pt x="9000" y="7893"/>
                  </a:lnTo>
                  <a:cubicBezTo>
                    <a:pt x="8233" y="9421"/>
                    <a:pt x="7598" y="10690"/>
                    <a:pt x="6649" y="12373"/>
                  </a:cubicBezTo>
                  <a:cubicBezTo>
                    <a:pt x="5211" y="8296"/>
                    <a:pt x="4195" y="5281"/>
                    <a:pt x="3422" y="2545"/>
                  </a:cubicBezTo>
                  <a:lnTo>
                    <a:pt x="2705" y="0"/>
                  </a:lnTo>
                  <a:lnTo>
                    <a:pt x="1926" y="2847"/>
                  </a:lnTo>
                  <a:cubicBezTo>
                    <a:pt x="936" y="6469"/>
                    <a:pt x="0" y="9891"/>
                    <a:pt x="0" y="18771"/>
                  </a:cubicBezTo>
                  <a:cubicBezTo>
                    <a:pt x="0" y="19292"/>
                    <a:pt x="333" y="19714"/>
                    <a:pt x="749" y="19714"/>
                  </a:cubicBezTo>
                  <a:cubicBezTo>
                    <a:pt x="1162" y="19714"/>
                    <a:pt x="1499" y="19292"/>
                    <a:pt x="1499" y="18771"/>
                  </a:cubicBezTo>
                  <a:cubicBezTo>
                    <a:pt x="1499" y="11964"/>
                    <a:pt x="2037" y="8594"/>
                    <a:pt x="2758" y="5681"/>
                  </a:cubicBezTo>
                  <a:cubicBezTo>
                    <a:pt x="3537" y="8174"/>
                    <a:pt x="4520" y="11009"/>
                    <a:pt x="5812" y="14638"/>
                  </a:cubicBezTo>
                  <a:lnTo>
                    <a:pt x="6339" y="16117"/>
                  </a:lnTo>
                  <a:lnTo>
                    <a:pt x="7100" y="14811"/>
                  </a:lnTo>
                  <a:cubicBezTo>
                    <a:pt x="8344" y="12681"/>
                    <a:pt x="9085" y="11248"/>
                    <a:pt x="9896" y="9638"/>
                  </a:cubicBezTo>
                  <a:cubicBezTo>
                    <a:pt x="10133" y="12428"/>
                    <a:pt x="10681" y="14428"/>
                    <a:pt x="11223" y="16408"/>
                  </a:cubicBezTo>
                  <a:lnTo>
                    <a:pt x="11495" y="17404"/>
                  </a:lnTo>
                  <a:lnTo>
                    <a:pt x="12253" y="16953"/>
                  </a:lnTo>
                  <a:cubicBezTo>
                    <a:pt x="16306" y="14531"/>
                    <a:pt x="18203" y="12327"/>
                    <a:pt x="19708" y="10211"/>
                  </a:cubicBezTo>
                  <a:cubicBezTo>
                    <a:pt x="19942" y="13727"/>
                    <a:pt x="19573" y="17574"/>
                    <a:pt x="18698" y="20305"/>
                  </a:cubicBezTo>
                  <a:cubicBezTo>
                    <a:pt x="18543" y="20787"/>
                    <a:pt x="18730" y="21336"/>
                    <a:pt x="19114" y="21531"/>
                  </a:cubicBezTo>
                  <a:cubicBezTo>
                    <a:pt x="19204" y="21577"/>
                    <a:pt x="19301" y="21599"/>
                    <a:pt x="19395" y="21599"/>
                  </a:cubicBezTo>
                  <a:cubicBezTo>
                    <a:pt x="19690" y="21599"/>
                    <a:pt x="19972" y="21377"/>
                    <a:pt x="20089" y="21008"/>
                  </a:cubicBezTo>
                  <a:cubicBezTo>
                    <a:pt x="21251" y="17380"/>
                    <a:pt x="21600" y="12213"/>
                    <a:pt x="20976" y="7841"/>
                  </a:cubicBezTo>
                  <a:cubicBezTo>
                    <a:pt x="20976" y="7841"/>
                    <a:pt x="20698" y="5891"/>
                    <a:pt x="20698" y="589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sp>
        <p:nvSpPr>
          <p:cNvPr id="34" name="Freeform 25">
            <a:extLst>
              <a:ext uri="{FF2B5EF4-FFF2-40B4-BE49-F238E27FC236}">
                <a16:creationId xmlns:a16="http://schemas.microsoft.com/office/drawing/2014/main" id="{5EDF44E2-E60C-423B-93A2-AD06DBE636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3064" y="4523602"/>
            <a:ext cx="437085" cy="389230"/>
          </a:xfrm>
          <a:custGeom>
            <a:avLst/>
            <a:gdLst>
              <a:gd name="T0" fmla="*/ 74787349 w 602"/>
              <a:gd name="T1" fmla="*/ 43932186 h 538"/>
              <a:gd name="T2" fmla="*/ 69174956 w 602"/>
              <a:gd name="T3" fmla="*/ 46653716 h 538"/>
              <a:gd name="T4" fmla="*/ 65520668 w 602"/>
              <a:gd name="T5" fmla="*/ 46653716 h 538"/>
              <a:gd name="T6" fmla="*/ 59908275 w 602"/>
              <a:gd name="T7" fmla="*/ 43932186 h 538"/>
              <a:gd name="T8" fmla="*/ 54426302 w 602"/>
              <a:gd name="T9" fmla="*/ 56761895 h 538"/>
              <a:gd name="T10" fmla="*/ 57167289 w 602"/>
              <a:gd name="T11" fmla="*/ 58576248 h 538"/>
              <a:gd name="T12" fmla="*/ 54426302 w 602"/>
              <a:gd name="T13" fmla="*/ 61427374 h 538"/>
              <a:gd name="T14" fmla="*/ 53512640 w 602"/>
              <a:gd name="T15" fmla="*/ 61427374 h 538"/>
              <a:gd name="T16" fmla="*/ 3654649 w 602"/>
              <a:gd name="T17" fmla="*/ 61427374 h 538"/>
              <a:gd name="T18" fmla="*/ 0 w 602"/>
              <a:gd name="T19" fmla="*/ 53133188 h 538"/>
              <a:gd name="T20" fmla="*/ 0 w 602"/>
              <a:gd name="T21" fmla="*/ 42117833 h 538"/>
              <a:gd name="T22" fmla="*/ 0 w 602"/>
              <a:gd name="T23" fmla="*/ 31102477 h 538"/>
              <a:gd name="T24" fmla="*/ 78441997 w 602"/>
              <a:gd name="T25" fmla="*/ 18272768 h 538"/>
              <a:gd name="T26" fmla="*/ 78441997 w 602"/>
              <a:gd name="T27" fmla="*/ 35767597 h 538"/>
              <a:gd name="T28" fmla="*/ 78441997 w 602"/>
              <a:gd name="T29" fmla="*/ 44839362 h 538"/>
              <a:gd name="T30" fmla="*/ 0 w 602"/>
              <a:gd name="T31" fmla="*/ 11015356 h 538"/>
              <a:gd name="T32" fmla="*/ 0 w 602"/>
              <a:gd name="T33" fmla="*/ 9201002 h 538"/>
              <a:gd name="T34" fmla="*/ 3654649 w 602"/>
              <a:gd name="T35" fmla="*/ 0 h 538"/>
              <a:gd name="T36" fmla="*/ 11094005 w 602"/>
              <a:gd name="T37" fmla="*/ 0 h 538"/>
              <a:gd name="T38" fmla="*/ 22188371 w 602"/>
              <a:gd name="T39" fmla="*/ 0 h 538"/>
              <a:gd name="T40" fmla="*/ 74787349 w 602"/>
              <a:gd name="T41" fmla="*/ 7257053 h 538"/>
              <a:gd name="T42" fmla="*/ 78441997 w 602"/>
              <a:gd name="T43" fmla="*/ 14644062 h 538"/>
              <a:gd name="T44" fmla="*/ 0 w 602"/>
              <a:gd name="T45" fmla="*/ 11015356 h 538"/>
              <a:gd name="T46" fmla="*/ 57167289 w 602"/>
              <a:gd name="T47" fmla="*/ 64148544 h 538"/>
              <a:gd name="T48" fmla="*/ 57167289 w 602"/>
              <a:gd name="T49" fmla="*/ 54040365 h 538"/>
              <a:gd name="T50" fmla="*/ 59908275 w 602"/>
              <a:gd name="T51" fmla="*/ 47560892 h 538"/>
              <a:gd name="T52" fmla="*/ 67347631 w 602"/>
              <a:gd name="T53" fmla="*/ 54040365 h 538"/>
              <a:gd name="T54" fmla="*/ 71915942 w 602"/>
              <a:gd name="T55" fmla="*/ 49504482 h 538"/>
              <a:gd name="T56" fmla="*/ 78441997 w 602"/>
              <a:gd name="T57" fmla="*/ 51318835 h 538"/>
              <a:gd name="T58" fmla="*/ 72829604 w 602"/>
              <a:gd name="T59" fmla="*/ 58576248 h 538"/>
              <a:gd name="T60" fmla="*/ 78441997 w 602"/>
              <a:gd name="T61" fmla="*/ 65962897 h 538"/>
              <a:gd name="T62" fmla="*/ 71915942 w 602"/>
              <a:gd name="T63" fmla="*/ 68684427 h 538"/>
              <a:gd name="T64" fmla="*/ 62779682 w 602"/>
              <a:gd name="T65" fmla="*/ 68684427 h 538"/>
              <a:gd name="T66" fmla="*/ 56253627 w 602"/>
              <a:gd name="T67" fmla="*/ 65962897 h 538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602" h="538">
                <a:moveTo>
                  <a:pt x="573" y="339"/>
                </a:moveTo>
                <a:lnTo>
                  <a:pt x="573" y="339"/>
                </a:lnTo>
                <a:cubicBezTo>
                  <a:pt x="558" y="339"/>
                  <a:pt x="544" y="346"/>
                  <a:pt x="530" y="360"/>
                </a:cubicBezTo>
                <a:cubicBezTo>
                  <a:pt x="516" y="375"/>
                  <a:pt x="516" y="375"/>
                  <a:pt x="516" y="375"/>
                </a:cubicBezTo>
                <a:cubicBezTo>
                  <a:pt x="502" y="360"/>
                  <a:pt x="502" y="360"/>
                  <a:pt x="502" y="360"/>
                </a:cubicBezTo>
                <a:cubicBezTo>
                  <a:pt x="488" y="346"/>
                  <a:pt x="474" y="339"/>
                  <a:pt x="459" y="339"/>
                </a:cubicBezTo>
                <a:cubicBezTo>
                  <a:pt x="431" y="339"/>
                  <a:pt x="403" y="367"/>
                  <a:pt x="403" y="396"/>
                </a:cubicBezTo>
                <a:cubicBezTo>
                  <a:pt x="403" y="417"/>
                  <a:pt x="410" y="431"/>
                  <a:pt x="417" y="438"/>
                </a:cubicBezTo>
                <a:cubicBezTo>
                  <a:pt x="438" y="452"/>
                  <a:pt x="438" y="452"/>
                  <a:pt x="438" y="452"/>
                </a:cubicBezTo>
                <a:cubicBezTo>
                  <a:pt x="417" y="474"/>
                  <a:pt x="417" y="474"/>
                  <a:pt x="417" y="474"/>
                </a:cubicBezTo>
                <a:cubicBezTo>
                  <a:pt x="410" y="474"/>
                  <a:pt x="410" y="474"/>
                  <a:pt x="410" y="474"/>
                </a:cubicBezTo>
                <a:cubicBezTo>
                  <a:pt x="28" y="474"/>
                  <a:pt x="28" y="474"/>
                  <a:pt x="28" y="474"/>
                </a:cubicBezTo>
                <a:cubicBezTo>
                  <a:pt x="7" y="474"/>
                  <a:pt x="0" y="459"/>
                  <a:pt x="0" y="445"/>
                </a:cubicBezTo>
                <a:cubicBezTo>
                  <a:pt x="0" y="410"/>
                  <a:pt x="0" y="410"/>
                  <a:pt x="0" y="410"/>
                </a:cubicBezTo>
                <a:cubicBezTo>
                  <a:pt x="0" y="360"/>
                  <a:pt x="0" y="360"/>
                  <a:pt x="0" y="360"/>
                </a:cubicBezTo>
                <a:cubicBezTo>
                  <a:pt x="0" y="325"/>
                  <a:pt x="0" y="325"/>
                  <a:pt x="0" y="325"/>
                </a:cubicBezTo>
                <a:cubicBezTo>
                  <a:pt x="0" y="276"/>
                  <a:pt x="0" y="276"/>
                  <a:pt x="0" y="276"/>
                </a:cubicBezTo>
                <a:cubicBezTo>
                  <a:pt x="0" y="240"/>
                  <a:pt x="0" y="240"/>
                  <a:pt x="0" y="240"/>
                </a:cubicBezTo>
                <a:cubicBezTo>
                  <a:pt x="0" y="141"/>
                  <a:pt x="0" y="141"/>
                  <a:pt x="0" y="141"/>
                </a:cubicBezTo>
                <a:cubicBezTo>
                  <a:pt x="601" y="141"/>
                  <a:pt x="601" y="141"/>
                  <a:pt x="601" y="141"/>
                </a:cubicBezTo>
                <a:cubicBezTo>
                  <a:pt x="601" y="240"/>
                  <a:pt x="601" y="240"/>
                  <a:pt x="601" y="240"/>
                </a:cubicBezTo>
                <a:cubicBezTo>
                  <a:pt x="601" y="276"/>
                  <a:pt x="601" y="276"/>
                  <a:pt x="601" y="276"/>
                </a:cubicBezTo>
                <a:cubicBezTo>
                  <a:pt x="601" y="325"/>
                  <a:pt x="601" y="325"/>
                  <a:pt x="601" y="325"/>
                </a:cubicBezTo>
                <a:cubicBezTo>
                  <a:pt x="601" y="346"/>
                  <a:pt x="601" y="346"/>
                  <a:pt x="601" y="346"/>
                </a:cubicBezTo>
                <a:cubicBezTo>
                  <a:pt x="594" y="346"/>
                  <a:pt x="580" y="339"/>
                  <a:pt x="573" y="339"/>
                </a:cubicBezTo>
                <a:close/>
                <a:moveTo>
                  <a:pt x="0" y="85"/>
                </a:moveTo>
                <a:lnTo>
                  <a:pt x="0" y="85"/>
                </a:lnTo>
                <a:cubicBezTo>
                  <a:pt x="0" y="71"/>
                  <a:pt x="0" y="71"/>
                  <a:pt x="0" y="71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14"/>
                  <a:pt x="7" y="0"/>
                  <a:pt x="28" y="0"/>
                </a:cubicBezTo>
                <a:cubicBezTo>
                  <a:pt x="64" y="0"/>
                  <a:pt x="64" y="0"/>
                  <a:pt x="64" y="0"/>
                </a:cubicBezTo>
                <a:cubicBezTo>
                  <a:pt x="85" y="0"/>
                  <a:pt x="85" y="0"/>
                  <a:pt x="85" y="0"/>
                </a:cubicBezTo>
                <a:cubicBezTo>
                  <a:pt x="113" y="0"/>
                  <a:pt x="113" y="0"/>
                  <a:pt x="113" y="0"/>
                </a:cubicBezTo>
                <a:cubicBezTo>
                  <a:pt x="170" y="0"/>
                  <a:pt x="170" y="0"/>
                  <a:pt x="170" y="0"/>
                </a:cubicBezTo>
                <a:cubicBezTo>
                  <a:pt x="226" y="56"/>
                  <a:pt x="226" y="56"/>
                  <a:pt x="226" y="56"/>
                </a:cubicBezTo>
                <a:cubicBezTo>
                  <a:pt x="573" y="56"/>
                  <a:pt x="573" y="56"/>
                  <a:pt x="573" y="56"/>
                </a:cubicBezTo>
                <a:cubicBezTo>
                  <a:pt x="587" y="56"/>
                  <a:pt x="601" y="71"/>
                  <a:pt x="601" y="85"/>
                </a:cubicBezTo>
                <a:cubicBezTo>
                  <a:pt x="601" y="113"/>
                  <a:pt x="601" y="113"/>
                  <a:pt x="601" y="113"/>
                </a:cubicBezTo>
                <a:cubicBezTo>
                  <a:pt x="0" y="113"/>
                  <a:pt x="0" y="113"/>
                  <a:pt x="0" y="113"/>
                </a:cubicBezTo>
                <a:lnTo>
                  <a:pt x="0" y="85"/>
                </a:lnTo>
                <a:close/>
                <a:moveTo>
                  <a:pt x="438" y="495"/>
                </a:moveTo>
                <a:lnTo>
                  <a:pt x="438" y="495"/>
                </a:lnTo>
                <a:cubicBezTo>
                  <a:pt x="474" y="452"/>
                  <a:pt x="474" y="452"/>
                  <a:pt x="474" y="452"/>
                </a:cubicBezTo>
                <a:cubicBezTo>
                  <a:pt x="438" y="417"/>
                  <a:pt x="438" y="417"/>
                  <a:pt x="438" y="417"/>
                </a:cubicBezTo>
                <a:cubicBezTo>
                  <a:pt x="431" y="410"/>
                  <a:pt x="431" y="403"/>
                  <a:pt x="431" y="396"/>
                </a:cubicBezTo>
                <a:cubicBezTo>
                  <a:pt x="431" y="382"/>
                  <a:pt x="445" y="367"/>
                  <a:pt x="459" y="367"/>
                </a:cubicBezTo>
                <a:cubicBezTo>
                  <a:pt x="466" y="367"/>
                  <a:pt x="474" y="375"/>
                  <a:pt x="481" y="382"/>
                </a:cubicBezTo>
                <a:cubicBezTo>
                  <a:pt x="516" y="417"/>
                  <a:pt x="516" y="417"/>
                  <a:pt x="516" y="417"/>
                </a:cubicBezTo>
                <a:cubicBezTo>
                  <a:pt x="551" y="382"/>
                  <a:pt x="551" y="382"/>
                  <a:pt x="551" y="382"/>
                </a:cubicBezTo>
                <a:cubicBezTo>
                  <a:pt x="558" y="375"/>
                  <a:pt x="565" y="367"/>
                  <a:pt x="573" y="367"/>
                </a:cubicBezTo>
                <a:cubicBezTo>
                  <a:pt x="587" y="367"/>
                  <a:pt x="601" y="382"/>
                  <a:pt x="601" y="396"/>
                </a:cubicBezTo>
                <a:cubicBezTo>
                  <a:pt x="601" y="403"/>
                  <a:pt x="601" y="410"/>
                  <a:pt x="594" y="417"/>
                </a:cubicBezTo>
                <a:cubicBezTo>
                  <a:pt x="558" y="452"/>
                  <a:pt x="558" y="452"/>
                  <a:pt x="558" y="452"/>
                </a:cubicBezTo>
                <a:cubicBezTo>
                  <a:pt x="594" y="495"/>
                  <a:pt x="594" y="495"/>
                  <a:pt x="594" y="495"/>
                </a:cubicBezTo>
                <a:cubicBezTo>
                  <a:pt x="601" y="495"/>
                  <a:pt x="601" y="502"/>
                  <a:pt x="601" y="509"/>
                </a:cubicBezTo>
                <a:cubicBezTo>
                  <a:pt x="601" y="530"/>
                  <a:pt x="587" y="537"/>
                  <a:pt x="573" y="537"/>
                </a:cubicBezTo>
                <a:cubicBezTo>
                  <a:pt x="565" y="537"/>
                  <a:pt x="558" y="537"/>
                  <a:pt x="551" y="530"/>
                </a:cubicBezTo>
                <a:cubicBezTo>
                  <a:pt x="516" y="495"/>
                  <a:pt x="516" y="495"/>
                  <a:pt x="516" y="495"/>
                </a:cubicBezTo>
                <a:cubicBezTo>
                  <a:pt x="481" y="530"/>
                  <a:pt x="481" y="530"/>
                  <a:pt x="481" y="530"/>
                </a:cubicBezTo>
                <a:cubicBezTo>
                  <a:pt x="474" y="537"/>
                  <a:pt x="466" y="537"/>
                  <a:pt x="459" y="537"/>
                </a:cubicBezTo>
                <a:cubicBezTo>
                  <a:pt x="445" y="537"/>
                  <a:pt x="431" y="530"/>
                  <a:pt x="431" y="509"/>
                </a:cubicBezTo>
                <a:cubicBezTo>
                  <a:pt x="431" y="502"/>
                  <a:pt x="431" y="495"/>
                  <a:pt x="438" y="495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5" name="Freeform 42">
            <a:extLst>
              <a:ext uri="{FF2B5EF4-FFF2-40B4-BE49-F238E27FC236}">
                <a16:creationId xmlns:a16="http://schemas.microsoft.com/office/drawing/2014/main" id="{CFB36AAD-6997-47B9-B2BB-5AC103F25F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01957" y="4529109"/>
            <a:ext cx="424323" cy="379658"/>
          </a:xfrm>
          <a:custGeom>
            <a:avLst/>
            <a:gdLst>
              <a:gd name="T0" fmla="*/ 72191589 w 587"/>
              <a:gd name="T1" fmla="*/ 56019554 h 524"/>
              <a:gd name="T2" fmla="*/ 72191589 w 587"/>
              <a:gd name="T3" fmla="*/ 56019554 h 524"/>
              <a:gd name="T4" fmla="*/ 53949640 w 587"/>
              <a:gd name="T5" fmla="*/ 56019554 h 524"/>
              <a:gd name="T6" fmla="*/ 49292037 w 587"/>
              <a:gd name="T7" fmla="*/ 56019554 h 524"/>
              <a:gd name="T8" fmla="*/ 49292037 w 587"/>
              <a:gd name="T9" fmla="*/ 62388158 h 524"/>
              <a:gd name="T10" fmla="*/ 53949640 w 587"/>
              <a:gd name="T11" fmla="*/ 67067360 h 524"/>
              <a:gd name="T12" fmla="*/ 53949640 w 587"/>
              <a:gd name="T13" fmla="*/ 67976954 h 524"/>
              <a:gd name="T14" fmla="*/ 21864369 w 587"/>
              <a:gd name="T15" fmla="*/ 67976954 h 524"/>
              <a:gd name="T16" fmla="*/ 21864369 w 587"/>
              <a:gd name="T17" fmla="*/ 67067360 h 524"/>
              <a:gd name="T18" fmla="*/ 27427667 w 587"/>
              <a:gd name="T19" fmla="*/ 62388158 h 524"/>
              <a:gd name="T20" fmla="*/ 27427667 w 587"/>
              <a:gd name="T21" fmla="*/ 56019554 h 524"/>
              <a:gd name="T22" fmla="*/ 21864369 w 587"/>
              <a:gd name="T23" fmla="*/ 56019554 h 524"/>
              <a:gd name="T24" fmla="*/ 3622420 w 587"/>
              <a:gd name="T25" fmla="*/ 56019554 h 524"/>
              <a:gd name="T26" fmla="*/ 0 w 587"/>
              <a:gd name="T27" fmla="*/ 52380095 h 524"/>
              <a:gd name="T28" fmla="*/ 0 w 587"/>
              <a:gd name="T29" fmla="*/ 3639459 h 524"/>
              <a:gd name="T30" fmla="*/ 3622420 w 587"/>
              <a:gd name="T31" fmla="*/ 0 h 524"/>
              <a:gd name="T32" fmla="*/ 72191589 w 587"/>
              <a:gd name="T33" fmla="*/ 0 h 524"/>
              <a:gd name="T34" fmla="*/ 75814009 w 587"/>
              <a:gd name="T35" fmla="*/ 3639459 h 524"/>
              <a:gd name="T36" fmla="*/ 75814009 w 587"/>
              <a:gd name="T37" fmla="*/ 52380095 h 524"/>
              <a:gd name="T38" fmla="*/ 72191589 w 587"/>
              <a:gd name="T39" fmla="*/ 56019554 h 524"/>
              <a:gd name="T40" fmla="*/ 71285894 w 587"/>
              <a:gd name="T41" fmla="*/ 4549054 h 524"/>
              <a:gd name="T42" fmla="*/ 71285894 w 587"/>
              <a:gd name="T43" fmla="*/ 4549054 h 524"/>
              <a:gd name="T44" fmla="*/ 5433810 w 587"/>
              <a:gd name="T45" fmla="*/ 4549054 h 524"/>
              <a:gd name="T46" fmla="*/ 5433810 w 587"/>
              <a:gd name="T47" fmla="*/ 45881344 h 524"/>
              <a:gd name="T48" fmla="*/ 71285894 w 587"/>
              <a:gd name="T49" fmla="*/ 45881344 h 524"/>
              <a:gd name="T50" fmla="*/ 71285894 w 587"/>
              <a:gd name="T51" fmla="*/ 4549054 h 524"/>
              <a:gd name="T52" fmla="*/ 31050088 w 587"/>
              <a:gd name="T53" fmla="*/ 21965823 h 524"/>
              <a:gd name="T54" fmla="*/ 31050088 w 587"/>
              <a:gd name="T55" fmla="*/ 21965823 h 524"/>
              <a:gd name="T56" fmla="*/ 32861478 w 587"/>
              <a:gd name="T57" fmla="*/ 22875778 h 524"/>
              <a:gd name="T58" fmla="*/ 32861478 w 587"/>
              <a:gd name="T59" fmla="*/ 22875778 h 524"/>
              <a:gd name="T60" fmla="*/ 35578203 w 587"/>
              <a:gd name="T61" fmla="*/ 24825476 h 524"/>
              <a:gd name="T62" fmla="*/ 42952532 w 587"/>
              <a:gd name="T63" fmla="*/ 18326364 h 524"/>
              <a:gd name="T64" fmla="*/ 42952532 w 587"/>
              <a:gd name="T65" fmla="*/ 18326364 h 524"/>
              <a:gd name="T66" fmla="*/ 45669617 w 587"/>
              <a:gd name="T67" fmla="*/ 16506814 h 524"/>
              <a:gd name="T68" fmla="*/ 49292037 w 587"/>
              <a:gd name="T69" fmla="*/ 20146274 h 524"/>
              <a:gd name="T70" fmla="*/ 47481007 w 587"/>
              <a:gd name="T71" fmla="*/ 22875778 h 524"/>
              <a:gd name="T72" fmla="*/ 47481007 w 587"/>
              <a:gd name="T73" fmla="*/ 22875778 h 524"/>
              <a:gd name="T74" fmla="*/ 38424416 w 587"/>
              <a:gd name="T75" fmla="*/ 33013628 h 524"/>
              <a:gd name="T76" fmla="*/ 38424416 w 587"/>
              <a:gd name="T77" fmla="*/ 33013628 h 524"/>
              <a:gd name="T78" fmla="*/ 35578203 w 587"/>
              <a:gd name="T79" fmla="*/ 33923583 h 524"/>
              <a:gd name="T80" fmla="*/ 32861478 w 587"/>
              <a:gd name="T81" fmla="*/ 33013628 h 524"/>
              <a:gd name="T82" fmla="*/ 32861478 w 587"/>
              <a:gd name="T83" fmla="*/ 33013628 h 524"/>
              <a:gd name="T84" fmla="*/ 28333362 w 587"/>
              <a:gd name="T85" fmla="*/ 27554619 h 524"/>
              <a:gd name="T86" fmla="*/ 28333362 w 587"/>
              <a:gd name="T87" fmla="*/ 27554619 h 524"/>
              <a:gd name="T88" fmla="*/ 27427667 w 587"/>
              <a:gd name="T89" fmla="*/ 25735070 h 524"/>
              <a:gd name="T90" fmla="*/ 31050088 w 587"/>
              <a:gd name="T91" fmla="*/ 21965823 h 524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587" h="524">
                <a:moveTo>
                  <a:pt x="558" y="431"/>
                </a:moveTo>
                <a:lnTo>
                  <a:pt x="558" y="431"/>
                </a:lnTo>
                <a:cubicBezTo>
                  <a:pt x="417" y="431"/>
                  <a:pt x="417" y="431"/>
                  <a:pt x="417" y="431"/>
                </a:cubicBezTo>
                <a:cubicBezTo>
                  <a:pt x="381" y="431"/>
                  <a:pt x="381" y="431"/>
                  <a:pt x="381" y="431"/>
                </a:cubicBezTo>
                <a:cubicBezTo>
                  <a:pt x="381" y="480"/>
                  <a:pt x="381" y="480"/>
                  <a:pt x="381" y="480"/>
                </a:cubicBezTo>
                <a:cubicBezTo>
                  <a:pt x="417" y="516"/>
                  <a:pt x="417" y="516"/>
                  <a:pt x="417" y="516"/>
                </a:cubicBezTo>
                <a:cubicBezTo>
                  <a:pt x="417" y="523"/>
                  <a:pt x="417" y="523"/>
                  <a:pt x="417" y="523"/>
                </a:cubicBezTo>
                <a:cubicBezTo>
                  <a:pt x="169" y="523"/>
                  <a:pt x="169" y="523"/>
                  <a:pt x="169" y="523"/>
                </a:cubicBezTo>
                <a:cubicBezTo>
                  <a:pt x="169" y="516"/>
                  <a:pt x="169" y="516"/>
                  <a:pt x="169" y="516"/>
                </a:cubicBezTo>
                <a:cubicBezTo>
                  <a:pt x="212" y="480"/>
                  <a:pt x="212" y="480"/>
                  <a:pt x="212" y="480"/>
                </a:cubicBezTo>
                <a:cubicBezTo>
                  <a:pt x="212" y="431"/>
                  <a:pt x="212" y="431"/>
                  <a:pt x="212" y="431"/>
                </a:cubicBezTo>
                <a:cubicBezTo>
                  <a:pt x="169" y="431"/>
                  <a:pt x="169" y="431"/>
                  <a:pt x="169" y="431"/>
                </a:cubicBezTo>
                <a:cubicBezTo>
                  <a:pt x="28" y="431"/>
                  <a:pt x="28" y="431"/>
                  <a:pt x="28" y="431"/>
                </a:cubicBezTo>
                <a:cubicBezTo>
                  <a:pt x="14" y="431"/>
                  <a:pt x="0" y="417"/>
                  <a:pt x="0" y="403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7"/>
                  <a:pt x="14" y="0"/>
                  <a:pt x="28" y="0"/>
                </a:cubicBezTo>
                <a:cubicBezTo>
                  <a:pt x="558" y="0"/>
                  <a:pt x="558" y="0"/>
                  <a:pt x="558" y="0"/>
                </a:cubicBezTo>
                <a:cubicBezTo>
                  <a:pt x="572" y="0"/>
                  <a:pt x="586" y="7"/>
                  <a:pt x="586" y="28"/>
                </a:cubicBezTo>
                <a:cubicBezTo>
                  <a:pt x="586" y="403"/>
                  <a:pt x="586" y="403"/>
                  <a:pt x="586" y="403"/>
                </a:cubicBezTo>
                <a:cubicBezTo>
                  <a:pt x="586" y="417"/>
                  <a:pt x="572" y="431"/>
                  <a:pt x="558" y="431"/>
                </a:cubicBezTo>
                <a:close/>
                <a:moveTo>
                  <a:pt x="551" y="35"/>
                </a:moveTo>
                <a:lnTo>
                  <a:pt x="551" y="35"/>
                </a:lnTo>
                <a:cubicBezTo>
                  <a:pt x="42" y="35"/>
                  <a:pt x="42" y="35"/>
                  <a:pt x="42" y="35"/>
                </a:cubicBezTo>
                <a:cubicBezTo>
                  <a:pt x="42" y="353"/>
                  <a:pt x="42" y="353"/>
                  <a:pt x="42" y="353"/>
                </a:cubicBezTo>
                <a:cubicBezTo>
                  <a:pt x="551" y="353"/>
                  <a:pt x="551" y="353"/>
                  <a:pt x="551" y="353"/>
                </a:cubicBezTo>
                <a:lnTo>
                  <a:pt x="551" y="35"/>
                </a:lnTo>
                <a:close/>
                <a:moveTo>
                  <a:pt x="240" y="169"/>
                </a:moveTo>
                <a:lnTo>
                  <a:pt x="240" y="169"/>
                </a:lnTo>
                <a:cubicBezTo>
                  <a:pt x="247" y="169"/>
                  <a:pt x="254" y="169"/>
                  <a:pt x="254" y="176"/>
                </a:cubicBezTo>
                <a:cubicBezTo>
                  <a:pt x="275" y="191"/>
                  <a:pt x="275" y="191"/>
                  <a:pt x="275" y="191"/>
                </a:cubicBezTo>
                <a:cubicBezTo>
                  <a:pt x="332" y="141"/>
                  <a:pt x="332" y="141"/>
                  <a:pt x="332" y="141"/>
                </a:cubicBezTo>
                <a:cubicBezTo>
                  <a:pt x="339" y="134"/>
                  <a:pt x="346" y="127"/>
                  <a:pt x="353" y="127"/>
                </a:cubicBezTo>
                <a:cubicBezTo>
                  <a:pt x="367" y="127"/>
                  <a:pt x="381" y="141"/>
                  <a:pt x="381" y="155"/>
                </a:cubicBezTo>
                <a:cubicBezTo>
                  <a:pt x="381" y="162"/>
                  <a:pt x="374" y="169"/>
                  <a:pt x="367" y="176"/>
                </a:cubicBezTo>
                <a:cubicBezTo>
                  <a:pt x="297" y="254"/>
                  <a:pt x="297" y="254"/>
                  <a:pt x="297" y="254"/>
                </a:cubicBezTo>
                <a:cubicBezTo>
                  <a:pt x="290" y="261"/>
                  <a:pt x="282" y="261"/>
                  <a:pt x="275" y="261"/>
                </a:cubicBezTo>
                <a:cubicBezTo>
                  <a:pt x="268" y="261"/>
                  <a:pt x="261" y="261"/>
                  <a:pt x="254" y="254"/>
                </a:cubicBezTo>
                <a:cubicBezTo>
                  <a:pt x="219" y="212"/>
                  <a:pt x="219" y="212"/>
                  <a:pt x="219" y="212"/>
                </a:cubicBezTo>
                <a:cubicBezTo>
                  <a:pt x="212" y="212"/>
                  <a:pt x="212" y="205"/>
                  <a:pt x="212" y="198"/>
                </a:cubicBezTo>
                <a:cubicBezTo>
                  <a:pt x="212" y="176"/>
                  <a:pt x="219" y="169"/>
                  <a:pt x="240" y="169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04936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 descr="A picture containing text&#10;&#10;Description automatically generated">
            <a:extLst>
              <a:ext uri="{FF2B5EF4-FFF2-40B4-BE49-F238E27FC236}">
                <a16:creationId xmlns:a16="http://schemas.microsoft.com/office/drawing/2014/main" id="{B67BCE5E-E2E2-4E7C-94C4-3950A5523B21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22" r="15936"/>
          <a:stretch/>
        </p:blipFill>
        <p:spPr>
          <a:xfrm>
            <a:off x="1" y="0"/>
            <a:ext cx="3891938" cy="6468521"/>
          </a:xfrm>
          <a:custGeom>
            <a:avLst/>
            <a:gdLst>
              <a:gd name="connsiteX0" fmla="*/ 0 w 7505700"/>
              <a:gd name="connsiteY0" fmla="*/ 0 h 10288588"/>
              <a:gd name="connsiteX1" fmla="*/ 7505700 w 7505700"/>
              <a:gd name="connsiteY1" fmla="*/ 4818043 h 10288588"/>
              <a:gd name="connsiteX2" fmla="*/ 0 w 7505700"/>
              <a:gd name="connsiteY2" fmla="*/ 10288588 h 10288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05700" h="10288588">
                <a:moveTo>
                  <a:pt x="0" y="0"/>
                </a:moveTo>
                <a:lnTo>
                  <a:pt x="7505700" y="4818043"/>
                </a:lnTo>
                <a:lnTo>
                  <a:pt x="0" y="10288588"/>
                </a:lnTo>
                <a:close/>
              </a:path>
            </a:pathLst>
          </a:custGeom>
        </p:spPr>
      </p:pic>
      <p:pic>
        <p:nvPicPr>
          <p:cNvPr id="10" name="Picture Placeholder 9" descr="Graphical user interface&#10;&#10;Description automatically generated">
            <a:extLst>
              <a:ext uri="{FF2B5EF4-FFF2-40B4-BE49-F238E27FC236}">
                <a16:creationId xmlns:a16="http://schemas.microsoft.com/office/drawing/2014/main" id="{95AF36F6-7904-4FC2-8E6F-0A8A1D257D55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79" r="25679"/>
          <a:stretch>
            <a:fillRect/>
          </a:stretch>
        </p:blipFill>
        <p:spPr>
          <a:xfrm>
            <a:off x="7848599" y="0"/>
            <a:ext cx="4343401" cy="6468520"/>
          </a:xfrm>
        </p:spPr>
      </p:pic>
      <p:sp>
        <p:nvSpPr>
          <p:cNvPr id="6" name="TextBox 5"/>
          <p:cNvSpPr txBox="1"/>
          <p:nvPr/>
        </p:nvSpPr>
        <p:spPr>
          <a:xfrm>
            <a:off x="2527851" y="304800"/>
            <a:ext cx="7136299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IN" sz="40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What is a Threat?</a:t>
            </a:r>
            <a:endParaRPr lang="ru-RU" sz="5400" b="1" dirty="0">
              <a:solidFill>
                <a:schemeClr val="bg2"/>
              </a:solidFill>
              <a:latin typeface="Roboto Black" panose="02000000000000000000" pitchFamily="2" charset="0"/>
              <a:ea typeface="Roboto Black" panose="02000000000000000000" pitchFamily="2" charset="0"/>
              <a:cs typeface="Open Sans Light" panose="020B0306030504020204" pitchFamily="34" charset="0"/>
            </a:endParaRPr>
          </a:p>
        </p:txBody>
      </p:sp>
      <p:sp>
        <p:nvSpPr>
          <p:cNvPr id="67" name="Полилиния 66"/>
          <p:cNvSpPr/>
          <p:nvPr/>
        </p:nvSpPr>
        <p:spPr>
          <a:xfrm>
            <a:off x="941" y="-1"/>
            <a:ext cx="3891937" cy="6468520"/>
          </a:xfrm>
          <a:custGeom>
            <a:avLst/>
            <a:gdLst>
              <a:gd name="connsiteX0" fmla="*/ 0 w 7505700"/>
              <a:gd name="connsiteY0" fmla="*/ 0 h 10288588"/>
              <a:gd name="connsiteX1" fmla="*/ 7505700 w 7505700"/>
              <a:gd name="connsiteY1" fmla="*/ 4818043 h 10288588"/>
              <a:gd name="connsiteX2" fmla="*/ 0 w 7505700"/>
              <a:gd name="connsiteY2" fmla="*/ 10288588 h 10288588"/>
              <a:gd name="connsiteX3" fmla="*/ 0 w 7505700"/>
              <a:gd name="connsiteY3" fmla="*/ 10288587 h 10288588"/>
              <a:gd name="connsiteX4" fmla="*/ 6178136 w 7505700"/>
              <a:gd name="connsiteY4" fmla="*/ 4987825 h 10288588"/>
              <a:gd name="connsiteX5" fmla="*/ 0 w 7505700"/>
              <a:gd name="connsiteY5" fmla="*/ 319314 h 10288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05700" h="10288588">
                <a:moveTo>
                  <a:pt x="0" y="0"/>
                </a:moveTo>
                <a:lnTo>
                  <a:pt x="7505700" y="4818043"/>
                </a:lnTo>
                <a:lnTo>
                  <a:pt x="0" y="10288588"/>
                </a:lnTo>
                <a:lnTo>
                  <a:pt x="0" y="10288587"/>
                </a:lnTo>
                <a:lnTo>
                  <a:pt x="6178136" y="4987825"/>
                </a:lnTo>
                <a:lnTo>
                  <a:pt x="0" y="319314"/>
                </a:lnTo>
                <a:close/>
              </a:path>
            </a:pathLst>
          </a:custGeom>
          <a:gradFill>
            <a:gsLst>
              <a:gs pos="0">
                <a:schemeClr val="accent4">
                  <a:alpha val="84000"/>
                </a:schemeClr>
              </a:gs>
              <a:gs pos="99000">
                <a:schemeClr val="accent4"/>
              </a:gs>
            </a:gsLst>
            <a:lin ang="54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68" name="Полилиния 67"/>
          <p:cNvSpPr/>
          <p:nvPr/>
        </p:nvSpPr>
        <p:spPr>
          <a:xfrm rot="10800000">
            <a:off x="7847655" y="-4"/>
            <a:ext cx="4343400" cy="6468521"/>
          </a:xfrm>
          <a:custGeom>
            <a:avLst/>
            <a:gdLst>
              <a:gd name="connsiteX0" fmla="*/ 0 w 7505700"/>
              <a:gd name="connsiteY0" fmla="*/ 0 h 10288588"/>
              <a:gd name="connsiteX1" fmla="*/ 7505700 w 7505700"/>
              <a:gd name="connsiteY1" fmla="*/ 4818043 h 10288588"/>
              <a:gd name="connsiteX2" fmla="*/ 0 w 7505700"/>
              <a:gd name="connsiteY2" fmla="*/ 10288588 h 10288588"/>
              <a:gd name="connsiteX3" fmla="*/ 0 w 7505700"/>
              <a:gd name="connsiteY3" fmla="*/ 10288587 h 10288588"/>
              <a:gd name="connsiteX4" fmla="*/ 6178136 w 7505700"/>
              <a:gd name="connsiteY4" fmla="*/ 4987825 h 10288588"/>
              <a:gd name="connsiteX5" fmla="*/ 0 w 7505700"/>
              <a:gd name="connsiteY5" fmla="*/ 319314 h 10288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05700" h="10288588">
                <a:moveTo>
                  <a:pt x="0" y="0"/>
                </a:moveTo>
                <a:lnTo>
                  <a:pt x="7505700" y="4818043"/>
                </a:lnTo>
                <a:lnTo>
                  <a:pt x="0" y="10288588"/>
                </a:lnTo>
                <a:lnTo>
                  <a:pt x="0" y="10288587"/>
                </a:lnTo>
                <a:lnTo>
                  <a:pt x="6178136" y="4987825"/>
                </a:lnTo>
                <a:lnTo>
                  <a:pt x="0" y="319314"/>
                </a:lnTo>
                <a:close/>
              </a:path>
            </a:pathLst>
          </a:custGeom>
          <a:gradFill>
            <a:gsLst>
              <a:gs pos="0">
                <a:schemeClr val="accent4">
                  <a:alpha val="84000"/>
                </a:schemeClr>
              </a:gs>
              <a:gs pos="99000">
                <a:schemeClr val="accent4"/>
              </a:gs>
            </a:gsLst>
            <a:lin ang="54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581400" y="1375310"/>
            <a:ext cx="5486400" cy="144655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285750" indent="-285750" defTabSz="239976" eaLnBrk="0" fontAlgn="base" hangingPunct="0">
              <a:spcBef>
                <a:spcPts val="60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200" dirty="0">
                <a:solidFill>
                  <a:srgbClr val="FFFFFF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A threat is the potential occurrence of an undesirable event that can eventually </a:t>
            </a:r>
            <a:r>
              <a:rPr lang="en-US" sz="2200" b="1" dirty="0">
                <a:solidFill>
                  <a:srgbClr val="FFFF00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damage</a:t>
            </a:r>
            <a:r>
              <a:rPr lang="en-US" sz="2200" dirty="0">
                <a:solidFill>
                  <a:srgbClr val="FFFFFF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 and </a:t>
            </a:r>
            <a:r>
              <a:rPr lang="en-US" sz="2200" b="1" dirty="0">
                <a:solidFill>
                  <a:srgbClr val="FFFF00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disrupt</a:t>
            </a:r>
            <a:r>
              <a:rPr lang="en-US" sz="2200" dirty="0">
                <a:solidFill>
                  <a:srgbClr val="FFFFFF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 the operational and functional activities of an organization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0C12E50-E71D-4663-977B-4D016C875377}"/>
              </a:ext>
            </a:extLst>
          </p:cNvPr>
          <p:cNvSpPr txBox="1"/>
          <p:nvPr/>
        </p:nvSpPr>
        <p:spPr>
          <a:xfrm>
            <a:off x="3581400" y="3930444"/>
            <a:ext cx="5181600" cy="144655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285750" indent="-285750" defTabSz="239976" eaLnBrk="0" fontAlgn="base" hangingPunct="0">
              <a:spcBef>
                <a:spcPts val="60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200" dirty="0">
                <a:solidFill>
                  <a:srgbClr val="FFFFFF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Attackers use cyber threats to </a:t>
            </a:r>
            <a:r>
              <a:rPr lang="en-US" sz="2200" b="1" dirty="0">
                <a:solidFill>
                  <a:srgbClr val="FFFF00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infiltrate</a:t>
            </a:r>
            <a:r>
              <a:rPr lang="en-US" sz="2200" dirty="0">
                <a:solidFill>
                  <a:srgbClr val="FFFFFF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 and </a:t>
            </a:r>
            <a:r>
              <a:rPr lang="en-US" sz="2200" b="1" dirty="0">
                <a:solidFill>
                  <a:srgbClr val="FFFF00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steal data</a:t>
            </a:r>
            <a:r>
              <a:rPr lang="en-US" sz="2200" b="1" dirty="0">
                <a:solidFill>
                  <a:srgbClr val="FFC000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lang="en-US" sz="2200" dirty="0">
                <a:solidFill>
                  <a:srgbClr val="FFFFFF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such as individual’s personal information, financial information, and login credentials</a:t>
            </a:r>
          </a:p>
        </p:txBody>
      </p:sp>
    </p:spTree>
    <p:extLst>
      <p:ext uri="{BB962C8B-B14F-4D97-AF65-F5344CB8AC3E}">
        <p14:creationId xmlns:p14="http://schemas.microsoft.com/office/powerpoint/2010/main" val="23191426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CE50F5D-17FF-4306-BF07-5A0C1FAE6D0F}"/>
              </a:ext>
            </a:extLst>
          </p:cNvPr>
          <p:cNvSpPr txBox="1"/>
          <p:nvPr/>
        </p:nvSpPr>
        <p:spPr>
          <a:xfrm>
            <a:off x="3453845" y="230674"/>
            <a:ext cx="528431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Threat Sources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2487642-E5CF-42DE-A279-E24685EBDAAD}"/>
              </a:ext>
            </a:extLst>
          </p:cNvPr>
          <p:cNvGrpSpPr/>
          <p:nvPr/>
        </p:nvGrpSpPr>
        <p:grpSpPr>
          <a:xfrm>
            <a:off x="366252" y="1066800"/>
            <a:ext cx="11755662" cy="5519821"/>
            <a:chOff x="366252" y="1066800"/>
            <a:chExt cx="11755662" cy="5519821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C154977C-5930-48F7-83C1-4543F8AE553E}"/>
                </a:ext>
              </a:extLst>
            </p:cNvPr>
            <p:cNvSpPr/>
            <p:nvPr/>
          </p:nvSpPr>
          <p:spPr bwMode="auto">
            <a:xfrm>
              <a:off x="4291646" y="1066800"/>
              <a:ext cx="2216989" cy="762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22" tIns="45711" rIns="91422" bIns="45711" rtlCol="0" anchor="ctr"/>
            <a:lstStyle/>
            <a:p>
              <a:pPr algn="ctr" defTabSz="914217"/>
              <a:r>
                <a:rPr lang="en-US" sz="2000" b="1" dirty="0">
                  <a:solidFill>
                    <a:prstClr val="white"/>
                  </a:solidFill>
                  <a:latin typeface="Calibri" panose="020F0502020204030204"/>
                </a:rPr>
                <a:t>Threat Sources</a:t>
              </a: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AB8E0A8D-1584-4224-B663-26DEACF5374D}"/>
                </a:ext>
              </a:extLst>
            </p:cNvPr>
            <p:cNvSpPr/>
            <p:nvPr/>
          </p:nvSpPr>
          <p:spPr bwMode="auto">
            <a:xfrm>
              <a:off x="4304586" y="2648575"/>
              <a:ext cx="2216989" cy="69272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22" tIns="45711" rIns="91422" bIns="45711" rtlCol="0" anchor="ctr"/>
            <a:lstStyle/>
            <a:p>
              <a:pPr algn="ctr" defTabSz="914217"/>
              <a:r>
                <a:rPr lang="en-US" sz="2000" b="1" dirty="0">
                  <a:solidFill>
                    <a:prstClr val="white"/>
                  </a:solidFill>
                  <a:latin typeface="Calibri" panose="020F0502020204030204"/>
                </a:rPr>
                <a:t>Unintentional</a:t>
              </a: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14D416BA-9FD3-4937-BF8D-3CA4E9300873}"/>
                </a:ext>
              </a:extLst>
            </p:cNvPr>
            <p:cNvSpPr/>
            <p:nvPr/>
          </p:nvSpPr>
          <p:spPr bwMode="auto">
            <a:xfrm>
              <a:off x="8318024" y="2642734"/>
              <a:ext cx="2216989" cy="6927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22" tIns="45711" rIns="91422" bIns="45711" rtlCol="0" anchor="ctr"/>
            <a:lstStyle/>
            <a:p>
              <a:pPr algn="ctr" defTabSz="914217"/>
              <a:r>
                <a:rPr lang="en-US" sz="2000" b="1" dirty="0">
                  <a:solidFill>
                    <a:prstClr val="white"/>
                  </a:solidFill>
                  <a:latin typeface="Calibri" panose="020F0502020204030204"/>
                </a:rPr>
                <a:t>Intentional</a:t>
              </a: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9886FA84-97E3-4F0C-A944-08CF53A98C02}"/>
                </a:ext>
              </a:extLst>
            </p:cNvPr>
            <p:cNvSpPr/>
            <p:nvPr/>
          </p:nvSpPr>
          <p:spPr bwMode="auto">
            <a:xfrm>
              <a:off x="381000" y="2642734"/>
              <a:ext cx="2216989" cy="69272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22" tIns="45711" rIns="91422" bIns="45711" rtlCol="0" anchor="ctr"/>
            <a:lstStyle/>
            <a:p>
              <a:pPr algn="ctr" defTabSz="914217"/>
              <a:r>
                <a:rPr lang="en-US" sz="2000" b="1" dirty="0">
                  <a:solidFill>
                    <a:prstClr val="white"/>
                  </a:solidFill>
                  <a:latin typeface="Calibri" panose="020F0502020204030204"/>
                </a:rPr>
                <a:t>Natural</a:t>
              </a: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B0AF4934-7819-4A2F-B411-8E50C729DC6C}"/>
                </a:ext>
              </a:extLst>
            </p:cNvPr>
            <p:cNvSpPr/>
            <p:nvPr/>
          </p:nvSpPr>
          <p:spPr bwMode="auto">
            <a:xfrm>
              <a:off x="6911919" y="3939165"/>
              <a:ext cx="2216989" cy="57250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22" tIns="45711" rIns="91422" bIns="45711" rtlCol="0" anchor="ctr"/>
            <a:lstStyle/>
            <a:p>
              <a:pPr algn="ctr" defTabSz="914217"/>
              <a:r>
                <a:rPr lang="en-US" sz="2000" b="1" dirty="0">
                  <a:solidFill>
                    <a:prstClr val="white"/>
                  </a:solidFill>
                  <a:latin typeface="Calibri" panose="020F0502020204030204"/>
                </a:rPr>
                <a:t>Internal</a:t>
              </a: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C6C5678-F94E-493A-BDA2-46DAF71C149F}"/>
                </a:ext>
              </a:extLst>
            </p:cNvPr>
            <p:cNvSpPr/>
            <p:nvPr/>
          </p:nvSpPr>
          <p:spPr bwMode="auto">
            <a:xfrm>
              <a:off x="9429393" y="3939165"/>
              <a:ext cx="2216989" cy="57250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22" tIns="45711" rIns="91422" bIns="45711" rtlCol="0" anchor="ctr"/>
            <a:lstStyle/>
            <a:p>
              <a:pPr algn="ctr" defTabSz="914217"/>
              <a:r>
                <a:rPr lang="en-US" sz="2000" b="1" dirty="0">
                  <a:solidFill>
                    <a:prstClr val="white"/>
                  </a:solidFill>
                  <a:latin typeface="Calibri" panose="020F0502020204030204"/>
                </a:rPr>
                <a:t>External</a:t>
              </a:r>
            </a:p>
          </p:txBody>
        </p:sp>
        <p:cxnSp>
          <p:nvCxnSpPr>
            <p:cNvPr id="10" name="Elbow Connector 13">
              <a:extLst>
                <a:ext uri="{FF2B5EF4-FFF2-40B4-BE49-F238E27FC236}">
                  <a16:creationId xmlns:a16="http://schemas.microsoft.com/office/drawing/2014/main" id="{C3EF1C14-D1C1-49D9-B141-76EE73CB7BAD}"/>
                </a:ext>
              </a:extLst>
            </p:cNvPr>
            <p:cNvCxnSpPr>
              <a:stCxn id="4" idx="2"/>
              <a:endCxn id="7" idx="0"/>
            </p:cNvCxnSpPr>
            <p:nvPr/>
          </p:nvCxnSpPr>
          <p:spPr>
            <a:xfrm rot="5400000">
              <a:off x="3037851" y="280444"/>
              <a:ext cx="813934" cy="3910646"/>
            </a:xfrm>
            <a:prstGeom prst="bentConnector3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Elbow Connector 15">
              <a:extLst>
                <a:ext uri="{FF2B5EF4-FFF2-40B4-BE49-F238E27FC236}">
                  <a16:creationId xmlns:a16="http://schemas.microsoft.com/office/drawing/2014/main" id="{65C1C844-04AE-4034-97B8-88898CDF55F7}"/>
                </a:ext>
              </a:extLst>
            </p:cNvPr>
            <p:cNvCxnSpPr>
              <a:stCxn id="4" idx="2"/>
              <a:endCxn id="6" idx="0"/>
            </p:cNvCxnSpPr>
            <p:nvPr/>
          </p:nvCxnSpPr>
          <p:spPr>
            <a:xfrm rot="16200000" flipH="1">
              <a:off x="7006363" y="222578"/>
              <a:ext cx="813934" cy="4026378"/>
            </a:xfrm>
            <a:prstGeom prst="bentConnector3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6E09F26D-E534-4955-867E-37663186C891}"/>
                </a:ext>
              </a:extLst>
            </p:cNvPr>
            <p:cNvCxnSpPr/>
            <p:nvPr/>
          </p:nvCxnSpPr>
          <p:spPr>
            <a:xfrm>
              <a:off x="5397986" y="1946221"/>
              <a:ext cx="12940" cy="666081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Elbow Connector 19">
              <a:extLst>
                <a:ext uri="{FF2B5EF4-FFF2-40B4-BE49-F238E27FC236}">
                  <a16:creationId xmlns:a16="http://schemas.microsoft.com/office/drawing/2014/main" id="{717D2224-8172-4E61-BBF1-11EE46EC7858}"/>
                </a:ext>
              </a:extLst>
            </p:cNvPr>
            <p:cNvCxnSpPr>
              <a:stCxn id="6" idx="2"/>
              <a:endCxn id="8" idx="0"/>
            </p:cNvCxnSpPr>
            <p:nvPr/>
          </p:nvCxnSpPr>
          <p:spPr>
            <a:xfrm rot="5400000">
              <a:off x="8421615" y="2934261"/>
              <a:ext cx="603704" cy="1406105"/>
            </a:xfrm>
            <a:prstGeom prst="bentConnector3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Elbow Connector 21">
              <a:extLst>
                <a:ext uri="{FF2B5EF4-FFF2-40B4-BE49-F238E27FC236}">
                  <a16:creationId xmlns:a16="http://schemas.microsoft.com/office/drawing/2014/main" id="{F5E31770-CD53-417B-99DE-1FE31BC6D679}"/>
                </a:ext>
              </a:extLst>
            </p:cNvPr>
            <p:cNvCxnSpPr>
              <a:stCxn id="6" idx="2"/>
              <a:endCxn id="9" idx="0"/>
            </p:cNvCxnSpPr>
            <p:nvPr/>
          </p:nvCxnSpPr>
          <p:spPr>
            <a:xfrm rot="16200000" flipH="1">
              <a:off x="9680351" y="3081628"/>
              <a:ext cx="603704" cy="1111369"/>
            </a:xfrm>
            <a:prstGeom prst="bentConnector3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14457D72-D677-4906-BBA8-F25FDAA68849}"/>
                </a:ext>
              </a:extLst>
            </p:cNvPr>
            <p:cNvSpPr/>
            <p:nvPr/>
          </p:nvSpPr>
          <p:spPr>
            <a:xfrm>
              <a:off x="366252" y="3374979"/>
              <a:ext cx="2185354" cy="1077218"/>
            </a:xfrm>
            <a:prstGeom prst="rect">
              <a:avLst/>
            </a:prstGeom>
          </p:spPr>
          <p:txBody>
            <a:bodyPr wrap="square" anchor="t">
              <a:spAutoFit/>
            </a:bodyPr>
            <a:lstStyle/>
            <a:p>
              <a:pPr marL="28575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dirty="0"/>
                <a:t>Fires</a:t>
              </a:r>
            </a:p>
            <a:p>
              <a:pPr marL="28575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dirty="0"/>
                <a:t>Floods</a:t>
              </a:r>
            </a:p>
            <a:p>
              <a:pPr marL="28575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dirty="0"/>
                <a:t>Power failures</a:t>
              </a: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5E15BB96-67DF-41F7-9042-B562602A8644}"/>
                </a:ext>
              </a:extLst>
            </p:cNvPr>
            <p:cNvSpPr/>
            <p:nvPr/>
          </p:nvSpPr>
          <p:spPr>
            <a:xfrm>
              <a:off x="4304586" y="3374979"/>
              <a:ext cx="2692521" cy="1631216"/>
            </a:xfrm>
            <a:prstGeom prst="rect">
              <a:avLst/>
            </a:prstGeom>
          </p:spPr>
          <p:txBody>
            <a:bodyPr wrap="square" anchor="t">
              <a:spAutoFit/>
            </a:bodyPr>
            <a:lstStyle/>
            <a:p>
              <a:pPr marL="28575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dirty="0"/>
                <a:t>Unskilled administrators</a:t>
              </a:r>
            </a:p>
            <a:p>
              <a:pPr marL="28575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dirty="0"/>
                <a:t>Accidents</a:t>
              </a:r>
            </a:p>
            <a:p>
              <a:pPr marL="28575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dirty="0"/>
                <a:t>Lazy or untrained employees</a:t>
              </a: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738F5549-ED52-4C8E-A5D9-90778EDF6D09}"/>
                </a:ext>
              </a:extLst>
            </p:cNvPr>
            <p:cNvSpPr/>
            <p:nvPr/>
          </p:nvSpPr>
          <p:spPr>
            <a:xfrm>
              <a:off x="6911919" y="4524518"/>
              <a:ext cx="2384481" cy="1708160"/>
            </a:xfrm>
            <a:prstGeom prst="rect">
              <a:avLst/>
            </a:prstGeom>
          </p:spPr>
          <p:txBody>
            <a:bodyPr wrap="square" anchor="t">
              <a:spAutoFit/>
            </a:bodyPr>
            <a:lstStyle/>
            <a:p>
              <a:pPr marL="28575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dirty="0"/>
                <a:t>Fired employee</a:t>
              </a:r>
            </a:p>
            <a:p>
              <a:pPr marL="28575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dirty="0"/>
                <a:t>Disgruntled employee</a:t>
              </a:r>
            </a:p>
            <a:p>
              <a:pPr marL="28575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dirty="0"/>
                <a:t>Service providers</a:t>
              </a:r>
            </a:p>
            <a:p>
              <a:pPr marL="28575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dirty="0"/>
                <a:t>Contractors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419466D8-B716-4F07-B3CE-16A9BBF31497}"/>
                </a:ext>
              </a:extLst>
            </p:cNvPr>
            <p:cNvSpPr/>
            <p:nvPr/>
          </p:nvSpPr>
          <p:spPr>
            <a:xfrm>
              <a:off x="9429393" y="4524518"/>
              <a:ext cx="2692521" cy="2062103"/>
            </a:xfrm>
            <a:prstGeom prst="rect">
              <a:avLst/>
            </a:prstGeom>
          </p:spPr>
          <p:txBody>
            <a:bodyPr wrap="square" anchor="t">
              <a:spAutoFit/>
            </a:bodyPr>
            <a:lstStyle/>
            <a:p>
              <a:pPr marL="28575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dirty="0"/>
                <a:t>Hackers</a:t>
              </a:r>
            </a:p>
            <a:p>
              <a:pPr marL="28575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dirty="0"/>
                <a:t>Criminals</a:t>
              </a:r>
            </a:p>
            <a:p>
              <a:pPr marL="28575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dirty="0"/>
                <a:t>Terrorists</a:t>
              </a:r>
            </a:p>
            <a:p>
              <a:pPr marL="28575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dirty="0"/>
                <a:t>Foreign intelligence agents</a:t>
              </a:r>
            </a:p>
            <a:p>
              <a:pPr marL="28575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dirty="0"/>
                <a:t>Corporate raiders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121696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Placeholder 10" descr="A person pointing at a screen&#10;&#10;Description automatically generated with low confidence">
            <a:extLst>
              <a:ext uri="{FF2B5EF4-FFF2-40B4-BE49-F238E27FC236}">
                <a16:creationId xmlns:a16="http://schemas.microsoft.com/office/drawing/2014/main" id="{759F2EB8-0266-4629-857D-FE75A58F06B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07" r="25407"/>
          <a:stretch>
            <a:fillRect/>
          </a:stretch>
        </p:blipFill>
        <p:spPr>
          <a:xfrm>
            <a:off x="7132638" y="1"/>
            <a:ext cx="5059362" cy="6583680"/>
          </a:xfrm>
          <a:custGeom>
            <a:avLst/>
            <a:gdLst>
              <a:gd name="T0" fmla="*/ 4234 w 5219"/>
              <a:gd name="T1" fmla="*/ 4234 w 5219"/>
              <a:gd name="T2" fmla="*/ 4234 w 5219"/>
              <a:gd name="T3" fmla="*/ 4234 w 5219"/>
              <a:gd name="T4" fmla="*/ 4234 w 5219"/>
              <a:gd name="T5" fmla="*/ 4234 w 5219"/>
              <a:gd name="T6" fmla="*/ 4234 w 5219"/>
              <a:gd name="T7" fmla="*/ 4234 w 5219"/>
              <a:gd name="T8" fmla="*/ 4234 w 5219"/>
              <a:gd name="T9" fmla="*/ 4234 w 5219"/>
              <a:gd name="T10" fmla="*/ 4234 w 5219"/>
              <a:gd name="T11" fmla="*/ 4234 w 5219"/>
              <a:gd name="T12" fmla="*/ 4234 w 5219"/>
              <a:gd name="T13" fmla="*/ 4234 w 5219"/>
              <a:gd name="T14" fmla="*/ 4234 w 5219"/>
              <a:gd name="T15" fmla="*/ 4234 w 5219"/>
              <a:gd name="T16" fmla="*/ 4234 w 5219"/>
              <a:gd name="T17" fmla="*/ 4234 w 5219"/>
              <a:gd name="T18" fmla="*/ 4234 w 5219"/>
              <a:gd name="T19" fmla="*/ 4234 w 5219"/>
              <a:gd name="T20" fmla="*/ 4234 w 5219"/>
              <a:gd name="T21" fmla="*/ 4234 w 5219"/>
              <a:gd name="T22" fmla="*/ 4234 w 5219"/>
              <a:gd name="T23" fmla="*/ 4234 w 5219"/>
              <a:gd name="T24" fmla="*/ 4234 w 5219"/>
              <a:gd name="T25" fmla="*/ 4234 w 5219"/>
              <a:gd name="T26" fmla="*/ 4234 w 5219"/>
              <a:gd name="T27" fmla="*/ 4234 w 5219"/>
              <a:gd name="T28" fmla="*/ 4234 w 5219"/>
              <a:gd name="T29" fmla="*/ 4234 w 5219"/>
              <a:gd name="T30" fmla="*/ 4234 w 5219"/>
              <a:gd name="T31" fmla="*/ 4234 w 5219"/>
              <a:gd name="T32" fmla="*/ 4234 w 5219"/>
              <a:gd name="T33" fmla="*/ 4234 w 5219"/>
              <a:gd name="T34" fmla="*/ 4234 w 5219"/>
              <a:gd name="T35" fmla="*/ 4234 w 5219"/>
              <a:gd name="T36" fmla="*/ 4234 w 5219"/>
              <a:gd name="T37" fmla="*/ 4234 w 5219"/>
              <a:gd name="T38" fmla="*/ 4234 w 5219"/>
              <a:gd name="T39" fmla="*/ 4234 w 5219"/>
              <a:gd name="T40" fmla="*/ 4234 w 5219"/>
              <a:gd name="T41" fmla="*/ 4234 w 5219"/>
              <a:gd name="T42" fmla="*/ 4234 w 5219"/>
              <a:gd name="T43" fmla="*/ 4234 w 5219"/>
              <a:gd name="T44" fmla="*/ 4234 w 5219"/>
              <a:gd name="T45" fmla="*/ 4234 w 5219"/>
              <a:gd name="T46" fmla="*/ 4234 w 5219"/>
              <a:gd name="T47" fmla="*/ 4234 w 5219"/>
              <a:gd name="T48" fmla="*/ 4234 w 5219"/>
              <a:gd name="T49" fmla="*/ 4234 w 5219"/>
              <a:gd name="T50" fmla="*/ 4234 w 5219"/>
              <a:gd name="T51" fmla="*/ 4234 w 5219"/>
              <a:gd name="T52" fmla="*/ 4234 w 5219"/>
              <a:gd name="T53" fmla="*/ 4234 w 5219"/>
              <a:gd name="T54" fmla="*/ 4234 w 5219"/>
              <a:gd name="T55" fmla="*/ 4234 w 5219"/>
              <a:gd name="T56" fmla="*/ 4234 w 5219"/>
              <a:gd name="T57" fmla="*/ 4234 w 5219"/>
              <a:gd name="T58" fmla="*/ 4234 w 5219"/>
              <a:gd name="T59" fmla="*/ 4234 w 5219"/>
              <a:gd name="T60" fmla="*/ 4234 w 5219"/>
              <a:gd name="T61" fmla="*/ 4234 w 5219"/>
              <a:gd name="T62" fmla="*/ 4234 w 5219"/>
              <a:gd name="T63" fmla="*/ 4234 w 5219"/>
              <a:gd name="T64" fmla="*/ 4234 w 5219"/>
              <a:gd name="T65" fmla="*/ 4234 w 5219"/>
              <a:gd name="T66" fmla="*/ 4234 w 5219"/>
              <a:gd name="T67" fmla="*/ 4234 w 5219"/>
              <a:gd name="T68" fmla="*/ 4234 w 5219"/>
              <a:gd name="T69" fmla="*/ 4234 w 5219"/>
              <a:gd name="T70" fmla="*/ 4234 w 5219"/>
              <a:gd name="T71" fmla="*/ 4234 w 5219"/>
              <a:gd name="T72" fmla="*/ 4234 w 5219"/>
              <a:gd name="T73" fmla="*/ 4234 w 5219"/>
              <a:gd name="T74" fmla="*/ 4234 w 5219"/>
              <a:gd name="T75" fmla="*/ 4234 w 5219"/>
              <a:gd name="T76" fmla="*/ 4234 w 5219"/>
              <a:gd name="T77" fmla="*/ 4234 w 5219"/>
              <a:gd name="T78" fmla="*/ 4234 w 5219"/>
              <a:gd name="T79" fmla="*/ 4234 w 5219"/>
              <a:gd name="T80" fmla="*/ 4234 w 5219"/>
              <a:gd name="T81" fmla="*/ 4234 w 5219"/>
              <a:gd name="T82" fmla="*/ 4234 w 5219"/>
              <a:gd name="T83" fmla="*/ 4234 w 5219"/>
              <a:gd name="T84" fmla="*/ 4234 w 5219"/>
              <a:gd name="T85" fmla="*/ 4234 w 5219"/>
              <a:gd name="T86" fmla="*/ 4234 w 5219"/>
              <a:gd name="T87" fmla="*/ 4234 w 5219"/>
              <a:gd name="T88" fmla="*/ 4234 w 5219"/>
              <a:gd name="T89" fmla="*/ 4234 w 5219"/>
              <a:gd name="T90" fmla="*/ 4234 w 5219"/>
              <a:gd name="T91" fmla="*/ 4234 w 5219"/>
              <a:gd name="T92" fmla="*/ 4234 w 5219"/>
              <a:gd name="T93" fmla="*/ 4234 w 5219"/>
              <a:gd name="T94" fmla="*/ 4234 w 5219"/>
              <a:gd name="T95" fmla="*/ 4234 w 5219"/>
              <a:gd name="T96" fmla="*/ 4234 w 5219"/>
              <a:gd name="T97" fmla="*/ 4234 w 5219"/>
              <a:gd name="T98" fmla="*/ 4234 w 5219"/>
              <a:gd name="T99" fmla="*/ 4234 w 5219"/>
              <a:gd name="T100" fmla="*/ 4234 w 5219"/>
              <a:gd name="T101" fmla="*/ 4234 w 5219"/>
              <a:gd name="T102" fmla="*/ 4234 w 5219"/>
              <a:gd name="T103" fmla="*/ 4234 w 5219"/>
              <a:gd name="T104" fmla="*/ 4234 w 5219"/>
              <a:gd name="T105" fmla="*/ 4234 w 5219"/>
              <a:gd name="T106" fmla="*/ 4234 w 5219"/>
              <a:gd name="T107" fmla="*/ 4234 w 5219"/>
              <a:gd name="T108" fmla="*/ 4234 w 5219"/>
              <a:gd name="T109" fmla="*/ 4234 w 5219"/>
              <a:gd name="T110" fmla="*/ 4234 w 5219"/>
              <a:gd name="T111" fmla="*/ 4234 w 5219"/>
              <a:gd name="T112" fmla="*/ 4234 w 5219"/>
              <a:gd name="T113" fmla="*/ 4234 w 5219"/>
              <a:gd name="T114" fmla="*/ 4234 w 5219"/>
              <a:gd name="T115" fmla="*/ 4234 w 5219"/>
              <a:gd name="T116" fmla="*/ 4234 w 5219"/>
              <a:gd name="T117" fmla="*/ 4234 w 5219"/>
              <a:gd name="T118" fmla="*/ 4234 w 5219"/>
              <a:gd name="T119" fmla="*/ 4234 w 5219"/>
              <a:gd name="T120" fmla="*/ 4234 w 5219"/>
              <a:gd name="T121" fmla="*/ 4234 w 5219"/>
              <a:gd name="T122" fmla="*/ 4234 w 5219"/>
              <a:gd name="T123" fmla="*/ 4234 w 5219"/>
              <a:gd name="T124" fmla="*/ 4234 w 5219"/>
              <a:gd name="T125" fmla="*/ 4234 w 5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1097" h="9856">
                <a:moveTo>
                  <a:pt x="1753" y="9430"/>
                </a:moveTo>
                <a:lnTo>
                  <a:pt x="1753" y="9434"/>
                </a:lnTo>
                <a:lnTo>
                  <a:pt x="1752" y="9438"/>
                </a:lnTo>
                <a:lnTo>
                  <a:pt x="1753" y="9434"/>
                </a:lnTo>
                <a:lnTo>
                  <a:pt x="1753" y="9430"/>
                </a:lnTo>
                <a:close/>
                <a:moveTo>
                  <a:pt x="3274" y="0"/>
                </a:moveTo>
                <a:lnTo>
                  <a:pt x="3285" y="0"/>
                </a:lnTo>
                <a:lnTo>
                  <a:pt x="3282" y="2"/>
                </a:lnTo>
                <a:lnTo>
                  <a:pt x="3278" y="3"/>
                </a:lnTo>
                <a:lnTo>
                  <a:pt x="3275" y="2"/>
                </a:lnTo>
                <a:lnTo>
                  <a:pt x="3274" y="0"/>
                </a:lnTo>
                <a:close/>
                <a:moveTo>
                  <a:pt x="3417" y="0"/>
                </a:moveTo>
                <a:lnTo>
                  <a:pt x="3436" y="0"/>
                </a:lnTo>
                <a:lnTo>
                  <a:pt x="3434" y="3"/>
                </a:lnTo>
                <a:lnTo>
                  <a:pt x="3431" y="5"/>
                </a:lnTo>
                <a:lnTo>
                  <a:pt x="3428" y="6"/>
                </a:lnTo>
                <a:lnTo>
                  <a:pt x="3425" y="6"/>
                </a:lnTo>
                <a:lnTo>
                  <a:pt x="3421" y="6"/>
                </a:lnTo>
                <a:lnTo>
                  <a:pt x="3419" y="5"/>
                </a:lnTo>
                <a:lnTo>
                  <a:pt x="3418" y="3"/>
                </a:lnTo>
                <a:lnTo>
                  <a:pt x="3417" y="0"/>
                </a:lnTo>
                <a:close/>
                <a:moveTo>
                  <a:pt x="3561" y="0"/>
                </a:moveTo>
                <a:lnTo>
                  <a:pt x="3587" y="0"/>
                </a:lnTo>
                <a:lnTo>
                  <a:pt x="3584" y="4"/>
                </a:lnTo>
                <a:lnTo>
                  <a:pt x="3580" y="7"/>
                </a:lnTo>
                <a:lnTo>
                  <a:pt x="3576" y="9"/>
                </a:lnTo>
                <a:lnTo>
                  <a:pt x="3571" y="10"/>
                </a:lnTo>
                <a:lnTo>
                  <a:pt x="3567" y="9"/>
                </a:lnTo>
                <a:lnTo>
                  <a:pt x="3563" y="7"/>
                </a:lnTo>
                <a:lnTo>
                  <a:pt x="3561" y="4"/>
                </a:lnTo>
                <a:lnTo>
                  <a:pt x="3561" y="0"/>
                </a:lnTo>
                <a:close/>
                <a:moveTo>
                  <a:pt x="3705" y="0"/>
                </a:moveTo>
                <a:lnTo>
                  <a:pt x="3738" y="0"/>
                </a:lnTo>
                <a:lnTo>
                  <a:pt x="3734" y="5"/>
                </a:lnTo>
                <a:lnTo>
                  <a:pt x="3729" y="9"/>
                </a:lnTo>
                <a:lnTo>
                  <a:pt x="3724" y="12"/>
                </a:lnTo>
                <a:lnTo>
                  <a:pt x="3718" y="13"/>
                </a:lnTo>
                <a:lnTo>
                  <a:pt x="3712" y="12"/>
                </a:lnTo>
                <a:lnTo>
                  <a:pt x="3707" y="9"/>
                </a:lnTo>
                <a:lnTo>
                  <a:pt x="3705" y="5"/>
                </a:lnTo>
                <a:lnTo>
                  <a:pt x="3705" y="0"/>
                </a:lnTo>
                <a:close/>
                <a:moveTo>
                  <a:pt x="3839" y="0"/>
                </a:moveTo>
                <a:lnTo>
                  <a:pt x="3925" y="0"/>
                </a:lnTo>
                <a:lnTo>
                  <a:pt x="3842" y="260"/>
                </a:lnTo>
                <a:lnTo>
                  <a:pt x="3807" y="385"/>
                </a:lnTo>
                <a:lnTo>
                  <a:pt x="3816" y="423"/>
                </a:lnTo>
                <a:lnTo>
                  <a:pt x="3865" y="421"/>
                </a:lnTo>
                <a:lnTo>
                  <a:pt x="3869" y="418"/>
                </a:lnTo>
                <a:lnTo>
                  <a:pt x="3874" y="416"/>
                </a:lnTo>
                <a:lnTo>
                  <a:pt x="3879" y="414"/>
                </a:lnTo>
                <a:lnTo>
                  <a:pt x="3883" y="414"/>
                </a:lnTo>
                <a:lnTo>
                  <a:pt x="3884" y="414"/>
                </a:lnTo>
                <a:lnTo>
                  <a:pt x="3884" y="414"/>
                </a:lnTo>
                <a:lnTo>
                  <a:pt x="3895" y="400"/>
                </a:lnTo>
                <a:lnTo>
                  <a:pt x="3907" y="377"/>
                </a:lnTo>
                <a:lnTo>
                  <a:pt x="3918" y="347"/>
                </a:lnTo>
                <a:lnTo>
                  <a:pt x="3929" y="312"/>
                </a:lnTo>
                <a:lnTo>
                  <a:pt x="3922" y="315"/>
                </a:lnTo>
                <a:lnTo>
                  <a:pt x="3915" y="316"/>
                </a:lnTo>
                <a:lnTo>
                  <a:pt x="3906" y="315"/>
                </a:lnTo>
                <a:lnTo>
                  <a:pt x="3900" y="309"/>
                </a:lnTo>
                <a:lnTo>
                  <a:pt x="3897" y="301"/>
                </a:lnTo>
                <a:lnTo>
                  <a:pt x="3898" y="291"/>
                </a:lnTo>
                <a:lnTo>
                  <a:pt x="3904" y="282"/>
                </a:lnTo>
                <a:lnTo>
                  <a:pt x="3911" y="274"/>
                </a:lnTo>
                <a:lnTo>
                  <a:pt x="3921" y="269"/>
                </a:lnTo>
                <a:lnTo>
                  <a:pt x="3931" y="267"/>
                </a:lnTo>
                <a:lnTo>
                  <a:pt x="3937" y="268"/>
                </a:lnTo>
                <a:lnTo>
                  <a:pt x="3941" y="271"/>
                </a:lnTo>
                <a:lnTo>
                  <a:pt x="3949" y="246"/>
                </a:lnTo>
                <a:lnTo>
                  <a:pt x="3957" y="220"/>
                </a:lnTo>
                <a:lnTo>
                  <a:pt x="3964" y="193"/>
                </a:lnTo>
                <a:lnTo>
                  <a:pt x="3972" y="166"/>
                </a:lnTo>
                <a:lnTo>
                  <a:pt x="3967" y="167"/>
                </a:lnTo>
                <a:lnTo>
                  <a:pt x="3963" y="168"/>
                </a:lnTo>
                <a:lnTo>
                  <a:pt x="3955" y="166"/>
                </a:lnTo>
                <a:lnTo>
                  <a:pt x="3949" y="160"/>
                </a:lnTo>
                <a:lnTo>
                  <a:pt x="3945" y="153"/>
                </a:lnTo>
                <a:lnTo>
                  <a:pt x="3947" y="144"/>
                </a:lnTo>
                <a:lnTo>
                  <a:pt x="3952" y="135"/>
                </a:lnTo>
                <a:lnTo>
                  <a:pt x="3959" y="128"/>
                </a:lnTo>
                <a:lnTo>
                  <a:pt x="3968" y="123"/>
                </a:lnTo>
                <a:lnTo>
                  <a:pt x="3978" y="121"/>
                </a:lnTo>
                <a:lnTo>
                  <a:pt x="3981" y="122"/>
                </a:lnTo>
                <a:lnTo>
                  <a:pt x="3985" y="123"/>
                </a:lnTo>
                <a:lnTo>
                  <a:pt x="3993" y="96"/>
                </a:lnTo>
                <a:lnTo>
                  <a:pt x="4002" y="69"/>
                </a:lnTo>
                <a:lnTo>
                  <a:pt x="4011" y="43"/>
                </a:lnTo>
                <a:lnTo>
                  <a:pt x="4020" y="16"/>
                </a:lnTo>
                <a:lnTo>
                  <a:pt x="4016" y="18"/>
                </a:lnTo>
                <a:lnTo>
                  <a:pt x="4011" y="18"/>
                </a:lnTo>
                <a:lnTo>
                  <a:pt x="4003" y="17"/>
                </a:lnTo>
                <a:lnTo>
                  <a:pt x="3998" y="13"/>
                </a:lnTo>
                <a:lnTo>
                  <a:pt x="3995" y="7"/>
                </a:lnTo>
                <a:lnTo>
                  <a:pt x="3995" y="0"/>
                </a:lnTo>
                <a:lnTo>
                  <a:pt x="4044" y="0"/>
                </a:lnTo>
                <a:lnTo>
                  <a:pt x="4017" y="96"/>
                </a:lnTo>
                <a:lnTo>
                  <a:pt x="3997" y="161"/>
                </a:lnTo>
                <a:lnTo>
                  <a:pt x="3983" y="209"/>
                </a:lnTo>
                <a:lnTo>
                  <a:pt x="3975" y="256"/>
                </a:lnTo>
                <a:lnTo>
                  <a:pt x="3981" y="263"/>
                </a:lnTo>
                <a:lnTo>
                  <a:pt x="3987" y="265"/>
                </a:lnTo>
                <a:lnTo>
                  <a:pt x="3993" y="264"/>
                </a:lnTo>
                <a:lnTo>
                  <a:pt x="3998" y="256"/>
                </a:lnTo>
                <a:lnTo>
                  <a:pt x="4033" y="153"/>
                </a:lnTo>
                <a:lnTo>
                  <a:pt x="4047" y="92"/>
                </a:lnTo>
                <a:lnTo>
                  <a:pt x="4056" y="49"/>
                </a:lnTo>
                <a:lnTo>
                  <a:pt x="4077" y="0"/>
                </a:lnTo>
                <a:lnTo>
                  <a:pt x="4108" y="0"/>
                </a:lnTo>
                <a:lnTo>
                  <a:pt x="4104" y="24"/>
                </a:lnTo>
                <a:lnTo>
                  <a:pt x="4093" y="61"/>
                </a:lnTo>
                <a:lnTo>
                  <a:pt x="4073" y="140"/>
                </a:lnTo>
                <a:lnTo>
                  <a:pt x="4040" y="283"/>
                </a:lnTo>
                <a:lnTo>
                  <a:pt x="4016" y="331"/>
                </a:lnTo>
                <a:lnTo>
                  <a:pt x="3987" y="410"/>
                </a:lnTo>
                <a:lnTo>
                  <a:pt x="3940" y="565"/>
                </a:lnTo>
                <a:lnTo>
                  <a:pt x="3858" y="845"/>
                </a:lnTo>
                <a:lnTo>
                  <a:pt x="3855" y="856"/>
                </a:lnTo>
                <a:lnTo>
                  <a:pt x="3853" y="865"/>
                </a:lnTo>
                <a:lnTo>
                  <a:pt x="3852" y="872"/>
                </a:lnTo>
                <a:lnTo>
                  <a:pt x="3852" y="878"/>
                </a:lnTo>
                <a:lnTo>
                  <a:pt x="3859" y="868"/>
                </a:lnTo>
                <a:lnTo>
                  <a:pt x="3868" y="858"/>
                </a:lnTo>
                <a:lnTo>
                  <a:pt x="3879" y="853"/>
                </a:lnTo>
                <a:lnTo>
                  <a:pt x="3891" y="850"/>
                </a:lnTo>
                <a:lnTo>
                  <a:pt x="3891" y="851"/>
                </a:lnTo>
                <a:lnTo>
                  <a:pt x="3892" y="851"/>
                </a:lnTo>
                <a:lnTo>
                  <a:pt x="3908" y="828"/>
                </a:lnTo>
                <a:lnTo>
                  <a:pt x="3922" y="804"/>
                </a:lnTo>
                <a:lnTo>
                  <a:pt x="3936" y="781"/>
                </a:lnTo>
                <a:lnTo>
                  <a:pt x="3951" y="757"/>
                </a:lnTo>
                <a:lnTo>
                  <a:pt x="3950" y="773"/>
                </a:lnTo>
                <a:lnTo>
                  <a:pt x="3949" y="788"/>
                </a:lnTo>
                <a:lnTo>
                  <a:pt x="3948" y="803"/>
                </a:lnTo>
                <a:lnTo>
                  <a:pt x="3947" y="818"/>
                </a:lnTo>
                <a:lnTo>
                  <a:pt x="3951" y="823"/>
                </a:lnTo>
                <a:lnTo>
                  <a:pt x="3955" y="824"/>
                </a:lnTo>
                <a:lnTo>
                  <a:pt x="3959" y="822"/>
                </a:lnTo>
                <a:lnTo>
                  <a:pt x="3963" y="816"/>
                </a:lnTo>
                <a:lnTo>
                  <a:pt x="3976" y="786"/>
                </a:lnTo>
                <a:lnTo>
                  <a:pt x="3986" y="755"/>
                </a:lnTo>
                <a:lnTo>
                  <a:pt x="3992" y="722"/>
                </a:lnTo>
                <a:lnTo>
                  <a:pt x="3992" y="689"/>
                </a:lnTo>
                <a:lnTo>
                  <a:pt x="3993" y="639"/>
                </a:lnTo>
                <a:lnTo>
                  <a:pt x="3998" y="608"/>
                </a:lnTo>
                <a:lnTo>
                  <a:pt x="3991" y="620"/>
                </a:lnTo>
                <a:lnTo>
                  <a:pt x="3960" y="698"/>
                </a:lnTo>
                <a:lnTo>
                  <a:pt x="3948" y="697"/>
                </a:lnTo>
                <a:lnTo>
                  <a:pt x="3939" y="697"/>
                </a:lnTo>
                <a:lnTo>
                  <a:pt x="3944" y="674"/>
                </a:lnTo>
                <a:lnTo>
                  <a:pt x="3951" y="653"/>
                </a:lnTo>
                <a:lnTo>
                  <a:pt x="3956" y="634"/>
                </a:lnTo>
                <a:lnTo>
                  <a:pt x="3961" y="614"/>
                </a:lnTo>
                <a:lnTo>
                  <a:pt x="3953" y="611"/>
                </a:lnTo>
                <a:lnTo>
                  <a:pt x="3948" y="605"/>
                </a:lnTo>
                <a:lnTo>
                  <a:pt x="3945" y="597"/>
                </a:lnTo>
                <a:lnTo>
                  <a:pt x="3947" y="587"/>
                </a:lnTo>
                <a:lnTo>
                  <a:pt x="3952" y="577"/>
                </a:lnTo>
                <a:lnTo>
                  <a:pt x="3959" y="569"/>
                </a:lnTo>
                <a:lnTo>
                  <a:pt x="3967" y="563"/>
                </a:lnTo>
                <a:lnTo>
                  <a:pt x="3977" y="559"/>
                </a:lnTo>
                <a:lnTo>
                  <a:pt x="3986" y="529"/>
                </a:lnTo>
                <a:lnTo>
                  <a:pt x="3996" y="504"/>
                </a:lnTo>
                <a:lnTo>
                  <a:pt x="4004" y="483"/>
                </a:lnTo>
                <a:lnTo>
                  <a:pt x="4011" y="466"/>
                </a:lnTo>
                <a:lnTo>
                  <a:pt x="4003" y="463"/>
                </a:lnTo>
                <a:lnTo>
                  <a:pt x="3997" y="458"/>
                </a:lnTo>
                <a:lnTo>
                  <a:pt x="3993" y="449"/>
                </a:lnTo>
                <a:lnTo>
                  <a:pt x="3996" y="439"/>
                </a:lnTo>
                <a:lnTo>
                  <a:pt x="4001" y="428"/>
                </a:lnTo>
                <a:lnTo>
                  <a:pt x="4010" y="420"/>
                </a:lnTo>
                <a:lnTo>
                  <a:pt x="4020" y="414"/>
                </a:lnTo>
                <a:lnTo>
                  <a:pt x="4032" y="412"/>
                </a:lnTo>
                <a:lnTo>
                  <a:pt x="4041" y="413"/>
                </a:lnTo>
                <a:lnTo>
                  <a:pt x="4048" y="419"/>
                </a:lnTo>
                <a:lnTo>
                  <a:pt x="4052" y="427"/>
                </a:lnTo>
                <a:lnTo>
                  <a:pt x="4051" y="436"/>
                </a:lnTo>
                <a:lnTo>
                  <a:pt x="4060" y="451"/>
                </a:lnTo>
                <a:lnTo>
                  <a:pt x="4068" y="469"/>
                </a:lnTo>
                <a:lnTo>
                  <a:pt x="4076" y="486"/>
                </a:lnTo>
                <a:lnTo>
                  <a:pt x="4084" y="498"/>
                </a:lnTo>
                <a:lnTo>
                  <a:pt x="4090" y="498"/>
                </a:lnTo>
                <a:lnTo>
                  <a:pt x="4094" y="497"/>
                </a:lnTo>
                <a:lnTo>
                  <a:pt x="4116" y="450"/>
                </a:lnTo>
                <a:lnTo>
                  <a:pt x="4136" y="398"/>
                </a:lnTo>
                <a:lnTo>
                  <a:pt x="4153" y="339"/>
                </a:lnTo>
                <a:lnTo>
                  <a:pt x="4165" y="277"/>
                </a:lnTo>
                <a:lnTo>
                  <a:pt x="4175" y="228"/>
                </a:lnTo>
                <a:lnTo>
                  <a:pt x="4192" y="181"/>
                </a:lnTo>
                <a:lnTo>
                  <a:pt x="4210" y="135"/>
                </a:lnTo>
                <a:lnTo>
                  <a:pt x="4229" y="89"/>
                </a:lnTo>
                <a:lnTo>
                  <a:pt x="4236" y="81"/>
                </a:lnTo>
                <a:lnTo>
                  <a:pt x="4243" y="74"/>
                </a:lnTo>
                <a:lnTo>
                  <a:pt x="4251" y="80"/>
                </a:lnTo>
                <a:lnTo>
                  <a:pt x="4255" y="84"/>
                </a:lnTo>
                <a:lnTo>
                  <a:pt x="4258" y="95"/>
                </a:lnTo>
                <a:lnTo>
                  <a:pt x="4260" y="120"/>
                </a:lnTo>
                <a:lnTo>
                  <a:pt x="4267" y="118"/>
                </a:lnTo>
                <a:lnTo>
                  <a:pt x="4274" y="116"/>
                </a:lnTo>
                <a:lnTo>
                  <a:pt x="4284" y="119"/>
                </a:lnTo>
                <a:lnTo>
                  <a:pt x="4291" y="125"/>
                </a:lnTo>
                <a:lnTo>
                  <a:pt x="4294" y="134"/>
                </a:lnTo>
                <a:lnTo>
                  <a:pt x="4293" y="144"/>
                </a:lnTo>
                <a:lnTo>
                  <a:pt x="4289" y="152"/>
                </a:lnTo>
                <a:lnTo>
                  <a:pt x="4283" y="159"/>
                </a:lnTo>
                <a:lnTo>
                  <a:pt x="4274" y="166"/>
                </a:lnTo>
                <a:lnTo>
                  <a:pt x="4266" y="170"/>
                </a:lnTo>
                <a:lnTo>
                  <a:pt x="4266" y="171"/>
                </a:lnTo>
                <a:lnTo>
                  <a:pt x="4266" y="173"/>
                </a:lnTo>
                <a:lnTo>
                  <a:pt x="4269" y="177"/>
                </a:lnTo>
                <a:lnTo>
                  <a:pt x="4273" y="183"/>
                </a:lnTo>
                <a:lnTo>
                  <a:pt x="4302" y="144"/>
                </a:lnTo>
                <a:lnTo>
                  <a:pt x="4310" y="140"/>
                </a:lnTo>
                <a:lnTo>
                  <a:pt x="4299" y="189"/>
                </a:lnTo>
                <a:lnTo>
                  <a:pt x="4269" y="310"/>
                </a:lnTo>
                <a:lnTo>
                  <a:pt x="4271" y="315"/>
                </a:lnTo>
                <a:lnTo>
                  <a:pt x="4274" y="317"/>
                </a:lnTo>
                <a:lnTo>
                  <a:pt x="4278" y="315"/>
                </a:lnTo>
                <a:lnTo>
                  <a:pt x="4282" y="310"/>
                </a:lnTo>
                <a:lnTo>
                  <a:pt x="4294" y="279"/>
                </a:lnTo>
                <a:lnTo>
                  <a:pt x="4310" y="250"/>
                </a:lnTo>
                <a:lnTo>
                  <a:pt x="4329" y="225"/>
                </a:lnTo>
                <a:lnTo>
                  <a:pt x="4348" y="200"/>
                </a:lnTo>
                <a:lnTo>
                  <a:pt x="4355" y="131"/>
                </a:lnTo>
                <a:lnTo>
                  <a:pt x="4360" y="93"/>
                </a:lnTo>
                <a:lnTo>
                  <a:pt x="4370" y="59"/>
                </a:lnTo>
                <a:lnTo>
                  <a:pt x="4396" y="0"/>
                </a:lnTo>
                <a:lnTo>
                  <a:pt x="4527" y="0"/>
                </a:lnTo>
                <a:lnTo>
                  <a:pt x="4524" y="14"/>
                </a:lnTo>
                <a:lnTo>
                  <a:pt x="4520" y="30"/>
                </a:lnTo>
                <a:lnTo>
                  <a:pt x="4515" y="45"/>
                </a:lnTo>
                <a:lnTo>
                  <a:pt x="4512" y="59"/>
                </a:lnTo>
                <a:lnTo>
                  <a:pt x="4528" y="57"/>
                </a:lnTo>
                <a:lnTo>
                  <a:pt x="4539" y="46"/>
                </a:lnTo>
                <a:lnTo>
                  <a:pt x="4547" y="27"/>
                </a:lnTo>
                <a:lnTo>
                  <a:pt x="4554" y="0"/>
                </a:lnTo>
                <a:lnTo>
                  <a:pt x="11097" y="0"/>
                </a:lnTo>
                <a:lnTo>
                  <a:pt x="11097" y="9856"/>
                </a:lnTo>
                <a:lnTo>
                  <a:pt x="1624" y="9856"/>
                </a:lnTo>
                <a:lnTo>
                  <a:pt x="1738" y="9502"/>
                </a:lnTo>
                <a:lnTo>
                  <a:pt x="1743" y="9482"/>
                </a:lnTo>
                <a:lnTo>
                  <a:pt x="1747" y="9465"/>
                </a:lnTo>
                <a:lnTo>
                  <a:pt x="1750" y="9450"/>
                </a:lnTo>
                <a:lnTo>
                  <a:pt x="1752" y="9438"/>
                </a:lnTo>
                <a:lnTo>
                  <a:pt x="1746" y="9449"/>
                </a:lnTo>
                <a:lnTo>
                  <a:pt x="1737" y="9458"/>
                </a:lnTo>
                <a:lnTo>
                  <a:pt x="1726" y="9465"/>
                </a:lnTo>
                <a:lnTo>
                  <a:pt x="1715" y="9467"/>
                </a:lnTo>
                <a:lnTo>
                  <a:pt x="1709" y="9467"/>
                </a:lnTo>
                <a:lnTo>
                  <a:pt x="1706" y="9466"/>
                </a:lnTo>
                <a:lnTo>
                  <a:pt x="1702" y="9464"/>
                </a:lnTo>
                <a:lnTo>
                  <a:pt x="1699" y="9462"/>
                </a:lnTo>
                <a:lnTo>
                  <a:pt x="1680" y="9499"/>
                </a:lnTo>
                <a:lnTo>
                  <a:pt x="1676" y="9512"/>
                </a:lnTo>
                <a:lnTo>
                  <a:pt x="1678" y="9519"/>
                </a:lnTo>
                <a:lnTo>
                  <a:pt x="1674" y="9541"/>
                </a:lnTo>
                <a:lnTo>
                  <a:pt x="1670" y="9554"/>
                </a:lnTo>
                <a:lnTo>
                  <a:pt x="1664" y="9565"/>
                </a:lnTo>
                <a:lnTo>
                  <a:pt x="1670" y="9562"/>
                </a:lnTo>
                <a:lnTo>
                  <a:pt x="1675" y="9560"/>
                </a:lnTo>
                <a:lnTo>
                  <a:pt x="1680" y="9559"/>
                </a:lnTo>
                <a:lnTo>
                  <a:pt x="1685" y="9558"/>
                </a:lnTo>
                <a:lnTo>
                  <a:pt x="1695" y="9560"/>
                </a:lnTo>
                <a:lnTo>
                  <a:pt x="1702" y="9566"/>
                </a:lnTo>
                <a:lnTo>
                  <a:pt x="1705" y="9575"/>
                </a:lnTo>
                <a:lnTo>
                  <a:pt x="1704" y="9585"/>
                </a:lnTo>
                <a:lnTo>
                  <a:pt x="1698" y="9596"/>
                </a:lnTo>
                <a:lnTo>
                  <a:pt x="1689" y="9606"/>
                </a:lnTo>
                <a:lnTo>
                  <a:pt x="1679" y="9612"/>
                </a:lnTo>
                <a:lnTo>
                  <a:pt x="1668" y="9614"/>
                </a:lnTo>
                <a:lnTo>
                  <a:pt x="1658" y="9612"/>
                </a:lnTo>
                <a:lnTo>
                  <a:pt x="1652" y="9608"/>
                </a:lnTo>
                <a:lnTo>
                  <a:pt x="1648" y="9602"/>
                </a:lnTo>
                <a:lnTo>
                  <a:pt x="1647" y="9593"/>
                </a:lnTo>
                <a:lnTo>
                  <a:pt x="1641" y="9594"/>
                </a:lnTo>
                <a:lnTo>
                  <a:pt x="1634" y="9596"/>
                </a:lnTo>
                <a:lnTo>
                  <a:pt x="1634" y="9563"/>
                </a:lnTo>
                <a:lnTo>
                  <a:pt x="1642" y="9535"/>
                </a:lnTo>
                <a:lnTo>
                  <a:pt x="1651" y="9502"/>
                </a:lnTo>
                <a:lnTo>
                  <a:pt x="1653" y="9456"/>
                </a:lnTo>
                <a:lnTo>
                  <a:pt x="1651" y="9449"/>
                </a:lnTo>
                <a:lnTo>
                  <a:pt x="1645" y="9443"/>
                </a:lnTo>
                <a:lnTo>
                  <a:pt x="1638" y="9439"/>
                </a:lnTo>
                <a:lnTo>
                  <a:pt x="1632" y="9439"/>
                </a:lnTo>
                <a:lnTo>
                  <a:pt x="1622" y="9444"/>
                </a:lnTo>
                <a:lnTo>
                  <a:pt x="1613" y="9453"/>
                </a:lnTo>
                <a:lnTo>
                  <a:pt x="1602" y="9476"/>
                </a:lnTo>
                <a:lnTo>
                  <a:pt x="1582" y="9523"/>
                </a:lnTo>
                <a:lnTo>
                  <a:pt x="1575" y="9516"/>
                </a:lnTo>
                <a:lnTo>
                  <a:pt x="1568" y="9510"/>
                </a:lnTo>
                <a:lnTo>
                  <a:pt x="1564" y="9503"/>
                </a:lnTo>
                <a:lnTo>
                  <a:pt x="1562" y="9497"/>
                </a:lnTo>
                <a:lnTo>
                  <a:pt x="1561" y="9488"/>
                </a:lnTo>
                <a:lnTo>
                  <a:pt x="1560" y="9479"/>
                </a:lnTo>
                <a:lnTo>
                  <a:pt x="1560" y="9472"/>
                </a:lnTo>
                <a:lnTo>
                  <a:pt x="1561" y="9466"/>
                </a:lnTo>
                <a:lnTo>
                  <a:pt x="1554" y="9463"/>
                </a:lnTo>
                <a:lnTo>
                  <a:pt x="1550" y="9458"/>
                </a:lnTo>
                <a:lnTo>
                  <a:pt x="1547" y="9451"/>
                </a:lnTo>
                <a:lnTo>
                  <a:pt x="1547" y="9444"/>
                </a:lnTo>
                <a:lnTo>
                  <a:pt x="1536" y="9443"/>
                </a:lnTo>
                <a:lnTo>
                  <a:pt x="1521" y="9441"/>
                </a:lnTo>
                <a:lnTo>
                  <a:pt x="1515" y="9420"/>
                </a:lnTo>
                <a:lnTo>
                  <a:pt x="1509" y="9398"/>
                </a:lnTo>
                <a:lnTo>
                  <a:pt x="1504" y="9378"/>
                </a:lnTo>
                <a:lnTo>
                  <a:pt x="1498" y="9358"/>
                </a:lnTo>
                <a:lnTo>
                  <a:pt x="1502" y="9349"/>
                </a:lnTo>
                <a:lnTo>
                  <a:pt x="1507" y="9344"/>
                </a:lnTo>
                <a:lnTo>
                  <a:pt x="1513" y="9341"/>
                </a:lnTo>
                <a:lnTo>
                  <a:pt x="1521" y="9341"/>
                </a:lnTo>
                <a:lnTo>
                  <a:pt x="1536" y="9336"/>
                </a:lnTo>
                <a:lnTo>
                  <a:pt x="1543" y="9317"/>
                </a:lnTo>
                <a:lnTo>
                  <a:pt x="1546" y="9293"/>
                </a:lnTo>
                <a:lnTo>
                  <a:pt x="1548" y="9268"/>
                </a:lnTo>
                <a:lnTo>
                  <a:pt x="1556" y="9256"/>
                </a:lnTo>
                <a:lnTo>
                  <a:pt x="1564" y="9246"/>
                </a:lnTo>
                <a:lnTo>
                  <a:pt x="1576" y="9237"/>
                </a:lnTo>
                <a:lnTo>
                  <a:pt x="1590" y="9229"/>
                </a:lnTo>
                <a:lnTo>
                  <a:pt x="1574" y="9291"/>
                </a:lnTo>
                <a:lnTo>
                  <a:pt x="1567" y="9322"/>
                </a:lnTo>
                <a:lnTo>
                  <a:pt x="1569" y="9341"/>
                </a:lnTo>
                <a:lnTo>
                  <a:pt x="1577" y="9373"/>
                </a:lnTo>
                <a:lnTo>
                  <a:pt x="1588" y="9365"/>
                </a:lnTo>
                <a:lnTo>
                  <a:pt x="1593" y="9360"/>
                </a:lnTo>
                <a:lnTo>
                  <a:pt x="1597" y="9348"/>
                </a:lnTo>
                <a:lnTo>
                  <a:pt x="1606" y="9318"/>
                </a:lnTo>
                <a:lnTo>
                  <a:pt x="1598" y="9314"/>
                </a:lnTo>
                <a:lnTo>
                  <a:pt x="1594" y="9308"/>
                </a:lnTo>
                <a:lnTo>
                  <a:pt x="1592" y="9300"/>
                </a:lnTo>
                <a:lnTo>
                  <a:pt x="1593" y="9291"/>
                </a:lnTo>
                <a:lnTo>
                  <a:pt x="1598" y="9281"/>
                </a:lnTo>
                <a:lnTo>
                  <a:pt x="1605" y="9274"/>
                </a:lnTo>
                <a:lnTo>
                  <a:pt x="1613" y="9266"/>
                </a:lnTo>
                <a:lnTo>
                  <a:pt x="1623" y="9262"/>
                </a:lnTo>
                <a:lnTo>
                  <a:pt x="1629" y="9244"/>
                </a:lnTo>
                <a:lnTo>
                  <a:pt x="1636" y="9222"/>
                </a:lnTo>
                <a:lnTo>
                  <a:pt x="1644" y="9199"/>
                </a:lnTo>
                <a:lnTo>
                  <a:pt x="1653" y="9172"/>
                </a:lnTo>
                <a:lnTo>
                  <a:pt x="1645" y="9168"/>
                </a:lnTo>
                <a:lnTo>
                  <a:pt x="1640" y="9162"/>
                </a:lnTo>
                <a:lnTo>
                  <a:pt x="1638" y="9153"/>
                </a:lnTo>
                <a:lnTo>
                  <a:pt x="1640" y="9143"/>
                </a:lnTo>
                <a:lnTo>
                  <a:pt x="1645" y="9133"/>
                </a:lnTo>
                <a:lnTo>
                  <a:pt x="1653" y="9123"/>
                </a:lnTo>
                <a:lnTo>
                  <a:pt x="1663" y="9117"/>
                </a:lnTo>
                <a:lnTo>
                  <a:pt x="1675" y="9113"/>
                </a:lnTo>
                <a:lnTo>
                  <a:pt x="1679" y="9100"/>
                </a:lnTo>
                <a:lnTo>
                  <a:pt x="1684" y="9086"/>
                </a:lnTo>
                <a:lnTo>
                  <a:pt x="1690" y="9071"/>
                </a:lnTo>
                <a:lnTo>
                  <a:pt x="1695" y="9057"/>
                </a:lnTo>
                <a:lnTo>
                  <a:pt x="1701" y="9042"/>
                </a:lnTo>
                <a:lnTo>
                  <a:pt x="1705" y="9027"/>
                </a:lnTo>
                <a:lnTo>
                  <a:pt x="1695" y="9024"/>
                </a:lnTo>
                <a:lnTo>
                  <a:pt x="1687" y="9017"/>
                </a:lnTo>
                <a:lnTo>
                  <a:pt x="1684" y="9008"/>
                </a:lnTo>
                <a:lnTo>
                  <a:pt x="1686" y="8996"/>
                </a:lnTo>
                <a:lnTo>
                  <a:pt x="1690" y="8986"/>
                </a:lnTo>
                <a:lnTo>
                  <a:pt x="1697" y="8977"/>
                </a:lnTo>
                <a:lnTo>
                  <a:pt x="1705" y="8971"/>
                </a:lnTo>
                <a:lnTo>
                  <a:pt x="1715" y="8966"/>
                </a:lnTo>
                <a:lnTo>
                  <a:pt x="1719" y="8957"/>
                </a:lnTo>
                <a:lnTo>
                  <a:pt x="1723" y="8949"/>
                </a:lnTo>
                <a:lnTo>
                  <a:pt x="1732" y="8933"/>
                </a:lnTo>
                <a:lnTo>
                  <a:pt x="1740" y="8917"/>
                </a:lnTo>
                <a:lnTo>
                  <a:pt x="1747" y="8900"/>
                </a:lnTo>
                <a:lnTo>
                  <a:pt x="1754" y="8881"/>
                </a:lnTo>
                <a:lnTo>
                  <a:pt x="1742" y="8879"/>
                </a:lnTo>
                <a:lnTo>
                  <a:pt x="1734" y="8872"/>
                </a:lnTo>
                <a:lnTo>
                  <a:pt x="1730" y="8861"/>
                </a:lnTo>
                <a:lnTo>
                  <a:pt x="1732" y="8848"/>
                </a:lnTo>
                <a:lnTo>
                  <a:pt x="1739" y="8835"/>
                </a:lnTo>
                <a:lnTo>
                  <a:pt x="1749" y="8824"/>
                </a:lnTo>
                <a:lnTo>
                  <a:pt x="1763" y="8817"/>
                </a:lnTo>
                <a:lnTo>
                  <a:pt x="1776" y="8815"/>
                </a:lnTo>
                <a:lnTo>
                  <a:pt x="1776" y="8815"/>
                </a:lnTo>
                <a:lnTo>
                  <a:pt x="1777" y="8815"/>
                </a:lnTo>
                <a:lnTo>
                  <a:pt x="1782" y="8794"/>
                </a:lnTo>
                <a:lnTo>
                  <a:pt x="1788" y="8774"/>
                </a:lnTo>
                <a:lnTo>
                  <a:pt x="1794" y="8754"/>
                </a:lnTo>
                <a:lnTo>
                  <a:pt x="1799" y="8735"/>
                </a:lnTo>
                <a:lnTo>
                  <a:pt x="1788" y="8732"/>
                </a:lnTo>
                <a:lnTo>
                  <a:pt x="1780" y="8724"/>
                </a:lnTo>
                <a:lnTo>
                  <a:pt x="1777" y="8714"/>
                </a:lnTo>
                <a:lnTo>
                  <a:pt x="1778" y="8700"/>
                </a:lnTo>
                <a:lnTo>
                  <a:pt x="1785" y="8687"/>
                </a:lnTo>
                <a:lnTo>
                  <a:pt x="1795" y="8677"/>
                </a:lnTo>
                <a:lnTo>
                  <a:pt x="1809" y="8670"/>
                </a:lnTo>
                <a:lnTo>
                  <a:pt x="1823" y="8667"/>
                </a:lnTo>
                <a:lnTo>
                  <a:pt x="1827" y="8655"/>
                </a:lnTo>
                <a:lnTo>
                  <a:pt x="1831" y="8645"/>
                </a:lnTo>
                <a:lnTo>
                  <a:pt x="1836" y="8636"/>
                </a:lnTo>
                <a:lnTo>
                  <a:pt x="1840" y="8627"/>
                </a:lnTo>
                <a:lnTo>
                  <a:pt x="1846" y="8615"/>
                </a:lnTo>
                <a:lnTo>
                  <a:pt x="1851" y="8605"/>
                </a:lnTo>
                <a:lnTo>
                  <a:pt x="1854" y="8596"/>
                </a:lnTo>
                <a:lnTo>
                  <a:pt x="1857" y="8588"/>
                </a:lnTo>
                <a:lnTo>
                  <a:pt x="1852" y="8589"/>
                </a:lnTo>
                <a:lnTo>
                  <a:pt x="1848" y="8589"/>
                </a:lnTo>
                <a:lnTo>
                  <a:pt x="1835" y="8586"/>
                </a:lnTo>
                <a:lnTo>
                  <a:pt x="1827" y="8579"/>
                </a:lnTo>
                <a:lnTo>
                  <a:pt x="1823" y="8567"/>
                </a:lnTo>
                <a:lnTo>
                  <a:pt x="1824" y="8553"/>
                </a:lnTo>
                <a:lnTo>
                  <a:pt x="1829" y="8543"/>
                </a:lnTo>
                <a:lnTo>
                  <a:pt x="1836" y="8533"/>
                </a:lnTo>
                <a:lnTo>
                  <a:pt x="1845" y="8526"/>
                </a:lnTo>
                <a:lnTo>
                  <a:pt x="1857" y="8520"/>
                </a:lnTo>
                <a:lnTo>
                  <a:pt x="1857" y="8507"/>
                </a:lnTo>
                <a:lnTo>
                  <a:pt x="1858" y="8492"/>
                </a:lnTo>
                <a:lnTo>
                  <a:pt x="1861" y="8474"/>
                </a:lnTo>
                <a:lnTo>
                  <a:pt x="1866" y="8454"/>
                </a:lnTo>
                <a:lnTo>
                  <a:pt x="1869" y="8442"/>
                </a:lnTo>
                <a:lnTo>
                  <a:pt x="1872" y="8430"/>
                </a:lnTo>
                <a:lnTo>
                  <a:pt x="1870" y="8425"/>
                </a:lnTo>
                <a:lnTo>
                  <a:pt x="1869" y="8419"/>
                </a:lnTo>
                <a:lnTo>
                  <a:pt x="1869" y="8412"/>
                </a:lnTo>
                <a:lnTo>
                  <a:pt x="1870" y="8405"/>
                </a:lnTo>
                <a:lnTo>
                  <a:pt x="1873" y="8399"/>
                </a:lnTo>
                <a:lnTo>
                  <a:pt x="1876" y="8394"/>
                </a:lnTo>
                <a:lnTo>
                  <a:pt x="1881" y="8389"/>
                </a:lnTo>
                <a:lnTo>
                  <a:pt x="1885" y="8383"/>
                </a:lnTo>
                <a:lnTo>
                  <a:pt x="1898" y="8337"/>
                </a:lnTo>
                <a:lnTo>
                  <a:pt x="1905" y="8314"/>
                </a:lnTo>
                <a:lnTo>
                  <a:pt x="1907" y="8301"/>
                </a:lnTo>
                <a:lnTo>
                  <a:pt x="1908" y="8282"/>
                </a:lnTo>
                <a:lnTo>
                  <a:pt x="1905" y="8276"/>
                </a:lnTo>
                <a:lnTo>
                  <a:pt x="1899" y="8272"/>
                </a:lnTo>
                <a:lnTo>
                  <a:pt x="1892" y="8273"/>
                </a:lnTo>
                <a:lnTo>
                  <a:pt x="1888" y="8279"/>
                </a:lnTo>
                <a:lnTo>
                  <a:pt x="1863" y="8362"/>
                </a:lnTo>
                <a:lnTo>
                  <a:pt x="1834" y="8445"/>
                </a:lnTo>
                <a:lnTo>
                  <a:pt x="1803" y="8530"/>
                </a:lnTo>
                <a:lnTo>
                  <a:pt x="1772" y="8617"/>
                </a:lnTo>
                <a:lnTo>
                  <a:pt x="1833" y="8354"/>
                </a:lnTo>
                <a:lnTo>
                  <a:pt x="1873" y="8226"/>
                </a:lnTo>
                <a:lnTo>
                  <a:pt x="1895" y="8139"/>
                </a:lnTo>
                <a:lnTo>
                  <a:pt x="1906" y="7999"/>
                </a:lnTo>
                <a:lnTo>
                  <a:pt x="1897" y="8001"/>
                </a:lnTo>
                <a:lnTo>
                  <a:pt x="1889" y="8002"/>
                </a:lnTo>
                <a:lnTo>
                  <a:pt x="1882" y="8002"/>
                </a:lnTo>
                <a:lnTo>
                  <a:pt x="1876" y="8000"/>
                </a:lnTo>
                <a:lnTo>
                  <a:pt x="1871" y="7996"/>
                </a:lnTo>
                <a:lnTo>
                  <a:pt x="1867" y="7992"/>
                </a:lnTo>
                <a:lnTo>
                  <a:pt x="1860" y="8015"/>
                </a:lnTo>
                <a:lnTo>
                  <a:pt x="1853" y="8036"/>
                </a:lnTo>
                <a:lnTo>
                  <a:pt x="1846" y="8059"/>
                </a:lnTo>
                <a:lnTo>
                  <a:pt x="1840" y="8081"/>
                </a:lnTo>
                <a:lnTo>
                  <a:pt x="1846" y="8078"/>
                </a:lnTo>
                <a:lnTo>
                  <a:pt x="1853" y="8075"/>
                </a:lnTo>
                <a:lnTo>
                  <a:pt x="1861" y="8073"/>
                </a:lnTo>
                <a:lnTo>
                  <a:pt x="1867" y="8072"/>
                </a:lnTo>
                <a:lnTo>
                  <a:pt x="1881" y="8075"/>
                </a:lnTo>
                <a:lnTo>
                  <a:pt x="1890" y="8083"/>
                </a:lnTo>
                <a:lnTo>
                  <a:pt x="1895" y="8095"/>
                </a:lnTo>
                <a:lnTo>
                  <a:pt x="1893" y="8111"/>
                </a:lnTo>
                <a:lnTo>
                  <a:pt x="1885" y="8125"/>
                </a:lnTo>
                <a:lnTo>
                  <a:pt x="1873" y="8137"/>
                </a:lnTo>
                <a:lnTo>
                  <a:pt x="1859" y="8145"/>
                </a:lnTo>
                <a:lnTo>
                  <a:pt x="1842" y="8148"/>
                </a:lnTo>
                <a:lnTo>
                  <a:pt x="1836" y="8148"/>
                </a:lnTo>
                <a:lnTo>
                  <a:pt x="1830" y="8146"/>
                </a:lnTo>
                <a:lnTo>
                  <a:pt x="1826" y="8143"/>
                </a:lnTo>
                <a:lnTo>
                  <a:pt x="1822" y="8139"/>
                </a:lnTo>
                <a:lnTo>
                  <a:pt x="1817" y="8153"/>
                </a:lnTo>
                <a:lnTo>
                  <a:pt x="1813" y="8166"/>
                </a:lnTo>
                <a:lnTo>
                  <a:pt x="1775" y="8207"/>
                </a:lnTo>
                <a:lnTo>
                  <a:pt x="1754" y="8254"/>
                </a:lnTo>
                <a:lnTo>
                  <a:pt x="1740" y="8304"/>
                </a:lnTo>
                <a:lnTo>
                  <a:pt x="1721" y="8356"/>
                </a:lnTo>
                <a:lnTo>
                  <a:pt x="1717" y="8360"/>
                </a:lnTo>
                <a:lnTo>
                  <a:pt x="1710" y="8363"/>
                </a:lnTo>
                <a:lnTo>
                  <a:pt x="1704" y="8366"/>
                </a:lnTo>
                <a:lnTo>
                  <a:pt x="1697" y="8369"/>
                </a:lnTo>
                <a:lnTo>
                  <a:pt x="1697" y="8342"/>
                </a:lnTo>
                <a:lnTo>
                  <a:pt x="1703" y="8306"/>
                </a:lnTo>
                <a:lnTo>
                  <a:pt x="1709" y="8268"/>
                </a:lnTo>
                <a:lnTo>
                  <a:pt x="1712" y="8234"/>
                </a:lnTo>
                <a:lnTo>
                  <a:pt x="1712" y="8211"/>
                </a:lnTo>
                <a:lnTo>
                  <a:pt x="1714" y="8187"/>
                </a:lnTo>
                <a:lnTo>
                  <a:pt x="1717" y="8164"/>
                </a:lnTo>
                <a:lnTo>
                  <a:pt x="1719" y="8140"/>
                </a:lnTo>
                <a:lnTo>
                  <a:pt x="1714" y="8143"/>
                </a:lnTo>
                <a:lnTo>
                  <a:pt x="1707" y="8145"/>
                </a:lnTo>
                <a:lnTo>
                  <a:pt x="1701" y="8146"/>
                </a:lnTo>
                <a:lnTo>
                  <a:pt x="1695" y="8147"/>
                </a:lnTo>
                <a:lnTo>
                  <a:pt x="1682" y="8144"/>
                </a:lnTo>
                <a:lnTo>
                  <a:pt x="1673" y="8136"/>
                </a:lnTo>
                <a:lnTo>
                  <a:pt x="1669" y="8125"/>
                </a:lnTo>
                <a:lnTo>
                  <a:pt x="1671" y="8111"/>
                </a:lnTo>
                <a:lnTo>
                  <a:pt x="1678" y="8096"/>
                </a:lnTo>
                <a:lnTo>
                  <a:pt x="1690" y="8084"/>
                </a:lnTo>
                <a:lnTo>
                  <a:pt x="1704" y="8077"/>
                </a:lnTo>
                <a:lnTo>
                  <a:pt x="1720" y="8074"/>
                </a:lnTo>
                <a:lnTo>
                  <a:pt x="1724" y="8074"/>
                </a:lnTo>
                <a:lnTo>
                  <a:pt x="1727" y="8075"/>
                </a:lnTo>
                <a:lnTo>
                  <a:pt x="1729" y="8061"/>
                </a:lnTo>
                <a:lnTo>
                  <a:pt x="1731" y="8045"/>
                </a:lnTo>
                <a:lnTo>
                  <a:pt x="1733" y="8030"/>
                </a:lnTo>
                <a:lnTo>
                  <a:pt x="1734" y="8016"/>
                </a:lnTo>
                <a:lnTo>
                  <a:pt x="1735" y="8007"/>
                </a:lnTo>
                <a:lnTo>
                  <a:pt x="1736" y="7999"/>
                </a:lnTo>
                <a:lnTo>
                  <a:pt x="1725" y="7995"/>
                </a:lnTo>
                <a:lnTo>
                  <a:pt x="1718" y="7987"/>
                </a:lnTo>
                <a:lnTo>
                  <a:pt x="1715" y="7976"/>
                </a:lnTo>
                <a:lnTo>
                  <a:pt x="1717" y="7962"/>
                </a:lnTo>
                <a:lnTo>
                  <a:pt x="1723" y="7950"/>
                </a:lnTo>
                <a:lnTo>
                  <a:pt x="1732" y="7940"/>
                </a:lnTo>
                <a:lnTo>
                  <a:pt x="1744" y="7932"/>
                </a:lnTo>
                <a:lnTo>
                  <a:pt x="1756" y="7927"/>
                </a:lnTo>
                <a:lnTo>
                  <a:pt x="1760" y="7920"/>
                </a:lnTo>
                <a:lnTo>
                  <a:pt x="1764" y="7911"/>
                </a:lnTo>
                <a:lnTo>
                  <a:pt x="1766" y="7901"/>
                </a:lnTo>
                <a:lnTo>
                  <a:pt x="1769" y="7889"/>
                </a:lnTo>
                <a:lnTo>
                  <a:pt x="1770" y="7879"/>
                </a:lnTo>
                <a:lnTo>
                  <a:pt x="1771" y="7868"/>
                </a:lnTo>
                <a:lnTo>
                  <a:pt x="1772" y="7859"/>
                </a:lnTo>
                <a:lnTo>
                  <a:pt x="1773" y="7849"/>
                </a:lnTo>
                <a:lnTo>
                  <a:pt x="1767" y="7843"/>
                </a:lnTo>
                <a:lnTo>
                  <a:pt x="1763" y="7835"/>
                </a:lnTo>
                <a:lnTo>
                  <a:pt x="1762" y="7826"/>
                </a:lnTo>
                <a:lnTo>
                  <a:pt x="1764" y="7815"/>
                </a:lnTo>
                <a:lnTo>
                  <a:pt x="1767" y="7807"/>
                </a:lnTo>
                <a:lnTo>
                  <a:pt x="1772" y="7799"/>
                </a:lnTo>
                <a:lnTo>
                  <a:pt x="1779" y="7792"/>
                </a:lnTo>
                <a:lnTo>
                  <a:pt x="1786" y="7787"/>
                </a:lnTo>
                <a:lnTo>
                  <a:pt x="1795" y="7762"/>
                </a:lnTo>
                <a:lnTo>
                  <a:pt x="1802" y="7739"/>
                </a:lnTo>
                <a:lnTo>
                  <a:pt x="1807" y="7717"/>
                </a:lnTo>
                <a:lnTo>
                  <a:pt x="1813" y="7697"/>
                </a:lnTo>
                <a:lnTo>
                  <a:pt x="1810" y="7691"/>
                </a:lnTo>
                <a:lnTo>
                  <a:pt x="1807" y="7683"/>
                </a:lnTo>
                <a:lnTo>
                  <a:pt x="1807" y="7676"/>
                </a:lnTo>
                <a:lnTo>
                  <a:pt x="1810" y="7668"/>
                </a:lnTo>
                <a:lnTo>
                  <a:pt x="1814" y="7658"/>
                </a:lnTo>
                <a:lnTo>
                  <a:pt x="1820" y="7650"/>
                </a:lnTo>
                <a:lnTo>
                  <a:pt x="1824" y="7604"/>
                </a:lnTo>
                <a:lnTo>
                  <a:pt x="1826" y="7563"/>
                </a:lnTo>
                <a:lnTo>
                  <a:pt x="1831" y="7525"/>
                </a:lnTo>
                <a:lnTo>
                  <a:pt x="1840" y="7488"/>
                </a:lnTo>
                <a:lnTo>
                  <a:pt x="1869" y="7395"/>
                </a:lnTo>
                <a:lnTo>
                  <a:pt x="1892" y="7303"/>
                </a:lnTo>
                <a:lnTo>
                  <a:pt x="1926" y="7199"/>
                </a:lnTo>
                <a:lnTo>
                  <a:pt x="1984" y="7069"/>
                </a:lnTo>
                <a:lnTo>
                  <a:pt x="1990" y="7079"/>
                </a:lnTo>
                <a:lnTo>
                  <a:pt x="1993" y="7086"/>
                </a:lnTo>
                <a:lnTo>
                  <a:pt x="1993" y="7082"/>
                </a:lnTo>
                <a:lnTo>
                  <a:pt x="1994" y="7078"/>
                </a:lnTo>
                <a:lnTo>
                  <a:pt x="2003" y="7062"/>
                </a:lnTo>
                <a:lnTo>
                  <a:pt x="2014" y="7050"/>
                </a:lnTo>
                <a:lnTo>
                  <a:pt x="2028" y="7041"/>
                </a:lnTo>
                <a:lnTo>
                  <a:pt x="2044" y="7036"/>
                </a:lnTo>
                <a:lnTo>
                  <a:pt x="2044" y="7018"/>
                </a:lnTo>
                <a:lnTo>
                  <a:pt x="2043" y="7000"/>
                </a:lnTo>
                <a:lnTo>
                  <a:pt x="2043" y="6980"/>
                </a:lnTo>
                <a:lnTo>
                  <a:pt x="2042" y="6960"/>
                </a:lnTo>
                <a:lnTo>
                  <a:pt x="2040" y="6954"/>
                </a:lnTo>
                <a:lnTo>
                  <a:pt x="2038" y="6947"/>
                </a:lnTo>
                <a:lnTo>
                  <a:pt x="2039" y="6939"/>
                </a:lnTo>
                <a:lnTo>
                  <a:pt x="2040" y="6930"/>
                </a:lnTo>
                <a:lnTo>
                  <a:pt x="2042" y="6927"/>
                </a:lnTo>
                <a:lnTo>
                  <a:pt x="2043" y="6925"/>
                </a:lnTo>
                <a:lnTo>
                  <a:pt x="2043" y="6909"/>
                </a:lnTo>
                <a:lnTo>
                  <a:pt x="2044" y="6893"/>
                </a:lnTo>
                <a:lnTo>
                  <a:pt x="2047" y="6875"/>
                </a:lnTo>
                <a:lnTo>
                  <a:pt x="2049" y="6857"/>
                </a:lnTo>
                <a:lnTo>
                  <a:pt x="2065" y="6830"/>
                </a:lnTo>
                <a:lnTo>
                  <a:pt x="2073" y="6816"/>
                </a:lnTo>
                <a:lnTo>
                  <a:pt x="2079" y="6807"/>
                </a:lnTo>
                <a:lnTo>
                  <a:pt x="2085" y="6797"/>
                </a:lnTo>
                <a:lnTo>
                  <a:pt x="2085" y="6789"/>
                </a:lnTo>
                <a:lnTo>
                  <a:pt x="2087" y="6782"/>
                </a:lnTo>
                <a:lnTo>
                  <a:pt x="2091" y="6774"/>
                </a:lnTo>
                <a:lnTo>
                  <a:pt x="2096" y="6766"/>
                </a:lnTo>
                <a:lnTo>
                  <a:pt x="2093" y="6747"/>
                </a:lnTo>
                <a:lnTo>
                  <a:pt x="2089" y="6729"/>
                </a:lnTo>
                <a:lnTo>
                  <a:pt x="2087" y="6711"/>
                </a:lnTo>
                <a:lnTo>
                  <a:pt x="2089" y="6692"/>
                </a:lnTo>
                <a:lnTo>
                  <a:pt x="2092" y="6673"/>
                </a:lnTo>
                <a:lnTo>
                  <a:pt x="2095" y="6653"/>
                </a:lnTo>
                <a:lnTo>
                  <a:pt x="2096" y="6634"/>
                </a:lnTo>
                <a:lnTo>
                  <a:pt x="2098" y="6615"/>
                </a:lnTo>
                <a:lnTo>
                  <a:pt x="2110" y="6543"/>
                </a:lnTo>
                <a:lnTo>
                  <a:pt x="2110" y="6533"/>
                </a:lnTo>
                <a:lnTo>
                  <a:pt x="2100" y="6562"/>
                </a:lnTo>
                <a:lnTo>
                  <a:pt x="2077" y="6611"/>
                </a:lnTo>
                <a:lnTo>
                  <a:pt x="2079" y="6616"/>
                </a:lnTo>
                <a:lnTo>
                  <a:pt x="2079" y="6622"/>
                </a:lnTo>
                <a:lnTo>
                  <a:pt x="2079" y="6629"/>
                </a:lnTo>
                <a:lnTo>
                  <a:pt x="2077" y="6635"/>
                </a:lnTo>
                <a:lnTo>
                  <a:pt x="2068" y="6652"/>
                </a:lnTo>
                <a:lnTo>
                  <a:pt x="2055" y="6666"/>
                </a:lnTo>
                <a:lnTo>
                  <a:pt x="2037" y="6676"/>
                </a:lnTo>
                <a:lnTo>
                  <a:pt x="2020" y="6679"/>
                </a:lnTo>
                <a:lnTo>
                  <a:pt x="2004" y="6676"/>
                </a:lnTo>
                <a:lnTo>
                  <a:pt x="1992" y="6666"/>
                </a:lnTo>
                <a:lnTo>
                  <a:pt x="1987" y="6652"/>
                </a:lnTo>
                <a:lnTo>
                  <a:pt x="1989" y="6635"/>
                </a:lnTo>
                <a:lnTo>
                  <a:pt x="1994" y="6625"/>
                </a:lnTo>
                <a:lnTo>
                  <a:pt x="2002" y="6615"/>
                </a:lnTo>
                <a:lnTo>
                  <a:pt x="2010" y="6606"/>
                </a:lnTo>
                <a:lnTo>
                  <a:pt x="2020" y="6600"/>
                </a:lnTo>
                <a:lnTo>
                  <a:pt x="2024" y="6586"/>
                </a:lnTo>
                <a:lnTo>
                  <a:pt x="2029" y="6569"/>
                </a:lnTo>
                <a:lnTo>
                  <a:pt x="2034" y="6547"/>
                </a:lnTo>
                <a:lnTo>
                  <a:pt x="2042" y="6523"/>
                </a:lnTo>
                <a:lnTo>
                  <a:pt x="2037" y="6515"/>
                </a:lnTo>
                <a:lnTo>
                  <a:pt x="2034" y="6507"/>
                </a:lnTo>
                <a:lnTo>
                  <a:pt x="2034" y="6498"/>
                </a:lnTo>
                <a:lnTo>
                  <a:pt x="2036" y="6488"/>
                </a:lnTo>
                <a:lnTo>
                  <a:pt x="2040" y="6478"/>
                </a:lnTo>
                <a:lnTo>
                  <a:pt x="2047" y="6470"/>
                </a:lnTo>
                <a:lnTo>
                  <a:pt x="2054" y="6461"/>
                </a:lnTo>
                <a:lnTo>
                  <a:pt x="2062" y="6455"/>
                </a:lnTo>
                <a:lnTo>
                  <a:pt x="2067" y="6436"/>
                </a:lnTo>
                <a:lnTo>
                  <a:pt x="2073" y="6416"/>
                </a:lnTo>
                <a:lnTo>
                  <a:pt x="2079" y="6395"/>
                </a:lnTo>
                <a:lnTo>
                  <a:pt x="2086" y="6372"/>
                </a:lnTo>
                <a:lnTo>
                  <a:pt x="2082" y="6365"/>
                </a:lnTo>
                <a:lnTo>
                  <a:pt x="2081" y="6358"/>
                </a:lnTo>
                <a:lnTo>
                  <a:pt x="2081" y="6349"/>
                </a:lnTo>
                <a:lnTo>
                  <a:pt x="2083" y="6340"/>
                </a:lnTo>
                <a:lnTo>
                  <a:pt x="2087" y="6331"/>
                </a:lnTo>
                <a:lnTo>
                  <a:pt x="2092" y="6321"/>
                </a:lnTo>
                <a:lnTo>
                  <a:pt x="2100" y="6313"/>
                </a:lnTo>
                <a:lnTo>
                  <a:pt x="2109" y="6307"/>
                </a:lnTo>
                <a:lnTo>
                  <a:pt x="2118" y="6289"/>
                </a:lnTo>
                <a:lnTo>
                  <a:pt x="2129" y="6272"/>
                </a:lnTo>
                <a:lnTo>
                  <a:pt x="2142" y="6256"/>
                </a:lnTo>
                <a:lnTo>
                  <a:pt x="2154" y="6239"/>
                </a:lnTo>
                <a:lnTo>
                  <a:pt x="2140" y="6232"/>
                </a:lnTo>
                <a:lnTo>
                  <a:pt x="2131" y="6222"/>
                </a:lnTo>
                <a:lnTo>
                  <a:pt x="2127" y="6209"/>
                </a:lnTo>
                <a:lnTo>
                  <a:pt x="2129" y="6193"/>
                </a:lnTo>
                <a:lnTo>
                  <a:pt x="2138" y="6174"/>
                </a:lnTo>
                <a:lnTo>
                  <a:pt x="2154" y="6160"/>
                </a:lnTo>
                <a:lnTo>
                  <a:pt x="2171" y="6150"/>
                </a:lnTo>
                <a:lnTo>
                  <a:pt x="2191" y="6147"/>
                </a:lnTo>
                <a:lnTo>
                  <a:pt x="2192" y="6147"/>
                </a:lnTo>
                <a:lnTo>
                  <a:pt x="2193" y="6147"/>
                </a:lnTo>
                <a:lnTo>
                  <a:pt x="2197" y="6132"/>
                </a:lnTo>
                <a:lnTo>
                  <a:pt x="2202" y="6118"/>
                </a:lnTo>
                <a:lnTo>
                  <a:pt x="2207" y="6105"/>
                </a:lnTo>
                <a:lnTo>
                  <a:pt x="2214" y="6091"/>
                </a:lnTo>
                <a:lnTo>
                  <a:pt x="2211" y="6091"/>
                </a:lnTo>
                <a:lnTo>
                  <a:pt x="2208" y="6091"/>
                </a:lnTo>
                <a:lnTo>
                  <a:pt x="2191" y="6088"/>
                </a:lnTo>
                <a:lnTo>
                  <a:pt x="2179" y="6078"/>
                </a:lnTo>
                <a:lnTo>
                  <a:pt x="2174" y="6063"/>
                </a:lnTo>
                <a:lnTo>
                  <a:pt x="2176" y="6045"/>
                </a:lnTo>
                <a:lnTo>
                  <a:pt x="2185" y="6027"/>
                </a:lnTo>
                <a:lnTo>
                  <a:pt x="2201" y="6012"/>
                </a:lnTo>
                <a:lnTo>
                  <a:pt x="2219" y="6003"/>
                </a:lnTo>
                <a:lnTo>
                  <a:pt x="2238" y="5998"/>
                </a:lnTo>
                <a:lnTo>
                  <a:pt x="2246" y="5999"/>
                </a:lnTo>
                <a:lnTo>
                  <a:pt x="2252" y="6000"/>
                </a:lnTo>
                <a:lnTo>
                  <a:pt x="2258" y="6004"/>
                </a:lnTo>
                <a:lnTo>
                  <a:pt x="2262" y="6008"/>
                </a:lnTo>
                <a:lnTo>
                  <a:pt x="2273" y="5988"/>
                </a:lnTo>
                <a:lnTo>
                  <a:pt x="2283" y="5968"/>
                </a:lnTo>
                <a:lnTo>
                  <a:pt x="2295" y="5944"/>
                </a:lnTo>
                <a:lnTo>
                  <a:pt x="2306" y="5919"/>
                </a:lnTo>
                <a:lnTo>
                  <a:pt x="2295" y="5930"/>
                </a:lnTo>
                <a:lnTo>
                  <a:pt x="2282" y="5938"/>
                </a:lnTo>
                <a:lnTo>
                  <a:pt x="2269" y="5943"/>
                </a:lnTo>
                <a:lnTo>
                  <a:pt x="2255" y="5945"/>
                </a:lnTo>
                <a:lnTo>
                  <a:pt x="2238" y="5941"/>
                </a:lnTo>
                <a:lnTo>
                  <a:pt x="2226" y="5931"/>
                </a:lnTo>
                <a:lnTo>
                  <a:pt x="2221" y="5916"/>
                </a:lnTo>
                <a:lnTo>
                  <a:pt x="2223" y="5897"/>
                </a:lnTo>
                <a:lnTo>
                  <a:pt x="2232" y="5879"/>
                </a:lnTo>
                <a:lnTo>
                  <a:pt x="2248" y="5864"/>
                </a:lnTo>
                <a:lnTo>
                  <a:pt x="2266" y="5854"/>
                </a:lnTo>
                <a:lnTo>
                  <a:pt x="2286" y="5850"/>
                </a:lnTo>
                <a:lnTo>
                  <a:pt x="2300" y="5852"/>
                </a:lnTo>
                <a:lnTo>
                  <a:pt x="2311" y="5859"/>
                </a:lnTo>
                <a:lnTo>
                  <a:pt x="2317" y="5870"/>
                </a:lnTo>
                <a:lnTo>
                  <a:pt x="2320" y="5883"/>
                </a:lnTo>
                <a:lnTo>
                  <a:pt x="2326" y="5865"/>
                </a:lnTo>
                <a:lnTo>
                  <a:pt x="2333" y="5846"/>
                </a:lnTo>
                <a:lnTo>
                  <a:pt x="2340" y="5826"/>
                </a:lnTo>
                <a:lnTo>
                  <a:pt x="2346" y="5805"/>
                </a:lnTo>
                <a:lnTo>
                  <a:pt x="2350" y="5791"/>
                </a:lnTo>
                <a:lnTo>
                  <a:pt x="2354" y="5780"/>
                </a:lnTo>
                <a:lnTo>
                  <a:pt x="2357" y="5771"/>
                </a:lnTo>
                <a:lnTo>
                  <a:pt x="2360" y="5762"/>
                </a:lnTo>
                <a:lnTo>
                  <a:pt x="2349" y="5777"/>
                </a:lnTo>
                <a:lnTo>
                  <a:pt x="2335" y="5788"/>
                </a:lnTo>
                <a:lnTo>
                  <a:pt x="2319" y="5795"/>
                </a:lnTo>
                <a:lnTo>
                  <a:pt x="2302" y="5798"/>
                </a:lnTo>
                <a:lnTo>
                  <a:pt x="2285" y="5794"/>
                </a:lnTo>
                <a:lnTo>
                  <a:pt x="2273" y="5784"/>
                </a:lnTo>
                <a:lnTo>
                  <a:pt x="2268" y="5768"/>
                </a:lnTo>
                <a:lnTo>
                  <a:pt x="2270" y="5750"/>
                </a:lnTo>
                <a:lnTo>
                  <a:pt x="2279" y="5732"/>
                </a:lnTo>
                <a:lnTo>
                  <a:pt x="2295" y="5716"/>
                </a:lnTo>
                <a:lnTo>
                  <a:pt x="2313" y="5706"/>
                </a:lnTo>
                <a:lnTo>
                  <a:pt x="2334" y="5702"/>
                </a:lnTo>
                <a:lnTo>
                  <a:pt x="2350" y="5706"/>
                </a:lnTo>
                <a:lnTo>
                  <a:pt x="2362" y="5715"/>
                </a:lnTo>
                <a:lnTo>
                  <a:pt x="2367" y="5730"/>
                </a:lnTo>
                <a:lnTo>
                  <a:pt x="2366" y="5748"/>
                </a:lnTo>
                <a:lnTo>
                  <a:pt x="2373" y="5735"/>
                </a:lnTo>
                <a:lnTo>
                  <a:pt x="2376" y="5726"/>
                </a:lnTo>
                <a:lnTo>
                  <a:pt x="2376" y="5705"/>
                </a:lnTo>
                <a:lnTo>
                  <a:pt x="2374" y="5662"/>
                </a:lnTo>
                <a:lnTo>
                  <a:pt x="2378" y="5651"/>
                </a:lnTo>
                <a:lnTo>
                  <a:pt x="2382" y="5641"/>
                </a:lnTo>
                <a:lnTo>
                  <a:pt x="2374" y="5645"/>
                </a:lnTo>
                <a:lnTo>
                  <a:pt x="2366" y="5648"/>
                </a:lnTo>
                <a:lnTo>
                  <a:pt x="2358" y="5650"/>
                </a:lnTo>
                <a:lnTo>
                  <a:pt x="2350" y="5651"/>
                </a:lnTo>
                <a:lnTo>
                  <a:pt x="2333" y="5647"/>
                </a:lnTo>
                <a:lnTo>
                  <a:pt x="2320" y="5637"/>
                </a:lnTo>
                <a:lnTo>
                  <a:pt x="2314" y="5621"/>
                </a:lnTo>
                <a:lnTo>
                  <a:pt x="2317" y="5603"/>
                </a:lnTo>
                <a:lnTo>
                  <a:pt x="2326" y="5584"/>
                </a:lnTo>
                <a:lnTo>
                  <a:pt x="2342" y="5568"/>
                </a:lnTo>
                <a:lnTo>
                  <a:pt x="2360" y="5558"/>
                </a:lnTo>
                <a:lnTo>
                  <a:pt x="2381" y="5554"/>
                </a:lnTo>
                <a:lnTo>
                  <a:pt x="2390" y="5555"/>
                </a:lnTo>
                <a:lnTo>
                  <a:pt x="2397" y="5558"/>
                </a:lnTo>
                <a:lnTo>
                  <a:pt x="2404" y="5562"/>
                </a:lnTo>
                <a:lnTo>
                  <a:pt x="2409" y="5567"/>
                </a:lnTo>
                <a:lnTo>
                  <a:pt x="2412" y="5555"/>
                </a:lnTo>
                <a:lnTo>
                  <a:pt x="2416" y="5540"/>
                </a:lnTo>
                <a:lnTo>
                  <a:pt x="2421" y="5519"/>
                </a:lnTo>
                <a:lnTo>
                  <a:pt x="2428" y="5495"/>
                </a:lnTo>
                <a:lnTo>
                  <a:pt x="2420" y="5499"/>
                </a:lnTo>
                <a:lnTo>
                  <a:pt x="2412" y="5502"/>
                </a:lnTo>
                <a:lnTo>
                  <a:pt x="2405" y="5503"/>
                </a:lnTo>
                <a:lnTo>
                  <a:pt x="2397" y="5504"/>
                </a:lnTo>
                <a:lnTo>
                  <a:pt x="2380" y="5500"/>
                </a:lnTo>
                <a:lnTo>
                  <a:pt x="2367" y="5490"/>
                </a:lnTo>
                <a:lnTo>
                  <a:pt x="2361" y="5474"/>
                </a:lnTo>
                <a:lnTo>
                  <a:pt x="2364" y="5455"/>
                </a:lnTo>
                <a:lnTo>
                  <a:pt x="2373" y="5436"/>
                </a:lnTo>
                <a:lnTo>
                  <a:pt x="2389" y="5421"/>
                </a:lnTo>
                <a:lnTo>
                  <a:pt x="2408" y="5410"/>
                </a:lnTo>
                <a:lnTo>
                  <a:pt x="2429" y="5407"/>
                </a:lnTo>
                <a:lnTo>
                  <a:pt x="2434" y="5407"/>
                </a:lnTo>
                <a:lnTo>
                  <a:pt x="2438" y="5408"/>
                </a:lnTo>
                <a:lnTo>
                  <a:pt x="2443" y="5409"/>
                </a:lnTo>
                <a:lnTo>
                  <a:pt x="2447" y="5411"/>
                </a:lnTo>
                <a:lnTo>
                  <a:pt x="2450" y="5398"/>
                </a:lnTo>
                <a:lnTo>
                  <a:pt x="2453" y="5384"/>
                </a:lnTo>
                <a:lnTo>
                  <a:pt x="2456" y="5369"/>
                </a:lnTo>
                <a:lnTo>
                  <a:pt x="2460" y="5354"/>
                </a:lnTo>
                <a:lnTo>
                  <a:pt x="2452" y="5356"/>
                </a:lnTo>
                <a:lnTo>
                  <a:pt x="2444" y="5357"/>
                </a:lnTo>
                <a:lnTo>
                  <a:pt x="2427" y="5353"/>
                </a:lnTo>
                <a:lnTo>
                  <a:pt x="2414" y="5342"/>
                </a:lnTo>
                <a:lnTo>
                  <a:pt x="2408" y="5327"/>
                </a:lnTo>
                <a:lnTo>
                  <a:pt x="2411" y="5308"/>
                </a:lnTo>
                <a:lnTo>
                  <a:pt x="2415" y="5296"/>
                </a:lnTo>
                <a:lnTo>
                  <a:pt x="2422" y="5286"/>
                </a:lnTo>
                <a:lnTo>
                  <a:pt x="2431" y="5278"/>
                </a:lnTo>
                <a:lnTo>
                  <a:pt x="2440" y="5270"/>
                </a:lnTo>
                <a:lnTo>
                  <a:pt x="2435" y="5269"/>
                </a:lnTo>
                <a:lnTo>
                  <a:pt x="2430" y="5267"/>
                </a:lnTo>
                <a:lnTo>
                  <a:pt x="2445" y="5207"/>
                </a:lnTo>
                <a:lnTo>
                  <a:pt x="2460" y="5147"/>
                </a:lnTo>
                <a:lnTo>
                  <a:pt x="2477" y="5089"/>
                </a:lnTo>
                <a:lnTo>
                  <a:pt x="2495" y="5031"/>
                </a:lnTo>
                <a:lnTo>
                  <a:pt x="2501" y="5005"/>
                </a:lnTo>
                <a:lnTo>
                  <a:pt x="2502" y="4987"/>
                </a:lnTo>
                <a:lnTo>
                  <a:pt x="2499" y="4974"/>
                </a:lnTo>
                <a:lnTo>
                  <a:pt x="2497" y="4967"/>
                </a:lnTo>
                <a:lnTo>
                  <a:pt x="2497" y="4968"/>
                </a:lnTo>
                <a:lnTo>
                  <a:pt x="2497" y="4969"/>
                </a:lnTo>
                <a:lnTo>
                  <a:pt x="2496" y="4967"/>
                </a:lnTo>
                <a:lnTo>
                  <a:pt x="2497" y="4967"/>
                </a:lnTo>
                <a:lnTo>
                  <a:pt x="2517" y="4866"/>
                </a:lnTo>
                <a:lnTo>
                  <a:pt x="2556" y="4780"/>
                </a:lnTo>
                <a:lnTo>
                  <a:pt x="2593" y="4693"/>
                </a:lnTo>
                <a:lnTo>
                  <a:pt x="2606" y="4591"/>
                </a:lnTo>
                <a:lnTo>
                  <a:pt x="2606" y="4565"/>
                </a:lnTo>
                <a:lnTo>
                  <a:pt x="2609" y="4531"/>
                </a:lnTo>
                <a:lnTo>
                  <a:pt x="2614" y="4492"/>
                </a:lnTo>
                <a:lnTo>
                  <a:pt x="2622" y="4451"/>
                </a:lnTo>
                <a:lnTo>
                  <a:pt x="2612" y="4457"/>
                </a:lnTo>
                <a:lnTo>
                  <a:pt x="2602" y="4463"/>
                </a:lnTo>
                <a:lnTo>
                  <a:pt x="2592" y="4467"/>
                </a:lnTo>
                <a:lnTo>
                  <a:pt x="2582" y="4468"/>
                </a:lnTo>
                <a:lnTo>
                  <a:pt x="2565" y="4464"/>
                </a:lnTo>
                <a:lnTo>
                  <a:pt x="2554" y="4454"/>
                </a:lnTo>
                <a:lnTo>
                  <a:pt x="2549" y="4440"/>
                </a:lnTo>
                <a:lnTo>
                  <a:pt x="2551" y="4423"/>
                </a:lnTo>
                <a:lnTo>
                  <a:pt x="2560" y="4404"/>
                </a:lnTo>
                <a:lnTo>
                  <a:pt x="2575" y="4390"/>
                </a:lnTo>
                <a:lnTo>
                  <a:pt x="2592" y="4381"/>
                </a:lnTo>
                <a:lnTo>
                  <a:pt x="2611" y="4378"/>
                </a:lnTo>
                <a:lnTo>
                  <a:pt x="2619" y="4378"/>
                </a:lnTo>
                <a:lnTo>
                  <a:pt x="2626" y="4380"/>
                </a:lnTo>
                <a:lnTo>
                  <a:pt x="2631" y="4383"/>
                </a:lnTo>
                <a:lnTo>
                  <a:pt x="2636" y="4387"/>
                </a:lnTo>
                <a:lnTo>
                  <a:pt x="2642" y="4363"/>
                </a:lnTo>
                <a:lnTo>
                  <a:pt x="2649" y="4342"/>
                </a:lnTo>
                <a:lnTo>
                  <a:pt x="2657" y="4324"/>
                </a:lnTo>
                <a:lnTo>
                  <a:pt x="2665" y="4306"/>
                </a:lnTo>
                <a:lnTo>
                  <a:pt x="2656" y="4312"/>
                </a:lnTo>
                <a:lnTo>
                  <a:pt x="2648" y="4316"/>
                </a:lnTo>
                <a:lnTo>
                  <a:pt x="2639" y="4318"/>
                </a:lnTo>
                <a:lnTo>
                  <a:pt x="2630" y="4319"/>
                </a:lnTo>
                <a:lnTo>
                  <a:pt x="2613" y="4315"/>
                </a:lnTo>
                <a:lnTo>
                  <a:pt x="2602" y="4306"/>
                </a:lnTo>
                <a:lnTo>
                  <a:pt x="2597" y="4292"/>
                </a:lnTo>
                <a:lnTo>
                  <a:pt x="2599" y="4275"/>
                </a:lnTo>
                <a:lnTo>
                  <a:pt x="2608" y="4257"/>
                </a:lnTo>
                <a:lnTo>
                  <a:pt x="2623" y="4243"/>
                </a:lnTo>
                <a:lnTo>
                  <a:pt x="2640" y="4234"/>
                </a:lnTo>
                <a:lnTo>
                  <a:pt x="2658" y="4231"/>
                </a:lnTo>
                <a:lnTo>
                  <a:pt x="2675" y="4234"/>
                </a:lnTo>
                <a:lnTo>
                  <a:pt x="2686" y="4243"/>
                </a:lnTo>
                <a:lnTo>
                  <a:pt x="2691" y="4257"/>
                </a:lnTo>
                <a:lnTo>
                  <a:pt x="2689" y="4275"/>
                </a:lnTo>
                <a:lnTo>
                  <a:pt x="2685" y="4283"/>
                </a:lnTo>
                <a:lnTo>
                  <a:pt x="2681" y="4290"/>
                </a:lnTo>
                <a:lnTo>
                  <a:pt x="2676" y="4296"/>
                </a:lnTo>
                <a:lnTo>
                  <a:pt x="2670" y="4302"/>
                </a:lnTo>
                <a:lnTo>
                  <a:pt x="2683" y="4317"/>
                </a:lnTo>
                <a:lnTo>
                  <a:pt x="2684" y="4338"/>
                </a:lnTo>
                <a:lnTo>
                  <a:pt x="2684" y="4360"/>
                </a:lnTo>
                <a:lnTo>
                  <a:pt x="2692" y="4379"/>
                </a:lnTo>
                <a:lnTo>
                  <a:pt x="2785" y="4077"/>
                </a:lnTo>
                <a:lnTo>
                  <a:pt x="2842" y="3883"/>
                </a:lnTo>
                <a:lnTo>
                  <a:pt x="2880" y="3744"/>
                </a:lnTo>
                <a:lnTo>
                  <a:pt x="2915" y="3608"/>
                </a:lnTo>
                <a:lnTo>
                  <a:pt x="2907" y="3597"/>
                </a:lnTo>
                <a:lnTo>
                  <a:pt x="2900" y="3588"/>
                </a:lnTo>
                <a:lnTo>
                  <a:pt x="2894" y="3581"/>
                </a:lnTo>
                <a:lnTo>
                  <a:pt x="2890" y="3574"/>
                </a:lnTo>
                <a:lnTo>
                  <a:pt x="2885" y="3577"/>
                </a:lnTo>
                <a:lnTo>
                  <a:pt x="2879" y="3579"/>
                </a:lnTo>
                <a:lnTo>
                  <a:pt x="2873" y="3580"/>
                </a:lnTo>
                <a:lnTo>
                  <a:pt x="2867" y="3580"/>
                </a:lnTo>
                <a:lnTo>
                  <a:pt x="2860" y="3580"/>
                </a:lnTo>
                <a:lnTo>
                  <a:pt x="2853" y="3578"/>
                </a:lnTo>
                <a:lnTo>
                  <a:pt x="2848" y="3575"/>
                </a:lnTo>
                <a:lnTo>
                  <a:pt x="2843" y="3570"/>
                </a:lnTo>
                <a:lnTo>
                  <a:pt x="2834" y="3591"/>
                </a:lnTo>
                <a:lnTo>
                  <a:pt x="2826" y="3612"/>
                </a:lnTo>
                <a:lnTo>
                  <a:pt x="2817" y="3635"/>
                </a:lnTo>
                <a:lnTo>
                  <a:pt x="2809" y="3658"/>
                </a:lnTo>
                <a:lnTo>
                  <a:pt x="2817" y="3651"/>
                </a:lnTo>
                <a:lnTo>
                  <a:pt x="2827" y="3646"/>
                </a:lnTo>
                <a:lnTo>
                  <a:pt x="2837" y="3643"/>
                </a:lnTo>
                <a:lnTo>
                  <a:pt x="2847" y="3641"/>
                </a:lnTo>
                <a:lnTo>
                  <a:pt x="2863" y="3645"/>
                </a:lnTo>
                <a:lnTo>
                  <a:pt x="2874" y="3654"/>
                </a:lnTo>
                <a:lnTo>
                  <a:pt x="2879" y="3668"/>
                </a:lnTo>
                <a:lnTo>
                  <a:pt x="2877" y="3685"/>
                </a:lnTo>
                <a:lnTo>
                  <a:pt x="2869" y="3700"/>
                </a:lnTo>
                <a:lnTo>
                  <a:pt x="2858" y="3712"/>
                </a:lnTo>
                <a:lnTo>
                  <a:pt x="2842" y="3722"/>
                </a:lnTo>
                <a:lnTo>
                  <a:pt x="2827" y="3727"/>
                </a:lnTo>
                <a:lnTo>
                  <a:pt x="2824" y="3732"/>
                </a:lnTo>
                <a:lnTo>
                  <a:pt x="2819" y="3740"/>
                </a:lnTo>
                <a:lnTo>
                  <a:pt x="2817" y="3737"/>
                </a:lnTo>
                <a:lnTo>
                  <a:pt x="2816" y="3733"/>
                </a:lnTo>
                <a:lnTo>
                  <a:pt x="2816" y="3731"/>
                </a:lnTo>
                <a:lnTo>
                  <a:pt x="2816" y="3728"/>
                </a:lnTo>
                <a:lnTo>
                  <a:pt x="2808" y="3726"/>
                </a:lnTo>
                <a:lnTo>
                  <a:pt x="2800" y="3723"/>
                </a:lnTo>
                <a:lnTo>
                  <a:pt x="2795" y="3718"/>
                </a:lnTo>
                <a:lnTo>
                  <a:pt x="2791" y="3711"/>
                </a:lnTo>
                <a:lnTo>
                  <a:pt x="2784" y="3734"/>
                </a:lnTo>
                <a:lnTo>
                  <a:pt x="2778" y="3756"/>
                </a:lnTo>
                <a:lnTo>
                  <a:pt x="2772" y="3779"/>
                </a:lnTo>
                <a:lnTo>
                  <a:pt x="2766" y="3800"/>
                </a:lnTo>
                <a:lnTo>
                  <a:pt x="2774" y="3795"/>
                </a:lnTo>
                <a:lnTo>
                  <a:pt x="2782" y="3792"/>
                </a:lnTo>
                <a:lnTo>
                  <a:pt x="2791" y="3789"/>
                </a:lnTo>
                <a:lnTo>
                  <a:pt x="2800" y="3788"/>
                </a:lnTo>
                <a:lnTo>
                  <a:pt x="2816" y="3792"/>
                </a:lnTo>
                <a:lnTo>
                  <a:pt x="2827" y="3801"/>
                </a:lnTo>
                <a:lnTo>
                  <a:pt x="2832" y="3816"/>
                </a:lnTo>
                <a:lnTo>
                  <a:pt x="2830" y="3832"/>
                </a:lnTo>
                <a:lnTo>
                  <a:pt x="2821" y="3849"/>
                </a:lnTo>
                <a:lnTo>
                  <a:pt x="2808" y="3863"/>
                </a:lnTo>
                <a:lnTo>
                  <a:pt x="2790" y="3873"/>
                </a:lnTo>
                <a:lnTo>
                  <a:pt x="2772" y="3876"/>
                </a:lnTo>
                <a:lnTo>
                  <a:pt x="2766" y="3876"/>
                </a:lnTo>
                <a:lnTo>
                  <a:pt x="2760" y="3874"/>
                </a:lnTo>
                <a:lnTo>
                  <a:pt x="2754" y="3872"/>
                </a:lnTo>
                <a:lnTo>
                  <a:pt x="2749" y="3868"/>
                </a:lnTo>
                <a:lnTo>
                  <a:pt x="2745" y="3888"/>
                </a:lnTo>
                <a:lnTo>
                  <a:pt x="2742" y="3907"/>
                </a:lnTo>
                <a:lnTo>
                  <a:pt x="2739" y="3923"/>
                </a:lnTo>
                <a:lnTo>
                  <a:pt x="2736" y="3938"/>
                </a:lnTo>
                <a:lnTo>
                  <a:pt x="2744" y="3936"/>
                </a:lnTo>
                <a:lnTo>
                  <a:pt x="2753" y="3935"/>
                </a:lnTo>
                <a:lnTo>
                  <a:pt x="2769" y="3939"/>
                </a:lnTo>
                <a:lnTo>
                  <a:pt x="2780" y="3949"/>
                </a:lnTo>
                <a:lnTo>
                  <a:pt x="2785" y="3963"/>
                </a:lnTo>
                <a:lnTo>
                  <a:pt x="2783" y="3980"/>
                </a:lnTo>
                <a:lnTo>
                  <a:pt x="2774" y="3997"/>
                </a:lnTo>
                <a:lnTo>
                  <a:pt x="2760" y="4011"/>
                </a:lnTo>
                <a:lnTo>
                  <a:pt x="2743" y="4020"/>
                </a:lnTo>
                <a:lnTo>
                  <a:pt x="2725" y="4024"/>
                </a:lnTo>
                <a:lnTo>
                  <a:pt x="2708" y="4020"/>
                </a:lnTo>
                <a:lnTo>
                  <a:pt x="2697" y="4011"/>
                </a:lnTo>
                <a:lnTo>
                  <a:pt x="2692" y="3997"/>
                </a:lnTo>
                <a:lnTo>
                  <a:pt x="2694" y="3980"/>
                </a:lnTo>
                <a:lnTo>
                  <a:pt x="2695" y="3978"/>
                </a:lnTo>
                <a:lnTo>
                  <a:pt x="2696" y="3976"/>
                </a:lnTo>
                <a:lnTo>
                  <a:pt x="2693" y="3961"/>
                </a:lnTo>
                <a:lnTo>
                  <a:pt x="2691" y="3945"/>
                </a:lnTo>
                <a:lnTo>
                  <a:pt x="2692" y="3930"/>
                </a:lnTo>
                <a:lnTo>
                  <a:pt x="2695" y="3914"/>
                </a:lnTo>
                <a:lnTo>
                  <a:pt x="2705" y="3875"/>
                </a:lnTo>
                <a:lnTo>
                  <a:pt x="2719" y="3828"/>
                </a:lnTo>
                <a:lnTo>
                  <a:pt x="2734" y="3782"/>
                </a:lnTo>
                <a:lnTo>
                  <a:pt x="2751" y="3747"/>
                </a:lnTo>
                <a:lnTo>
                  <a:pt x="2774" y="3707"/>
                </a:lnTo>
                <a:lnTo>
                  <a:pt x="2794" y="3646"/>
                </a:lnTo>
                <a:lnTo>
                  <a:pt x="2827" y="3530"/>
                </a:lnTo>
                <a:lnTo>
                  <a:pt x="2882" y="3326"/>
                </a:lnTo>
                <a:lnTo>
                  <a:pt x="2872" y="3333"/>
                </a:lnTo>
                <a:lnTo>
                  <a:pt x="2863" y="3337"/>
                </a:lnTo>
                <a:lnTo>
                  <a:pt x="2851" y="3316"/>
                </a:lnTo>
                <a:lnTo>
                  <a:pt x="2866" y="3262"/>
                </a:lnTo>
                <a:lnTo>
                  <a:pt x="2889" y="3196"/>
                </a:lnTo>
                <a:lnTo>
                  <a:pt x="2906" y="3144"/>
                </a:lnTo>
                <a:lnTo>
                  <a:pt x="2907" y="3135"/>
                </a:lnTo>
                <a:lnTo>
                  <a:pt x="2906" y="3127"/>
                </a:lnTo>
                <a:lnTo>
                  <a:pt x="2905" y="3118"/>
                </a:lnTo>
                <a:lnTo>
                  <a:pt x="2905" y="3110"/>
                </a:lnTo>
                <a:lnTo>
                  <a:pt x="2896" y="3119"/>
                </a:lnTo>
                <a:lnTo>
                  <a:pt x="2886" y="3126"/>
                </a:lnTo>
                <a:lnTo>
                  <a:pt x="2875" y="3130"/>
                </a:lnTo>
                <a:lnTo>
                  <a:pt x="2864" y="3132"/>
                </a:lnTo>
                <a:lnTo>
                  <a:pt x="2850" y="3129"/>
                </a:lnTo>
                <a:lnTo>
                  <a:pt x="2840" y="3121"/>
                </a:lnTo>
                <a:lnTo>
                  <a:pt x="2836" y="3110"/>
                </a:lnTo>
                <a:lnTo>
                  <a:pt x="2838" y="3094"/>
                </a:lnTo>
                <a:lnTo>
                  <a:pt x="2845" y="3080"/>
                </a:lnTo>
                <a:lnTo>
                  <a:pt x="2858" y="3069"/>
                </a:lnTo>
                <a:lnTo>
                  <a:pt x="2872" y="3061"/>
                </a:lnTo>
                <a:lnTo>
                  <a:pt x="2887" y="3057"/>
                </a:lnTo>
                <a:lnTo>
                  <a:pt x="2899" y="3059"/>
                </a:lnTo>
                <a:lnTo>
                  <a:pt x="2909" y="3067"/>
                </a:lnTo>
                <a:lnTo>
                  <a:pt x="2914" y="3078"/>
                </a:lnTo>
                <a:lnTo>
                  <a:pt x="2913" y="3090"/>
                </a:lnTo>
                <a:lnTo>
                  <a:pt x="2926" y="3087"/>
                </a:lnTo>
                <a:lnTo>
                  <a:pt x="2938" y="3083"/>
                </a:lnTo>
                <a:lnTo>
                  <a:pt x="2948" y="3067"/>
                </a:lnTo>
                <a:lnTo>
                  <a:pt x="2956" y="3050"/>
                </a:lnTo>
                <a:lnTo>
                  <a:pt x="2959" y="3032"/>
                </a:lnTo>
                <a:lnTo>
                  <a:pt x="2958" y="3012"/>
                </a:lnTo>
                <a:lnTo>
                  <a:pt x="2940" y="3022"/>
                </a:lnTo>
                <a:lnTo>
                  <a:pt x="2930" y="3023"/>
                </a:lnTo>
                <a:lnTo>
                  <a:pt x="2928" y="3009"/>
                </a:lnTo>
                <a:lnTo>
                  <a:pt x="2936" y="2976"/>
                </a:lnTo>
                <a:lnTo>
                  <a:pt x="2930" y="2979"/>
                </a:lnTo>
                <a:lnTo>
                  <a:pt x="2924" y="2981"/>
                </a:lnTo>
                <a:lnTo>
                  <a:pt x="2918" y="2983"/>
                </a:lnTo>
                <a:lnTo>
                  <a:pt x="2911" y="2984"/>
                </a:lnTo>
                <a:lnTo>
                  <a:pt x="2897" y="2981"/>
                </a:lnTo>
                <a:lnTo>
                  <a:pt x="2889" y="2973"/>
                </a:lnTo>
                <a:lnTo>
                  <a:pt x="2885" y="2961"/>
                </a:lnTo>
                <a:lnTo>
                  <a:pt x="2886" y="2947"/>
                </a:lnTo>
                <a:lnTo>
                  <a:pt x="2893" y="2933"/>
                </a:lnTo>
                <a:lnTo>
                  <a:pt x="2906" y="2922"/>
                </a:lnTo>
                <a:lnTo>
                  <a:pt x="2920" y="2913"/>
                </a:lnTo>
                <a:lnTo>
                  <a:pt x="2934" y="2910"/>
                </a:lnTo>
                <a:lnTo>
                  <a:pt x="2940" y="2911"/>
                </a:lnTo>
                <a:lnTo>
                  <a:pt x="2944" y="2912"/>
                </a:lnTo>
                <a:lnTo>
                  <a:pt x="2948" y="2914"/>
                </a:lnTo>
                <a:lnTo>
                  <a:pt x="2953" y="2917"/>
                </a:lnTo>
                <a:lnTo>
                  <a:pt x="2955" y="2909"/>
                </a:lnTo>
                <a:lnTo>
                  <a:pt x="2958" y="2900"/>
                </a:lnTo>
                <a:lnTo>
                  <a:pt x="2961" y="2890"/>
                </a:lnTo>
                <a:lnTo>
                  <a:pt x="2964" y="2880"/>
                </a:lnTo>
                <a:lnTo>
                  <a:pt x="2968" y="2867"/>
                </a:lnTo>
                <a:lnTo>
                  <a:pt x="2971" y="2854"/>
                </a:lnTo>
                <a:lnTo>
                  <a:pt x="2975" y="2842"/>
                </a:lnTo>
                <a:lnTo>
                  <a:pt x="2979" y="2830"/>
                </a:lnTo>
                <a:lnTo>
                  <a:pt x="2974" y="2833"/>
                </a:lnTo>
                <a:lnTo>
                  <a:pt x="2969" y="2834"/>
                </a:lnTo>
                <a:lnTo>
                  <a:pt x="2964" y="2835"/>
                </a:lnTo>
                <a:lnTo>
                  <a:pt x="2959" y="2836"/>
                </a:lnTo>
                <a:lnTo>
                  <a:pt x="2945" y="2833"/>
                </a:lnTo>
                <a:lnTo>
                  <a:pt x="2936" y="2825"/>
                </a:lnTo>
                <a:lnTo>
                  <a:pt x="2932" y="2813"/>
                </a:lnTo>
                <a:lnTo>
                  <a:pt x="2934" y="2800"/>
                </a:lnTo>
                <a:lnTo>
                  <a:pt x="2941" y="2786"/>
                </a:lnTo>
                <a:lnTo>
                  <a:pt x="2953" y="2774"/>
                </a:lnTo>
                <a:lnTo>
                  <a:pt x="2967" y="2766"/>
                </a:lnTo>
                <a:lnTo>
                  <a:pt x="2982" y="2763"/>
                </a:lnTo>
                <a:lnTo>
                  <a:pt x="2986" y="2764"/>
                </a:lnTo>
                <a:lnTo>
                  <a:pt x="2990" y="2765"/>
                </a:lnTo>
                <a:lnTo>
                  <a:pt x="2993" y="2766"/>
                </a:lnTo>
                <a:lnTo>
                  <a:pt x="2997" y="2768"/>
                </a:lnTo>
                <a:lnTo>
                  <a:pt x="3004" y="2746"/>
                </a:lnTo>
                <a:lnTo>
                  <a:pt x="3010" y="2724"/>
                </a:lnTo>
                <a:lnTo>
                  <a:pt x="3016" y="2704"/>
                </a:lnTo>
                <a:lnTo>
                  <a:pt x="3022" y="2683"/>
                </a:lnTo>
                <a:lnTo>
                  <a:pt x="3014" y="2687"/>
                </a:lnTo>
                <a:lnTo>
                  <a:pt x="3007" y="2688"/>
                </a:lnTo>
                <a:lnTo>
                  <a:pt x="2993" y="2684"/>
                </a:lnTo>
                <a:lnTo>
                  <a:pt x="2984" y="2677"/>
                </a:lnTo>
                <a:lnTo>
                  <a:pt x="2981" y="2666"/>
                </a:lnTo>
                <a:lnTo>
                  <a:pt x="2982" y="2652"/>
                </a:lnTo>
                <a:lnTo>
                  <a:pt x="2989" y="2638"/>
                </a:lnTo>
                <a:lnTo>
                  <a:pt x="3001" y="2627"/>
                </a:lnTo>
                <a:lnTo>
                  <a:pt x="3014" y="2620"/>
                </a:lnTo>
                <a:lnTo>
                  <a:pt x="3029" y="2617"/>
                </a:lnTo>
                <a:lnTo>
                  <a:pt x="3035" y="2618"/>
                </a:lnTo>
                <a:lnTo>
                  <a:pt x="3041" y="2619"/>
                </a:lnTo>
                <a:lnTo>
                  <a:pt x="3048" y="2598"/>
                </a:lnTo>
                <a:lnTo>
                  <a:pt x="3055" y="2576"/>
                </a:lnTo>
                <a:lnTo>
                  <a:pt x="3060" y="2556"/>
                </a:lnTo>
                <a:lnTo>
                  <a:pt x="3066" y="2537"/>
                </a:lnTo>
                <a:lnTo>
                  <a:pt x="3060" y="2538"/>
                </a:lnTo>
                <a:lnTo>
                  <a:pt x="3054" y="2539"/>
                </a:lnTo>
                <a:lnTo>
                  <a:pt x="3041" y="2536"/>
                </a:lnTo>
                <a:lnTo>
                  <a:pt x="3032" y="2529"/>
                </a:lnTo>
                <a:lnTo>
                  <a:pt x="3028" y="2518"/>
                </a:lnTo>
                <a:lnTo>
                  <a:pt x="3030" y="2505"/>
                </a:lnTo>
                <a:lnTo>
                  <a:pt x="3037" y="2491"/>
                </a:lnTo>
                <a:lnTo>
                  <a:pt x="3049" y="2480"/>
                </a:lnTo>
                <a:lnTo>
                  <a:pt x="3062" y="2473"/>
                </a:lnTo>
                <a:lnTo>
                  <a:pt x="3076" y="2470"/>
                </a:lnTo>
                <a:lnTo>
                  <a:pt x="3081" y="2470"/>
                </a:lnTo>
                <a:lnTo>
                  <a:pt x="3085" y="2472"/>
                </a:lnTo>
                <a:lnTo>
                  <a:pt x="3094" y="2447"/>
                </a:lnTo>
                <a:lnTo>
                  <a:pt x="3101" y="2425"/>
                </a:lnTo>
                <a:lnTo>
                  <a:pt x="3107" y="2405"/>
                </a:lnTo>
                <a:lnTo>
                  <a:pt x="3112" y="2389"/>
                </a:lnTo>
                <a:lnTo>
                  <a:pt x="3107" y="2390"/>
                </a:lnTo>
                <a:lnTo>
                  <a:pt x="3102" y="2391"/>
                </a:lnTo>
                <a:lnTo>
                  <a:pt x="3089" y="2388"/>
                </a:lnTo>
                <a:lnTo>
                  <a:pt x="3080" y="2381"/>
                </a:lnTo>
                <a:lnTo>
                  <a:pt x="3077" y="2370"/>
                </a:lnTo>
                <a:lnTo>
                  <a:pt x="3078" y="2357"/>
                </a:lnTo>
                <a:lnTo>
                  <a:pt x="3085" y="2344"/>
                </a:lnTo>
                <a:lnTo>
                  <a:pt x="3096" y="2333"/>
                </a:lnTo>
                <a:lnTo>
                  <a:pt x="3109" y="2326"/>
                </a:lnTo>
                <a:lnTo>
                  <a:pt x="3123" y="2323"/>
                </a:lnTo>
                <a:lnTo>
                  <a:pt x="3127" y="2324"/>
                </a:lnTo>
                <a:lnTo>
                  <a:pt x="3131" y="2324"/>
                </a:lnTo>
                <a:lnTo>
                  <a:pt x="3134" y="2326"/>
                </a:lnTo>
                <a:lnTo>
                  <a:pt x="3137" y="2327"/>
                </a:lnTo>
                <a:lnTo>
                  <a:pt x="3143" y="2321"/>
                </a:lnTo>
                <a:lnTo>
                  <a:pt x="3148" y="2317"/>
                </a:lnTo>
                <a:lnTo>
                  <a:pt x="3153" y="2314"/>
                </a:lnTo>
                <a:lnTo>
                  <a:pt x="3159" y="2310"/>
                </a:lnTo>
                <a:lnTo>
                  <a:pt x="3159" y="2309"/>
                </a:lnTo>
                <a:lnTo>
                  <a:pt x="3159" y="2307"/>
                </a:lnTo>
                <a:lnTo>
                  <a:pt x="3160" y="2306"/>
                </a:lnTo>
                <a:lnTo>
                  <a:pt x="3162" y="2304"/>
                </a:lnTo>
                <a:lnTo>
                  <a:pt x="3170" y="2280"/>
                </a:lnTo>
                <a:lnTo>
                  <a:pt x="3179" y="2252"/>
                </a:lnTo>
                <a:lnTo>
                  <a:pt x="3190" y="2221"/>
                </a:lnTo>
                <a:lnTo>
                  <a:pt x="3202" y="2183"/>
                </a:lnTo>
                <a:lnTo>
                  <a:pt x="3200" y="2214"/>
                </a:lnTo>
                <a:lnTo>
                  <a:pt x="3194" y="2250"/>
                </a:lnTo>
                <a:lnTo>
                  <a:pt x="3182" y="2282"/>
                </a:lnTo>
                <a:lnTo>
                  <a:pt x="3162" y="2304"/>
                </a:lnTo>
                <a:lnTo>
                  <a:pt x="3161" y="2307"/>
                </a:lnTo>
                <a:lnTo>
                  <a:pt x="3160" y="2310"/>
                </a:lnTo>
                <a:lnTo>
                  <a:pt x="3160" y="2310"/>
                </a:lnTo>
                <a:lnTo>
                  <a:pt x="3159" y="2310"/>
                </a:lnTo>
                <a:lnTo>
                  <a:pt x="3164" y="2343"/>
                </a:lnTo>
                <a:lnTo>
                  <a:pt x="3168" y="2357"/>
                </a:lnTo>
                <a:lnTo>
                  <a:pt x="3176" y="2366"/>
                </a:lnTo>
                <a:lnTo>
                  <a:pt x="3195" y="2377"/>
                </a:lnTo>
                <a:lnTo>
                  <a:pt x="3178" y="2459"/>
                </a:lnTo>
                <a:lnTo>
                  <a:pt x="3146" y="2567"/>
                </a:lnTo>
                <a:lnTo>
                  <a:pt x="3112" y="2679"/>
                </a:lnTo>
                <a:lnTo>
                  <a:pt x="3093" y="2777"/>
                </a:lnTo>
                <a:lnTo>
                  <a:pt x="3098" y="2772"/>
                </a:lnTo>
                <a:lnTo>
                  <a:pt x="3103" y="2768"/>
                </a:lnTo>
                <a:lnTo>
                  <a:pt x="3109" y="2765"/>
                </a:lnTo>
                <a:lnTo>
                  <a:pt x="3115" y="2762"/>
                </a:lnTo>
                <a:lnTo>
                  <a:pt x="3121" y="2742"/>
                </a:lnTo>
                <a:lnTo>
                  <a:pt x="3126" y="2722"/>
                </a:lnTo>
                <a:lnTo>
                  <a:pt x="3132" y="2704"/>
                </a:lnTo>
                <a:lnTo>
                  <a:pt x="3136" y="2688"/>
                </a:lnTo>
                <a:lnTo>
                  <a:pt x="3129" y="2681"/>
                </a:lnTo>
                <a:lnTo>
                  <a:pt x="3125" y="2673"/>
                </a:lnTo>
                <a:lnTo>
                  <a:pt x="3124" y="2663"/>
                </a:lnTo>
                <a:lnTo>
                  <a:pt x="3126" y="2652"/>
                </a:lnTo>
                <a:lnTo>
                  <a:pt x="3130" y="2642"/>
                </a:lnTo>
                <a:lnTo>
                  <a:pt x="3137" y="2632"/>
                </a:lnTo>
                <a:lnTo>
                  <a:pt x="3147" y="2624"/>
                </a:lnTo>
                <a:lnTo>
                  <a:pt x="3157" y="2618"/>
                </a:lnTo>
                <a:lnTo>
                  <a:pt x="3164" y="2593"/>
                </a:lnTo>
                <a:lnTo>
                  <a:pt x="3171" y="2570"/>
                </a:lnTo>
                <a:lnTo>
                  <a:pt x="3176" y="2552"/>
                </a:lnTo>
                <a:lnTo>
                  <a:pt x="3181" y="2536"/>
                </a:lnTo>
                <a:lnTo>
                  <a:pt x="3176" y="2530"/>
                </a:lnTo>
                <a:lnTo>
                  <a:pt x="3173" y="2523"/>
                </a:lnTo>
                <a:lnTo>
                  <a:pt x="3172" y="2514"/>
                </a:lnTo>
                <a:lnTo>
                  <a:pt x="3174" y="2505"/>
                </a:lnTo>
                <a:lnTo>
                  <a:pt x="3179" y="2493"/>
                </a:lnTo>
                <a:lnTo>
                  <a:pt x="3188" y="2483"/>
                </a:lnTo>
                <a:lnTo>
                  <a:pt x="3197" y="2475"/>
                </a:lnTo>
                <a:lnTo>
                  <a:pt x="3208" y="2470"/>
                </a:lnTo>
                <a:lnTo>
                  <a:pt x="3214" y="2459"/>
                </a:lnTo>
                <a:lnTo>
                  <a:pt x="3220" y="2446"/>
                </a:lnTo>
                <a:lnTo>
                  <a:pt x="3227" y="2431"/>
                </a:lnTo>
                <a:lnTo>
                  <a:pt x="3238" y="2413"/>
                </a:lnTo>
                <a:lnTo>
                  <a:pt x="3241" y="2424"/>
                </a:lnTo>
                <a:lnTo>
                  <a:pt x="3241" y="2435"/>
                </a:lnTo>
                <a:lnTo>
                  <a:pt x="3238" y="2448"/>
                </a:lnTo>
                <a:lnTo>
                  <a:pt x="3231" y="2468"/>
                </a:lnTo>
                <a:lnTo>
                  <a:pt x="3243" y="2472"/>
                </a:lnTo>
                <a:lnTo>
                  <a:pt x="3250" y="2480"/>
                </a:lnTo>
                <a:lnTo>
                  <a:pt x="3253" y="2491"/>
                </a:lnTo>
                <a:lnTo>
                  <a:pt x="3251" y="2505"/>
                </a:lnTo>
                <a:lnTo>
                  <a:pt x="3245" y="2517"/>
                </a:lnTo>
                <a:lnTo>
                  <a:pt x="3237" y="2527"/>
                </a:lnTo>
                <a:lnTo>
                  <a:pt x="3225" y="2535"/>
                </a:lnTo>
                <a:lnTo>
                  <a:pt x="3213" y="2540"/>
                </a:lnTo>
                <a:lnTo>
                  <a:pt x="3210" y="2552"/>
                </a:lnTo>
                <a:lnTo>
                  <a:pt x="3208" y="2563"/>
                </a:lnTo>
                <a:lnTo>
                  <a:pt x="3205" y="2576"/>
                </a:lnTo>
                <a:lnTo>
                  <a:pt x="3200" y="2589"/>
                </a:lnTo>
                <a:lnTo>
                  <a:pt x="3195" y="2603"/>
                </a:lnTo>
                <a:lnTo>
                  <a:pt x="3192" y="2616"/>
                </a:lnTo>
                <a:lnTo>
                  <a:pt x="3199" y="2621"/>
                </a:lnTo>
                <a:lnTo>
                  <a:pt x="3203" y="2627"/>
                </a:lnTo>
                <a:lnTo>
                  <a:pt x="3205" y="2636"/>
                </a:lnTo>
                <a:lnTo>
                  <a:pt x="3205" y="2646"/>
                </a:lnTo>
                <a:lnTo>
                  <a:pt x="3212" y="2644"/>
                </a:lnTo>
                <a:lnTo>
                  <a:pt x="3218" y="2642"/>
                </a:lnTo>
                <a:lnTo>
                  <a:pt x="3275" y="2476"/>
                </a:lnTo>
                <a:lnTo>
                  <a:pt x="3306" y="2394"/>
                </a:lnTo>
                <a:lnTo>
                  <a:pt x="3328" y="2356"/>
                </a:lnTo>
                <a:lnTo>
                  <a:pt x="3363" y="2319"/>
                </a:lnTo>
                <a:lnTo>
                  <a:pt x="3377" y="2270"/>
                </a:lnTo>
                <a:lnTo>
                  <a:pt x="3389" y="2238"/>
                </a:lnTo>
                <a:lnTo>
                  <a:pt x="3395" y="2214"/>
                </a:lnTo>
                <a:lnTo>
                  <a:pt x="3392" y="2196"/>
                </a:lnTo>
                <a:lnTo>
                  <a:pt x="3379" y="2210"/>
                </a:lnTo>
                <a:lnTo>
                  <a:pt x="3372" y="2228"/>
                </a:lnTo>
                <a:lnTo>
                  <a:pt x="3368" y="2247"/>
                </a:lnTo>
                <a:lnTo>
                  <a:pt x="3360" y="2263"/>
                </a:lnTo>
                <a:lnTo>
                  <a:pt x="3362" y="2195"/>
                </a:lnTo>
                <a:lnTo>
                  <a:pt x="3434" y="1943"/>
                </a:lnTo>
                <a:lnTo>
                  <a:pt x="3534" y="1616"/>
                </a:lnTo>
                <a:lnTo>
                  <a:pt x="3622" y="1326"/>
                </a:lnTo>
                <a:lnTo>
                  <a:pt x="3616" y="1338"/>
                </a:lnTo>
                <a:lnTo>
                  <a:pt x="3605" y="1347"/>
                </a:lnTo>
                <a:lnTo>
                  <a:pt x="3594" y="1354"/>
                </a:lnTo>
                <a:lnTo>
                  <a:pt x="3581" y="1356"/>
                </a:lnTo>
                <a:lnTo>
                  <a:pt x="3570" y="1353"/>
                </a:lnTo>
                <a:lnTo>
                  <a:pt x="3561" y="1347"/>
                </a:lnTo>
                <a:lnTo>
                  <a:pt x="3558" y="1337"/>
                </a:lnTo>
                <a:lnTo>
                  <a:pt x="3559" y="1324"/>
                </a:lnTo>
                <a:lnTo>
                  <a:pt x="3567" y="1312"/>
                </a:lnTo>
                <a:lnTo>
                  <a:pt x="3576" y="1302"/>
                </a:lnTo>
                <a:lnTo>
                  <a:pt x="3588" y="1296"/>
                </a:lnTo>
                <a:lnTo>
                  <a:pt x="3601" y="1293"/>
                </a:lnTo>
                <a:lnTo>
                  <a:pt x="3612" y="1295"/>
                </a:lnTo>
                <a:lnTo>
                  <a:pt x="3620" y="1301"/>
                </a:lnTo>
                <a:lnTo>
                  <a:pt x="3624" y="1310"/>
                </a:lnTo>
                <a:lnTo>
                  <a:pt x="3623" y="1321"/>
                </a:lnTo>
                <a:lnTo>
                  <a:pt x="3635" y="1279"/>
                </a:lnTo>
                <a:lnTo>
                  <a:pt x="3645" y="1244"/>
                </a:lnTo>
                <a:lnTo>
                  <a:pt x="3652" y="1215"/>
                </a:lnTo>
                <a:lnTo>
                  <a:pt x="3656" y="1196"/>
                </a:lnTo>
                <a:lnTo>
                  <a:pt x="3650" y="1201"/>
                </a:lnTo>
                <a:lnTo>
                  <a:pt x="3643" y="1204"/>
                </a:lnTo>
                <a:lnTo>
                  <a:pt x="3636" y="1207"/>
                </a:lnTo>
                <a:lnTo>
                  <a:pt x="3629" y="1208"/>
                </a:lnTo>
                <a:lnTo>
                  <a:pt x="3618" y="1205"/>
                </a:lnTo>
                <a:lnTo>
                  <a:pt x="3610" y="1199"/>
                </a:lnTo>
                <a:lnTo>
                  <a:pt x="3606" y="1188"/>
                </a:lnTo>
                <a:lnTo>
                  <a:pt x="3608" y="1177"/>
                </a:lnTo>
                <a:lnTo>
                  <a:pt x="3611" y="1170"/>
                </a:lnTo>
                <a:lnTo>
                  <a:pt x="3616" y="1163"/>
                </a:lnTo>
                <a:lnTo>
                  <a:pt x="3622" y="1158"/>
                </a:lnTo>
                <a:lnTo>
                  <a:pt x="3628" y="1153"/>
                </a:lnTo>
                <a:lnTo>
                  <a:pt x="3624" y="1139"/>
                </a:lnTo>
                <a:lnTo>
                  <a:pt x="3625" y="1122"/>
                </a:lnTo>
                <a:lnTo>
                  <a:pt x="3630" y="1099"/>
                </a:lnTo>
                <a:lnTo>
                  <a:pt x="3640" y="1064"/>
                </a:lnTo>
                <a:lnTo>
                  <a:pt x="3671" y="955"/>
                </a:lnTo>
                <a:lnTo>
                  <a:pt x="3686" y="892"/>
                </a:lnTo>
                <a:lnTo>
                  <a:pt x="3694" y="859"/>
                </a:lnTo>
                <a:lnTo>
                  <a:pt x="3701" y="840"/>
                </a:lnTo>
                <a:lnTo>
                  <a:pt x="3716" y="803"/>
                </a:lnTo>
                <a:lnTo>
                  <a:pt x="3723" y="765"/>
                </a:lnTo>
                <a:lnTo>
                  <a:pt x="3724" y="728"/>
                </a:lnTo>
                <a:lnTo>
                  <a:pt x="3720" y="689"/>
                </a:lnTo>
                <a:lnTo>
                  <a:pt x="3673" y="835"/>
                </a:lnTo>
                <a:lnTo>
                  <a:pt x="3626" y="982"/>
                </a:lnTo>
                <a:lnTo>
                  <a:pt x="3579" y="1128"/>
                </a:lnTo>
                <a:lnTo>
                  <a:pt x="3532" y="1274"/>
                </a:lnTo>
                <a:lnTo>
                  <a:pt x="3526" y="1244"/>
                </a:lnTo>
                <a:lnTo>
                  <a:pt x="3552" y="1143"/>
                </a:lnTo>
                <a:lnTo>
                  <a:pt x="3611" y="939"/>
                </a:lnTo>
                <a:lnTo>
                  <a:pt x="3699" y="597"/>
                </a:lnTo>
                <a:lnTo>
                  <a:pt x="3694" y="602"/>
                </a:lnTo>
                <a:lnTo>
                  <a:pt x="3688" y="606"/>
                </a:lnTo>
                <a:lnTo>
                  <a:pt x="3681" y="609"/>
                </a:lnTo>
                <a:lnTo>
                  <a:pt x="3674" y="610"/>
                </a:lnTo>
                <a:lnTo>
                  <a:pt x="3667" y="636"/>
                </a:lnTo>
                <a:lnTo>
                  <a:pt x="3658" y="660"/>
                </a:lnTo>
                <a:lnTo>
                  <a:pt x="3651" y="686"/>
                </a:lnTo>
                <a:lnTo>
                  <a:pt x="3645" y="710"/>
                </a:lnTo>
                <a:lnTo>
                  <a:pt x="3652" y="713"/>
                </a:lnTo>
                <a:lnTo>
                  <a:pt x="3657" y="718"/>
                </a:lnTo>
                <a:lnTo>
                  <a:pt x="3659" y="726"/>
                </a:lnTo>
                <a:lnTo>
                  <a:pt x="3657" y="735"/>
                </a:lnTo>
                <a:lnTo>
                  <a:pt x="3654" y="742"/>
                </a:lnTo>
                <a:lnTo>
                  <a:pt x="3648" y="749"/>
                </a:lnTo>
                <a:lnTo>
                  <a:pt x="3640" y="754"/>
                </a:lnTo>
                <a:lnTo>
                  <a:pt x="3632" y="757"/>
                </a:lnTo>
                <a:lnTo>
                  <a:pt x="3624" y="786"/>
                </a:lnTo>
                <a:lnTo>
                  <a:pt x="3616" y="812"/>
                </a:lnTo>
                <a:lnTo>
                  <a:pt x="3605" y="836"/>
                </a:lnTo>
                <a:lnTo>
                  <a:pt x="3595" y="856"/>
                </a:lnTo>
                <a:lnTo>
                  <a:pt x="3604" y="858"/>
                </a:lnTo>
                <a:lnTo>
                  <a:pt x="3609" y="865"/>
                </a:lnTo>
                <a:lnTo>
                  <a:pt x="3612" y="872"/>
                </a:lnTo>
                <a:lnTo>
                  <a:pt x="3611" y="882"/>
                </a:lnTo>
                <a:lnTo>
                  <a:pt x="3606" y="892"/>
                </a:lnTo>
                <a:lnTo>
                  <a:pt x="3598" y="899"/>
                </a:lnTo>
                <a:lnTo>
                  <a:pt x="3588" y="905"/>
                </a:lnTo>
                <a:lnTo>
                  <a:pt x="3578" y="907"/>
                </a:lnTo>
                <a:lnTo>
                  <a:pt x="3569" y="905"/>
                </a:lnTo>
                <a:lnTo>
                  <a:pt x="3562" y="899"/>
                </a:lnTo>
                <a:lnTo>
                  <a:pt x="3559" y="892"/>
                </a:lnTo>
                <a:lnTo>
                  <a:pt x="3560" y="882"/>
                </a:lnTo>
                <a:lnTo>
                  <a:pt x="3565" y="873"/>
                </a:lnTo>
                <a:lnTo>
                  <a:pt x="3572" y="866"/>
                </a:lnTo>
                <a:lnTo>
                  <a:pt x="3580" y="860"/>
                </a:lnTo>
                <a:lnTo>
                  <a:pt x="3589" y="857"/>
                </a:lnTo>
                <a:lnTo>
                  <a:pt x="3586" y="851"/>
                </a:lnTo>
                <a:lnTo>
                  <a:pt x="3585" y="847"/>
                </a:lnTo>
                <a:lnTo>
                  <a:pt x="3591" y="821"/>
                </a:lnTo>
                <a:lnTo>
                  <a:pt x="3597" y="796"/>
                </a:lnTo>
                <a:lnTo>
                  <a:pt x="3604" y="774"/>
                </a:lnTo>
                <a:lnTo>
                  <a:pt x="3610" y="752"/>
                </a:lnTo>
                <a:lnTo>
                  <a:pt x="3608" y="748"/>
                </a:lnTo>
                <a:lnTo>
                  <a:pt x="3607" y="744"/>
                </a:lnTo>
                <a:lnTo>
                  <a:pt x="3607" y="739"/>
                </a:lnTo>
                <a:lnTo>
                  <a:pt x="3608" y="735"/>
                </a:lnTo>
                <a:lnTo>
                  <a:pt x="3610" y="730"/>
                </a:lnTo>
                <a:lnTo>
                  <a:pt x="3613" y="725"/>
                </a:lnTo>
                <a:lnTo>
                  <a:pt x="3618" y="720"/>
                </a:lnTo>
                <a:lnTo>
                  <a:pt x="3622" y="716"/>
                </a:lnTo>
                <a:lnTo>
                  <a:pt x="3632" y="686"/>
                </a:lnTo>
                <a:lnTo>
                  <a:pt x="3642" y="658"/>
                </a:lnTo>
                <a:lnTo>
                  <a:pt x="3651" y="630"/>
                </a:lnTo>
                <a:lnTo>
                  <a:pt x="3659" y="604"/>
                </a:lnTo>
                <a:lnTo>
                  <a:pt x="3657" y="601"/>
                </a:lnTo>
                <a:lnTo>
                  <a:pt x="3656" y="597"/>
                </a:lnTo>
                <a:lnTo>
                  <a:pt x="3656" y="592"/>
                </a:lnTo>
                <a:lnTo>
                  <a:pt x="3657" y="587"/>
                </a:lnTo>
                <a:lnTo>
                  <a:pt x="3658" y="582"/>
                </a:lnTo>
                <a:lnTo>
                  <a:pt x="3662" y="578"/>
                </a:lnTo>
                <a:lnTo>
                  <a:pt x="3665" y="575"/>
                </a:lnTo>
                <a:lnTo>
                  <a:pt x="3668" y="571"/>
                </a:lnTo>
                <a:lnTo>
                  <a:pt x="3670" y="561"/>
                </a:lnTo>
                <a:lnTo>
                  <a:pt x="3673" y="550"/>
                </a:lnTo>
                <a:lnTo>
                  <a:pt x="3675" y="539"/>
                </a:lnTo>
                <a:lnTo>
                  <a:pt x="3676" y="527"/>
                </a:lnTo>
                <a:lnTo>
                  <a:pt x="3678" y="517"/>
                </a:lnTo>
                <a:lnTo>
                  <a:pt x="3683" y="503"/>
                </a:lnTo>
                <a:lnTo>
                  <a:pt x="3692" y="481"/>
                </a:lnTo>
                <a:lnTo>
                  <a:pt x="3705" y="450"/>
                </a:lnTo>
                <a:lnTo>
                  <a:pt x="3704" y="445"/>
                </a:lnTo>
                <a:lnTo>
                  <a:pt x="3705" y="439"/>
                </a:lnTo>
                <a:lnTo>
                  <a:pt x="3707" y="435"/>
                </a:lnTo>
                <a:lnTo>
                  <a:pt x="3710" y="432"/>
                </a:lnTo>
                <a:lnTo>
                  <a:pt x="3712" y="428"/>
                </a:lnTo>
                <a:lnTo>
                  <a:pt x="3715" y="425"/>
                </a:lnTo>
                <a:lnTo>
                  <a:pt x="3716" y="423"/>
                </a:lnTo>
                <a:lnTo>
                  <a:pt x="3717" y="421"/>
                </a:lnTo>
                <a:lnTo>
                  <a:pt x="3717" y="422"/>
                </a:lnTo>
                <a:lnTo>
                  <a:pt x="3718" y="423"/>
                </a:lnTo>
                <a:lnTo>
                  <a:pt x="3722" y="421"/>
                </a:lnTo>
                <a:lnTo>
                  <a:pt x="3726" y="418"/>
                </a:lnTo>
                <a:lnTo>
                  <a:pt x="3731" y="417"/>
                </a:lnTo>
                <a:lnTo>
                  <a:pt x="3735" y="417"/>
                </a:lnTo>
                <a:lnTo>
                  <a:pt x="3743" y="418"/>
                </a:lnTo>
                <a:lnTo>
                  <a:pt x="3749" y="423"/>
                </a:lnTo>
                <a:lnTo>
                  <a:pt x="3751" y="430"/>
                </a:lnTo>
                <a:lnTo>
                  <a:pt x="3750" y="439"/>
                </a:lnTo>
                <a:lnTo>
                  <a:pt x="3747" y="447"/>
                </a:lnTo>
                <a:lnTo>
                  <a:pt x="3741" y="453"/>
                </a:lnTo>
                <a:lnTo>
                  <a:pt x="3734" y="458"/>
                </a:lnTo>
                <a:lnTo>
                  <a:pt x="3726" y="461"/>
                </a:lnTo>
                <a:lnTo>
                  <a:pt x="3730" y="466"/>
                </a:lnTo>
                <a:lnTo>
                  <a:pt x="3735" y="470"/>
                </a:lnTo>
                <a:lnTo>
                  <a:pt x="3742" y="471"/>
                </a:lnTo>
                <a:lnTo>
                  <a:pt x="3752" y="470"/>
                </a:lnTo>
                <a:lnTo>
                  <a:pt x="3807" y="299"/>
                </a:lnTo>
                <a:lnTo>
                  <a:pt x="3835" y="188"/>
                </a:lnTo>
                <a:lnTo>
                  <a:pt x="3853" y="103"/>
                </a:lnTo>
                <a:lnTo>
                  <a:pt x="3874" y="13"/>
                </a:lnTo>
                <a:lnTo>
                  <a:pt x="3869" y="15"/>
                </a:lnTo>
                <a:lnTo>
                  <a:pt x="3864" y="16"/>
                </a:lnTo>
                <a:lnTo>
                  <a:pt x="3863" y="16"/>
                </a:lnTo>
                <a:lnTo>
                  <a:pt x="3861" y="15"/>
                </a:lnTo>
                <a:lnTo>
                  <a:pt x="3853" y="40"/>
                </a:lnTo>
                <a:lnTo>
                  <a:pt x="3842" y="64"/>
                </a:lnTo>
                <a:lnTo>
                  <a:pt x="3831" y="88"/>
                </a:lnTo>
                <a:lnTo>
                  <a:pt x="3817" y="110"/>
                </a:lnTo>
                <a:lnTo>
                  <a:pt x="3822" y="79"/>
                </a:lnTo>
                <a:lnTo>
                  <a:pt x="3827" y="50"/>
                </a:lnTo>
                <a:lnTo>
                  <a:pt x="3833" y="25"/>
                </a:lnTo>
                <a:lnTo>
                  <a:pt x="3839" y="0"/>
                </a:lnTo>
                <a:close/>
                <a:moveTo>
                  <a:pt x="3967" y="0"/>
                </a:moveTo>
                <a:lnTo>
                  <a:pt x="3983" y="0"/>
                </a:lnTo>
                <a:lnTo>
                  <a:pt x="3978" y="9"/>
                </a:lnTo>
                <a:lnTo>
                  <a:pt x="3974" y="20"/>
                </a:lnTo>
                <a:lnTo>
                  <a:pt x="3968" y="32"/>
                </a:lnTo>
                <a:lnTo>
                  <a:pt x="3961" y="45"/>
                </a:lnTo>
                <a:lnTo>
                  <a:pt x="3962" y="32"/>
                </a:lnTo>
                <a:lnTo>
                  <a:pt x="3964" y="19"/>
                </a:lnTo>
                <a:lnTo>
                  <a:pt x="3965" y="9"/>
                </a:lnTo>
                <a:lnTo>
                  <a:pt x="3967" y="0"/>
                </a:lnTo>
                <a:close/>
                <a:moveTo>
                  <a:pt x="4140" y="0"/>
                </a:moveTo>
                <a:lnTo>
                  <a:pt x="4189" y="0"/>
                </a:lnTo>
                <a:lnTo>
                  <a:pt x="4182" y="8"/>
                </a:lnTo>
                <a:lnTo>
                  <a:pt x="4175" y="15"/>
                </a:lnTo>
                <a:lnTo>
                  <a:pt x="4166" y="19"/>
                </a:lnTo>
                <a:lnTo>
                  <a:pt x="4157" y="21"/>
                </a:lnTo>
                <a:lnTo>
                  <a:pt x="4149" y="19"/>
                </a:lnTo>
                <a:lnTo>
                  <a:pt x="4143" y="15"/>
                </a:lnTo>
                <a:lnTo>
                  <a:pt x="4140" y="8"/>
                </a:lnTo>
                <a:lnTo>
                  <a:pt x="4140" y="0"/>
                </a:lnTo>
                <a:close/>
                <a:moveTo>
                  <a:pt x="4285" y="0"/>
                </a:moveTo>
                <a:lnTo>
                  <a:pt x="4338" y="0"/>
                </a:lnTo>
                <a:lnTo>
                  <a:pt x="4332" y="9"/>
                </a:lnTo>
                <a:lnTo>
                  <a:pt x="4323" y="16"/>
                </a:lnTo>
                <a:lnTo>
                  <a:pt x="4314" y="21"/>
                </a:lnTo>
                <a:lnTo>
                  <a:pt x="4304" y="24"/>
                </a:lnTo>
                <a:lnTo>
                  <a:pt x="4295" y="21"/>
                </a:lnTo>
                <a:lnTo>
                  <a:pt x="4289" y="16"/>
                </a:lnTo>
                <a:lnTo>
                  <a:pt x="4285" y="9"/>
                </a:lnTo>
                <a:lnTo>
                  <a:pt x="4285" y="0"/>
                </a:lnTo>
                <a:close/>
                <a:moveTo>
                  <a:pt x="4343" y="0"/>
                </a:moveTo>
                <a:lnTo>
                  <a:pt x="4356" y="0"/>
                </a:lnTo>
                <a:lnTo>
                  <a:pt x="4342" y="46"/>
                </a:lnTo>
                <a:lnTo>
                  <a:pt x="4336" y="66"/>
                </a:lnTo>
                <a:lnTo>
                  <a:pt x="4332" y="74"/>
                </a:lnTo>
                <a:lnTo>
                  <a:pt x="4326" y="77"/>
                </a:lnTo>
                <a:lnTo>
                  <a:pt x="4323" y="74"/>
                </a:lnTo>
                <a:lnTo>
                  <a:pt x="4322" y="71"/>
                </a:lnTo>
                <a:lnTo>
                  <a:pt x="4325" y="46"/>
                </a:lnTo>
                <a:lnTo>
                  <a:pt x="4330" y="33"/>
                </a:lnTo>
                <a:lnTo>
                  <a:pt x="4334" y="24"/>
                </a:lnTo>
                <a:lnTo>
                  <a:pt x="4340" y="9"/>
                </a:lnTo>
                <a:lnTo>
                  <a:pt x="4342" y="4"/>
                </a:lnTo>
                <a:lnTo>
                  <a:pt x="4343" y="0"/>
                </a:lnTo>
                <a:close/>
                <a:moveTo>
                  <a:pt x="1593" y="9856"/>
                </a:moveTo>
                <a:lnTo>
                  <a:pt x="1586" y="9856"/>
                </a:lnTo>
                <a:lnTo>
                  <a:pt x="1588" y="9856"/>
                </a:lnTo>
                <a:lnTo>
                  <a:pt x="1589" y="9856"/>
                </a:lnTo>
                <a:lnTo>
                  <a:pt x="1591" y="9856"/>
                </a:lnTo>
                <a:lnTo>
                  <a:pt x="1593" y="9856"/>
                </a:lnTo>
                <a:close/>
                <a:moveTo>
                  <a:pt x="1446" y="9856"/>
                </a:moveTo>
                <a:lnTo>
                  <a:pt x="1438" y="9856"/>
                </a:lnTo>
                <a:lnTo>
                  <a:pt x="1440" y="9856"/>
                </a:lnTo>
                <a:lnTo>
                  <a:pt x="1442" y="9856"/>
                </a:lnTo>
                <a:lnTo>
                  <a:pt x="1444" y="9856"/>
                </a:lnTo>
                <a:lnTo>
                  <a:pt x="1446" y="9856"/>
                </a:lnTo>
                <a:close/>
                <a:moveTo>
                  <a:pt x="1101" y="9856"/>
                </a:moveTo>
                <a:lnTo>
                  <a:pt x="1069" y="9856"/>
                </a:lnTo>
                <a:lnTo>
                  <a:pt x="1135" y="9647"/>
                </a:lnTo>
                <a:lnTo>
                  <a:pt x="1220" y="9372"/>
                </a:lnTo>
                <a:lnTo>
                  <a:pt x="1295" y="9123"/>
                </a:lnTo>
                <a:lnTo>
                  <a:pt x="1329" y="8991"/>
                </a:lnTo>
                <a:lnTo>
                  <a:pt x="1315" y="8984"/>
                </a:lnTo>
                <a:lnTo>
                  <a:pt x="1303" y="8977"/>
                </a:lnTo>
                <a:lnTo>
                  <a:pt x="1310" y="8953"/>
                </a:lnTo>
                <a:lnTo>
                  <a:pt x="1317" y="8938"/>
                </a:lnTo>
                <a:lnTo>
                  <a:pt x="1330" y="8928"/>
                </a:lnTo>
                <a:lnTo>
                  <a:pt x="1352" y="8918"/>
                </a:lnTo>
                <a:lnTo>
                  <a:pt x="1367" y="8892"/>
                </a:lnTo>
                <a:lnTo>
                  <a:pt x="1375" y="8864"/>
                </a:lnTo>
                <a:lnTo>
                  <a:pt x="1385" y="8834"/>
                </a:lnTo>
                <a:lnTo>
                  <a:pt x="1400" y="8808"/>
                </a:lnTo>
                <a:lnTo>
                  <a:pt x="1407" y="8820"/>
                </a:lnTo>
                <a:lnTo>
                  <a:pt x="1395" y="8875"/>
                </a:lnTo>
                <a:lnTo>
                  <a:pt x="1345" y="9046"/>
                </a:lnTo>
                <a:lnTo>
                  <a:pt x="1236" y="9404"/>
                </a:lnTo>
                <a:lnTo>
                  <a:pt x="1189" y="9563"/>
                </a:lnTo>
                <a:lnTo>
                  <a:pt x="1152" y="9687"/>
                </a:lnTo>
                <a:lnTo>
                  <a:pt x="1122" y="9784"/>
                </a:lnTo>
                <a:lnTo>
                  <a:pt x="1101" y="9856"/>
                </a:lnTo>
                <a:close/>
                <a:moveTo>
                  <a:pt x="1621" y="9759"/>
                </a:moveTo>
                <a:lnTo>
                  <a:pt x="1631" y="9757"/>
                </a:lnTo>
                <a:lnTo>
                  <a:pt x="1641" y="9752"/>
                </a:lnTo>
                <a:lnTo>
                  <a:pt x="1649" y="9744"/>
                </a:lnTo>
                <a:lnTo>
                  <a:pt x="1655" y="9733"/>
                </a:lnTo>
                <a:lnTo>
                  <a:pt x="1656" y="9723"/>
                </a:lnTo>
                <a:lnTo>
                  <a:pt x="1653" y="9715"/>
                </a:lnTo>
                <a:lnTo>
                  <a:pt x="1646" y="9709"/>
                </a:lnTo>
                <a:lnTo>
                  <a:pt x="1637" y="9707"/>
                </a:lnTo>
                <a:lnTo>
                  <a:pt x="1627" y="9709"/>
                </a:lnTo>
                <a:lnTo>
                  <a:pt x="1616" y="9715"/>
                </a:lnTo>
                <a:lnTo>
                  <a:pt x="1608" y="9723"/>
                </a:lnTo>
                <a:lnTo>
                  <a:pt x="1602" y="9733"/>
                </a:lnTo>
                <a:lnTo>
                  <a:pt x="1601" y="9744"/>
                </a:lnTo>
                <a:lnTo>
                  <a:pt x="1604" y="9752"/>
                </a:lnTo>
                <a:lnTo>
                  <a:pt x="1610" y="9757"/>
                </a:lnTo>
                <a:lnTo>
                  <a:pt x="1621" y="9759"/>
                </a:lnTo>
                <a:close/>
                <a:moveTo>
                  <a:pt x="1538" y="9559"/>
                </a:moveTo>
                <a:lnTo>
                  <a:pt x="1526" y="9561"/>
                </a:lnTo>
                <a:lnTo>
                  <a:pt x="1515" y="9566"/>
                </a:lnTo>
                <a:lnTo>
                  <a:pt x="1507" y="9575"/>
                </a:lnTo>
                <a:lnTo>
                  <a:pt x="1501" y="9585"/>
                </a:lnTo>
                <a:lnTo>
                  <a:pt x="1500" y="9596"/>
                </a:lnTo>
                <a:lnTo>
                  <a:pt x="1503" y="9605"/>
                </a:lnTo>
                <a:lnTo>
                  <a:pt x="1510" y="9611"/>
                </a:lnTo>
                <a:lnTo>
                  <a:pt x="1519" y="9613"/>
                </a:lnTo>
                <a:lnTo>
                  <a:pt x="1531" y="9611"/>
                </a:lnTo>
                <a:lnTo>
                  <a:pt x="1542" y="9605"/>
                </a:lnTo>
                <a:lnTo>
                  <a:pt x="1550" y="9596"/>
                </a:lnTo>
                <a:lnTo>
                  <a:pt x="1556" y="9585"/>
                </a:lnTo>
                <a:lnTo>
                  <a:pt x="1557" y="9575"/>
                </a:lnTo>
                <a:lnTo>
                  <a:pt x="1554" y="9566"/>
                </a:lnTo>
                <a:lnTo>
                  <a:pt x="1547" y="9561"/>
                </a:lnTo>
                <a:lnTo>
                  <a:pt x="1538" y="9559"/>
                </a:lnTo>
                <a:close/>
                <a:moveTo>
                  <a:pt x="1455" y="9733"/>
                </a:moveTo>
                <a:lnTo>
                  <a:pt x="1454" y="9744"/>
                </a:lnTo>
                <a:lnTo>
                  <a:pt x="1457" y="9752"/>
                </a:lnTo>
                <a:lnTo>
                  <a:pt x="1463" y="9757"/>
                </a:lnTo>
                <a:lnTo>
                  <a:pt x="1472" y="9759"/>
                </a:lnTo>
                <a:lnTo>
                  <a:pt x="1484" y="9757"/>
                </a:lnTo>
                <a:lnTo>
                  <a:pt x="1494" y="9752"/>
                </a:lnTo>
                <a:lnTo>
                  <a:pt x="1502" y="9744"/>
                </a:lnTo>
                <a:lnTo>
                  <a:pt x="1507" y="9733"/>
                </a:lnTo>
                <a:lnTo>
                  <a:pt x="1508" y="9723"/>
                </a:lnTo>
                <a:lnTo>
                  <a:pt x="1506" y="9715"/>
                </a:lnTo>
                <a:lnTo>
                  <a:pt x="1499" y="9709"/>
                </a:lnTo>
                <a:lnTo>
                  <a:pt x="1490" y="9707"/>
                </a:lnTo>
                <a:lnTo>
                  <a:pt x="1479" y="9709"/>
                </a:lnTo>
                <a:lnTo>
                  <a:pt x="1468" y="9715"/>
                </a:lnTo>
                <a:lnTo>
                  <a:pt x="1460" y="9723"/>
                </a:lnTo>
                <a:lnTo>
                  <a:pt x="1455" y="9733"/>
                </a:lnTo>
                <a:close/>
                <a:moveTo>
                  <a:pt x="1795" y="8296"/>
                </a:moveTo>
                <a:lnTo>
                  <a:pt x="1811" y="8293"/>
                </a:lnTo>
                <a:lnTo>
                  <a:pt x="1826" y="8284"/>
                </a:lnTo>
                <a:lnTo>
                  <a:pt x="1837" y="8272"/>
                </a:lnTo>
                <a:lnTo>
                  <a:pt x="1845" y="8258"/>
                </a:lnTo>
                <a:lnTo>
                  <a:pt x="1846" y="8243"/>
                </a:lnTo>
                <a:lnTo>
                  <a:pt x="1842" y="8231"/>
                </a:lnTo>
                <a:lnTo>
                  <a:pt x="1833" y="8223"/>
                </a:lnTo>
                <a:lnTo>
                  <a:pt x="1820" y="8220"/>
                </a:lnTo>
                <a:lnTo>
                  <a:pt x="1803" y="8223"/>
                </a:lnTo>
                <a:lnTo>
                  <a:pt x="1789" y="8231"/>
                </a:lnTo>
                <a:lnTo>
                  <a:pt x="1778" y="8243"/>
                </a:lnTo>
                <a:lnTo>
                  <a:pt x="1770" y="8258"/>
                </a:lnTo>
                <a:lnTo>
                  <a:pt x="1768" y="8272"/>
                </a:lnTo>
                <a:lnTo>
                  <a:pt x="1773" y="8284"/>
                </a:lnTo>
                <a:lnTo>
                  <a:pt x="1782" y="8293"/>
                </a:lnTo>
                <a:lnTo>
                  <a:pt x="1795" y="8296"/>
                </a:lnTo>
                <a:close/>
                <a:moveTo>
                  <a:pt x="1724" y="8405"/>
                </a:moveTo>
                <a:lnTo>
                  <a:pt x="1722" y="8419"/>
                </a:lnTo>
                <a:lnTo>
                  <a:pt x="1726" y="8432"/>
                </a:lnTo>
                <a:lnTo>
                  <a:pt x="1735" y="8439"/>
                </a:lnTo>
                <a:lnTo>
                  <a:pt x="1748" y="8442"/>
                </a:lnTo>
                <a:lnTo>
                  <a:pt x="1764" y="8439"/>
                </a:lnTo>
                <a:lnTo>
                  <a:pt x="1778" y="8432"/>
                </a:lnTo>
                <a:lnTo>
                  <a:pt x="1789" y="8419"/>
                </a:lnTo>
                <a:lnTo>
                  <a:pt x="1796" y="8405"/>
                </a:lnTo>
                <a:lnTo>
                  <a:pt x="1798" y="8392"/>
                </a:lnTo>
                <a:lnTo>
                  <a:pt x="1794" y="8379"/>
                </a:lnTo>
                <a:lnTo>
                  <a:pt x="1785" y="8372"/>
                </a:lnTo>
                <a:lnTo>
                  <a:pt x="1772" y="8369"/>
                </a:lnTo>
                <a:lnTo>
                  <a:pt x="1756" y="8372"/>
                </a:lnTo>
                <a:lnTo>
                  <a:pt x="1742" y="8379"/>
                </a:lnTo>
                <a:lnTo>
                  <a:pt x="1731" y="8392"/>
                </a:lnTo>
                <a:lnTo>
                  <a:pt x="1724" y="8405"/>
                </a:lnTo>
                <a:close/>
                <a:moveTo>
                  <a:pt x="1678" y="8553"/>
                </a:moveTo>
                <a:lnTo>
                  <a:pt x="1676" y="8566"/>
                </a:lnTo>
                <a:lnTo>
                  <a:pt x="1680" y="8578"/>
                </a:lnTo>
                <a:lnTo>
                  <a:pt x="1689" y="8586"/>
                </a:lnTo>
                <a:lnTo>
                  <a:pt x="1701" y="8588"/>
                </a:lnTo>
                <a:lnTo>
                  <a:pt x="1716" y="8586"/>
                </a:lnTo>
                <a:lnTo>
                  <a:pt x="1730" y="8578"/>
                </a:lnTo>
                <a:lnTo>
                  <a:pt x="1741" y="8566"/>
                </a:lnTo>
                <a:lnTo>
                  <a:pt x="1748" y="8553"/>
                </a:lnTo>
                <a:lnTo>
                  <a:pt x="1749" y="8539"/>
                </a:lnTo>
                <a:lnTo>
                  <a:pt x="1745" y="8529"/>
                </a:lnTo>
                <a:lnTo>
                  <a:pt x="1737" y="8520"/>
                </a:lnTo>
                <a:lnTo>
                  <a:pt x="1724" y="8517"/>
                </a:lnTo>
                <a:lnTo>
                  <a:pt x="1709" y="8520"/>
                </a:lnTo>
                <a:lnTo>
                  <a:pt x="1696" y="8529"/>
                </a:lnTo>
                <a:lnTo>
                  <a:pt x="1685" y="8539"/>
                </a:lnTo>
                <a:lnTo>
                  <a:pt x="1678" y="8553"/>
                </a:lnTo>
                <a:close/>
                <a:moveTo>
                  <a:pt x="1676" y="8667"/>
                </a:moveTo>
                <a:lnTo>
                  <a:pt x="1670" y="8668"/>
                </a:lnTo>
                <a:lnTo>
                  <a:pt x="1663" y="8669"/>
                </a:lnTo>
                <a:lnTo>
                  <a:pt x="1657" y="8672"/>
                </a:lnTo>
                <a:lnTo>
                  <a:pt x="1651" y="8676"/>
                </a:lnTo>
                <a:lnTo>
                  <a:pt x="1658" y="8664"/>
                </a:lnTo>
                <a:lnTo>
                  <a:pt x="1663" y="8651"/>
                </a:lnTo>
                <a:lnTo>
                  <a:pt x="1664" y="8636"/>
                </a:lnTo>
                <a:lnTo>
                  <a:pt x="1661" y="8617"/>
                </a:lnTo>
                <a:lnTo>
                  <a:pt x="1654" y="8633"/>
                </a:lnTo>
                <a:lnTo>
                  <a:pt x="1648" y="8647"/>
                </a:lnTo>
                <a:lnTo>
                  <a:pt x="1645" y="8660"/>
                </a:lnTo>
                <a:lnTo>
                  <a:pt x="1649" y="8677"/>
                </a:lnTo>
                <a:lnTo>
                  <a:pt x="1643" y="8682"/>
                </a:lnTo>
                <a:lnTo>
                  <a:pt x="1638" y="8687"/>
                </a:lnTo>
                <a:lnTo>
                  <a:pt x="1634" y="8694"/>
                </a:lnTo>
                <a:lnTo>
                  <a:pt x="1632" y="8700"/>
                </a:lnTo>
                <a:lnTo>
                  <a:pt x="1630" y="8714"/>
                </a:lnTo>
                <a:lnTo>
                  <a:pt x="1634" y="8725"/>
                </a:lnTo>
                <a:lnTo>
                  <a:pt x="1642" y="8732"/>
                </a:lnTo>
                <a:lnTo>
                  <a:pt x="1654" y="8734"/>
                </a:lnTo>
                <a:lnTo>
                  <a:pt x="1669" y="8732"/>
                </a:lnTo>
                <a:lnTo>
                  <a:pt x="1682" y="8725"/>
                </a:lnTo>
                <a:lnTo>
                  <a:pt x="1692" y="8714"/>
                </a:lnTo>
                <a:lnTo>
                  <a:pt x="1699" y="8700"/>
                </a:lnTo>
                <a:lnTo>
                  <a:pt x="1701" y="8687"/>
                </a:lnTo>
                <a:lnTo>
                  <a:pt x="1697" y="8677"/>
                </a:lnTo>
                <a:lnTo>
                  <a:pt x="1689" y="8670"/>
                </a:lnTo>
                <a:lnTo>
                  <a:pt x="1676" y="8667"/>
                </a:lnTo>
                <a:close/>
                <a:moveTo>
                  <a:pt x="1485" y="9261"/>
                </a:moveTo>
                <a:lnTo>
                  <a:pt x="1473" y="9264"/>
                </a:lnTo>
                <a:lnTo>
                  <a:pt x="1462" y="9270"/>
                </a:lnTo>
                <a:lnTo>
                  <a:pt x="1453" y="9280"/>
                </a:lnTo>
                <a:lnTo>
                  <a:pt x="1447" y="9291"/>
                </a:lnTo>
                <a:lnTo>
                  <a:pt x="1446" y="9302"/>
                </a:lnTo>
                <a:lnTo>
                  <a:pt x="1449" y="9311"/>
                </a:lnTo>
                <a:lnTo>
                  <a:pt x="1456" y="9317"/>
                </a:lnTo>
                <a:lnTo>
                  <a:pt x="1466" y="9320"/>
                </a:lnTo>
                <a:lnTo>
                  <a:pt x="1479" y="9317"/>
                </a:lnTo>
                <a:lnTo>
                  <a:pt x="1490" y="9311"/>
                </a:lnTo>
                <a:lnTo>
                  <a:pt x="1499" y="9302"/>
                </a:lnTo>
                <a:lnTo>
                  <a:pt x="1505" y="9291"/>
                </a:lnTo>
                <a:lnTo>
                  <a:pt x="1506" y="9280"/>
                </a:lnTo>
                <a:lnTo>
                  <a:pt x="1503" y="9270"/>
                </a:lnTo>
                <a:lnTo>
                  <a:pt x="1496" y="9264"/>
                </a:lnTo>
                <a:lnTo>
                  <a:pt x="1485" y="9261"/>
                </a:lnTo>
                <a:close/>
                <a:moveTo>
                  <a:pt x="1401" y="9438"/>
                </a:moveTo>
                <a:lnTo>
                  <a:pt x="1399" y="9449"/>
                </a:lnTo>
                <a:lnTo>
                  <a:pt x="1403" y="9457"/>
                </a:lnTo>
                <a:lnTo>
                  <a:pt x="1409" y="9464"/>
                </a:lnTo>
                <a:lnTo>
                  <a:pt x="1419" y="9466"/>
                </a:lnTo>
                <a:lnTo>
                  <a:pt x="1431" y="9464"/>
                </a:lnTo>
                <a:lnTo>
                  <a:pt x="1442" y="9457"/>
                </a:lnTo>
                <a:lnTo>
                  <a:pt x="1451" y="9449"/>
                </a:lnTo>
                <a:lnTo>
                  <a:pt x="1456" y="9438"/>
                </a:lnTo>
                <a:lnTo>
                  <a:pt x="1457" y="9427"/>
                </a:lnTo>
                <a:lnTo>
                  <a:pt x="1454" y="9419"/>
                </a:lnTo>
                <a:lnTo>
                  <a:pt x="1448" y="9413"/>
                </a:lnTo>
                <a:lnTo>
                  <a:pt x="1438" y="9410"/>
                </a:lnTo>
                <a:lnTo>
                  <a:pt x="1425" y="9413"/>
                </a:lnTo>
                <a:lnTo>
                  <a:pt x="1415" y="9419"/>
                </a:lnTo>
                <a:lnTo>
                  <a:pt x="1406" y="9427"/>
                </a:lnTo>
                <a:lnTo>
                  <a:pt x="1401" y="9438"/>
                </a:lnTo>
                <a:close/>
                <a:moveTo>
                  <a:pt x="1408" y="9585"/>
                </a:moveTo>
                <a:lnTo>
                  <a:pt x="1409" y="9575"/>
                </a:lnTo>
                <a:lnTo>
                  <a:pt x="1406" y="9567"/>
                </a:lnTo>
                <a:lnTo>
                  <a:pt x="1399" y="9561"/>
                </a:lnTo>
                <a:lnTo>
                  <a:pt x="1390" y="9559"/>
                </a:lnTo>
                <a:lnTo>
                  <a:pt x="1378" y="9561"/>
                </a:lnTo>
                <a:lnTo>
                  <a:pt x="1368" y="9567"/>
                </a:lnTo>
                <a:lnTo>
                  <a:pt x="1360" y="9575"/>
                </a:lnTo>
                <a:lnTo>
                  <a:pt x="1355" y="9585"/>
                </a:lnTo>
                <a:lnTo>
                  <a:pt x="1353" y="9596"/>
                </a:lnTo>
                <a:lnTo>
                  <a:pt x="1356" y="9605"/>
                </a:lnTo>
                <a:lnTo>
                  <a:pt x="1363" y="9610"/>
                </a:lnTo>
                <a:lnTo>
                  <a:pt x="1372" y="9612"/>
                </a:lnTo>
                <a:lnTo>
                  <a:pt x="1384" y="9610"/>
                </a:lnTo>
                <a:lnTo>
                  <a:pt x="1394" y="9605"/>
                </a:lnTo>
                <a:lnTo>
                  <a:pt x="1402" y="9596"/>
                </a:lnTo>
                <a:lnTo>
                  <a:pt x="1408" y="9585"/>
                </a:lnTo>
                <a:close/>
                <a:moveTo>
                  <a:pt x="1359" y="9733"/>
                </a:moveTo>
                <a:lnTo>
                  <a:pt x="1360" y="9723"/>
                </a:lnTo>
                <a:lnTo>
                  <a:pt x="1357" y="9715"/>
                </a:lnTo>
                <a:lnTo>
                  <a:pt x="1351" y="9710"/>
                </a:lnTo>
                <a:lnTo>
                  <a:pt x="1342" y="9708"/>
                </a:lnTo>
                <a:lnTo>
                  <a:pt x="1331" y="9710"/>
                </a:lnTo>
                <a:lnTo>
                  <a:pt x="1321" y="9715"/>
                </a:lnTo>
                <a:lnTo>
                  <a:pt x="1313" y="9723"/>
                </a:lnTo>
                <a:lnTo>
                  <a:pt x="1308" y="9733"/>
                </a:lnTo>
                <a:lnTo>
                  <a:pt x="1307" y="9743"/>
                </a:lnTo>
                <a:lnTo>
                  <a:pt x="1310" y="9751"/>
                </a:lnTo>
                <a:lnTo>
                  <a:pt x="1316" y="9757"/>
                </a:lnTo>
                <a:lnTo>
                  <a:pt x="1325" y="9759"/>
                </a:lnTo>
                <a:lnTo>
                  <a:pt x="1337" y="9757"/>
                </a:lnTo>
                <a:lnTo>
                  <a:pt x="1346" y="9751"/>
                </a:lnTo>
                <a:lnTo>
                  <a:pt x="1354" y="9743"/>
                </a:lnTo>
                <a:lnTo>
                  <a:pt x="1359" y="9733"/>
                </a:lnTo>
                <a:close/>
                <a:moveTo>
                  <a:pt x="1672" y="8222"/>
                </a:moveTo>
                <a:lnTo>
                  <a:pt x="1656" y="8225"/>
                </a:lnTo>
                <a:lnTo>
                  <a:pt x="1643" y="8233"/>
                </a:lnTo>
                <a:lnTo>
                  <a:pt x="1632" y="8245"/>
                </a:lnTo>
                <a:lnTo>
                  <a:pt x="1625" y="8258"/>
                </a:lnTo>
                <a:lnTo>
                  <a:pt x="1623" y="8272"/>
                </a:lnTo>
                <a:lnTo>
                  <a:pt x="1627" y="8283"/>
                </a:lnTo>
                <a:lnTo>
                  <a:pt x="1636" y="8290"/>
                </a:lnTo>
                <a:lnTo>
                  <a:pt x="1648" y="8294"/>
                </a:lnTo>
                <a:lnTo>
                  <a:pt x="1663" y="8290"/>
                </a:lnTo>
                <a:lnTo>
                  <a:pt x="1677" y="8283"/>
                </a:lnTo>
                <a:lnTo>
                  <a:pt x="1688" y="8272"/>
                </a:lnTo>
                <a:lnTo>
                  <a:pt x="1695" y="8258"/>
                </a:lnTo>
                <a:lnTo>
                  <a:pt x="1697" y="8245"/>
                </a:lnTo>
                <a:lnTo>
                  <a:pt x="1693" y="8233"/>
                </a:lnTo>
                <a:lnTo>
                  <a:pt x="1684" y="8225"/>
                </a:lnTo>
                <a:lnTo>
                  <a:pt x="1672" y="8222"/>
                </a:lnTo>
                <a:close/>
                <a:moveTo>
                  <a:pt x="1647" y="8405"/>
                </a:moveTo>
                <a:lnTo>
                  <a:pt x="1648" y="8392"/>
                </a:lnTo>
                <a:lnTo>
                  <a:pt x="1645" y="8381"/>
                </a:lnTo>
                <a:lnTo>
                  <a:pt x="1636" y="8373"/>
                </a:lnTo>
                <a:lnTo>
                  <a:pt x="1624" y="8371"/>
                </a:lnTo>
                <a:lnTo>
                  <a:pt x="1609" y="8373"/>
                </a:lnTo>
                <a:lnTo>
                  <a:pt x="1596" y="8381"/>
                </a:lnTo>
                <a:lnTo>
                  <a:pt x="1585" y="8392"/>
                </a:lnTo>
                <a:lnTo>
                  <a:pt x="1579" y="8405"/>
                </a:lnTo>
                <a:lnTo>
                  <a:pt x="1577" y="8419"/>
                </a:lnTo>
                <a:lnTo>
                  <a:pt x="1581" y="8429"/>
                </a:lnTo>
                <a:lnTo>
                  <a:pt x="1589" y="8437"/>
                </a:lnTo>
                <a:lnTo>
                  <a:pt x="1601" y="8440"/>
                </a:lnTo>
                <a:lnTo>
                  <a:pt x="1615" y="8437"/>
                </a:lnTo>
                <a:lnTo>
                  <a:pt x="1629" y="8429"/>
                </a:lnTo>
                <a:lnTo>
                  <a:pt x="1640" y="8419"/>
                </a:lnTo>
                <a:lnTo>
                  <a:pt x="1647" y="8405"/>
                </a:lnTo>
                <a:close/>
                <a:moveTo>
                  <a:pt x="1393" y="8996"/>
                </a:moveTo>
                <a:lnTo>
                  <a:pt x="1392" y="9000"/>
                </a:lnTo>
                <a:lnTo>
                  <a:pt x="1392" y="9004"/>
                </a:lnTo>
                <a:lnTo>
                  <a:pt x="1393" y="9008"/>
                </a:lnTo>
                <a:lnTo>
                  <a:pt x="1394" y="9012"/>
                </a:lnTo>
                <a:lnTo>
                  <a:pt x="1388" y="9035"/>
                </a:lnTo>
                <a:lnTo>
                  <a:pt x="1383" y="9060"/>
                </a:lnTo>
                <a:lnTo>
                  <a:pt x="1377" y="9088"/>
                </a:lnTo>
                <a:lnTo>
                  <a:pt x="1373" y="9116"/>
                </a:lnTo>
                <a:lnTo>
                  <a:pt x="1364" y="9121"/>
                </a:lnTo>
                <a:lnTo>
                  <a:pt x="1357" y="9127"/>
                </a:lnTo>
                <a:lnTo>
                  <a:pt x="1351" y="9135"/>
                </a:lnTo>
                <a:lnTo>
                  <a:pt x="1347" y="9143"/>
                </a:lnTo>
                <a:lnTo>
                  <a:pt x="1346" y="9154"/>
                </a:lnTo>
                <a:lnTo>
                  <a:pt x="1349" y="9163"/>
                </a:lnTo>
                <a:lnTo>
                  <a:pt x="1356" y="9169"/>
                </a:lnTo>
                <a:lnTo>
                  <a:pt x="1366" y="9171"/>
                </a:lnTo>
                <a:lnTo>
                  <a:pt x="1374" y="9170"/>
                </a:lnTo>
                <a:lnTo>
                  <a:pt x="1382" y="9168"/>
                </a:lnTo>
                <a:lnTo>
                  <a:pt x="1383" y="9168"/>
                </a:lnTo>
                <a:lnTo>
                  <a:pt x="1383" y="9168"/>
                </a:lnTo>
                <a:lnTo>
                  <a:pt x="1383" y="9167"/>
                </a:lnTo>
                <a:lnTo>
                  <a:pt x="1384" y="9167"/>
                </a:lnTo>
                <a:lnTo>
                  <a:pt x="1390" y="9162"/>
                </a:lnTo>
                <a:lnTo>
                  <a:pt x="1396" y="9157"/>
                </a:lnTo>
                <a:lnTo>
                  <a:pt x="1401" y="9150"/>
                </a:lnTo>
                <a:lnTo>
                  <a:pt x="1404" y="9143"/>
                </a:lnTo>
                <a:lnTo>
                  <a:pt x="1406" y="9137"/>
                </a:lnTo>
                <a:lnTo>
                  <a:pt x="1405" y="9130"/>
                </a:lnTo>
                <a:lnTo>
                  <a:pt x="1403" y="9124"/>
                </a:lnTo>
                <a:lnTo>
                  <a:pt x="1400" y="9120"/>
                </a:lnTo>
                <a:lnTo>
                  <a:pt x="1410" y="9091"/>
                </a:lnTo>
                <a:lnTo>
                  <a:pt x="1419" y="9064"/>
                </a:lnTo>
                <a:lnTo>
                  <a:pt x="1429" y="9040"/>
                </a:lnTo>
                <a:lnTo>
                  <a:pt x="1436" y="9017"/>
                </a:lnTo>
                <a:lnTo>
                  <a:pt x="1442" y="9013"/>
                </a:lnTo>
                <a:lnTo>
                  <a:pt x="1446" y="9008"/>
                </a:lnTo>
                <a:lnTo>
                  <a:pt x="1450" y="9002"/>
                </a:lnTo>
                <a:lnTo>
                  <a:pt x="1453" y="8996"/>
                </a:lnTo>
                <a:lnTo>
                  <a:pt x="1454" y="8989"/>
                </a:lnTo>
                <a:lnTo>
                  <a:pt x="1454" y="8984"/>
                </a:lnTo>
                <a:lnTo>
                  <a:pt x="1453" y="8980"/>
                </a:lnTo>
                <a:lnTo>
                  <a:pt x="1451" y="8975"/>
                </a:lnTo>
                <a:lnTo>
                  <a:pt x="1469" y="8929"/>
                </a:lnTo>
                <a:lnTo>
                  <a:pt x="1480" y="8904"/>
                </a:lnTo>
                <a:lnTo>
                  <a:pt x="1485" y="8892"/>
                </a:lnTo>
                <a:lnTo>
                  <a:pt x="1486" y="8890"/>
                </a:lnTo>
                <a:lnTo>
                  <a:pt x="1486" y="8890"/>
                </a:lnTo>
                <a:lnTo>
                  <a:pt x="1486" y="8890"/>
                </a:lnTo>
                <a:lnTo>
                  <a:pt x="1487" y="8885"/>
                </a:lnTo>
                <a:lnTo>
                  <a:pt x="1491" y="8865"/>
                </a:lnTo>
                <a:lnTo>
                  <a:pt x="1494" y="8861"/>
                </a:lnTo>
                <a:lnTo>
                  <a:pt x="1497" y="8857"/>
                </a:lnTo>
                <a:lnTo>
                  <a:pt x="1500" y="8853"/>
                </a:lnTo>
                <a:lnTo>
                  <a:pt x="1502" y="8848"/>
                </a:lnTo>
                <a:lnTo>
                  <a:pt x="1503" y="8841"/>
                </a:lnTo>
                <a:lnTo>
                  <a:pt x="1503" y="8836"/>
                </a:lnTo>
                <a:lnTo>
                  <a:pt x="1502" y="8830"/>
                </a:lnTo>
                <a:lnTo>
                  <a:pt x="1499" y="8826"/>
                </a:lnTo>
                <a:lnTo>
                  <a:pt x="1504" y="8807"/>
                </a:lnTo>
                <a:lnTo>
                  <a:pt x="1509" y="8785"/>
                </a:lnTo>
                <a:lnTo>
                  <a:pt x="1515" y="8759"/>
                </a:lnTo>
                <a:lnTo>
                  <a:pt x="1524" y="8729"/>
                </a:lnTo>
                <a:lnTo>
                  <a:pt x="1532" y="8724"/>
                </a:lnTo>
                <a:lnTo>
                  <a:pt x="1540" y="8718"/>
                </a:lnTo>
                <a:lnTo>
                  <a:pt x="1546" y="8709"/>
                </a:lnTo>
                <a:lnTo>
                  <a:pt x="1550" y="8700"/>
                </a:lnTo>
                <a:lnTo>
                  <a:pt x="1552" y="8690"/>
                </a:lnTo>
                <a:lnTo>
                  <a:pt x="1550" y="8682"/>
                </a:lnTo>
                <a:lnTo>
                  <a:pt x="1545" y="8675"/>
                </a:lnTo>
                <a:lnTo>
                  <a:pt x="1538" y="8671"/>
                </a:lnTo>
                <a:lnTo>
                  <a:pt x="1543" y="8651"/>
                </a:lnTo>
                <a:lnTo>
                  <a:pt x="1548" y="8630"/>
                </a:lnTo>
                <a:lnTo>
                  <a:pt x="1554" y="8608"/>
                </a:lnTo>
                <a:lnTo>
                  <a:pt x="1560" y="8586"/>
                </a:lnTo>
                <a:lnTo>
                  <a:pt x="1573" y="8582"/>
                </a:lnTo>
                <a:lnTo>
                  <a:pt x="1584" y="8575"/>
                </a:lnTo>
                <a:lnTo>
                  <a:pt x="1593" y="8564"/>
                </a:lnTo>
                <a:lnTo>
                  <a:pt x="1599" y="8553"/>
                </a:lnTo>
                <a:lnTo>
                  <a:pt x="1600" y="8540"/>
                </a:lnTo>
                <a:lnTo>
                  <a:pt x="1596" y="8530"/>
                </a:lnTo>
                <a:lnTo>
                  <a:pt x="1588" y="8522"/>
                </a:lnTo>
                <a:lnTo>
                  <a:pt x="1576" y="8519"/>
                </a:lnTo>
                <a:lnTo>
                  <a:pt x="1562" y="8522"/>
                </a:lnTo>
                <a:lnTo>
                  <a:pt x="1549" y="8530"/>
                </a:lnTo>
                <a:lnTo>
                  <a:pt x="1539" y="8540"/>
                </a:lnTo>
                <a:lnTo>
                  <a:pt x="1532" y="8553"/>
                </a:lnTo>
                <a:lnTo>
                  <a:pt x="1530" y="8563"/>
                </a:lnTo>
                <a:lnTo>
                  <a:pt x="1532" y="8573"/>
                </a:lnTo>
                <a:lnTo>
                  <a:pt x="1538" y="8580"/>
                </a:lnTo>
                <a:lnTo>
                  <a:pt x="1546" y="8585"/>
                </a:lnTo>
                <a:lnTo>
                  <a:pt x="1538" y="8607"/>
                </a:lnTo>
                <a:lnTo>
                  <a:pt x="1531" y="8630"/>
                </a:lnTo>
                <a:lnTo>
                  <a:pt x="1524" y="8650"/>
                </a:lnTo>
                <a:lnTo>
                  <a:pt x="1516" y="8671"/>
                </a:lnTo>
                <a:lnTo>
                  <a:pt x="1506" y="8675"/>
                </a:lnTo>
                <a:lnTo>
                  <a:pt x="1498" y="8682"/>
                </a:lnTo>
                <a:lnTo>
                  <a:pt x="1491" y="8691"/>
                </a:lnTo>
                <a:lnTo>
                  <a:pt x="1486" y="8700"/>
                </a:lnTo>
                <a:lnTo>
                  <a:pt x="1484" y="8709"/>
                </a:lnTo>
                <a:lnTo>
                  <a:pt x="1486" y="8719"/>
                </a:lnTo>
                <a:lnTo>
                  <a:pt x="1489" y="8725"/>
                </a:lnTo>
                <a:lnTo>
                  <a:pt x="1495" y="8730"/>
                </a:lnTo>
                <a:lnTo>
                  <a:pt x="1486" y="8755"/>
                </a:lnTo>
                <a:lnTo>
                  <a:pt x="1477" y="8780"/>
                </a:lnTo>
                <a:lnTo>
                  <a:pt x="1468" y="8802"/>
                </a:lnTo>
                <a:lnTo>
                  <a:pt x="1460" y="8824"/>
                </a:lnTo>
                <a:lnTo>
                  <a:pt x="1453" y="8828"/>
                </a:lnTo>
                <a:lnTo>
                  <a:pt x="1447" y="8834"/>
                </a:lnTo>
                <a:lnTo>
                  <a:pt x="1443" y="8840"/>
                </a:lnTo>
                <a:lnTo>
                  <a:pt x="1440" y="8848"/>
                </a:lnTo>
                <a:lnTo>
                  <a:pt x="1438" y="8855"/>
                </a:lnTo>
                <a:lnTo>
                  <a:pt x="1438" y="8861"/>
                </a:lnTo>
                <a:lnTo>
                  <a:pt x="1440" y="8866"/>
                </a:lnTo>
                <a:lnTo>
                  <a:pt x="1442" y="8870"/>
                </a:lnTo>
                <a:lnTo>
                  <a:pt x="1431" y="8901"/>
                </a:lnTo>
                <a:lnTo>
                  <a:pt x="1420" y="8928"/>
                </a:lnTo>
                <a:lnTo>
                  <a:pt x="1410" y="8955"/>
                </a:lnTo>
                <a:lnTo>
                  <a:pt x="1402" y="8981"/>
                </a:lnTo>
                <a:lnTo>
                  <a:pt x="1397" y="8988"/>
                </a:lnTo>
                <a:lnTo>
                  <a:pt x="1393" y="8996"/>
                </a:lnTo>
                <a:close/>
                <a:moveTo>
                  <a:pt x="1356" y="9291"/>
                </a:moveTo>
                <a:lnTo>
                  <a:pt x="1357" y="9280"/>
                </a:lnTo>
                <a:lnTo>
                  <a:pt x="1354" y="9271"/>
                </a:lnTo>
                <a:lnTo>
                  <a:pt x="1347" y="9265"/>
                </a:lnTo>
                <a:lnTo>
                  <a:pt x="1338" y="9263"/>
                </a:lnTo>
                <a:lnTo>
                  <a:pt x="1325" y="9265"/>
                </a:lnTo>
                <a:lnTo>
                  <a:pt x="1315" y="9271"/>
                </a:lnTo>
                <a:lnTo>
                  <a:pt x="1307" y="9280"/>
                </a:lnTo>
                <a:lnTo>
                  <a:pt x="1301" y="9291"/>
                </a:lnTo>
                <a:lnTo>
                  <a:pt x="1300" y="9301"/>
                </a:lnTo>
                <a:lnTo>
                  <a:pt x="1303" y="9310"/>
                </a:lnTo>
                <a:lnTo>
                  <a:pt x="1310" y="9315"/>
                </a:lnTo>
                <a:lnTo>
                  <a:pt x="1319" y="9318"/>
                </a:lnTo>
                <a:lnTo>
                  <a:pt x="1330" y="9315"/>
                </a:lnTo>
                <a:lnTo>
                  <a:pt x="1342" y="9310"/>
                </a:lnTo>
                <a:lnTo>
                  <a:pt x="1350" y="9301"/>
                </a:lnTo>
                <a:lnTo>
                  <a:pt x="1356" y="9291"/>
                </a:lnTo>
                <a:close/>
                <a:moveTo>
                  <a:pt x="1255" y="9438"/>
                </a:moveTo>
                <a:lnTo>
                  <a:pt x="1254" y="9448"/>
                </a:lnTo>
                <a:lnTo>
                  <a:pt x="1257" y="9456"/>
                </a:lnTo>
                <a:lnTo>
                  <a:pt x="1263" y="9463"/>
                </a:lnTo>
                <a:lnTo>
                  <a:pt x="1272" y="9465"/>
                </a:lnTo>
                <a:lnTo>
                  <a:pt x="1283" y="9463"/>
                </a:lnTo>
                <a:lnTo>
                  <a:pt x="1294" y="9456"/>
                </a:lnTo>
                <a:lnTo>
                  <a:pt x="1302" y="9448"/>
                </a:lnTo>
                <a:lnTo>
                  <a:pt x="1307" y="9438"/>
                </a:lnTo>
                <a:lnTo>
                  <a:pt x="1308" y="9428"/>
                </a:lnTo>
                <a:lnTo>
                  <a:pt x="1306" y="9420"/>
                </a:lnTo>
                <a:lnTo>
                  <a:pt x="1299" y="9414"/>
                </a:lnTo>
                <a:lnTo>
                  <a:pt x="1290" y="9411"/>
                </a:lnTo>
                <a:lnTo>
                  <a:pt x="1278" y="9414"/>
                </a:lnTo>
                <a:lnTo>
                  <a:pt x="1268" y="9420"/>
                </a:lnTo>
                <a:lnTo>
                  <a:pt x="1260" y="9428"/>
                </a:lnTo>
                <a:lnTo>
                  <a:pt x="1255" y="9438"/>
                </a:lnTo>
                <a:close/>
                <a:moveTo>
                  <a:pt x="1259" y="9585"/>
                </a:moveTo>
                <a:lnTo>
                  <a:pt x="1260" y="9576"/>
                </a:lnTo>
                <a:lnTo>
                  <a:pt x="1257" y="9568"/>
                </a:lnTo>
                <a:lnTo>
                  <a:pt x="1251" y="9563"/>
                </a:lnTo>
                <a:lnTo>
                  <a:pt x="1242" y="9561"/>
                </a:lnTo>
                <a:lnTo>
                  <a:pt x="1231" y="9563"/>
                </a:lnTo>
                <a:lnTo>
                  <a:pt x="1222" y="9568"/>
                </a:lnTo>
                <a:lnTo>
                  <a:pt x="1214" y="9576"/>
                </a:lnTo>
                <a:lnTo>
                  <a:pt x="1209" y="9585"/>
                </a:lnTo>
                <a:lnTo>
                  <a:pt x="1208" y="9595"/>
                </a:lnTo>
                <a:lnTo>
                  <a:pt x="1210" y="9604"/>
                </a:lnTo>
                <a:lnTo>
                  <a:pt x="1216" y="9609"/>
                </a:lnTo>
                <a:lnTo>
                  <a:pt x="1225" y="9611"/>
                </a:lnTo>
                <a:lnTo>
                  <a:pt x="1235" y="9609"/>
                </a:lnTo>
                <a:lnTo>
                  <a:pt x="1246" y="9604"/>
                </a:lnTo>
                <a:lnTo>
                  <a:pt x="1254" y="9595"/>
                </a:lnTo>
                <a:lnTo>
                  <a:pt x="1259" y="9585"/>
                </a:lnTo>
                <a:close/>
                <a:moveTo>
                  <a:pt x="1178" y="9757"/>
                </a:moveTo>
                <a:lnTo>
                  <a:pt x="1188" y="9755"/>
                </a:lnTo>
                <a:lnTo>
                  <a:pt x="1198" y="9750"/>
                </a:lnTo>
                <a:lnTo>
                  <a:pt x="1205" y="9743"/>
                </a:lnTo>
                <a:lnTo>
                  <a:pt x="1210" y="9733"/>
                </a:lnTo>
                <a:lnTo>
                  <a:pt x="1211" y="9724"/>
                </a:lnTo>
                <a:lnTo>
                  <a:pt x="1209" y="9716"/>
                </a:lnTo>
                <a:lnTo>
                  <a:pt x="1203" y="9711"/>
                </a:lnTo>
                <a:lnTo>
                  <a:pt x="1194" y="9710"/>
                </a:lnTo>
                <a:lnTo>
                  <a:pt x="1184" y="9711"/>
                </a:lnTo>
                <a:lnTo>
                  <a:pt x="1175" y="9716"/>
                </a:lnTo>
                <a:lnTo>
                  <a:pt x="1167" y="9724"/>
                </a:lnTo>
                <a:lnTo>
                  <a:pt x="1163" y="9733"/>
                </a:lnTo>
                <a:lnTo>
                  <a:pt x="1162" y="9743"/>
                </a:lnTo>
                <a:lnTo>
                  <a:pt x="1164" y="9750"/>
                </a:lnTo>
                <a:lnTo>
                  <a:pt x="1170" y="9755"/>
                </a:lnTo>
                <a:lnTo>
                  <a:pt x="1178" y="9757"/>
                </a:lnTo>
                <a:close/>
                <a:moveTo>
                  <a:pt x="3919" y="764"/>
                </a:moveTo>
                <a:lnTo>
                  <a:pt x="3931" y="762"/>
                </a:lnTo>
                <a:lnTo>
                  <a:pt x="3942" y="755"/>
                </a:lnTo>
                <a:lnTo>
                  <a:pt x="3953" y="746"/>
                </a:lnTo>
                <a:lnTo>
                  <a:pt x="3959" y="735"/>
                </a:lnTo>
                <a:lnTo>
                  <a:pt x="3960" y="722"/>
                </a:lnTo>
                <a:lnTo>
                  <a:pt x="3957" y="713"/>
                </a:lnTo>
                <a:lnTo>
                  <a:pt x="3949" y="706"/>
                </a:lnTo>
                <a:lnTo>
                  <a:pt x="3938" y="704"/>
                </a:lnTo>
                <a:lnTo>
                  <a:pt x="3925" y="706"/>
                </a:lnTo>
                <a:lnTo>
                  <a:pt x="3914" y="713"/>
                </a:lnTo>
                <a:lnTo>
                  <a:pt x="3905" y="722"/>
                </a:lnTo>
                <a:lnTo>
                  <a:pt x="3898" y="735"/>
                </a:lnTo>
                <a:lnTo>
                  <a:pt x="3896" y="746"/>
                </a:lnTo>
                <a:lnTo>
                  <a:pt x="3900" y="755"/>
                </a:lnTo>
                <a:lnTo>
                  <a:pt x="3908" y="762"/>
                </a:lnTo>
                <a:lnTo>
                  <a:pt x="3919" y="764"/>
                </a:lnTo>
                <a:close/>
                <a:moveTo>
                  <a:pt x="2029" y="6782"/>
                </a:moveTo>
                <a:lnTo>
                  <a:pt x="2031" y="6766"/>
                </a:lnTo>
                <a:lnTo>
                  <a:pt x="2026" y="6753"/>
                </a:lnTo>
                <a:lnTo>
                  <a:pt x="2016" y="6743"/>
                </a:lnTo>
                <a:lnTo>
                  <a:pt x="2000" y="6739"/>
                </a:lnTo>
                <a:lnTo>
                  <a:pt x="1982" y="6743"/>
                </a:lnTo>
                <a:lnTo>
                  <a:pt x="1966" y="6753"/>
                </a:lnTo>
                <a:lnTo>
                  <a:pt x="1952" y="6766"/>
                </a:lnTo>
                <a:lnTo>
                  <a:pt x="1943" y="6782"/>
                </a:lnTo>
                <a:lnTo>
                  <a:pt x="1941" y="6800"/>
                </a:lnTo>
                <a:lnTo>
                  <a:pt x="1946" y="6813"/>
                </a:lnTo>
                <a:lnTo>
                  <a:pt x="1957" y="6822"/>
                </a:lnTo>
                <a:lnTo>
                  <a:pt x="1972" y="6825"/>
                </a:lnTo>
                <a:lnTo>
                  <a:pt x="1990" y="6822"/>
                </a:lnTo>
                <a:lnTo>
                  <a:pt x="2007" y="6813"/>
                </a:lnTo>
                <a:lnTo>
                  <a:pt x="2020" y="6800"/>
                </a:lnTo>
                <a:lnTo>
                  <a:pt x="2029" y="6782"/>
                </a:lnTo>
                <a:close/>
                <a:moveTo>
                  <a:pt x="1981" y="6930"/>
                </a:moveTo>
                <a:lnTo>
                  <a:pt x="1983" y="6914"/>
                </a:lnTo>
                <a:lnTo>
                  <a:pt x="1978" y="6901"/>
                </a:lnTo>
                <a:lnTo>
                  <a:pt x="1968" y="6892"/>
                </a:lnTo>
                <a:lnTo>
                  <a:pt x="1953" y="6888"/>
                </a:lnTo>
                <a:lnTo>
                  <a:pt x="1935" y="6892"/>
                </a:lnTo>
                <a:lnTo>
                  <a:pt x="1919" y="6901"/>
                </a:lnTo>
                <a:lnTo>
                  <a:pt x="1906" y="6914"/>
                </a:lnTo>
                <a:lnTo>
                  <a:pt x="1896" y="6930"/>
                </a:lnTo>
                <a:lnTo>
                  <a:pt x="1894" y="6947"/>
                </a:lnTo>
                <a:lnTo>
                  <a:pt x="1899" y="6960"/>
                </a:lnTo>
                <a:lnTo>
                  <a:pt x="1910" y="6969"/>
                </a:lnTo>
                <a:lnTo>
                  <a:pt x="1925" y="6972"/>
                </a:lnTo>
                <a:lnTo>
                  <a:pt x="1942" y="6969"/>
                </a:lnTo>
                <a:lnTo>
                  <a:pt x="1959" y="6960"/>
                </a:lnTo>
                <a:lnTo>
                  <a:pt x="1972" y="6947"/>
                </a:lnTo>
                <a:lnTo>
                  <a:pt x="1981" y="6930"/>
                </a:lnTo>
                <a:close/>
                <a:moveTo>
                  <a:pt x="1810" y="7334"/>
                </a:moveTo>
                <a:lnTo>
                  <a:pt x="1799" y="7335"/>
                </a:lnTo>
                <a:lnTo>
                  <a:pt x="1789" y="7339"/>
                </a:lnTo>
                <a:lnTo>
                  <a:pt x="1780" y="7344"/>
                </a:lnTo>
                <a:lnTo>
                  <a:pt x="1771" y="7351"/>
                </a:lnTo>
                <a:lnTo>
                  <a:pt x="1780" y="7324"/>
                </a:lnTo>
                <a:lnTo>
                  <a:pt x="1788" y="7297"/>
                </a:lnTo>
                <a:lnTo>
                  <a:pt x="1796" y="7272"/>
                </a:lnTo>
                <a:lnTo>
                  <a:pt x="1803" y="7246"/>
                </a:lnTo>
                <a:lnTo>
                  <a:pt x="1807" y="7254"/>
                </a:lnTo>
                <a:lnTo>
                  <a:pt x="1814" y="7260"/>
                </a:lnTo>
                <a:lnTo>
                  <a:pt x="1821" y="7265"/>
                </a:lnTo>
                <a:lnTo>
                  <a:pt x="1831" y="7266"/>
                </a:lnTo>
                <a:lnTo>
                  <a:pt x="1836" y="7266"/>
                </a:lnTo>
                <a:lnTo>
                  <a:pt x="1840" y="7265"/>
                </a:lnTo>
                <a:lnTo>
                  <a:pt x="1836" y="7280"/>
                </a:lnTo>
                <a:lnTo>
                  <a:pt x="1831" y="7297"/>
                </a:lnTo>
                <a:lnTo>
                  <a:pt x="1827" y="7316"/>
                </a:lnTo>
                <a:lnTo>
                  <a:pt x="1822" y="7336"/>
                </a:lnTo>
                <a:lnTo>
                  <a:pt x="1816" y="7334"/>
                </a:lnTo>
                <a:lnTo>
                  <a:pt x="1810" y="7334"/>
                </a:lnTo>
                <a:close/>
                <a:moveTo>
                  <a:pt x="1933" y="7078"/>
                </a:moveTo>
                <a:lnTo>
                  <a:pt x="1934" y="7061"/>
                </a:lnTo>
                <a:lnTo>
                  <a:pt x="1930" y="7049"/>
                </a:lnTo>
                <a:lnTo>
                  <a:pt x="1920" y="7040"/>
                </a:lnTo>
                <a:lnTo>
                  <a:pt x="1905" y="7037"/>
                </a:lnTo>
                <a:lnTo>
                  <a:pt x="1887" y="7040"/>
                </a:lnTo>
                <a:lnTo>
                  <a:pt x="1872" y="7049"/>
                </a:lnTo>
                <a:lnTo>
                  <a:pt x="1859" y="7061"/>
                </a:lnTo>
                <a:lnTo>
                  <a:pt x="1850" y="7078"/>
                </a:lnTo>
                <a:lnTo>
                  <a:pt x="1848" y="7094"/>
                </a:lnTo>
                <a:lnTo>
                  <a:pt x="1852" y="7107"/>
                </a:lnTo>
                <a:lnTo>
                  <a:pt x="1863" y="7115"/>
                </a:lnTo>
                <a:lnTo>
                  <a:pt x="1878" y="7119"/>
                </a:lnTo>
                <a:lnTo>
                  <a:pt x="1881" y="7118"/>
                </a:lnTo>
                <a:lnTo>
                  <a:pt x="1884" y="7118"/>
                </a:lnTo>
                <a:lnTo>
                  <a:pt x="1879" y="7128"/>
                </a:lnTo>
                <a:lnTo>
                  <a:pt x="1874" y="7140"/>
                </a:lnTo>
                <a:lnTo>
                  <a:pt x="1868" y="7159"/>
                </a:lnTo>
                <a:lnTo>
                  <a:pt x="1861" y="7186"/>
                </a:lnTo>
                <a:lnTo>
                  <a:pt x="1859" y="7185"/>
                </a:lnTo>
                <a:lnTo>
                  <a:pt x="1858" y="7185"/>
                </a:lnTo>
                <a:lnTo>
                  <a:pt x="1845" y="7186"/>
                </a:lnTo>
                <a:lnTo>
                  <a:pt x="1835" y="7191"/>
                </a:lnTo>
                <a:lnTo>
                  <a:pt x="1825" y="7197"/>
                </a:lnTo>
                <a:lnTo>
                  <a:pt x="1816" y="7205"/>
                </a:lnTo>
                <a:lnTo>
                  <a:pt x="1834" y="7140"/>
                </a:lnTo>
                <a:lnTo>
                  <a:pt x="1848" y="7088"/>
                </a:lnTo>
                <a:lnTo>
                  <a:pt x="1855" y="7051"/>
                </a:lnTo>
                <a:lnTo>
                  <a:pt x="1854" y="7033"/>
                </a:lnTo>
                <a:lnTo>
                  <a:pt x="1747" y="7321"/>
                </a:lnTo>
                <a:lnTo>
                  <a:pt x="1636" y="7657"/>
                </a:lnTo>
                <a:lnTo>
                  <a:pt x="1531" y="7993"/>
                </a:lnTo>
                <a:lnTo>
                  <a:pt x="1443" y="8286"/>
                </a:lnTo>
                <a:lnTo>
                  <a:pt x="1366" y="8537"/>
                </a:lnTo>
                <a:lnTo>
                  <a:pt x="1301" y="8741"/>
                </a:lnTo>
                <a:lnTo>
                  <a:pt x="1256" y="8888"/>
                </a:lnTo>
                <a:lnTo>
                  <a:pt x="1245" y="8966"/>
                </a:lnTo>
                <a:lnTo>
                  <a:pt x="1263" y="8962"/>
                </a:lnTo>
                <a:lnTo>
                  <a:pt x="1277" y="8946"/>
                </a:lnTo>
                <a:lnTo>
                  <a:pt x="1290" y="8917"/>
                </a:lnTo>
                <a:lnTo>
                  <a:pt x="1304" y="8875"/>
                </a:lnTo>
                <a:lnTo>
                  <a:pt x="1308" y="8876"/>
                </a:lnTo>
                <a:lnTo>
                  <a:pt x="1314" y="8877"/>
                </a:lnTo>
                <a:lnTo>
                  <a:pt x="1325" y="8875"/>
                </a:lnTo>
                <a:lnTo>
                  <a:pt x="1337" y="8869"/>
                </a:lnTo>
                <a:lnTo>
                  <a:pt x="1346" y="8860"/>
                </a:lnTo>
                <a:lnTo>
                  <a:pt x="1352" y="8848"/>
                </a:lnTo>
                <a:lnTo>
                  <a:pt x="1353" y="8837"/>
                </a:lnTo>
                <a:lnTo>
                  <a:pt x="1350" y="8827"/>
                </a:lnTo>
                <a:lnTo>
                  <a:pt x="1343" y="8821"/>
                </a:lnTo>
                <a:lnTo>
                  <a:pt x="1332" y="8819"/>
                </a:lnTo>
                <a:lnTo>
                  <a:pt x="1326" y="8820"/>
                </a:lnTo>
                <a:lnTo>
                  <a:pt x="1320" y="8822"/>
                </a:lnTo>
                <a:lnTo>
                  <a:pt x="1326" y="8800"/>
                </a:lnTo>
                <a:lnTo>
                  <a:pt x="1334" y="8778"/>
                </a:lnTo>
                <a:lnTo>
                  <a:pt x="1342" y="8754"/>
                </a:lnTo>
                <a:lnTo>
                  <a:pt x="1350" y="8728"/>
                </a:lnTo>
                <a:lnTo>
                  <a:pt x="1355" y="8730"/>
                </a:lnTo>
                <a:lnTo>
                  <a:pt x="1361" y="8730"/>
                </a:lnTo>
                <a:lnTo>
                  <a:pt x="1373" y="8728"/>
                </a:lnTo>
                <a:lnTo>
                  <a:pt x="1385" y="8722"/>
                </a:lnTo>
                <a:lnTo>
                  <a:pt x="1394" y="8713"/>
                </a:lnTo>
                <a:lnTo>
                  <a:pt x="1400" y="8700"/>
                </a:lnTo>
                <a:lnTo>
                  <a:pt x="1402" y="8689"/>
                </a:lnTo>
                <a:lnTo>
                  <a:pt x="1398" y="8680"/>
                </a:lnTo>
                <a:lnTo>
                  <a:pt x="1391" y="8673"/>
                </a:lnTo>
                <a:lnTo>
                  <a:pt x="1379" y="8671"/>
                </a:lnTo>
                <a:lnTo>
                  <a:pt x="1375" y="8672"/>
                </a:lnTo>
                <a:lnTo>
                  <a:pt x="1370" y="8673"/>
                </a:lnTo>
                <a:lnTo>
                  <a:pt x="1370" y="8670"/>
                </a:lnTo>
                <a:lnTo>
                  <a:pt x="1371" y="8668"/>
                </a:lnTo>
                <a:lnTo>
                  <a:pt x="1393" y="8668"/>
                </a:lnTo>
                <a:lnTo>
                  <a:pt x="1408" y="8660"/>
                </a:lnTo>
                <a:lnTo>
                  <a:pt x="1421" y="8634"/>
                </a:lnTo>
                <a:lnTo>
                  <a:pt x="1436" y="8575"/>
                </a:lnTo>
                <a:lnTo>
                  <a:pt x="1436" y="8574"/>
                </a:lnTo>
                <a:lnTo>
                  <a:pt x="1435" y="8573"/>
                </a:lnTo>
                <a:lnTo>
                  <a:pt x="1440" y="8568"/>
                </a:lnTo>
                <a:lnTo>
                  <a:pt x="1444" y="8563"/>
                </a:lnTo>
                <a:lnTo>
                  <a:pt x="1447" y="8558"/>
                </a:lnTo>
                <a:lnTo>
                  <a:pt x="1449" y="8553"/>
                </a:lnTo>
                <a:lnTo>
                  <a:pt x="1450" y="8541"/>
                </a:lnTo>
                <a:lnTo>
                  <a:pt x="1447" y="8531"/>
                </a:lnTo>
                <a:lnTo>
                  <a:pt x="1439" y="8524"/>
                </a:lnTo>
                <a:lnTo>
                  <a:pt x="1427" y="8521"/>
                </a:lnTo>
                <a:lnTo>
                  <a:pt x="1422" y="8522"/>
                </a:lnTo>
                <a:lnTo>
                  <a:pt x="1416" y="8524"/>
                </a:lnTo>
                <a:lnTo>
                  <a:pt x="1421" y="8501"/>
                </a:lnTo>
                <a:lnTo>
                  <a:pt x="1426" y="8479"/>
                </a:lnTo>
                <a:lnTo>
                  <a:pt x="1433" y="8455"/>
                </a:lnTo>
                <a:lnTo>
                  <a:pt x="1440" y="8433"/>
                </a:lnTo>
                <a:lnTo>
                  <a:pt x="1443" y="8435"/>
                </a:lnTo>
                <a:lnTo>
                  <a:pt x="1447" y="8437"/>
                </a:lnTo>
                <a:lnTo>
                  <a:pt x="1450" y="8438"/>
                </a:lnTo>
                <a:lnTo>
                  <a:pt x="1455" y="8438"/>
                </a:lnTo>
                <a:lnTo>
                  <a:pt x="1460" y="8438"/>
                </a:lnTo>
                <a:lnTo>
                  <a:pt x="1465" y="8436"/>
                </a:lnTo>
                <a:lnTo>
                  <a:pt x="1470" y="8434"/>
                </a:lnTo>
                <a:lnTo>
                  <a:pt x="1475" y="8432"/>
                </a:lnTo>
                <a:lnTo>
                  <a:pt x="1475" y="8433"/>
                </a:lnTo>
                <a:lnTo>
                  <a:pt x="1475" y="8433"/>
                </a:lnTo>
                <a:lnTo>
                  <a:pt x="1477" y="8432"/>
                </a:lnTo>
                <a:lnTo>
                  <a:pt x="1478" y="8429"/>
                </a:lnTo>
                <a:lnTo>
                  <a:pt x="1484" y="8425"/>
                </a:lnTo>
                <a:lnTo>
                  <a:pt x="1490" y="8419"/>
                </a:lnTo>
                <a:lnTo>
                  <a:pt x="1494" y="8413"/>
                </a:lnTo>
                <a:lnTo>
                  <a:pt x="1497" y="8405"/>
                </a:lnTo>
                <a:lnTo>
                  <a:pt x="1499" y="8398"/>
                </a:lnTo>
                <a:lnTo>
                  <a:pt x="1498" y="8391"/>
                </a:lnTo>
                <a:lnTo>
                  <a:pt x="1496" y="8384"/>
                </a:lnTo>
                <a:lnTo>
                  <a:pt x="1492" y="8380"/>
                </a:lnTo>
                <a:lnTo>
                  <a:pt x="1490" y="8373"/>
                </a:lnTo>
                <a:lnTo>
                  <a:pt x="1486" y="8367"/>
                </a:lnTo>
                <a:lnTo>
                  <a:pt x="1485" y="8371"/>
                </a:lnTo>
                <a:lnTo>
                  <a:pt x="1484" y="8375"/>
                </a:lnTo>
                <a:lnTo>
                  <a:pt x="1480" y="8373"/>
                </a:lnTo>
                <a:lnTo>
                  <a:pt x="1475" y="8373"/>
                </a:lnTo>
                <a:lnTo>
                  <a:pt x="1469" y="8373"/>
                </a:lnTo>
                <a:lnTo>
                  <a:pt x="1463" y="8375"/>
                </a:lnTo>
                <a:lnTo>
                  <a:pt x="1473" y="8368"/>
                </a:lnTo>
                <a:lnTo>
                  <a:pt x="1484" y="8362"/>
                </a:lnTo>
                <a:lnTo>
                  <a:pt x="1485" y="8365"/>
                </a:lnTo>
                <a:lnTo>
                  <a:pt x="1486" y="8367"/>
                </a:lnTo>
                <a:lnTo>
                  <a:pt x="1487" y="8364"/>
                </a:lnTo>
                <a:lnTo>
                  <a:pt x="1486" y="8363"/>
                </a:lnTo>
                <a:lnTo>
                  <a:pt x="1485" y="8362"/>
                </a:lnTo>
                <a:lnTo>
                  <a:pt x="1484" y="8362"/>
                </a:lnTo>
                <a:lnTo>
                  <a:pt x="1485" y="8362"/>
                </a:lnTo>
                <a:lnTo>
                  <a:pt x="1485" y="8361"/>
                </a:lnTo>
                <a:lnTo>
                  <a:pt x="1486" y="8361"/>
                </a:lnTo>
                <a:lnTo>
                  <a:pt x="1485" y="8361"/>
                </a:lnTo>
                <a:lnTo>
                  <a:pt x="1485" y="8362"/>
                </a:lnTo>
                <a:lnTo>
                  <a:pt x="1484" y="8362"/>
                </a:lnTo>
                <a:lnTo>
                  <a:pt x="1500" y="8343"/>
                </a:lnTo>
                <a:lnTo>
                  <a:pt x="1514" y="8322"/>
                </a:lnTo>
                <a:lnTo>
                  <a:pt x="1526" y="8300"/>
                </a:lnTo>
                <a:lnTo>
                  <a:pt x="1533" y="8277"/>
                </a:lnTo>
                <a:lnTo>
                  <a:pt x="1537" y="8273"/>
                </a:lnTo>
                <a:lnTo>
                  <a:pt x="1541" y="8268"/>
                </a:lnTo>
                <a:lnTo>
                  <a:pt x="1543" y="8263"/>
                </a:lnTo>
                <a:lnTo>
                  <a:pt x="1546" y="8258"/>
                </a:lnTo>
                <a:lnTo>
                  <a:pt x="1547" y="8249"/>
                </a:lnTo>
                <a:lnTo>
                  <a:pt x="1546" y="8240"/>
                </a:lnTo>
                <a:lnTo>
                  <a:pt x="1543" y="8234"/>
                </a:lnTo>
                <a:lnTo>
                  <a:pt x="1537" y="8229"/>
                </a:lnTo>
                <a:lnTo>
                  <a:pt x="1537" y="8221"/>
                </a:lnTo>
                <a:lnTo>
                  <a:pt x="1536" y="8213"/>
                </a:lnTo>
                <a:lnTo>
                  <a:pt x="1535" y="8201"/>
                </a:lnTo>
                <a:lnTo>
                  <a:pt x="1535" y="8184"/>
                </a:lnTo>
                <a:lnTo>
                  <a:pt x="1538" y="8165"/>
                </a:lnTo>
                <a:lnTo>
                  <a:pt x="1541" y="8143"/>
                </a:lnTo>
                <a:lnTo>
                  <a:pt x="1545" y="8144"/>
                </a:lnTo>
                <a:lnTo>
                  <a:pt x="1549" y="8144"/>
                </a:lnTo>
                <a:lnTo>
                  <a:pt x="1563" y="8142"/>
                </a:lnTo>
                <a:lnTo>
                  <a:pt x="1577" y="8135"/>
                </a:lnTo>
                <a:lnTo>
                  <a:pt x="1587" y="8124"/>
                </a:lnTo>
                <a:lnTo>
                  <a:pt x="1594" y="8111"/>
                </a:lnTo>
                <a:lnTo>
                  <a:pt x="1596" y="8097"/>
                </a:lnTo>
                <a:lnTo>
                  <a:pt x="1592" y="8086"/>
                </a:lnTo>
                <a:lnTo>
                  <a:pt x="1584" y="8079"/>
                </a:lnTo>
                <a:lnTo>
                  <a:pt x="1570" y="8076"/>
                </a:lnTo>
                <a:lnTo>
                  <a:pt x="1562" y="8077"/>
                </a:lnTo>
                <a:lnTo>
                  <a:pt x="1554" y="8080"/>
                </a:lnTo>
                <a:lnTo>
                  <a:pt x="1559" y="8060"/>
                </a:lnTo>
                <a:lnTo>
                  <a:pt x="1564" y="8037"/>
                </a:lnTo>
                <a:lnTo>
                  <a:pt x="1570" y="8014"/>
                </a:lnTo>
                <a:lnTo>
                  <a:pt x="1577" y="7990"/>
                </a:lnTo>
                <a:lnTo>
                  <a:pt x="1581" y="7993"/>
                </a:lnTo>
                <a:lnTo>
                  <a:pt x="1585" y="7996"/>
                </a:lnTo>
                <a:lnTo>
                  <a:pt x="1590" y="7997"/>
                </a:lnTo>
                <a:lnTo>
                  <a:pt x="1596" y="7998"/>
                </a:lnTo>
                <a:lnTo>
                  <a:pt x="1610" y="7995"/>
                </a:lnTo>
                <a:lnTo>
                  <a:pt x="1624" y="7988"/>
                </a:lnTo>
                <a:lnTo>
                  <a:pt x="1635" y="7977"/>
                </a:lnTo>
                <a:lnTo>
                  <a:pt x="1642" y="7962"/>
                </a:lnTo>
                <a:lnTo>
                  <a:pt x="1644" y="7949"/>
                </a:lnTo>
                <a:lnTo>
                  <a:pt x="1640" y="7938"/>
                </a:lnTo>
                <a:lnTo>
                  <a:pt x="1632" y="7931"/>
                </a:lnTo>
                <a:lnTo>
                  <a:pt x="1619" y="7928"/>
                </a:lnTo>
                <a:lnTo>
                  <a:pt x="1611" y="7929"/>
                </a:lnTo>
                <a:lnTo>
                  <a:pt x="1604" y="7931"/>
                </a:lnTo>
                <a:lnTo>
                  <a:pt x="1597" y="7934"/>
                </a:lnTo>
                <a:lnTo>
                  <a:pt x="1591" y="7938"/>
                </a:lnTo>
                <a:lnTo>
                  <a:pt x="1598" y="7913"/>
                </a:lnTo>
                <a:lnTo>
                  <a:pt x="1605" y="7889"/>
                </a:lnTo>
                <a:lnTo>
                  <a:pt x="1612" y="7864"/>
                </a:lnTo>
                <a:lnTo>
                  <a:pt x="1620" y="7839"/>
                </a:lnTo>
                <a:lnTo>
                  <a:pt x="1624" y="7844"/>
                </a:lnTo>
                <a:lnTo>
                  <a:pt x="1629" y="7848"/>
                </a:lnTo>
                <a:lnTo>
                  <a:pt x="1635" y="7851"/>
                </a:lnTo>
                <a:lnTo>
                  <a:pt x="1643" y="7852"/>
                </a:lnTo>
                <a:lnTo>
                  <a:pt x="1658" y="7849"/>
                </a:lnTo>
                <a:lnTo>
                  <a:pt x="1672" y="7841"/>
                </a:lnTo>
                <a:lnTo>
                  <a:pt x="1684" y="7830"/>
                </a:lnTo>
                <a:lnTo>
                  <a:pt x="1691" y="7815"/>
                </a:lnTo>
                <a:lnTo>
                  <a:pt x="1693" y="7801"/>
                </a:lnTo>
                <a:lnTo>
                  <a:pt x="1689" y="7790"/>
                </a:lnTo>
                <a:lnTo>
                  <a:pt x="1680" y="7782"/>
                </a:lnTo>
                <a:lnTo>
                  <a:pt x="1667" y="7779"/>
                </a:lnTo>
                <a:lnTo>
                  <a:pt x="1657" y="7780"/>
                </a:lnTo>
                <a:lnTo>
                  <a:pt x="1649" y="7783"/>
                </a:lnTo>
                <a:lnTo>
                  <a:pt x="1641" y="7788"/>
                </a:lnTo>
                <a:lnTo>
                  <a:pt x="1633" y="7794"/>
                </a:lnTo>
                <a:lnTo>
                  <a:pt x="1641" y="7768"/>
                </a:lnTo>
                <a:lnTo>
                  <a:pt x="1649" y="7742"/>
                </a:lnTo>
                <a:lnTo>
                  <a:pt x="1657" y="7716"/>
                </a:lnTo>
                <a:lnTo>
                  <a:pt x="1665" y="7690"/>
                </a:lnTo>
                <a:lnTo>
                  <a:pt x="1669" y="7696"/>
                </a:lnTo>
                <a:lnTo>
                  <a:pt x="1675" y="7701"/>
                </a:lnTo>
                <a:lnTo>
                  <a:pt x="1681" y="7704"/>
                </a:lnTo>
                <a:lnTo>
                  <a:pt x="1690" y="7706"/>
                </a:lnTo>
                <a:lnTo>
                  <a:pt x="1705" y="7703"/>
                </a:lnTo>
                <a:lnTo>
                  <a:pt x="1720" y="7695"/>
                </a:lnTo>
                <a:lnTo>
                  <a:pt x="1732" y="7682"/>
                </a:lnTo>
                <a:lnTo>
                  <a:pt x="1740" y="7668"/>
                </a:lnTo>
                <a:lnTo>
                  <a:pt x="1741" y="7661"/>
                </a:lnTo>
                <a:lnTo>
                  <a:pt x="1741" y="7654"/>
                </a:lnTo>
                <a:lnTo>
                  <a:pt x="1740" y="7648"/>
                </a:lnTo>
                <a:lnTo>
                  <a:pt x="1738" y="7643"/>
                </a:lnTo>
                <a:lnTo>
                  <a:pt x="1740" y="7636"/>
                </a:lnTo>
                <a:lnTo>
                  <a:pt x="1744" y="7627"/>
                </a:lnTo>
                <a:lnTo>
                  <a:pt x="1741" y="7626"/>
                </a:lnTo>
                <a:lnTo>
                  <a:pt x="1740" y="7626"/>
                </a:lnTo>
                <a:lnTo>
                  <a:pt x="1738" y="7630"/>
                </a:lnTo>
                <a:lnTo>
                  <a:pt x="1734" y="7639"/>
                </a:lnTo>
                <a:lnTo>
                  <a:pt x="1731" y="7635"/>
                </a:lnTo>
                <a:lnTo>
                  <a:pt x="1726" y="7632"/>
                </a:lnTo>
                <a:lnTo>
                  <a:pt x="1721" y="7630"/>
                </a:lnTo>
                <a:lnTo>
                  <a:pt x="1715" y="7630"/>
                </a:lnTo>
                <a:lnTo>
                  <a:pt x="1704" y="7631"/>
                </a:lnTo>
                <a:lnTo>
                  <a:pt x="1695" y="7634"/>
                </a:lnTo>
                <a:lnTo>
                  <a:pt x="1686" y="7640"/>
                </a:lnTo>
                <a:lnTo>
                  <a:pt x="1679" y="7647"/>
                </a:lnTo>
                <a:lnTo>
                  <a:pt x="1687" y="7620"/>
                </a:lnTo>
                <a:lnTo>
                  <a:pt x="1695" y="7594"/>
                </a:lnTo>
                <a:lnTo>
                  <a:pt x="1703" y="7568"/>
                </a:lnTo>
                <a:lnTo>
                  <a:pt x="1711" y="7541"/>
                </a:lnTo>
                <a:lnTo>
                  <a:pt x="1716" y="7549"/>
                </a:lnTo>
                <a:lnTo>
                  <a:pt x="1721" y="7554"/>
                </a:lnTo>
                <a:lnTo>
                  <a:pt x="1728" y="7558"/>
                </a:lnTo>
                <a:lnTo>
                  <a:pt x="1737" y="7559"/>
                </a:lnTo>
                <a:lnTo>
                  <a:pt x="1753" y="7556"/>
                </a:lnTo>
                <a:lnTo>
                  <a:pt x="1768" y="7548"/>
                </a:lnTo>
                <a:lnTo>
                  <a:pt x="1780" y="7535"/>
                </a:lnTo>
                <a:lnTo>
                  <a:pt x="1788" y="7520"/>
                </a:lnTo>
                <a:lnTo>
                  <a:pt x="1789" y="7506"/>
                </a:lnTo>
                <a:lnTo>
                  <a:pt x="1785" y="7493"/>
                </a:lnTo>
                <a:lnTo>
                  <a:pt x="1776" y="7485"/>
                </a:lnTo>
                <a:lnTo>
                  <a:pt x="1762" y="7482"/>
                </a:lnTo>
                <a:lnTo>
                  <a:pt x="1751" y="7483"/>
                </a:lnTo>
                <a:lnTo>
                  <a:pt x="1742" y="7486"/>
                </a:lnTo>
                <a:lnTo>
                  <a:pt x="1733" y="7492"/>
                </a:lnTo>
                <a:lnTo>
                  <a:pt x="1725" y="7500"/>
                </a:lnTo>
                <a:lnTo>
                  <a:pt x="1733" y="7473"/>
                </a:lnTo>
                <a:lnTo>
                  <a:pt x="1741" y="7446"/>
                </a:lnTo>
                <a:lnTo>
                  <a:pt x="1749" y="7420"/>
                </a:lnTo>
                <a:lnTo>
                  <a:pt x="1757" y="7394"/>
                </a:lnTo>
                <a:lnTo>
                  <a:pt x="1762" y="7401"/>
                </a:lnTo>
                <a:lnTo>
                  <a:pt x="1768" y="7408"/>
                </a:lnTo>
                <a:lnTo>
                  <a:pt x="1775" y="7411"/>
                </a:lnTo>
                <a:lnTo>
                  <a:pt x="1784" y="7412"/>
                </a:lnTo>
                <a:lnTo>
                  <a:pt x="1793" y="7411"/>
                </a:lnTo>
                <a:lnTo>
                  <a:pt x="1802" y="7408"/>
                </a:lnTo>
                <a:lnTo>
                  <a:pt x="1799" y="7421"/>
                </a:lnTo>
                <a:lnTo>
                  <a:pt x="1795" y="7434"/>
                </a:lnTo>
                <a:lnTo>
                  <a:pt x="1792" y="7447"/>
                </a:lnTo>
                <a:lnTo>
                  <a:pt x="1788" y="7462"/>
                </a:lnTo>
                <a:lnTo>
                  <a:pt x="1794" y="7446"/>
                </a:lnTo>
                <a:lnTo>
                  <a:pt x="1800" y="7432"/>
                </a:lnTo>
                <a:lnTo>
                  <a:pt x="1805" y="7417"/>
                </a:lnTo>
                <a:lnTo>
                  <a:pt x="1812" y="7403"/>
                </a:lnTo>
                <a:lnTo>
                  <a:pt x="1819" y="7397"/>
                </a:lnTo>
                <a:lnTo>
                  <a:pt x="1826" y="7390"/>
                </a:lnTo>
                <a:lnTo>
                  <a:pt x="1832" y="7382"/>
                </a:lnTo>
                <a:lnTo>
                  <a:pt x="1836" y="7373"/>
                </a:lnTo>
                <a:lnTo>
                  <a:pt x="1837" y="7366"/>
                </a:lnTo>
                <a:lnTo>
                  <a:pt x="1838" y="7359"/>
                </a:lnTo>
                <a:lnTo>
                  <a:pt x="1836" y="7351"/>
                </a:lnTo>
                <a:lnTo>
                  <a:pt x="1834" y="7346"/>
                </a:lnTo>
                <a:lnTo>
                  <a:pt x="1839" y="7333"/>
                </a:lnTo>
                <a:lnTo>
                  <a:pt x="1845" y="7320"/>
                </a:lnTo>
                <a:lnTo>
                  <a:pt x="1851" y="7307"/>
                </a:lnTo>
                <a:lnTo>
                  <a:pt x="1858" y="7295"/>
                </a:lnTo>
                <a:lnTo>
                  <a:pt x="1865" y="7281"/>
                </a:lnTo>
                <a:lnTo>
                  <a:pt x="1870" y="7267"/>
                </a:lnTo>
                <a:lnTo>
                  <a:pt x="1874" y="7252"/>
                </a:lnTo>
                <a:lnTo>
                  <a:pt x="1878" y="7238"/>
                </a:lnTo>
                <a:lnTo>
                  <a:pt x="1882" y="7232"/>
                </a:lnTo>
                <a:lnTo>
                  <a:pt x="1884" y="7226"/>
                </a:lnTo>
                <a:lnTo>
                  <a:pt x="1886" y="7216"/>
                </a:lnTo>
                <a:lnTo>
                  <a:pt x="1886" y="7208"/>
                </a:lnTo>
                <a:lnTo>
                  <a:pt x="1889" y="7199"/>
                </a:lnTo>
                <a:lnTo>
                  <a:pt x="1892" y="7190"/>
                </a:lnTo>
                <a:lnTo>
                  <a:pt x="1897" y="7182"/>
                </a:lnTo>
                <a:lnTo>
                  <a:pt x="1901" y="7173"/>
                </a:lnTo>
                <a:lnTo>
                  <a:pt x="1905" y="7164"/>
                </a:lnTo>
                <a:lnTo>
                  <a:pt x="1905" y="7150"/>
                </a:lnTo>
                <a:lnTo>
                  <a:pt x="1905" y="7133"/>
                </a:lnTo>
                <a:lnTo>
                  <a:pt x="1902" y="7111"/>
                </a:lnTo>
                <a:lnTo>
                  <a:pt x="1913" y="7105"/>
                </a:lnTo>
                <a:lnTo>
                  <a:pt x="1921" y="7097"/>
                </a:lnTo>
                <a:lnTo>
                  <a:pt x="1928" y="7088"/>
                </a:lnTo>
                <a:lnTo>
                  <a:pt x="1933" y="7078"/>
                </a:lnTo>
                <a:close/>
                <a:moveTo>
                  <a:pt x="1304" y="8996"/>
                </a:moveTo>
                <a:lnTo>
                  <a:pt x="1305" y="8984"/>
                </a:lnTo>
                <a:lnTo>
                  <a:pt x="1302" y="8976"/>
                </a:lnTo>
                <a:lnTo>
                  <a:pt x="1295" y="8970"/>
                </a:lnTo>
                <a:lnTo>
                  <a:pt x="1284" y="8968"/>
                </a:lnTo>
                <a:lnTo>
                  <a:pt x="1273" y="8970"/>
                </a:lnTo>
                <a:lnTo>
                  <a:pt x="1262" y="8976"/>
                </a:lnTo>
                <a:lnTo>
                  <a:pt x="1254" y="8984"/>
                </a:lnTo>
                <a:lnTo>
                  <a:pt x="1248" y="8996"/>
                </a:lnTo>
                <a:lnTo>
                  <a:pt x="1247" y="9007"/>
                </a:lnTo>
                <a:lnTo>
                  <a:pt x="1250" y="9015"/>
                </a:lnTo>
                <a:lnTo>
                  <a:pt x="1257" y="9021"/>
                </a:lnTo>
                <a:lnTo>
                  <a:pt x="1267" y="9023"/>
                </a:lnTo>
                <a:lnTo>
                  <a:pt x="1278" y="9021"/>
                </a:lnTo>
                <a:lnTo>
                  <a:pt x="1289" y="9015"/>
                </a:lnTo>
                <a:lnTo>
                  <a:pt x="1298" y="9007"/>
                </a:lnTo>
                <a:lnTo>
                  <a:pt x="1304" y="8996"/>
                </a:lnTo>
                <a:close/>
                <a:moveTo>
                  <a:pt x="1202" y="9143"/>
                </a:moveTo>
                <a:lnTo>
                  <a:pt x="1201" y="9153"/>
                </a:lnTo>
                <a:lnTo>
                  <a:pt x="1204" y="9162"/>
                </a:lnTo>
                <a:lnTo>
                  <a:pt x="1210" y="9167"/>
                </a:lnTo>
                <a:lnTo>
                  <a:pt x="1220" y="9169"/>
                </a:lnTo>
                <a:lnTo>
                  <a:pt x="1230" y="9167"/>
                </a:lnTo>
                <a:lnTo>
                  <a:pt x="1241" y="9162"/>
                </a:lnTo>
                <a:lnTo>
                  <a:pt x="1250" y="9153"/>
                </a:lnTo>
                <a:lnTo>
                  <a:pt x="1255" y="9143"/>
                </a:lnTo>
                <a:lnTo>
                  <a:pt x="1256" y="9133"/>
                </a:lnTo>
                <a:lnTo>
                  <a:pt x="1253" y="9124"/>
                </a:lnTo>
                <a:lnTo>
                  <a:pt x="1247" y="9118"/>
                </a:lnTo>
                <a:lnTo>
                  <a:pt x="1236" y="9116"/>
                </a:lnTo>
                <a:lnTo>
                  <a:pt x="1226" y="9118"/>
                </a:lnTo>
                <a:lnTo>
                  <a:pt x="1215" y="9124"/>
                </a:lnTo>
                <a:lnTo>
                  <a:pt x="1207" y="9133"/>
                </a:lnTo>
                <a:lnTo>
                  <a:pt x="1202" y="9143"/>
                </a:lnTo>
                <a:close/>
                <a:moveTo>
                  <a:pt x="1206" y="9291"/>
                </a:moveTo>
                <a:lnTo>
                  <a:pt x="1208" y="9281"/>
                </a:lnTo>
                <a:lnTo>
                  <a:pt x="1205" y="9273"/>
                </a:lnTo>
                <a:lnTo>
                  <a:pt x="1199" y="9267"/>
                </a:lnTo>
                <a:lnTo>
                  <a:pt x="1189" y="9265"/>
                </a:lnTo>
                <a:lnTo>
                  <a:pt x="1178" y="9267"/>
                </a:lnTo>
                <a:lnTo>
                  <a:pt x="1169" y="9273"/>
                </a:lnTo>
                <a:lnTo>
                  <a:pt x="1161" y="9281"/>
                </a:lnTo>
                <a:lnTo>
                  <a:pt x="1156" y="9291"/>
                </a:lnTo>
                <a:lnTo>
                  <a:pt x="1155" y="9300"/>
                </a:lnTo>
                <a:lnTo>
                  <a:pt x="1157" y="9308"/>
                </a:lnTo>
                <a:lnTo>
                  <a:pt x="1164" y="9314"/>
                </a:lnTo>
                <a:lnTo>
                  <a:pt x="1173" y="9316"/>
                </a:lnTo>
                <a:lnTo>
                  <a:pt x="1183" y="9314"/>
                </a:lnTo>
                <a:lnTo>
                  <a:pt x="1194" y="9308"/>
                </a:lnTo>
                <a:lnTo>
                  <a:pt x="1201" y="9300"/>
                </a:lnTo>
                <a:lnTo>
                  <a:pt x="1206" y="9291"/>
                </a:lnTo>
                <a:close/>
                <a:moveTo>
                  <a:pt x="1158" y="9438"/>
                </a:moveTo>
                <a:lnTo>
                  <a:pt x="1159" y="9429"/>
                </a:lnTo>
                <a:lnTo>
                  <a:pt x="1157" y="9421"/>
                </a:lnTo>
                <a:lnTo>
                  <a:pt x="1151" y="9416"/>
                </a:lnTo>
                <a:lnTo>
                  <a:pt x="1141" y="9414"/>
                </a:lnTo>
                <a:lnTo>
                  <a:pt x="1131" y="9416"/>
                </a:lnTo>
                <a:lnTo>
                  <a:pt x="1122" y="9421"/>
                </a:lnTo>
                <a:lnTo>
                  <a:pt x="1114" y="9429"/>
                </a:lnTo>
                <a:lnTo>
                  <a:pt x="1109" y="9438"/>
                </a:lnTo>
                <a:lnTo>
                  <a:pt x="1108" y="9447"/>
                </a:lnTo>
                <a:lnTo>
                  <a:pt x="1111" y="9455"/>
                </a:lnTo>
                <a:lnTo>
                  <a:pt x="1117" y="9461"/>
                </a:lnTo>
                <a:lnTo>
                  <a:pt x="1126" y="9463"/>
                </a:lnTo>
                <a:lnTo>
                  <a:pt x="1135" y="9461"/>
                </a:lnTo>
                <a:lnTo>
                  <a:pt x="1146" y="9455"/>
                </a:lnTo>
                <a:lnTo>
                  <a:pt x="1153" y="9447"/>
                </a:lnTo>
                <a:lnTo>
                  <a:pt x="1158" y="9438"/>
                </a:lnTo>
                <a:close/>
                <a:moveTo>
                  <a:pt x="1061" y="9733"/>
                </a:moveTo>
                <a:lnTo>
                  <a:pt x="1062" y="9724"/>
                </a:lnTo>
                <a:lnTo>
                  <a:pt x="1060" y="9717"/>
                </a:lnTo>
                <a:lnTo>
                  <a:pt x="1054" y="9713"/>
                </a:lnTo>
                <a:lnTo>
                  <a:pt x="1045" y="9711"/>
                </a:lnTo>
                <a:lnTo>
                  <a:pt x="1036" y="9713"/>
                </a:lnTo>
                <a:lnTo>
                  <a:pt x="1028" y="9717"/>
                </a:lnTo>
                <a:lnTo>
                  <a:pt x="1021" y="9724"/>
                </a:lnTo>
                <a:lnTo>
                  <a:pt x="1017" y="9733"/>
                </a:lnTo>
                <a:lnTo>
                  <a:pt x="1016" y="9742"/>
                </a:lnTo>
                <a:lnTo>
                  <a:pt x="1018" y="9749"/>
                </a:lnTo>
                <a:lnTo>
                  <a:pt x="1024" y="9754"/>
                </a:lnTo>
                <a:lnTo>
                  <a:pt x="1032" y="9755"/>
                </a:lnTo>
                <a:lnTo>
                  <a:pt x="1040" y="9754"/>
                </a:lnTo>
                <a:lnTo>
                  <a:pt x="1050" y="9749"/>
                </a:lnTo>
                <a:lnTo>
                  <a:pt x="1057" y="9742"/>
                </a:lnTo>
                <a:lnTo>
                  <a:pt x="1061" y="9733"/>
                </a:lnTo>
                <a:close/>
                <a:moveTo>
                  <a:pt x="3577" y="1472"/>
                </a:moveTo>
                <a:lnTo>
                  <a:pt x="3578" y="1459"/>
                </a:lnTo>
                <a:lnTo>
                  <a:pt x="3574" y="1449"/>
                </a:lnTo>
                <a:lnTo>
                  <a:pt x="3567" y="1442"/>
                </a:lnTo>
                <a:lnTo>
                  <a:pt x="3554" y="1440"/>
                </a:lnTo>
                <a:lnTo>
                  <a:pt x="3541" y="1442"/>
                </a:lnTo>
                <a:lnTo>
                  <a:pt x="3529" y="1449"/>
                </a:lnTo>
                <a:lnTo>
                  <a:pt x="3518" y="1459"/>
                </a:lnTo>
                <a:lnTo>
                  <a:pt x="3511" y="1472"/>
                </a:lnTo>
                <a:lnTo>
                  <a:pt x="3510" y="1485"/>
                </a:lnTo>
                <a:lnTo>
                  <a:pt x="3513" y="1495"/>
                </a:lnTo>
                <a:lnTo>
                  <a:pt x="3522" y="1501"/>
                </a:lnTo>
                <a:lnTo>
                  <a:pt x="3534" y="1504"/>
                </a:lnTo>
                <a:lnTo>
                  <a:pt x="3547" y="1501"/>
                </a:lnTo>
                <a:lnTo>
                  <a:pt x="3559" y="1495"/>
                </a:lnTo>
                <a:lnTo>
                  <a:pt x="3570" y="1485"/>
                </a:lnTo>
                <a:lnTo>
                  <a:pt x="3577" y="1472"/>
                </a:lnTo>
                <a:close/>
                <a:moveTo>
                  <a:pt x="3530" y="1620"/>
                </a:moveTo>
                <a:lnTo>
                  <a:pt x="3532" y="1606"/>
                </a:lnTo>
                <a:lnTo>
                  <a:pt x="3528" y="1595"/>
                </a:lnTo>
                <a:lnTo>
                  <a:pt x="3520" y="1588"/>
                </a:lnTo>
                <a:lnTo>
                  <a:pt x="3507" y="1586"/>
                </a:lnTo>
                <a:lnTo>
                  <a:pt x="3493" y="1588"/>
                </a:lnTo>
                <a:lnTo>
                  <a:pt x="3481" y="1595"/>
                </a:lnTo>
                <a:lnTo>
                  <a:pt x="3469" y="1606"/>
                </a:lnTo>
                <a:lnTo>
                  <a:pt x="3463" y="1620"/>
                </a:lnTo>
                <a:lnTo>
                  <a:pt x="3461" y="1632"/>
                </a:lnTo>
                <a:lnTo>
                  <a:pt x="3465" y="1643"/>
                </a:lnTo>
                <a:lnTo>
                  <a:pt x="3474" y="1650"/>
                </a:lnTo>
                <a:lnTo>
                  <a:pt x="3486" y="1653"/>
                </a:lnTo>
                <a:lnTo>
                  <a:pt x="3500" y="1650"/>
                </a:lnTo>
                <a:lnTo>
                  <a:pt x="3512" y="1643"/>
                </a:lnTo>
                <a:lnTo>
                  <a:pt x="3524" y="1632"/>
                </a:lnTo>
                <a:lnTo>
                  <a:pt x="3530" y="1620"/>
                </a:lnTo>
                <a:close/>
                <a:moveTo>
                  <a:pt x="3484" y="1767"/>
                </a:moveTo>
                <a:lnTo>
                  <a:pt x="3485" y="1754"/>
                </a:lnTo>
                <a:lnTo>
                  <a:pt x="3482" y="1742"/>
                </a:lnTo>
                <a:lnTo>
                  <a:pt x="3473" y="1735"/>
                </a:lnTo>
                <a:lnTo>
                  <a:pt x="3460" y="1732"/>
                </a:lnTo>
                <a:lnTo>
                  <a:pt x="3446" y="1735"/>
                </a:lnTo>
                <a:lnTo>
                  <a:pt x="3433" y="1742"/>
                </a:lnTo>
                <a:lnTo>
                  <a:pt x="3421" y="1754"/>
                </a:lnTo>
                <a:lnTo>
                  <a:pt x="3415" y="1767"/>
                </a:lnTo>
                <a:lnTo>
                  <a:pt x="3413" y="1780"/>
                </a:lnTo>
                <a:lnTo>
                  <a:pt x="3417" y="1791"/>
                </a:lnTo>
                <a:lnTo>
                  <a:pt x="3426" y="1799"/>
                </a:lnTo>
                <a:lnTo>
                  <a:pt x="3438" y="1802"/>
                </a:lnTo>
                <a:lnTo>
                  <a:pt x="3452" y="1799"/>
                </a:lnTo>
                <a:lnTo>
                  <a:pt x="3465" y="1791"/>
                </a:lnTo>
                <a:lnTo>
                  <a:pt x="3477" y="1780"/>
                </a:lnTo>
                <a:lnTo>
                  <a:pt x="3484" y="1767"/>
                </a:lnTo>
                <a:close/>
                <a:moveTo>
                  <a:pt x="3437" y="1914"/>
                </a:moveTo>
                <a:lnTo>
                  <a:pt x="3439" y="1901"/>
                </a:lnTo>
                <a:lnTo>
                  <a:pt x="3435" y="1889"/>
                </a:lnTo>
                <a:lnTo>
                  <a:pt x="3426" y="1882"/>
                </a:lnTo>
                <a:lnTo>
                  <a:pt x="3413" y="1879"/>
                </a:lnTo>
                <a:lnTo>
                  <a:pt x="3399" y="1882"/>
                </a:lnTo>
                <a:lnTo>
                  <a:pt x="3385" y="1889"/>
                </a:lnTo>
                <a:lnTo>
                  <a:pt x="3373" y="1901"/>
                </a:lnTo>
                <a:lnTo>
                  <a:pt x="3366" y="1914"/>
                </a:lnTo>
                <a:lnTo>
                  <a:pt x="3365" y="1928"/>
                </a:lnTo>
                <a:lnTo>
                  <a:pt x="3369" y="1940"/>
                </a:lnTo>
                <a:lnTo>
                  <a:pt x="3378" y="1947"/>
                </a:lnTo>
                <a:lnTo>
                  <a:pt x="3391" y="1950"/>
                </a:lnTo>
                <a:lnTo>
                  <a:pt x="3405" y="1947"/>
                </a:lnTo>
                <a:lnTo>
                  <a:pt x="3418" y="1940"/>
                </a:lnTo>
                <a:lnTo>
                  <a:pt x="3430" y="1928"/>
                </a:lnTo>
                <a:lnTo>
                  <a:pt x="3437" y="1914"/>
                </a:lnTo>
                <a:close/>
                <a:moveTo>
                  <a:pt x="3391" y="2062"/>
                </a:moveTo>
                <a:lnTo>
                  <a:pt x="3392" y="2048"/>
                </a:lnTo>
                <a:lnTo>
                  <a:pt x="3388" y="2037"/>
                </a:lnTo>
                <a:lnTo>
                  <a:pt x="3380" y="2028"/>
                </a:lnTo>
                <a:lnTo>
                  <a:pt x="3366" y="2026"/>
                </a:lnTo>
                <a:lnTo>
                  <a:pt x="3351" y="2028"/>
                </a:lnTo>
                <a:lnTo>
                  <a:pt x="3338" y="2037"/>
                </a:lnTo>
                <a:lnTo>
                  <a:pt x="3325" y="2048"/>
                </a:lnTo>
                <a:lnTo>
                  <a:pt x="3318" y="2062"/>
                </a:lnTo>
                <a:lnTo>
                  <a:pt x="3317" y="2075"/>
                </a:lnTo>
                <a:lnTo>
                  <a:pt x="3321" y="2088"/>
                </a:lnTo>
                <a:lnTo>
                  <a:pt x="3330" y="2095"/>
                </a:lnTo>
                <a:lnTo>
                  <a:pt x="3343" y="2098"/>
                </a:lnTo>
                <a:lnTo>
                  <a:pt x="3358" y="2095"/>
                </a:lnTo>
                <a:lnTo>
                  <a:pt x="3371" y="2088"/>
                </a:lnTo>
                <a:lnTo>
                  <a:pt x="3383" y="2075"/>
                </a:lnTo>
                <a:lnTo>
                  <a:pt x="3391" y="2062"/>
                </a:lnTo>
                <a:close/>
                <a:moveTo>
                  <a:pt x="3344" y="2209"/>
                </a:moveTo>
                <a:lnTo>
                  <a:pt x="3346" y="2195"/>
                </a:lnTo>
                <a:lnTo>
                  <a:pt x="3342" y="2184"/>
                </a:lnTo>
                <a:lnTo>
                  <a:pt x="3333" y="2176"/>
                </a:lnTo>
                <a:lnTo>
                  <a:pt x="3319" y="2173"/>
                </a:lnTo>
                <a:lnTo>
                  <a:pt x="3304" y="2176"/>
                </a:lnTo>
                <a:lnTo>
                  <a:pt x="3290" y="2184"/>
                </a:lnTo>
                <a:lnTo>
                  <a:pt x="3277" y="2195"/>
                </a:lnTo>
                <a:lnTo>
                  <a:pt x="3270" y="2209"/>
                </a:lnTo>
                <a:lnTo>
                  <a:pt x="3268" y="2224"/>
                </a:lnTo>
                <a:lnTo>
                  <a:pt x="3272" y="2236"/>
                </a:lnTo>
                <a:lnTo>
                  <a:pt x="3282" y="2243"/>
                </a:lnTo>
                <a:lnTo>
                  <a:pt x="3295" y="2246"/>
                </a:lnTo>
                <a:lnTo>
                  <a:pt x="3310" y="2243"/>
                </a:lnTo>
                <a:lnTo>
                  <a:pt x="3324" y="2236"/>
                </a:lnTo>
                <a:lnTo>
                  <a:pt x="3337" y="2224"/>
                </a:lnTo>
                <a:lnTo>
                  <a:pt x="3344" y="2209"/>
                </a:lnTo>
                <a:close/>
                <a:moveTo>
                  <a:pt x="3248" y="2394"/>
                </a:moveTo>
                <a:lnTo>
                  <a:pt x="3263" y="2391"/>
                </a:lnTo>
                <a:lnTo>
                  <a:pt x="3277" y="2384"/>
                </a:lnTo>
                <a:lnTo>
                  <a:pt x="3290" y="2372"/>
                </a:lnTo>
                <a:lnTo>
                  <a:pt x="3298" y="2357"/>
                </a:lnTo>
                <a:lnTo>
                  <a:pt x="3299" y="2342"/>
                </a:lnTo>
                <a:lnTo>
                  <a:pt x="3295" y="2330"/>
                </a:lnTo>
                <a:lnTo>
                  <a:pt x="3286" y="2323"/>
                </a:lnTo>
                <a:lnTo>
                  <a:pt x="3272" y="2320"/>
                </a:lnTo>
                <a:lnTo>
                  <a:pt x="3256" y="2323"/>
                </a:lnTo>
                <a:lnTo>
                  <a:pt x="3242" y="2330"/>
                </a:lnTo>
                <a:lnTo>
                  <a:pt x="3229" y="2342"/>
                </a:lnTo>
                <a:lnTo>
                  <a:pt x="3222" y="2357"/>
                </a:lnTo>
                <a:lnTo>
                  <a:pt x="3220" y="2372"/>
                </a:lnTo>
                <a:lnTo>
                  <a:pt x="3224" y="2384"/>
                </a:lnTo>
                <a:lnTo>
                  <a:pt x="3233" y="2391"/>
                </a:lnTo>
                <a:lnTo>
                  <a:pt x="3248" y="2394"/>
                </a:lnTo>
                <a:close/>
                <a:moveTo>
                  <a:pt x="2647" y="4127"/>
                </a:moveTo>
                <a:lnTo>
                  <a:pt x="2645" y="4145"/>
                </a:lnTo>
                <a:lnTo>
                  <a:pt x="2649" y="4159"/>
                </a:lnTo>
                <a:lnTo>
                  <a:pt x="2660" y="4168"/>
                </a:lnTo>
                <a:lnTo>
                  <a:pt x="2677" y="4172"/>
                </a:lnTo>
                <a:lnTo>
                  <a:pt x="2695" y="4168"/>
                </a:lnTo>
                <a:lnTo>
                  <a:pt x="2713" y="4159"/>
                </a:lnTo>
                <a:lnTo>
                  <a:pt x="2727" y="4145"/>
                </a:lnTo>
                <a:lnTo>
                  <a:pt x="2736" y="4127"/>
                </a:lnTo>
                <a:lnTo>
                  <a:pt x="2738" y="4110"/>
                </a:lnTo>
                <a:lnTo>
                  <a:pt x="2733" y="4096"/>
                </a:lnTo>
                <a:lnTo>
                  <a:pt x="2722" y="4086"/>
                </a:lnTo>
                <a:lnTo>
                  <a:pt x="2705" y="4082"/>
                </a:lnTo>
                <a:lnTo>
                  <a:pt x="2687" y="4086"/>
                </a:lnTo>
                <a:lnTo>
                  <a:pt x="2670" y="4096"/>
                </a:lnTo>
                <a:lnTo>
                  <a:pt x="2655" y="4110"/>
                </a:lnTo>
                <a:lnTo>
                  <a:pt x="2647" y="4127"/>
                </a:lnTo>
                <a:close/>
                <a:moveTo>
                  <a:pt x="2563" y="4525"/>
                </a:moveTo>
                <a:lnTo>
                  <a:pt x="2545" y="4528"/>
                </a:lnTo>
                <a:lnTo>
                  <a:pt x="2528" y="4538"/>
                </a:lnTo>
                <a:lnTo>
                  <a:pt x="2513" y="4552"/>
                </a:lnTo>
                <a:lnTo>
                  <a:pt x="2504" y="4570"/>
                </a:lnTo>
                <a:lnTo>
                  <a:pt x="2502" y="4587"/>
                </a:lnTo>
                <a:lnTo>
                  <a:pt x="2507" y="4602"/>
                </a:lnTo>
                <a:lnTo>
                  <a:pt x="2518" y="4612"/>
                </a:lnTo>
                <a:lnTo>
                  <a:pt x="2535" y="4615"/>
                </a:lnTo>
                <a:lnTo>
                  <a:pt x="2553" y="4612"/>
                </a:lnTo>
                <a:lnTo>
                  <a:pt x="2571" y="4602"/>
                </a:lnTo>
                <a:lnTo>
                  <a:pt x="2585" y="4587"/>
                </a:lnTo>
                <a:lnTo>
                  <a:pt x="2594" y="4570"/>
                </a:lnTo>
                <a:lnTo>
                  <a:pt x="2596" y="4552"/>
                </a:lnTo>
                <a:lnTo>
                  <a:pt x="2591" y="4538"/>
                </a:lnTo>
                <a:lnTo>
                  <a:pt x="2580" y="4528"/>
                </a:lnTo>
                <a:lnTo>
                  <a:pt x="2563" y="4525"/>
                </a:lnTo>
                <a:close/>
                <a:moveTo>
                  <a:pt x="2547" y="4717"/>
                </a:moveTo>
                <a:lnTo>
                  <a:pt x="2548" y="4711"/>
                </a:lnTo>
                <a:lnTo>
                  <a:pt x="2549" y="4705"/>
                </a:lnTo>
                <a:lnTo>
                  <a:pt x="2558" y="4684"/>
                </a:lnTo>
                <a:lnTo>
                  <a:pt x="2566" y="4663"/>
                </a:lnTo>
                <a:lnTo>
                  <a:pt x="2571" y="4640"/>
                </a:lnTo>
                <a:lnTo>
                  <a:pt x="2571" y="4616"/>
                </a:lnTo>
                <a:lnTo>
                  <a:pt x="2558" y="4636"/>
                </a:lnTo>
                <a:lnTo>
                  <a:pt x="2550" y="4653"/>
                </a:lnTo>
                <a:lnTo>
                  <a:pt x="2545" y="4667"/>
                </a:lnTo>
                <a:lnTo>
                  <a:pt x="2542" y="4683"/>
                </a:lnTo>
                <a:lnTo>
                  <a:pt x="2537" y="4679"/>
                </a:lnTo>
                <a:lnTo>
                  <a:pt x="2532" y="4675"/>
                </a:lnTo>
                <a:lnTo>
                  <a:pt x="2525" y="4673"/>
                </a:lnTo>
                <a:lnTo>
                  <a:pt x="2516" y="4672"/>
                </a:lnTo>
                <a:lnTo>
                  <a:pt x="2498" y="4676"/>
                </a:lnTo>
                <a:lnTo>
                  <a:pt x="2481" y="4685"/>
                </a:lnTo>
                <a:lnTo>
                  <a:pt x="2466" y="4700"/>
                </a:lnTo>
                <a:lnTo>
                  <a:pt x="2457" y="4717"/>
                </a:lnTo>
                <a:lnTo>
                  <a:pt x="2455" y="4735"/>
                </a:lnTo>
                <a:lnTo>
                  <a:pt x="2460" y="4750"/>
                </a:lnTo>
                <a:lnTo>
                  <a:pt x="2471" y="4759"/>
                </a:lnTo>
                <a:lnTo>
                  <a:pt x="2488" y="4762"/>
                </a:lnTo>
                <a:lnTo>
                  <a:pt x="2506" y="4759"/>
                </a:lnTo>
                <a:lnTo>
                  <a:pt x="2524" y="4750"/>
                </a:lnTo>
                <a:lnTo>
                  <a:pt x="2538" y="4735"/>
                </a:lnTo>
                <a:lnTo>
                  <a:pt x="2547" y="4717"/>
                </a:lnTo>
                <a:close/>
                <a:moveTo>
                  <a:pt x="2469" y="4820"/>
                </a:moveTo>
                <a:lnTo>
                  <a:pt x="2450" y="4823"/>
                </a:lnTo>
                <a:lnTo>
                  <a:pt x="2433" y="4833"/>
                </a:lnTo>
                <a:lnTo>
                  <a:pt x="2418" y="4848"/>
                </a:lnTo>
                <a:lnTo>
                  <a:pt x="2409" y="4865"/>
                </a:lnTo>
                <a:lnTo>
                  <a:pt x="2407" y="4883"/>
                </a:lnTo>
                <a:lnTo>
                  <a:pt x="2412" y="4897"/>
                </a:lnTo>
                <a:lnTo>
                  <a:pt x="2423" y="4906"/>
                </a:lnTo>
                <a:lnTo>
                  <a:pt x="2440" y="4910"/>
                </a:lnTo>
                <a:lnTo>
                  <a:pt x="2458" y="4906"/>
                </a:lnTo>
                <a:lnTo>
                  <a:pt x="2477" y="4897"/>
                </a:lnTo>
                <a:lnTo>
                  <a:pt x="2490" y="4883"/>
                </a:lnTo>
                <a:lnTo>
                  <a:pt x="2499" y="4865"/>
                </a:lnTo>
                <a:lnTo>
                  <a:pt x="2501" y="4848"/>
                </a:lnTo>
                <a:lnTo>
                  <a:pt x="2497" y="4833"/>
                </a:lnTo>
                <a:lnTo>
                  <a:pt x="2486" y="4823"/>
                </a:lnTo>
                <a:lnTo>
                  <a:pt x="2469" y="4820"/>
                </a:lnTo>
                <a:close/>
                <a:moveTo>
                  <a:pt x="2452" y="5012"/>
                </a:moveTo>
                <a:lnTo>
                  <a:pt x="2454" y="4995"/>
                </a:lnTo>
                <a:lnTo>
                  <a:pt x="2449" y="4981"/>
                </a:lnTo>
                <a:lnTo>
                  <a:pt x="2438" y="4971"/>
                </a:lnTo>
                <a:lnTo>
                  <a:pt x="2421" y="4967"/>
                </a:lnTo>
                <a:lnTo>
                  <a:pt x="2403" y="4971"/>
                </a:lnTo>
                <a:lnTo>
                  <a:pt x="2386" y="4981"/>
                </a:lnTo>
                <a:lnTo>
                  <a:pt x="2371" y="4995"/>
                </a:lnTo>
                <a:lnTo>
                  <a:pt x="2362" y="5012"/>
                </a:lnTo>
                <a:lnTo>
                  <a:pt x="2360" y="5030"/>
                </a:lnTo>
                <a:lnTo>
                  <a:pt x="2365" y="5044"/>
                </a:lnTo>
                <a:lnTo>
                  <a:pt x="2376" y="5054"/>
                </a:lnTo>
                <a:lnTo>
                  <a:pt x="2393" y="5057"/>
                </a:lnTo>
                <a:lnTo>
                  <a:pt x="2411" y="5054"/>
                </a:lnTo>
                <a:lnTo>
                  <a:pt x="2429" y="5044"/>
                </a:lnTo>
                <a:lnTo>
                  <a:pt x="2443" y="5030"/>
                </a:lnTo>
                <a:lnTo>
                  <a:pt x="2452" y="5012"/>
                </a:lnTo>
                <a:close/>
                <a:moveTo>
                  <a:pt x="2404" y="5159"/>
                </a:moveTo>
                <a:lnTo>
                  <a:pt x="2406" y="5142"/>
                </a:lnTo>
                <a:lnTo>
                  <a:pt x="2401" y="5129"/>
                </a:lnTo>
                <a:lnTo>
                  <a:pt x="2391" y="5119"/>
                </a:lnTo>
                <a:lnTo>
                  <a:pt x="2374" y="5116"/>
                </a:lnTo>
                <a:lnTo>
                  <a:pt x="2356" y="5119"/>
                </a:lnTo>
                <a:lnTo>
                  <a:pt x="2339" y="5129"/>
                </a:lnTo>
                <a:lnTo>
                  <a:pt x="2324" y="5142"/>
                </a:lnTo>
                <a:lnTo>
                  <a:pt x="2315" y="5159"/>
                </a:lnTo>
                <a:lnTo>
                  <a:pt x="2313" y="5177"/>
                </a:lnTo>
                <a:lnTo>
                  <a:pt x="2318" y="5191"/>
                </a:lnTo>
                <a:lnTo>
                  <a:pt x="2329" y="5201"/>
                </a:lnTo>
                <a:lnTo>
                  <a:pt x="2346" y="5204"/>
                </a:lnTo>
                <a:lnTo>
                  <a:pt x="2364" y="5201"/>
                </a:lnTo>
                <a:lnTo>
                  <a:pt x="2382" y="5191"/>
                </a:lnTo>
                <a:lnTo>
                  <a:pt x="2395" y="5177"/>
                </a:lnTo>
                <a:lnTo>
                  <a:pt x="2404" y="5159"/>
                </a:lnTo>
                <a:close/>
                <a:moveTo>
                  <a:pt x="2298" y="5352"/>
                </a:moveTo>
                <a:lnTo>
                  <a:pt x="2316" y="5349"/>
                </a:lnTo>
                <a:lnTo>
                  <a:pt x="2334" y="5339"/>
                </a:lnTo>
                <a:lnTo>
                  <a:pt x="2348" y="5325"/>
                </a:lnTo>
                <a:lnTo>
                  <a:pt x="2357" y="5308"/>
                </a:lnTo>
                <a:lnTo>
                  <a:pt x="2359" y="5290"/>
                </a:lnTo>
                <a:lnTo>
                  <a:pt x="2354" y="5276"/>
                </a:lnTo>
                <a:lnTo>
                  <a:pt x="2343" y="5267"/>
                </a:lnTo>
                <a:lnTo>
                  <a:pt x="2326" y="5263"/>
                </a:lnTo>
                <a:lnTo>
                  <a:pt x="2308" y="5267"/>
                </a:lnTo>
                <a:lnTo>
                  <a:pt x="2291" y="5276"/>
                </a:lnTo>
                <a:lnTo>
                  <a:pt x="2277" y="5290"/>
                </a:lnTo>
                <a:lnTo>
                  <a:pt x="2268" y="5308"/>
                </a:lnTo>
                <a:lnTo>
                  <a:pt x="2265" y="5322"/>
                </a:lnTo>
                <a:lnTo>
                  <a:pt x="2268" y="5334"/>
                </a:lnTo>
                <a:lnTo>
                  <a:pt x="2275" y="5343"/>
                </a:lnTo>
                <a:lnTo>
                  <a:pt x="2286" y="5350"/>
                </a:lnTo>
                <a:lnTo>
                  <a:pt x="2283" y="5354"/>
                </a:lnTo>
                <a:lnTo>
                  <a:pt x="2279" y="5364"/>
                </a:lnTo>
                <a:lnTo>
                  <a:pt x="2274" y="5383"/>
                </a:lnTo>
                <a:lnTo>
                  <a:pt x="2265" y="5414"/>
                </a:lnTo>
                <a:lnTo>
                  <a:pt x="2251" y="5420"/>
                </a:lnTo>
                <a:lnTo>
                  <a:pt x="2238" y="5429"/>
                </a:lnTo>
                <a:lnTo>
                  <a:pt x="2227" y="5441"/>
                </a:lnTo>
                <a:lnTo>
                  <a:pt x="2221" y="5455"/>
                </a:lnTo>
                <a:lnTo>
                  <a:pt x="2218" y="5468"/>
                </a:lnTo>
                <a:lnTo>
                  <a:pt x="2220" y="5479"/>
                </a:lnTo>
                <a:lnTo>
                  <a:pt x="2225" y="5488"/>
                </a:lnTo>
                <a:lnTo>
                  <a:pt x="2233" y="5495"/>
                </a:lnTo>
                <a:lnTo>
                  <a:pt x="2207" y="5523"/>
                </a:lnTo>
                <a:lnTo>
                  <a:pt x="2182" y="5563"/>
                </a:lnTo>
                <a:lnTo>
                  <a:pt x="2164" y="5609"/>
                </a:lnTo>
                <a:lnTo>
                  <a:pt x="2158" y="5654"/>
                </a:lnTo>
                <a:lnTo>
                  <a:pt x="2159" y="5657"/>
                </a:lnTo>
                <a:lnTo>
                  <a:pt x="2163" y="5659"/>
                </a:lnTo>
                <a:lnTo>
                  <a:pt x="2168" y="5662"/>
                </a:lnTo>
                <a:lnTo>
                  <a:pt x="2173" y="5665"/>
                </a:lnTo>
                <a:lnTo>
                  <a:pt x="2180" y="5654"/>
                </a:lnTo>
                <a:lnTo>
                  <a:pt x="2187" y="5643"/>
                </a:lnTo>
                <a:lnTo>
                  <a:pt x="2195" y="5646"/>
                </a:lnTo>
                <a:lnTo>
                  <a:pt x="2204" y="5646"/>
                </a:lnTo>
                <a:lnTo>
                  <a:pt x="2209" y="5646"/>
                </a:lnTo>
                <a:lnTo>
                  <a:pt x="2214" y="5645"/>
                </a:lnTo>
                <a:lnTo>
                  <a:pt x="2219" y="5644"/>
                </a:lnTo>
                <a:lnTo>
                  <a:pt x="2224" y="5642"/>
                </a:lnTo>
                <a:lnTo>
                  <a:pt x="2227" y="5654"/>
                </a:lnTo>
                <a:lnTo>
                  <a:pt x="2230" y="5666"/>
                </a:lnTo>
                <a:lnTo>
                  <a:pt x="2254" y="5661"/>
                </a:lnTo>
                <a:lnTo>
                  <a:pt x="2263" y="5644"/>
                </a:lnTo>
                <a:lnTo>
                  <a:pt x="2273" y="5620"/>
                </a:lnTo>
                <a:lnTo>
                  <a:pt x="2297" y="5600"/>
                </a:lnTo>
                <a:lnTo>
                  <a:pt x="2304" y="5606"/>
                </a:lnTo>
                <a:lnTo>
                  <a:pt x="2311" y="5613"/>
                </a:lnTo>
                <a:lnTo>
                  <a:pt x="2315" y="5603"/>
                </a:lnTo>
                <a:lnTo>
                  <a:pt x="2318" y="5593"/>
                </a:lnTo>
                <a:lnTo>
                  <a:pt x="2318" y="5583"/>
                </a:lnTo>
                <a:lnTo>
                  <a:pt x="2313" y="5572"/>
                </a:lnTo>
                <a:lnTo>
                  <a:pt x="2304" y="5546"/>
                </a:lnTo>
                <a:lnTo>
                  <a:pt x="2314" y="5524"/>
                </a:lnTo>
                <a:lnTo>
                  <a:pt x="2328" y="5503"/>
                </a:lnTo>
                <a:lnTo>
                  <a:pt x="2330" y="5475"/>
                </a:lnTo>
                <a:lnTo>
                  <a:pt x="2326" y="5473"/>
                </a:lnTo>
                <a:lnTo>
                  <a:pt x="2319" y="5475"/>
                </a:lnTo>
                <a:lnTo>
                  <a:pt x="2311" y="5479"/>
                </a:lnTo>
                <a:lnTo>
                  <a:pt x="2306" y="5484"/>
                </a:lnTo>
                <a:lnTo>
                  <a:pt x="2285" y="5525"/>
                </a:lnTo>
                <a:lnTo>
                  <a:pt x="2276" y="5542"/>
                </a:lnTo>
                <a:lnTo>
                  <a:pt x="2271" y="5546"/>
                </a:lnTo>
                <a:lnTo>
                  <a:pt x="2262" y="5549"/>
                </a:lnTo>
                <a:lnTo>
                  <a:pt x="2264" y="5530"/>
                </a:lnTo>
                <a:lnTo>
                  <a:pt x="2266" y="5516"/>
                </a:lnTo>
                <a:lnTo>
                  <a:pt x="2267" y="5505"/>
                </a:lnTo>
                <a:lnTo>
                  <a:pt x="2267" y="5496"/>
                </a:lnTo>
                <a:lnTo>
                  <a:pt x="2280" y="5490"/>
                </a:lnTo>
                <a:lnTo>
                  <a:pt x="2293" y="5480"/>
                </a:lnTo>
                <a:lnTo>
                  <a:pt x="2303" y="5469"/>
                </a:lnTo>
                <a:lnTo>
                  <a:pt x="2309" y="5455"/>
                </a:lnTo>
                <a:lnTo>
                  <a:pt x="2311" y="5438"/>
                </a:lnTo>
                <a:lnTo>
                  <a:pt x="2307" y="5424"/>
                </a:lnTo>
                <a:lnTo>
                  <a:pt x="2296" y="5415"/>
                </a:lnTo>
                <a:lnTo>
                  <a:pt x="2280" y="5411"/>
                </a:lnTo>
                <a:lnTo>
                  <a:pt x="2282" y="5400"/>
                </a:lnTo>
                <a:lnTo>
                  <a:pt x="2285" y="5385"/>
                </a:lnTo>
                <a:lnTo>
                  <a:pt x="2287" y="5369"/>
                </a:lnTo>
                <a:lnTo>
                  <a:pt x="2290" y="5352"/>
                </a:lnTo>
                <a:lnTo>
                  <a:pt x="2294" y="5352"/>
                </a:lnTo>
                <a:lnTo>
                  <a:pt x="2298" y="5352"/>
                </a:lnTo>
                <a:close/>
                <a:moveTo>
                  <a:pt x="2214" y="5750"/>
                </a:moveTo>
                <a:lnTo>
                  <a:pt x="2216" y="5733"/>
                </a:lnTo>
                <a:lnTo>
                  <a:pt x="2211" y="5719"/>
                </a:lnTo>
                <a:lnTo>
                  <a:pt x="2200" y="5710"/>
                </a:lnTo>
                <a:lnTo>
                  <a:pt x="2184" y="5706"/>
                </a:lnTo>
                <a:lnTo>
                  <a:pt x="2166" y="5710"/>
                </a:lnTo>
                <a:lnTo>
                  <a:pt x="2150" y="5719"/>
                </a:lnTo>
                <a:lnTo>
                  <a:pt x="2135" y="5733"/>
                </a:lnTo>
                <a:lnTo>
                  <a:pt x="2127" y="5750"/>
                </a:lnTo>
                <a:lnTo>
                  <a:pt x="2125" y="5766"/>
                </a:lnTo>
                <a:lnTo>
                  <a:pt x="2130" y="5781"/>
                </a:lnTo>
                <a:lnTo>
                  <a:pt x="2140" y="5790"/>
                </a:lnTo>
                <a:lnTo>
                  <a:pt x="2157" y="5793"/>
                </a:lnTo>
                <a:lnTo>
                  <a:pt x="2174" y="5790"/>
                </a:lnTo>
                <a:lnTo>
                  <a:pt x="2192" y="5781"/>
                </a:lnTo>
                <a:lnTo>
                  <a:pt x="2205" y="5766"/>
                </a:lnTo>
                <a:lnTo>
                  <a:pt x="2214" y="5750"/>
                </a:lnTo>
                <a:close/>
                <a:moveTo>
                  <a:pt x="2166" y="5897"/>
                </a:moveTo>
                <a:lnTo>
                  <a:pt x="2168" y="5881"/>
                </a:lnTo>
                <a:lnTo>
                  <a:pt x="2163" y="5868"/>
                </a:lnTo>
                <a:lnTo>
                  <a:pt x="2153" y="5858"/>
                </a:lnTo>
                <a:lnTo>
                  <a:pt x="2136" y="5854"/>
                </a:lnTo>
                <a:lnTo>
                  <a:pt x="2119" y="5858"/>
                </a:lnTo>
                <a:lnTo>
                  <a:pt x="2103" y="5868"/>
                </a:lnTo>
                <a:lnTo>
                  <a:pt x="2088" y="5881"/>
                </a:lnTo>
                <a:lnTo>
                  <a:pt x="2080" y="5897"/>
                </a:lnTo>
                <a:lnTo>
                  <a:pt x="2078" y="5915"/>
                </a:lnTo>
                <a:lnTo>
                  <a:pt x="2083" y="5928"/>
                </a:lnTo>
                <a:lnTo>
                  <a:pt x="2093" y="5937"/>
                </a:lnTo>
                <a:lnTo>
                  <a:pt x="2109" y="5940"/>
                </a:lnTo>
                <a:lnTo>
                  <a:pt x="2127" y="5937"/>
                </a:lnTo>
                <a:lnTo>
                  <a:pt x="2144" y="5928"/>
                </a:lnTo>
                <a:lnTo>
                  <a:pt x="2157" y="5915"/>
                </a:lnTo>
                <a:lnTo>
                  <a:pt x="2166" y="5897"/>
                </a:lnTo>
                <a:close/>
                <a:moveTo>
                  <a:pt x="2118" y="6045"/>
                </a:moveTo>
                <a:lnTo>
                  <a:pt x="2120" y="6028"/>
                </a:lnTo>
                <a:lnTo>
                  <a:pt x="2115" y="6015"/>
                </a:lnTo>
                <a:lnTo>
                  <a:pt x="2105" y="6006"/>
                </a:lnTo>
                <a:lnTo>
                  <a:pt x="2089" y="6003"/>
                </a:lnTo>
                <a:lnTo>
                  <a:pt x="2072" y="6006"/>
                </a:lnTo>
                <a:lnTo>
                  <a:pt x="2055" y="6015"/>
                </a:lnTo>
                <a:lnTo>
                  <a:pt x="2041" y="6028"/>
                </a:lnTo>
                <a:lnTo>
                  <a:pt x="2033" y="6045"/>
                </a:lnTo>
                <a:lnTo>
                  <a:pt x="2031" y="6062"/>
                </a:lnTo>
                <a:lnTo>
                  <a:pt x="2036" y="6075"/>
                </a:lnTo>
                <a:lnTo>
                  <a:pt x="2047" y="6084"/>
                </a:lnTo>
                <a:lnTo>
                  <a:pt x="2062" y="6087"/>
                </a:lnTo>
                <a:lnTo>
                  <a:pt x="2079" y="6084"/>
                </a:lnTo>
                <a:lnTo>
                  <a:pt x="2096" y="6075"/>
                </a:lnTo>
                <a:lnTo>
                  <a:pt x="2110" y="6062"/>
                </a:lnTo>
                <a:lnTo>
                  <a:pt x="2118" y="6045"/>
                </a:lnTo>
                <a:close/>
                <a:moveTo>
                  <a:pt x="2041" y="6151"/>
                </a:moveTo>
                <a:lnTo>
                  <a:pt x="2024" y="6154"/>
                </a:lnTo>
                <a:lnTo>
                  <a:pt x="2008" y="6163"/>
                </a:lnTo>
                <a:lnTo>
                  <a:pt x="1994" y="6176"/>
                </a:lnTo>
                <a:lnTo>
                  <a:pt x="1986" y="6193"/>
                </a:lnTo>
                <a:lnTo>
                  <a:pt x="1984" y="6209"/>
                </a:lnTo>
                <a:lnTo>
                  <a:pt x="1989" y="6222"/>
                </a:lnTo>
                <a:lnTo>
                  <a:pt x="2000" y="6231"/>
                </a:lnTo>
                <a:lnTo>
                  <a:pt x="2015" y="6234"/>
                </a:lnTo>
                <a:lnTo>
                  <a:pt x="2032" y="6231"/>
                </a:lnTo>
                <a:lnTo>
                  <a:pt x="2049" y="6222"/>
                </a:lnTo>
                <a:lnTo>
                  <a:pt x="2062" y="6209"/>
                </a:lnTo>
                <a:lnTo>
                  <a:pt x="2070" y="6193"/>
                </a:lnTo>
                <a:lnTo>
                  <a:pt x="2072" y="6176"/>
                </a:lnTo>
                <a:lnTo>
                  <a:pt x="2068" y="6163"/>
                </a:lnTo>
                <a:lnTo>
                  <a:pt x="2057" y="6154"/>
                </a:lnTo>
                <a:lnTo>
                  <a:pt x="2041" y="6151"/>
                </a:lnTo>
                <a:close/>
                <a:moveTo>
                  <a:pt x="1974" y="6488"/>
                </a:moveTo>
                <a:lnTo>
                  <a:pt x="1976" y="6472"/>
                </a:lnTo>
                <a:lnTo>
                  <a:pt x="1971" y="6459"/>
                </a:lnTo>
                <a:lnTo>
                  <a:pt x="1961" y="6450"/>
                </a:lnTo>
                <a:lnTo>
                  <a:pt x="1946" y="6447"/>
                </a:lnTo>
                <a:lnTo>
                  <a:pt x="1930" y="6450"/>
                </a:lnTo>
                <a:lnTo>
                  <a:pt x="1914" y="6459"/>
                </a:lnTo>
                <a:lnTo>
                  <a:pt x="1901" y="6472"/>
                </a:lnTo>
                <a:lnTo>
                  <a:pt x="1893" y="6488"/>
                </a:lnTo>
                <a:lnTo>
                  <a:pt x="1891" y="6503"/>
                </a:lnTo>
                <a:lnTo>
                  <a:pt x="1895" y="6517"/>
                </a:lnTo>
                <a:lnTo>
                  <a:pt x="1906" y="6525"/>
                </a:lnTo>
                <a:lnTo>
                  <a:pt x="1921" y="6528"/>
                </a:lnTo>
                <a:lnTo>
                  <a:pt x="1937" y="6525"/>
                </a:lnTo>
                <a:lnTo>
                  <a:pt x="1953" y="6517"/>
                </a:lnTo>
                <a:lnTo>
                  <a:pt x="1966" y="6503"/>
                </a:lnTo>
                <a:lnTo>
                  <a:pt x="1974" y="6488"/>
                </a:lnTo>
                <a:close/>
                <a:moveTo>
                  <a:pt x="1926" y="6635"/>
                </a:moveTo>
                <a:lnTo>
                  <a:pt x="1928" y="6620"/>
                </a:lnTo>
                <a:lnTo>
                  <a:pt x="1924" y="6606"/>
                </a:lnTo>
                <a:lnTo>
                  <a:pt x="1914" y="6598"/>
                </a:lnTo>
                <a:lnTo>
                  <a:pt x="1899" y="6595"/>
                </a:lnTo>
                <a:lnTo>
                  <a:pt x="1882" y="6598"/>
                </a:lnTo>
                <a:lnTo>
                  <a:pt x="1867" y="6606"/>
                </a:lnTo>
                <a:lnTo>
                  <a:pt x="1854" y="6620"/>
                </a:lnTo>
                <a:lnTo>
                  <a:pt x="1846" y="6635"/>
                </a:lnTo>
                <a:lnTo>
                  <a:pt x="1844" y="6650"/>
                </a:lnTo>
                <a:lnTo>
                  <a:pt x="1848" y="6664"/>
                </a:lnTo>
                <a:lnTo>
                  <a:pt x="1859" y="6672"/>
                </a:lnTo>
                <a:lnTo>
                  <a:pt x="1873" y="6675"/>
                </a:lnTo>
                <a:lnTo>
                  <a:pt x="1890" y="6672"/>
                </a:lnTo>
                <a:lnTo>
                  <a:pt x="1906" y="6664"/>
                </a:lnTo>
                <a:lnTo>
                  <a:pt x="1918" y="6650"/>
                </a:lnTo>
                <a:lnTo>
                  <a:pt x="1926" y="6635"/>
                </a:lnTo>
                <a:close/>
                <a:moveTo>
                  <a:pt x="1878" y="6782"/>
                </a:moveTo>
                <a:lnTo>
                  <a:pt x="1880" y="6768"/>
                </a:lnTo>
                <a:lnTo>
                  <a:pt x="1875" y="6755"/>
                </a:lnTo>
                <a:lnTo>
                  <a:pt x="1866" y="6746"/>
                </a:lnTo>
                <a:lnTo>
                  <a:pt x="1851" y="6743"/>
                </a:lnTo>
                <a:lnTo>
                  <a:pt x="1835" y="6746"/>
                </a:lnTo>
                <a:lnTo>
                  <a:pt x="1820" y="6755"/>
                </a:lnTo>
                <a:lnTo>
                  <a:pt x="1807" y="6768"/>
                </a:lnTo>
                <a:lnTo>
                  <a:pt x="1799" y="6782"/>
                </a:lnTo>
                <a:lnTo>
                  <a:pt x="1797" y="6798"/>
                </a:lnTo>
                <a:lnTo>
                  <a:pt x="1802" y="6811"/>
                </a:lnTo>
                <a:lnTo>
                  <a:pt x="1812" y="6819"/>
                </a:lnTo>
                <a:lnTo>
                  <a:pt x="1826" y="6822"/>
                </a:lnTo>
                <a:lnTo>
                  <a:pt x="1842" y="6819"/>
                </a:lnTo>
                <a:lnTo>
                  <a:pt x="1858" y="6811"/>
                </a:lnTo>
                <a:lnTo>
                  <a:pt x="1870" y="6798"/>
                </a:lnTo>
                <a:lnTo>
                  <a:pt x="1878" y="6782"/>
                </a:lnTo>
                <a:close/>
                <a:moveTo>
                  <a:pt x="1830" y="6930"/>
                </a:moveTo>
                <a:lnTo>
                  <a:pt x="1832" y="6915"/>
                </a:lnTo>
                <a:lnTo>
                  <a:pt x="1827" y="6903"/>
                </a:lnTo>
                <a:lnTo>
                  <a:pt x="1818" y="6895"/>
                </a:lnTo>
                <a:lnTo>
                  <a:pt x="1803" y="6892"/>
                </a:lnTo>
                <a:lnTo>
                  <a:pt x="1788" y="6895"/>
                </a:lnTo>
                <a:lnTo>
                  <a:pt x="1773" y="6903"/>
                </a:lnTo>
                <a:lnTo>
                  <a:pt x="1760" y="6915"/>
                </a:lnTo>
                <a:lnTo>
                  <a:pt x="1753" y="6930"/>
                </a:lnTo>
                <a:lnTo>
                  <a:pt x="1751" y="6946"/>
                </a:lnTo>
                <a:lnTo>
                  <a:pt x="1755" y="6957"/>
                </a:lnTo>
                <a:lnTo>
                  <a:pt x="1765" y="6966"/>
                </a:lnTo>
                <a:lnTo>
                  <a:pt x="1779" y="6968"/>
                </a:lnTo>
                <a:lnTo>
                  <a:pt x="1795" y="6966"/>
                </a:lnTo>
                <a:lnTo>
                  <a:pt x="1810" y="6957"/>
                </a:lnTo>
                <a:lnTo>
                  <a:pt x="1822" y="6945"/>
                </a:lnTo>
                <a:lnTo>
                  <a:pt x="1830" y="6930"/>
                </a:lnTo>
                <a:close/>
                <a:moveTo>
                  <a:pt x="1782" y="7078"/>
                </a:moveTo>
                <a:lnTo>
                  <a:pt x="1783" y="7063"/>
                </a:lnTo>
                <a:lnTo>
                  <a:pt x="1779" y="7051"/>
                </a:lnTo>
                <a:lnTo>
                  <a:pt x="1770" y="7043"/>
                </a:lnTo>
                <a:lnTo>
                  <a:pt x="1756" y="7040"/>
                </a:lnTo>
                <a:lnTo>
                  <a:pt x="1740" y="7043"/>
                </a:lnTo>
                <a:lnTo>
                  <a:pt x="1726" y="7051"/>
                </a:lnTo>
                <a:lnTo>
                  <a:pt x="1714" y="7063"/>
                </a:lnTo>
                <a:lnTo>
                  <a:pt x="1706" y="7078"/>
                </a:lnTo>
                <a:lnTo>
                  <a:pt x="1704" y="7093"/>
                </a:lnTo>
                <a:lnTo>
                  <a:pt x="1708" y="7104"/>
                </a:lnTo>
                <a:lnTo>
                  <a:pt x="1719" y="7112"/>
                </a:lnTo>
                <a:lnTo>
                  <a:pt x="1732" y="7115"/>
                </a:lnTo>
                <a:lnTo>
                  <a:pt x="1747" y="7112"/>
                </a:lnTo>
                <a:lnTo>
                  <a:pt x="1762" y="7104"/>
                </a:lnTo>
                <a:lnTo>
                  <a:pt x="1774" y="7093"/>
                </a:lnTo>
                <a:lnTo>
                  <a:pt x="1782" y="7078"/>
                </a:lnTo>
                <a:close/>
                <a:moveTo>
                  <a:pt x="1685" y="7373"/>
                </a:moveTo>
                <a:lnTo>
                  <a:pt x="1687" y="7359"/>
                </a:lnTo>
                <a:lnTo>
                  <a:pt x="1683" y="7347"/>
                </a:lnTo>
                <a:lnTo>
                  <a:pt x="1674" y="7339"/>
                </a:lnTo>
                <a:lnTo>
                  <a:pt x="1660" y="7337"/>
                </a:lnTo>
                <a:lnTo>
                  <a:pt x="1646" y="7339"/>
                </a:lnTo>
                <a:lnTo>
                  <a:pt x="1632" y="7347"/>
                </a:lnTo>
                <a:lnTo>
                  <a:pt x="1621" y="7359"/>
                </a:lnTo>
                <a:lnTo>
                  <a:pt x="1613" y="7373"/>
                </a:lnTo>
                <a:lnTo>
                  <a:pt x="1611" y="7387"/>
                </a:lnTo>
                <a:lnTo>
                  <a:pt x="1615" y="7398"/>
                </a:lnTo>
                <a:lnTo>
                  <a:pt x="1625" y="7406"/>
                </a:lnTo>
                <a:lnTo>
                  <a:pt x="1638" y="7409"/>
                </a:lnTo>
                <a:lnTo>
                  <a:pt x="1652" y="7406"/>
                </a:lnTo>
                <a:lnTo>
                  <a:pt x="1667" y="7398"/>
                </a:lnTo>
                <a:lnTo>
                  <a:pt x="1678" y="7387"/>
                </a:lnTo>
                <a:lnTo>
                  <a:pt x="1685" y="7373"/>
                </a:lnTo>
                <a:close/>
                <a:moveTo>
                  <a:pt x="1613" y="7485"/>
                </a:moveTo>
                <a:lnTo>
                  <a:pt x="1598" y="7488"/>
                </a:lnTo>
                <a:lnTo>
                  <a:pt x="1585" y="7495"/>
                </a:lnTo>
                <a:lnTo>
                  <a:pt x="1574" y="7507"/>
                </a:lnTo>
                <a:lnTo>
                  <a:pt x="1566" y="7520"/>
                </a:lnTo>
                <a:lnTo>
                  <a:pt x="1565" y="7534"/>
                </a:lnTo>
                <a:lnTo>
                  <a:pt x="1569" y="7546"/>
                </a:lnTo>
                <a:lnTo>
                  <a:pt x="1578" y="7553"/>
                </a:lnTo>
                <a:lnTo>
                  <a:pt x="1591" y="7556"/>
                </a:lnTo>
                <a:lnTo>
                  <a:pt x="1605" y="7553"/>
                </a:lnTo>
                <a:lnTo>
                  <a:pt x="1619" y="7546"/>
                </a:lnTo>
                <a:lnTo>
                  <a:pt x="1630" y="7534"/>
                </a:lnTo>
                <a:lnTo>
                  <a:pt x="1637" y="7520"/>
                </a:lnTo>
                <a:lnTo>
                  <a:pt x="1639" y="7507"/>
                </a:lnTo>
                <a:lnTo>
                  <a:pt x="1635" y="7495"/>
                </a:lnTo>
                <a:lnTo>
                  <a:pt x="1626" y="7488"/>
                </a:lnTo>
                <a:lnTo>
                  <a:pt x="1613" y="7485"/>
                </a:lnTo>
                <a:close/>
                <a:moveTo>
                  <a:pt x="1589" y="7668"/>
                </a:moveTo>
                <a:lnTo>
                  <a:pt x="1591" y="7655"/>
                </a:lnTo>
                <a:lnTo>
                  <a:pt x="1587" y="7644"/>
                </a:lnTo>
                <a:lnTo>
                  <a:pt x="1578" y="7636"/>
                </a:lnTo>
                <a:lnTo>
                  <a:pt x="1565" y="7633"/>
                </a:lnTo>
                <a:lnTo>
                  <a:pt x="1551" y="7636"/>
                </a:lnTo>
                <a:lnTo>
                  <a:pt x="1538" y="7644"/>
                </a:lnTo>
                <a:lnTo>
                  <a:pt x="1528" y="7655"/>
                </a:lnTo>
                <a:lnTo>
                  <a:pt x="1520" y="7668"/>
                </a:lnTo>
                <a:lnTo>
                  <a:pt x="1518" y="7681"/>
                </a:lnTo>
                <a:lnTo>
                  <a:pt x="1522" y="7692"/>
                </a:lnTo>
                <a:lnTo>
                  <a:pt x="1531" y="7700"/>
                </a:lnTo>
                <a:lnTo>
                  <a:pt x="1544" y="7702"/>
                </a:lnTo>
                <a:lnTo>
                  <a:pt x="1557" y="7700"/>
                </a:lnTo>
                <a:lnTo>
                  <a:pt x="1570" y="7692"/>
                </a:lnTo>
                <a:lnTo>
                  <a:pt x="1582" y="7681"/>
                </a:lnTo>
                <a:lnTo>
                  <a:pt x="1589" y="7668"/>
                </a:lnTo>
                <a:close/>
                <a:moveTo>
                  <a:pt x="1517" y="7783"/>
                </a:moveTo>
                <a:lnTo>
                  <a:pt x="1504" y="7785"/>
                </a:lnTo>
                <a:lnTo>
                  <a:pt x="1491" y="7792"/>
                </a:lnTo>
                <a:lnTo>
                  <a:pt x="1481" y="7802"/>
                </a:lnTo>
                <a:lnTo>
                  <a:pt x="1474" y="7815"/>
                </a:lnTo>
                <a:lnTo>
                  <a:pt x="1472" y="7829"/>
                </a:lnTo>
                <a:lnTo>
                  <a:pt x="1477" y="7839"/>
                </a:lnTo>
                <a:lnTo>
                  <a:pt x="1485" y="7846"/>
                </a:lnTo>
                <a:lnTo>
                  <a:pt x="1497" y="7848"/>
                </a:lnTo>
                <a:lnTo>
                  <a:pt x="1510" y="7846"/>
                </a:lnTo>
                <a:lnTo>
                  <a:pt x="1524" y="7839"/>
                </a:lnTo>
                <a:lnTo>
                  <a:pt x="1534" y="7829"/>
                </a:lnTo>
                <a:lnTo>
                  <a:pt x="1540" y="7815"/>
                </a:lnTo>
                <a:lnTo>
                  <a:pt x="1542" y="7802"/>
                </a:lnTo>
                <a:lnTo>
                  <a:pt x="1538" y="7792"/>
                </a:lnTo>
                <a:lnTo>
                  <a:pt x="1530" y="7785"/>
                </a:lnTo>
                <a:lnTo>
                  <a:pt x="1517" y="7783"/>
                </a:lnTo>
                <a:close/>
                <a:moveTo>
                  <a:pt x="1470" y="7931"/>
                </a:moveTo>
                <a:lnTo>
                  <a:pt x="1457" y="7933"/>
                </a:lnTo>
                <a:lnTo>
                  <a:pt x="1444" y="7940"/>
                </a:lnTo>
                <a:lnTo>
                  <a:pt x="1434" y="7950"/>
                </a:lnTo>
                <a:lnTo>
                  <a:pt x="1427" y="7962"/>
                </a:lnTo>
                <a:lnTo>
                  <a:pt x="1425" y="7976"/>
                </a:lnTo>
                <a:lnTo>
                  <a:pt x="1430" y="7986"/>
                </a:lnTo>
                <a:lnTo>
                  <a:pt x="1438" y="7993"/>
                </a:lnTo>
                <a:lnTo>
                  <a:pt x="1449" y="7995"/>
                </a:lnTo>
                <a:lnTo>
                  <a:pt x="1463" y="7993"/>
                </a:lnTo>
                <a:lnTo>
                  <a:pt x="1475" y="7986"/>
                </a:lnTo>
                <a:lnTo>
                  <a:pt x="1486" y="7976"/>
                </a:lnTo>
                <a:lnTo>
                  <a:pt x="1492" y="7962"/>
                </a:lnTo>
                <a:lnTo>
                  <a:pt x="1494" y="7950"/>
                </a:lnTo>
                <a:lnTo>
                  <a:pt x="1490" y="7940"/>
                </a:lnTo>
                <a:lnTo>
                  <a:pt x="1482" y="7933"/>
                </a:lnTo>
                <a:lnTo>
                  <a:pt x="1470" y="7931"/>
                </a:lnTo>
                <a:close/>
                <a:moveTo>
                  <a:pt x="1422" y="8079"/>
                </a:moveTo>
                <a:lnTo>
                  <a:pt x="1409" y="8081"/>
                </a:lnTo>
                <a:lnTo>
                  <a:pt x="1397" y="8088"/>
                </a:lnTo>
                <a:lnTo>
                  <a:pt x="1388" y="8098"/>
                </a:lnTo>
                <a:lnTo>
                  <a:pt x="1380" y="8111"/>
                </a:lnTo>
                <a:lnTo>
                  <a:pt x="1379" y="8123"/>
                </a:lnTo>
                <a:lnTo>
                  <a:pt x="1383" y="8133"/>
                </a:lnTo>
                <a:lnTo>
                  <a:pt x="1391" y="8139"/>
                </a:lnTo>
                <a:lnTo>
                  <a:pt x="1402" y="8142"/>
                </a:lnTo>
                <a:lnTo>
                  <a:pt x="1415" y="8139"/>
                </a:lnTo>
                <a:lnTo>
                  <a:pt x="1427" y="8133"/>
                </a:lnTo>
                <a:lnTo>
                  <a:pt x="1438" y="8123"/>
                </a:lnTo>
                <a:lnTo>
                  <a:pt x="1444" y="8111"/>
                </a:lnTo>
                <a:lnTo>
                  <a:pt x="1445" y="8098"/>
                </a:lnTo>
                <a:lnTo>
                  <a:pt x="1442" y="8088"/>
                </a:lnTo>
                <a:lnTo>
                  <a:pt x="1434" y="8081"/>
                </a:lnTo>
                <a:lnTo>
                  <a:pt x="1422" y="8079"/>
                </a:lnTo>
                <a:close/>
                <a:moveTo>
                  <a:pt x="1395" y="8258"/>
                </a:moveTo>
                <a:lnTo>
                  <a:pt x="1397" y="8247"/>
                </a:lnTo>
                <a:lnTo>
                  <a:pt x="1394" y="8236"/>
                </a:lnTo>
                <a:lnTo>
                  <a:pt x="1386" y="8230"/>
                </a:lnTo>
                <a:lnTo>
                  <a:pt x="1374" y="8228"/>
                </a:lnTo>
                <a:lnTo>
                  <a:pt x="1362" y="8230"/>
                </a:lnTo>
                <a:lnTo>
                  <a:pt x="1351" y="8236"/>
                </a:lnTo>
                <a:lnTo>
                  <a:pt x="1341" y="8247"/>
                </a:lnTo>
                <a:lnTo>
                  <a:pt x="1335" y="8258"/>
                </a:lnTo>
                <a:lnTo>
                  <a:pt x="1334" y="8270"/>
                </a:lnTo>
                <a:lnTo>
                  <a:pt x="1337" y="8279"/>
                </a:lnTo>
                <a:lnTo>
                  <a:pt x="1345" y="8285"/>
                </a:lnTo>
                <a:lnTo>
                  <a:pt x="1355" y="8288"/>
                </a:lnTo>
                <a:lnTo>
                  <a:pt x="1368" y="8285"/>
                </a:lnTo>
                <a:lnTo>
                  <a:pt x="1379" y="8279"/>
                </a:lnTo>
                <a:lnTo>
                  <a:pt x="1389" y="8270"/>
                </a:lnTo>
                <a:lnTo>
                  <a:pt x="1395" y="8258"/>
                </a:lnTo>
                <a:close/>
                <a:moveTo>
                  <a:pt x="1347" y="8405"/>
                </a:moveTo>
                <a:lnTo>
                  <a:pt x="1349" y="8394"/>
                </a:lnTo>
                <a:lnTo>
                  <a:pt x="1345" y="8384"/>
                </a:lnTo>
                <a:lnTo>
                  <a:pt x="1338" y="8378"/>
                </a:lnTo>
                <a:lnTo>
                  <a:pt x="1327" y="8376"/>
                </a:lnTo>
                <a:lnTo>
                  <a:pt x="1315" y="8378"/>
                </a:lnTo>
                <a:lnTo>
                  <a:pt x="1304" y="8384"/>
                </a:lnTo>
                <a:lnTo>
                  <a:pt x="1295" y="8394"/>
                </a:lnTo>
                <a:lnTo>
                  <a:pt x="1289" y="8405"/>
                </a:lnTo>
                <a:lnTo>
                  <a:pt x="1287" y="8417"/>
                </a:lnTo>
                <a:lnTo>
                  <a:pt x="1291" y="8426"/>
                </a:lnTo>
                <a:lnTo>
                  <a:pt x="1298" y="8433"/>
                </a:lnTo>
                <a:lnTo>
                  <a:pt x="1308" y="8435"/>
                </a:lnTo>
                <a:lnTo>
                  <a:pt x="1320" y="8433"/>
                </a:lnTo>
                <a:lnTo>
                  <a:pt x="1331" y="8426"/>
                </a:lnTo>
                <a:lnTo>
                  <a:pt x="1341" y="8417"/>
                </a:lnTo>
                <a:lnTo>
                  <a:pt x="1347" y="8405"/>
                </a:lnTo>
                <a:close/>
                <a:moveTo>
                  <a:pt x="1299" y="8553"/>
                </a:moveTo>
                <a:lnTo>
                  <a:pt x="1300" y="8543"/>
                </a:lnTo>
                <a:lnTo>
                  <a:pt x="1298" y="8534"/>
                </a:lnTo>
                <a:lnTo>
                  <a:pt x="1292" y="8528"/>
                </a:lnTo>
                <a:lnTo>
                  <a:pt x="1282" y="8524"/>
                </a:lnTo>
                <a:lnTo>
                  <a:pt x="1287" y="8509"/>
                </a:lnTo>
                <a:lnTo>
                  <a:pt x="1291" y="8494"/>
                </a:lnTo>
                <a:lnTo>
                  <a:pt x="1294" y="8477"/>
                </a:lnTo>
                <a:lnTo>
                  <a:pt x="1298" y="8462"/>
                </a:lnTo>
                <a:lnTo>
                  <a:pt x="1297" y="8456"/>
                </a:lnTo>
                <a:lnTo>
                  <a:pt x="1292" y="8454"/>
                </a:lnTo>
                <a:lnTo>
                  <a:pt x="1283" y="8455"/>
                </a:lnTo>
                <a:lnTo>
                  <a:pt x="1275" y="8458"/>
                </a:lnTo>
                <a:lnTo>
                  <a:pt x="1269" y="8472"/>
                </a:lnTo>
                <a:lnTo>
                  <a:pt x="1262" y="8494"/>
                </a:lnTo>
                <a:lnTo>
                  <a:pt x="1253" y="8520"/>
                </a:lnTo>
                <a:lnTo>
                  <a:pt x="1243" y="8551"/>
                </a:lnTo>
                <a:lnTo>
                  <a:pt x="1243" y="8552"/>
                </a:lnTo>
                <a:lnTo>
                  <a:pt x="1242" y="8553"/>
                </a:lnTo>
                <a:lnTo>
                  <a:pt x="1242" y="8554"/>
                </a:lnTo>
                <a:lnTo>
                  <a:pt x="1242" y="8555"/>
                </a:lnTo>
                <a:lnTo>
                  <a:pt x="1230" y="8590"/>
                </a:lnTo>
                <a:lnTo>
                  <a:pt x="1219" y="8626"/>
                </a:lnTo>
                <a:lnTo>
                  <a:pt x="1208" y="8661"/>
                </a:lnTo>
                <a:lnTo>
                  <a:pt x="1198" y="8696"/>
                </a:lnTo>
                <a:lnTo>
                  <a:pt x="1197" y="8698"/>
                </a:lnTo>
                <a:lnTo>
                  <a:pt x="1196" y="8700"/>
                </a:lnTo>
                <a:lnTo>
                  <a:pt x="1195" y="8703"/>
                </a:lnTo>
                <a:lnTo>
                  <a:pt x="1195" y="8706"/>
                </a:lnTo>
                <a:lnTo>
                  <a:pt x="1184" y="8740"/>
                </a:lnTo>
                <a:lnTo>
                  <a:pt x="1176" y="8768"/>
                </a:lnTo>
                <a:lnTo>
                  <a:pt x="1171" y="8786"/>
                </a:lnTo>
                <a:lnTo>
                  <a:pt x="1169" y="8793"/>
                </a:lnTo>
                <a:lnTo>
                  <a:pt x="1169" y="8810"/>
                </a:lnTo>
                <a:lnTo>
                  <a:pt x="1175" y="8819"/>
                </a:lnTo>
                <a:lnTo>
                  <a:pt x="1185" y="8817"/>
                </a:lnTo>
                <a:lnTo>
                  <a:pt x="1197" y="8797"/>
                </a:lnTo>
                <a:lnTo>
                  <a:pt x="1207" y="8771"/>
                </a:lnTo>
                <a:lnTo>
                  <a:pt x="1212" y="8752"/>
                </a:lnTo>
                <a:lnTo>
                  <a:pt x="1214" y="8738"/>
                </a:lnTo>
                <a:lnTo>
                  <a:pt x="1216" y="8728"/>
                </a:lnTo>
                <a:lnTo>
                  <a:pt x="1227" y="8725"/>
                </a:lnTo>
                <a:lnTo>
                  <a:pt x="1236" y="8719"/>
                </a:lnTo>
                <a:lnTo>
                  <a:pt x="1245" y="8710"/>
                </a:lnTo>
                <a:lnTo>
                  <a:pt x="1251" y="8700"/>
                </a:lnTo>
                <a:lnTo>
                  <a:pt x="1252" y="8691"/>
                </a:lnTo>
                <a:lnTo>
                  <a:pt x="1250" y="8684"/>
                </a:lnTo>
                <a:lnTo>
                  <a:pt x="1245" y="8678"/>
                </a:lnTo>
                <a:lnTo>
                  <a:pt x="1237" y="8675"/>
                </a:lnTo>
                <a:lnTo>
                  <a:pt x="1247" y="8651"/>
                </a:lnTo>
                <a:lnTo>
                  <a:pt x="1254" y="8628"/>
                </a:lnTo>
                <a:lnTo>
                  <a:pt x="1262" y="8604"/>
                </a:lnTo>
                <a:lnTo>
                  <a:pt x="1268" y="8581"/>
                </a:lnTo>
                <a:lnTo>
                  <a:pt x="1278" y="8577"/>
                </a:lnTo>
                <a:lnTo>
                  <a:pt x="1287" y="8570"/>
                </a:lnTo>
                <a:lnTo>
                  <a:pt x="1294" y="8562"/>
                </a:lnTo>
                <a:lnTo>
                  <a:pt x="1299" y="8553"/>
                </a:lnTo>
                <a:close/>
                <a:moveTo>
                  <a:pt x="1202" y="8848"/>
                </a:moveTo>
                <a:lnTo>
                  <a:pt x="1204" y="8837"/>
                </a:lnTo>
                <a:lnTo>
                  <a:pt x="1201" y="8829"/>
                </a:lnTo>
                <a:lnTo>
                  <a:pt x="1194" y="8824"/>
                </a:lnTo>
                <a:lnTo>
                  <a:pt x="1184" y="8822"/>
                </a:lnTo>
                <a:lnTo>
                  <a:pt x="1173" y="8824"/>
                </a:lnTo>
                <a:lnTo>
                  <a:pt x="1163" y="8829"/>
                </a:lnTo>
                <a:lnTo>
                  <a:pt x="1155" y="8837"/>
                </a:lnTo>
                <a:lnTo>
                  <a:pt x="1149" y="8848"/>
                </a:lnTo>
                <a:lnTo>
                  <a:pt x="1148" y="8859"/>
                </a:lnTo>
                <a:lnTo>
                  <a:pt x="1151" y="8867"/>
                </a:lnTo>
                <a:lnTo>
                  <a:pt x="1158" y="8873"/>
                </a:lnTo>
                <a:lnTo>
                  <a:pt x="1167" y="8875"/>
                </a:lnTo>
                <a:lnTo>
                  <a:pt x="1178" y="8873"/>
                </a:lnTo>
                <a:lnTo>
                  <a:pt x="1188" y="8867"/>
                </a:lnTo>
                <a:lnTo>
                  <a:pt x="1197" y="8859"/>
                </a:lnTo>
                <a:lnTo>
                  <a:pt x="1202" y="8848"/>
                </a:lnTo>
                <a:close/>
                <a:moveTo>
                  <a:pt x="1120" y="9021"/>
                </a:moveTo>
                <a:lnTo>
                  <a:pt x="1130" y="9019"/>
                </a:lnTo>
                <a:lnTo>
                  <a:pt x="1140" y="9014"/>
                </a:lnTo>
                <a:lnTo>
                  <a:pt x="1149" y="9006"/>
                </a:lnTo>
                <a:lnTo>
                  <a:pt x="1154" y="8996"/>
                </a:lnTo>
                <a:lnTo>
                  <a:pt x="1155" y="8985"/>
                </a:lnTo>
                <a:lnTo>
                  <a:pt x="1152" y="8977"/>
                </a:lnTo>
                <a:lnTo>
                  <a:pt x="1146" y="8972"/>
                </a:lnTo>
                <a:lnTo>
                  <a:pt x="1136" y="8970"/>
                </a:lnTo>
                <a:lnTo>
                  <a:pt x="1126" y="8972"/>
                </a:lnTo>
                <a:lnTo>
                  <a:pt x="1116" y="8977"/>
                </a:lnTo>
                <a:lnTo>
                  <a:pt x="1108" y="8985"/>
                </a:lnTo>
                <a:lnTo>
                  <a:pt x="1103" y="8996"/>
                </a:lnTo>
                <a:lnTo>
                  <a:pt x="1102" y="9006"/>
                </a:lnTo>
                <a:lnTo>
                  <a:pt x="1105" y="9014"/>
                </a:lnTo>
                <a:lnTo>
                  <a:pt x="1111" y="9019"/>
                </a:lnTo>
                <a:lnTo>
                  <a:pt x="1120" y="9021"/>
                </a:lnTo>
                <a:close/>
                <a:moveTo>
                  <a:pt x="1073" y="9167"/>
                </a:moveTo>
                <a:lnTo>
                  <a:pt x="1083" y="9165"/>
                </a:lnTo>
                <a:lnTo>
                  <a:pt x="1092" y="9160"/>
                </a:lnTo>
                <a:lnTo>
                  <a:pt x="1100" y="9153"/>
                </a:lnTo>
                <a:lnTo>
                  <a:pt x="1105" y="9143"/>
                </a:lnTo>
                <a:lnTo>
                  <a:pt x="1106" y="9134"/>
                </a:lnTo>
                <a:lnTo>
                  <a:pt x="1104" y="9126"/>
                </a:lnTo>
                <a:lnTo>
                  <a:pt x="1098" y="9121"/>
                </a:lnTo>
                <a:lnTo>
                  <a:pt x="1088" y="9119"/>
                </a:lnTo>
                <a:lnTo>
                  <a:pt x="1078" y="9121"/>
                </a:lnTo>
                <a:lnTo>
                  <a:pt x="1069" y="9126"/>
                </a:lnTo>
                <a:lnTo>
                  <a:pt x="1062" y="9134"/>
                </a:lnTo>
                <a:lnTo>
                  <a:pt x="1057" y="9143"/>
                </a:lnTo>
                <a:lnTo>
                  <a:pt x="1056" y="9153"/>
                </a:lnTo>
                <a:lnTo>
                  <a:pt x="1059" y="9160"/>
                </a:lnTo>
                <a:lnTo>
                  <a:pt x="1064" y="9165"/>
                </a:lnTo>
                <a:lnTo>
                  <a:pt x="1073" y="9167"/>
                </a:lnTo>
                <a:close/>
                <a:moveTo>
                  <a:pt x="1026" y="9313"/>
                </a:moveTo>
                <a:lnTo>
                  <a:pt x="1035" y="9312"/>
                </a:lnTo>
                <a:lnTo>
                  <a:pt x="1044" y="9307"/>
                </a:lnTo>
                <a:lnTo>
                  <a:pt x="1052" y="9300"/>
                </a:lnTo>
                <a:lnTo>
                  <a:pt x="1057" y="9291"/>
                </a:lnTo>
                <a:lnTo>
                  <a:pt x="1058" y="9282"/>
                </a:lnTo>
                <a:lnTo>
                  <a:pt x="1056" y="9275"/>
                </a:lnTo>
                <a:lnTo>
                  <a:pt x="1050" y="9269"/>
                </a:lnTo>
                <a:lnTo>
                  <a:pt x="1041" y="9267"/>
                </a:lnTo>
                <a:lnTo>
                  <a:pt x="1031" y="9269"/>
                </a:lnTo>
                <a:lnTo>
                  <a:pt x="1022" y="9275"/>
                </a:lnTo>
                <a:lnTo>
                  <a:pt x="1015" y="9282"/>
                </a:lnTo>
                <a:lnTo>
                  <a:pt x="1010" y="9291"/>
                </a:lnTo>
                <a:lnTo>
                  <a:pt x="1009" y="9300"/>
                </a:lnTo>
                <a:lnTo>
                  <a:pt x="1012" y="9307"/>
                </a:lnTo>
                <a:lnTo>
                  <a:pt x="1018" y="9312"/>
                </a:lnTo>
                <a:lnTo>
                  <a:pt x="1026" y="9313"/>
                </a:lnTo>
                <a:close/>
                <a:moveTo>
                  <a:pt x="979" y="9461"/>
                </a:moveTo>
                <a:lnTo>
                  <a:pt x="988" y="9458"/>
                </a:lnTo>
                <a:lnTo>
                  <a:pt x="996" y="9453"/>
                </a:lnTo>
                <a:lnTo>
                  <a:pt x="1004" y="9446"/>
                </a:lnTo>
                <a:lnTo>
                  <a:pt x="1008" y="9438"/>
                </a:lnTo>
                <a:lnTo>
                  <a:pt x="1009" y="9430"/>
                </a:lnTo>
                <a:lnTo>
                  <a:pt x="1007" y="9423"/>
                </a:lnTo>
                <a:lnTo>
                  <a:pt x="1002" y="9418"/>
                </a:lnTo>
                <a:lnTo>
                  <a:pt x="993" y="9416"/>
                </a:lnTo>
                <a:lnTo>
                  <a:pt x="984" y="9418"/>
                </a:lnTo>
                <a:lnTo>
                  <a:pt x="976" y="9423"/>
                </a:lnTo>
                <a:lnTo>
                  <a:pt x="969" y="9430"/>
                </a:lnTo>
                <a:lnTo>
                  <a:pt x="964" y="9438"/>
                </a:lnTo>
                <a:lnTo>
                  <a:pt x="963" y="9446"/>
                </a:lnTo>
                <a:lnTo>
                  <a:pt x="966" y="9453"/>
                </a:lnTo>
                <a:lnTo>
                  <a:pt x="971" y="9458"/>
                </a:lnTo>
                <a:lnTo>
                  <a:pt x="979" y="9461"/>
                </a:lnTo>
                <a:close/>
                <a:moveTo>
                  <a:pt x="932" y="9607"/>
                </a:moveTo>
                <a:lnTo>
                  <a:pt x="940" y="9606"/>
                </a:lnTo>
                <a:lnTo>
                  <a:pt x="948" y="9601"/>
                </a:lnTo>
                <a:lnTo>
                  <a:pt x="956" y="9594"/>
                </a:lnTo>
                <a:lnTo>
                  <a:pt x="960" y="9585"/>
                </a:lnTo>
                <a:lnTo>
                  <a:pt x="961" y="9577"/>
                </a:lnTo>
                <a:lnTo>
                  <a:pt x="959" y="9571"/>
                </a:lnTo>
                <a:lnTo>
                  <a:pt x="954" y="9566"/>
                </a:lnTo>
                <a:lnTo>
                  <a:pt x="945" y="9565"/>
                </a:lnTo>
                <a:lnTo>
                  <a:pt x="937" y="9566"/>
                </a:lnTo>
                <a:lnTo>
                  <a:pt x="929" y="9571"/>
                </a:lnTo>
                <a:lnTo>
                  <a:pt x="922" y="9577"/>
                </a:lnTo>
                <a:lnTo>
                  <a:pt x="918" y="9585"/>
                </a:lnTo>
                <a:lnTo>
                  <a:pt x="917" y="9594"/>
                </a:lnTo>
                <a:lnTo>
                  <a:pt x="919" y="9601"/>
                </a:lnTo>
                <a:lnTo>
                  <a:pt x="924" y="9606"/>
                </a:lnTo>
                <a:lnTo>
                  <a:pt x="932" y="9607"/>
                </a:lnTo>
                <a:close/>
                <a:moveTo>
                  <a:pt x="885" y="9753"/>
                </a:moveTo>
                <a:lnTo>
                  <a:pt x="893" y="9752"/>
                </a:lnTo>
                <a:lnTo>
                  <a:pt x="901" y="9748"/>
                </a:lnTo>
                <a:lnTo>
                  <a:pt x="908" y="9741"/>
                </a:lnTo>
                <a:lnTo>
                  <a:pt x="912" y="9733"/>
                </a:lnTo>
                <a:lnTo>
                  <a:pt x="913" y="9725"/>
                </a:lnTo>
                <a:lnTo>
                  <a:pt x="910" y="9719"/>
                </a:lnTo>
                <a:lnTo>
                  <a:pt x="905" y="9715"/>
                </a:lnTo>
                <a:lnTo>
                  <a:pt x="897" y="9713"/>
                </a:lnTo>
                <a:lnTo>
                  <a:pt x="889" y="9715"/>
                </a:lnTo>
                <a:lnTo>
                  <a:pt x="882" y="9719"/>
                </a:lnTo>
                <a:lnTo>
                  <a:pt x="875" y="9725"/>
                </a:lnTo>
                <a:lnTo>
                  <a:pt x="872" y="9733"/>
                </a:lnTo>
                <a:lnTo>
                  <a:pt x="871" y="9741"/>
                </a:lnTo>
                <a:lnTo>
                  <a:pt x="873" y="9748"/>
                </a:lnTo>
                <a:lnTo>
                  <a:pt x="878" y="9752"/>
                </a:lnTo>
                <a:lnTo>
                  <a:pt x="885" y="9753"/>
                </a:lnTo>
                <a:close/>
                <a:moveTo>
                  <a:pt x="3816" y="165"/>
                </a:moveTo>
                <a:lnTo>
                  <a:pt x="3825" y="162"/>
                </a:lnTo>
                <a:lnTo>
                  <a:pt x="3832" y="158"/>
                </a:lnTo>
                <a:lnTo>
                  <a:pt x="3839" y="152"/>
                </a:lnTo>
                <a:lnTo>
                  <a:pt x="3843" y="144"/>
                </a:lnTo>
                <a:lnTo>
                  <a:pt x="3844" y="136"/>
                </a:lnTo>
                <a:lnTo>
                  <a:pt x="3842" y="130"/>
                </a:lnTo>
                <a:lnTo>
                  <a:pt x="3837" y="126"/>
                </a:lnTo>
                <a:lnTo>
                  <a:pt x="3829" y="124"/>
                </a:lnTo>
                <a:lnTo>
                  <a:pt x="3821" y="126"/>
                </a:lnTo>
                <a:lnTo>
                  <a:pt x="3813" y="130"/>
                </a:lnTo>
                <a:lnTo>
                  <a:pt x="3807" y="136"/>
                </a:lnTo>
                <a:lnTo>
                  <a:pt x="3802" y="144"/>
                </a:lnTo>
                <a:lnTo>
                  <a:pt x="3801" y="152"/>
                </a:lnTo>
                <a:lnTo>
                  <a:pt x="3803" y="158"/>
                </a:lnTo>
                <a:lnTo>
                  <a:pt x="3809" y="162"/>
                </a:lnTo>
                <a:lnTo>
                  <a:pt x="3816" y="165"/>
                </a:lnTo>
                <a:close/>
                <a:moveTo>
                  <a:pt x="3769" y="314"/>
                </a:moveTo>
                <a:lnTo>
                  <a:pt x="3777" y="312"/>
                </a:lnTo>
                <a:lnTo>
                  <a:pt x="3786" y="307"/>
                </a:lnTo>
                <a:lnTo>
                  <a:pt x="3792" y="300"/>
                </a:lnTo>
                <a:lnTo>
                  <a:pt x="3797" y="291"/>
                </a:lnTo>
                <a:lnTo>
                  <a:pt x="3798" y="283"/>
                </a:lnTo>
                <a:lnTo>
                  <a:pt x="3795" y="276"/>
                </a:lnTo>
                <a:lnTo>
                  <a:pt x="3790" y="272"/>
                </a:lnTo>
                <a:lnTo>
                  <a:pt x="3782" y="270"/>
                </a:lnTo>
                <a:lnTo>
                  <a:pt x="3774" y="272"/>
                </a:lnTo>
                <a:lnTo>
                  <a:pt x="3765" y="276"/>
                </a:lnTo>
                <a:lnTo>
                  <a:pt x="3759" y="283"/>
                </a:lnTo>
                <a:lnTo>
                  <a:pt x="3753" y="291"/>
                </a:lnTo>
                <a:lnTo>
                  <a:pt x="3752" y="300"/>
                </a:lnTo>
                <a:lnTo>
                  <a:pt x="3755" y="307"/>
                </a:lnTo>
                <a:lnTo>
                  <a:pt x="3761" y="312"/>
                </a:lnTo>
                <a:lnTo>
                  <a:pt x="3769" y="314"/>
                </a:lnTo>
                <a:close/>
                <a:moveTo>
                  <a:pt x="3530" y="1056"/>
                </a:moveTo>
                <a:lnTo>
                  <a:pt x="3541" y="1054"/>
                </a:lnTo>
                <a:lnTo>
                  <a:pt x="3551" y="1048"/>
                </a:lnTo>
                <a:lnTo>
                  <a:pt x="3559" y="1039"/>
                </a:lnTo>
                <a:lnTo>
                  <a:pt x="3565" y="1029"/>
                </a:lnTo>
                <a:lnTo>
                  <a:pt x="3567" y="1019"/>
                </a:lnTo>
                <a:lnTo>
                  <a:pt x="3563" y="1011"/>
                </a:lnTo>
                <a:lnTo>
                  <a:pt x="3556" y="1005"/>
                </a:lnTo>
                <a:lnTo>
                  <a:pt x="3547" y="1002"/>
                </a:lnTo>
                <a:lnTo>
                  <a:pt x="3536" y="1005"/>
                </a:lnTo>
                <a:lnTo>
                  <a:pt x="3526" y="1011"/>
                </a:lnTo>
                <a:lnTo>
                  <a:pt x="3517" y="1019"/>
                </a:lnTo>
                <a:lnTo>
                  <a:pt x="3512" y="1029"/>
                </a:lnTo>
                <a:lnTo>
                  <a:pt x="3510" y="1039"/>
                </a:lnTo>
                <a:lnTo>
                  <a:pt x="3513" y="1048"/>
                </a:lnTo>
                <a:lnTo>
                  <a:pt x="3521" y="1054"/>
                </a:lnTo>
                <a:lnTo>
                  <a:pt x="3530" y="1056"/>
                </a:lnTo>
                <a:close/>
                <a:moveTo>
                  <a:pt x="3483" y="1204"/>
                </a:moveTo>
                <a:lnTo>
                  <a:pt x="3494" y="1202"/>
                </a:lnTo>
                <a:lnTo>
                  <a:pt x="3504" y="1197"/>
                </a:lnTo>
                <a:lnTo>
                  <a:pt x="3513" y="1187"/>
                </a:lnTo>
                <a:lnTo>
                  <a:pt x="3518" y="1177"/>
                </a:lnTo>
                <a:lnTo>
                  <a:pt x="3520" y="1166"/>
                </a:lnTo>
                <a:lnTo>
                  <a:pt x="3516" y="1158"/>
                </a:lnTo>
                <a:lnTo>
                  <a:pt x="3510" y="1152"/>
                </a:lnTo>
                <a:lnTo>
                  <a:pt x="3500" y="1150"/>
                </a:lnTo>
                <a:lnTo>
                  <a:pt x="3489" y="1152"/>
                </a:lnTo>
                <a:lnTo>
                  <a:pt x="3478" y="1158"/>
                </a:lnTo>
                <a:lnTo>
                  <a:pt x="3469" y="1166"/>
                </a:lnTo>
                <a:lnTo>
                  <a:pt x="3463" y="1177"/>
                </a:lnTo>
                <a:lnTo>
                  <a:pt x="3462" y="1187"/>
                </a:lnTo>
                <a:lnTo>
                  <a:pt x="3465" y="1197"/>
                </a:lnTo>
                <a:lnTo>
                  <a:pt x="3473" y="1202"/>
                </a:lnTo>
                <a:lnTo>
                  <a:pt x="3483" y="1204"/>
                </a:lnTo>
                <a:close/>
                <a:moveTo>
                  <a:pt x="3473" y="1324"/>
                </a:moveTo>
                <a:lnTo>
                  <a:pt x="3474" y="1313"/>
                </a:lnTo>
                <a:lnTo>
                  <a:pt x="3470" y="1304"/>
                </a:lnTo>
                <a:lnTo>
                  <a:pt x="3463" y="1299"/>
                </a:lnTo>
                <a:lnTo>
                  <a:pt x="3453" y="1296"/>
                </a:lnTo>
                <a:lnTo>
                  <a:pt x="3441" y="1299"/>
                </a:lnTo>
                <a:lnTo>
                  <a:pt x="3431" y="1304"/>
                </a:lnTo>
                <a:lnTo>
                  <a:pt x="3421" y="1313"/>
                </a:lnTo>
                <a:lnTo>
                  <a:pt x="3415" y="1324"/>
                </a:lnTo>
                <a:lnTo>
                  <a:pt x="3414" y="1336"/>
                </a:lnTo>
                <a:lnTo>
                  <a:pt x="3417" y="1345"/>
                </a:lnTo>
                <a:lnTo>
                  <a:pt x="3425" y="1350"/>
                </a:lnTo>
                <a:lnTo>
                  <a:pt x="3435" y="1353"/>
                </a:lnTo>
                <a:lnTo>
                  <a:pt x="3447" y="1350"/>
                </a:lnTo>
                <a:lnTo>
                  <a:pt x="3457" y="1345"/>
                </a:lnTo>
                <a:lnTo>
                  <a:pt x="3466" y="1336"/>
                </a:lnTo>
                <a:lnTo>
                  <a:pt x="3473" y="1324"/>
                </a:lnTo>
                <a:close/>
                <a:moveTo>
                  <a:pt x="3367" y="1472"/>
                </a:moveTo>
                <a:lnTo>
                  <a:pt x="3366" y="1483"/>
                </a:lnTo>
                <a:lnTo>
                  <a:pt x="3369" y="1492"/>
                </a:lnTo>
                <a:lnTo>
                  <a:pt x="3377" y="1499"/>
                </a:lnTo>
                <a:lnTo>
                  <a:pt x="3387" y="1501"/>
                </a:lnTo>
                <a:lnTo>
                  <a:pt x="3399" y="1499"/>
                </a:lnTo>
                <a:lnTo>
                  <a:pt x="3410" y="1492"/>
                </a:lnTo>
                <a:lnTo>
                  <a:pt x="3419" y="1483"/>
                </a:lnTo>
                <a:lnTo>
                  <a:pt x="3426" y="1472"/>
                </a:lnTo>
                <a:lnTo>
                  <a:pt x="3427" y="1460"/>
                </a:lnTo>
                <a:lnTo>
                  <a:pt x="3423" y="1451"/>
                </a:lnTo>
                <a:lnTo>
                  <a:pt x="3416" y="1445"/>
                </a:lnTo>
                <a:lnTo>
                  <a:pt x="3406" y="1443"/>
                </a:lnTo>
                <a:lnTo>
                  <a:pt x="3394" y="1445"/>
                </a:lnTo>
                <a:lnTo>
                  <a:pt x="3383" y="1451"/>
                </a:lnTo>
                <a:lnTo>
                  <a:pt x="3373" y="1460"/>
                </a:lnTo>
                <a:lnTo>
                  <a:pt x="3367" y="1472"/>
                </a:lnTo>
                <a:close/>
                <a:moveTo>
                  <a:pt x="3319" y="1620"/>
                </a:moveTo>
                <a:lnTo>
                  <a:pt x="3318" y="1631"/>
                </a:lnTo>
                <a:lnTo>
                  <a:pt x="3321" y="1640"/>
                </a:lnTo>
                <a:lnTo>
                  <a:pt x="3328" y="1647"/>
                </a:lnTo>
                <a:lnTo>
                  <a:pt x="3340" y="1649"/>
                </a:lnTo>
                <a:lnTo>
                  <a:pt x="3352" y="1647"/>
                </a:lnTo>
                <a:lnTo>
                  <a:pt x="3363" y="1640"/>
                </a:lnTo>
                <a:lnTo>
                  <a:pt x="3372" y="1631"/>
                </a:lnTo>
                <a:lnTo>
                  <a:pt x="3379" y="1620"/>
                </a:lnTo>
                <a:lnTo>
                  <a:pt x="3381" y="1607"/>
                </a:lnTo>
                <a:lnTo>
                  <a:pt x="3377" y="1598"/>
                </a:lnTo>
                <a:lnTo>
                  <a:pt x="3369" y="1592"/>
                </a:lnTo>
                <a:lnTo>
                  <a:pt x="3359" y="1589"/>
                </a:lnTo>
                <a:lnTo>
                  <a:pt x="3346" y="1592"/>
                </a:lnTo>
                <a:lnTo>
                  <a:pt x="3335" y="1598"/>
                </a:lnTo>
                <a:lnTo>
                  <a:pt x="3325" y="1607"/>
                </a:lnTo>
                <a:lnTo>
                  <a:pt x="3319" y="1620"/>
                </a:lnTo>
                <a:close/>
                <a:moveTo>
                  <a:pt x="3271" y="1767"/>
                </a:moveTo>
                <a:lnTo>
                  <a:pt x="3269" y="1779"/>
                </a:lnTo>
                <a:lnTo>
                  <a:pt x="3273" y="1788"/>
                </a:lnTo>
                <a:lnTo>
                  <a:pt x="3280" y="1795"/>
                </a:lnTo>
                <a:lnTo>
                  <a:pt x="3292" y="1797"/>
                </a:lnTo>
                <a:lnTo>
                  <a:pt x="3305" y="1795"/>
                </a:lnTo>
                <a:lnTo>
                  <a:pt x="3316" y="1788"/>
                </a:lnTo>
                <a:lnTo>
                  <a:pt x="3326" y="1779"/>
                </a:lnTo>
                <a:lnTo>
                  <a:pt x="3333" y="1767"/>
                </a:lnTo>
                <a:lnTo>
                  <a:pt x="3334" y="1755"/>
                </a:lnTo>
                <a:lnTo>
                  <a:pt x="3331" y="1745"/>
                </a:lnTo>
                <a:lnTo>
                  <a:pt x="3322" y="1738"/>
                </a:lnTo>
                <a:lnTo>
                  <a:pt x="3311" y="1736"/>
                </a:lnTo>
                <a:lnTo>
                  <a:pt x="3299" y="1738"/>
                </a:lnTo>
                <a:lnTo>
                  <a:pt x="3287" y="1745"/>
                </a:lnTo>
                <a:lnTo>
                  <a:pt x="3277" y="1755"/>
                </a:lnTo>
                <a:lnTo>
                  <a:pt x="3271" y="1767"/>
                </a:lnTo>
                <a:close/>
                <a:moveTo>
                  <a:pt x="3223" y="1914"/>
                </a:moveTo>
                <a:lnTo>
                  <a:pt x="3221" y="1926"/>
                </a:lnTo>
                <a:lnTo>
                  <a:pt x="3225" y="1936"/>
                </a:lnTo>
                <a:lnTo>
                  <a:pt x="3232" y="1944"/>
                </a:lnTo>
                <a:lnTo>
                  <a:pt x="3245" y="1946"/>
                </a:lnTo>
                <a:lnTo>
                  <a:pt x="3257" y="1944"/>
                </a:lnTo>
                <a:lnTo>
                  <a:pt x="3269" y="1936"/>
                </a:lnTo>
                <a:lnTo>
                  <a:pt x="3279" y="1926"/>
                </a:lnTo>
                <a:lnTo>
                  <a:pt x="3286" y="1914"/>
                </a:lnTo>
                <a:lnTo>
                  <a:pt x="3288" y="1902"/>
                </a:lnTo>
                <a:lnTo>
                  <a:pt x="3284" y="1893"/>
                </a:lnTo>
                <a:lnTo>
                  <a:pt x="3276" y="1885"/>
                </a:lnTo>
                <a:lnTo>
                  <a:pt x="3264" y="1883"/>
                </a:lnTo>
                <a:lnTo>
                  <a:pt x="3252" y="1885"/>
                </a:lnTo>
                <a:lnTo>
                  <a:pt x="3240" y="1893"/>
                </a:lnTo>
                <a:lnTo>
                  <a:pt x="3229" y="1902"/>
                </a:lnTo>
                <a:lnTo>
                  <a:pt x="3223" y="1914"/>
                </a:lnTo>
                <a:close/>
                <a:moveTo>
                  <a:pt x="3240" y="2062"/>
                </a:moveTo>
                <a:lnTo>
                  <a:pt x="3241" y="2049"/>
                </a:lnTo>
                <a:lnTo>
                  <a:pt x="3238" y="2039"/>
                </a:lnTo>
                <a:lnTo>
                  <a:pt x="3229" y="2033"/>
                </a:lnTo>
                <a:lnTo>
                  <a:pt x="3217" y="2029"/>
                </a:lnTo>
                <a:lnTo>
                  <a:pt x="3204" y="2033"/>
                </a:lnTo>
                <a:lnTo>
                  <a:pt x="3192" y="2039"/>
                </a:lnTo>
                <a:lnTo>
                  <a:pt x="3181" y="2049"/>
                </a:lnTo>
                <a:lnTo>
                  <a:pt x="3174" y="2062"/>
                </a:lnTo>
                <a:lnTo>
                  <a:pt x="3173" y="2074"/>
                </a:lnTo>
                <a:lnTo>
                  <a:pt x="3177" y="2085"/>
                </a:lnTo>
                <a:lnTo>
                  <a:pt x="3184" y="2092"/>
                </a:lnTo>
                <a:lnTo>
                  <a:pt x="3197" y="2094"/>
                </a:lnTo>
                <a:lnTo>
                  <a:pt x="3210" y="2092"/>
                </a:lnTo>
                <a:lnTo>
                  <a:pt x="3222" y="2085"/>
                </a:lnTo>
                <a:lnTo>
                  <a:pt x="3232" y="2074"/>
                </a:lnTo>
                <a:lnTo>
                  <a:pt x="3240" y="2062"/>
                </a:lnTo>
                <a:close/>
                <a:moveTo>
                  <a:pt x="3126" y="2209"/>
                </a:moveTo>
                <a:lnTo>
                  <a:pt x="3125" y="2223"/>
                </a:lnTo>
                <a:lnTo>
                  <a:pt x="3128" y="2233"/>
                </a:lnTo>
                <a:lnTo>
                  <a:pt x="3136" y="2240"/>
                </a:lnTo>
                <a:lnTo>
                  <a:pt x="3149" y="2243"/>
                </a:lnTo>
                <a:lnTo>
                  <a:pt x="3163" y="2240"/>
                </a:lnTo>
                <a:lnTo>
                  <a:pt x="3175" y="2233"/>
                </a:lnTo>
                <a:lnTo>
                  <a:pt x="3187" y="2223"/>
                </a:lnTo>
                <a:lnTo>
                  <a:pt x="3193" y="2209"/>
                </a:lnTo>
                <a:lnTo>
                  <a:pt x="3195" y="2197"/>
                </a:lnTo>
                <a:lnTo>
                  <a:pt x="3191" y="2186"/>
                </a:lnTo>
                <a:lnTo>
                  <a:pt x="3182" y="2179"/>
                </a:lnTo>
                <a:lnTo>
                  <a:pt x="3170" y="2177"/>
                </a:lnTo>
                <a:lnTo>
                  <a:pt x="3157" y="2179"/>
                </a:lnTo>
                <a:lnTo>
                  <a:pt x="3144" y="2186"/>
                </a:lnTo>
                <a:lnTo>
                  <a:pt x="3133" y="2197"/>
                </a:lnTo>
                <a:lnTo>
                  <a:pt x="3126" y="2209"/>
                </a:lnTo>
                <a:close/>
                <a:moveTo>
                  <a:pt x="2866" y="3242"/>
                </a:moveTo>
                <a:lnTo>
                  <a:pt x="2868" y="3227"/>
                </a:lnTo>
                <a:lnTo>
                  <a:pt x="2864" y="3216"/>
                </a:lnTo>
                <a:lnTo>
                  <a:pt x="2853" y="3208"/>
                </a:lnTo>
                <a:lnTo>
                  <a:pt x="2840" y="3205"/>
                </a:lnTo>
                <a:lnTo>
                  <a:pt x="2825" y="3208"/>
                </a:lnTo>
                <a:lnTo>
                  <a:pt x="2810" y="3216"/>
                </a:lnTo>
                <a:lnTo>
                  <a:pt x="2798" y="3227"/>
                </a:lnTo>
                <a:lnTo>
                  <a:pt x="2790" y="3242"/>
                </a:lnTo>
                <a:lnTo>
                  <a:pt x="2789" y="3257"/>
                </a:lnTo>
                <a:lnTo>
                  <a:pt x="2793" y="3269"/>
                </a:lnTo>
                <a:lnTo>
                  <a:pt x="2802" y="3277"/>
                </a:lnTo>
                <a:lnTo>
                  <a:pt x="2816" y="3280"/>
                </a:lnTo>
                <a:lnTo>
                  <a:pt x="2832" y="3277"/>
                </a:lnTo>
                <a:lnTo>
                  <a:pt x="2846" y="3269"/>
                </a:lnTo>
                <a:lnTo>
                  <a:pt x="2858" y="3257"/>
                </a:lnTo>
                <a:lnTo>
                  <a:pt x="2866" y="3242"/>
                </a:lnTo>
                <a:close/>
                <a:moveTo>
                  <a:pt x="2819" y="3390"/>
                </a:moveTo>
                <a:lnTo>
                  <a:pt x="2821" y="3375"/>
                </a:lnTo>
                <a:lnTo>
                  <a:pt x="2817" y="3363"/>
                </a:lnTo>
                <a:lnTo>
                  <a:pt x="2807" y="3355"/>
                </a:lnTo>
                <a:lnTo>
                  <a:pt x="2793" y="3352"/>
                </a:lnTo>
                <a:lnTo>
                  <a:pt x="2777" y="3355"/>
                </a:lnTo>
                <a:lnTo>
                  <a:pt x="2763" y="3363"/>
                </a:lnTo>
                <a:lnTo>
                  <a:pt x="2750" y="3375"/>
                </a:lnTo>
                <a:lnTo>
                  <a:pt x="2743" y="3390"/>
                </a:lnTo>
                <a:lnTo>
                  <a:pt x="2741" y="3405"/>
                </a:lnTo>
                <a:lnTo>
                  <a:pt x="2745" y="3416"/>
                </a:lnTo>
                <a:lnTo>
                  <a:pt x="2754" y="3424"/>
                </a:lnTo>
                <a:lnTo>
                  <a:pt x="2769" y="3427"/>
                </a:lnTo>
                <a:lnTo>
                  <a:pt x="2784" y="3424"/>
                </a:lnTo>
                <a:lnTo>
                  <a:pt x="2799" y="3416"/>
                </a:lnTo>
                <a:lnTo>
                  <a:pt x="2811" y="3405"/>
                </a:lnTo>
                <a:lnTo>
                  <a:pt x="2819" y="3390"/>
                </a:lnTo>
                <a:close/>
                <a:moveTo>
                  <a:pt x="2772" y="3537"/>
                </a:moveTo>
                <a:lnTo>
                  <a:pt x="2774" y="3522"/>
                </a:lnTo>
                <a:lnTo>
                  <a:pt x="2770" y="3510"/>
                </a:lnTo>
                <a:lnTo>
                  <a:pt x="2760" y="3502"/>
                </a:lnTo>
                <a:lnTo>
                  <a:pt x="2745" y="3499"/>
                </a:lnTo>
                <a:lnTo>
                  <a:pt x="2730" y="3502"/>
                </a:lnTo>
                <a:lnTo>
                  <a:pt x="2715" y="3510"/>
                </a:lnTo>
                <a:lnTo>
                  <a:pt x="2702" y="3522"/>
                </a:lnTo>
                <a:lnTo>
                  <a:pt x="2695" y="3537"/>
                </a:lnTo>
                <a:lnTo>
                  <a:pt x="2693" y="3552"/>
                </a:lnTo>
                <a:lnTo>
                  <a:pt x="2697" y="3564"/>
                </a:lnTo>
                <a:lnTo>
                  <a:pt x="2707" y="3572"/>
                </a:lnTo>
                <a:lnTo>
                  <a:pt x="2721" y="3576"/>
                </a:lnTo>
                <a:lnTo>
                  <a:pt x="2737" y="3572"/>
                </a:lnTo>
                <a:lnTo>
                  <a:pt x="2751" y="3564"/>
                </a:lnTo>
                <a:lnTo>
                  <a:pt x="2764" y="3552"/>
                </a:lnTo>
                <a:lnTo>
                  <a:pt x="2772" y="3537"/>
                </a:lnTo>
                <a:close/>
                <a:moveTo>
                  <a:pt x="2725" y="3685"/>
                </a:moveTo>
                <a:lnTo>
                  <a:pt x="2727" y="3670"/>
                </a:lnTo>
                <a:lnTo>
                  <a:pt x="2723" y="3657"/>
                </a:lnTo>
                <a:lnTo>
                  <a:pt x="2713" y="3649"/>
                </a:lnTo>
                <a:lnTo>
                  <a:pt x="2698" y="3646"/>
                </a:lnTo>
                <a:lnTo>
                  <a:pt x="2682" y="3649"/>
                </a:lnTo>
                <a:lnTo>
                  <a:pt x="2668" y="3657"/>
                </a:lnTo>
                <a:lnTo>
                  <a:pt x="2655" y="3670"/>
                </a:lnTo>
                <a:lnTo>
                  <a:pt x="2647" y="3685"/>
                </a:lnTo>
                <a:lnTo>
                  <a:pt x="2645" y="3700"/>
                </a:lnTo>
                <a:lnTo>
                  <a:pt x="2649" y="3712"/>
                </a:lnTo>
                <a:lnTo>
                  <a:pt x="2659" y="3721"/>
                </a:lnTo>
                <a:lnTo>
                  <a:pt x="2674" y="3724"/>
                </a:lnTo>
                <a:lnTo>
                  <a:pt x="2690" y="3721"/>
                </a:lnTo>
                <a:lnTo>
                  <a:pt x="2704" y="3712"/>
                </a:lnTo>
                <a:lnTo>
                  <a:pt x="2717" y="3700"/>
                </a:lnTo>
                <a:lnTo>
                  <a:pt x="2725" y="3685"/>
                </a:lnTo>
                <a:close/>
                <a:moveTo>
                  <a:pt x="2651" y="3793"/>
                </a:moveTo>
                <a:lnTo>
                  <a:pt x="2635" y="3796"/>
                </a:lnTo>
                <a:lnTo>
                  <a:pt x="2620" y="3804"/>
                </a:lnTo>
                <a:lnTo>
                  <a:pt x="2607" y="3817"/>
                </a:lnTo>
                <a:lnTo>
                  <a:pt x="2599" y="3832"/>
                </a:lnTo>
                <a:lnTo>
                  <a:pt x="2597" y="3847"/>
                </a:lnTo>
                <a:lnTo>
                  <a:pt x="2602" y="3860"/>
                </a:lnTo>
                <a:lnTo>
                  <a:pt x="2611" y="3869"/>
                </a:lnTo>
                <a:lnTo>
                  <a:pt x="2626" y="3872"/>
                </a:lnTo>
                <a:lnTo>
                  <a:pt x="2642" y="3869"/>
                </a:lnTo>
                <a:lnTo>
                  <a:pt x="2657" y="3860"/>
                </a:lnTo>
                <a:lnTo>
                  <a:pt x="2670" y="3847"/>
                </a:lnTo>
                <a:lnTo>
                  <a:pt x="2678" y="3832"/>
                </a:lnTo>
                <a:lnTo>
                  <a:pt x="2680" y="3817"/>
                </a:lnTo>
                <a:lnTo>
                  <a:pt x="2676" y="3804"/>
                </a:lnTo>
                <a:lnTo>
                  <a:pt x="2666" y="3796"/>
                </a:lnTo>
                <a:lnTo>
                  <a:pt x="2651" y="3793"/>
                </a:lnTo>
                <a:close/>
                <a:moveTo>
                  <a:pt x="2631" y="3980"/>
                </a:moveTo>
                <a:lnTo>
                  <a:pt x="2633" y="3964"/>
                </a:lnTo>
                <a:lnTo>
                  <a:pt x="2629" y="3952"/>
                </a:lnTo>
                <a:lnTo>
                  <a:pt x="2619" y="3943"/>
                </a:lnTo>
                <a:lnTo>
                  <a:pt x="2604" y="3940"/>
                </a:lnTo>
                <a:lnTo>
                  <a:pt x="2588" y="3943"/>
                </a:lnTo>
                <a:lnTo>
                  <a:pt x="2573" y="3952"/>
                </a:lnTo>
                <a:lnTo>
                  <a:pt x="2559" y="3964"/>
                </a:lnTo>
                <a:lnTo>
                  <a:pt x="2551" y="3980"/>
                </a:lnTo>
                <a:lnTo>
                  <a:pt x="2550" y="3996"/>
                </a:lnTo>
                <a:lnTo>
                  <a:pt x="2554" y="4008"/>
                </a:lnTo>
                <a:lnTo>
                  <a:pt x="2564" y="4016"/>
                </a:lnTo>
                <a:lnTo>
                  <a:pt x="2579" y="4019"/>
                </a:lnTo>
                <a:lnTo>
                  <a:pt x="2595" y="4016"/>
                </a:lnTo>
                <a:lnTo>
                  <a:pt x="2610" y="4008"/>
                </a:lnTo>
                <a:lnTo>
                  <a:pt x="2623" y="3996"/>
                </a:lnTo>
                <a:lnTo>
                  <a:pt x="2631" y="3980"/>
                </a:lnTo>
                <a:close/>
                <a:moveTo>
                  <a:pt x="2584" y="4127"/>
                </a:moveTo>
                <a:lnTo>
                  <a:pt x="2585" y="4112"/>
                </a:lnTo>
                <a:lnTo>
                  <a:pt x="2581" y="4099"/>
                </a:lnTo>
                <a:lnTo>
                  <a:pt x="2571" y="4091"/>
                </a:lnTo>
                <a:lnTo>
                  <a:pt x="2556" y="4088"/>
                </a:lnTo>
                <a:lnTo>
                  <a:pt x="2540" y="4091"/>
                </a:lnTo>
                <a:lnTo>
                  <a:pt x="2525" y="4099"/>
                </a:lnTo>
                <a:lnTo>
                  <a:pt x="2512" y="4112"/>
                </a:lnTo>
                <a:lnTo>
                  <a:pt x="2504" y="4127"/>
                </a:lnTo>
                <a:lnTo>
                  <a:pt x="2502" y="4143"/>
                </a:lnTo>
                <a:lnTo>
                  <a:pt x="2507" y="4155"/>
                </a:lnTo>
                <a:lnTo>
                  <a:pt x="2516" y="4164"/>
                </a:lnTo>
                <a:lnTo>
                  <a:pt x="2531" y="4167"/>
                </a:lnTo>
                <a:lnTo>
                  <a:pt x="2547" y="4164"/>
                </a:lnTo>
                <a:lnTo>
                  <a:pt x="2563" y="4155"/>
                </a:lnTo>
                <a:lnTo>
                  <a:pt x="2576" y="4143"/>
                </a:lnTo>
                <a:lnTo>
                  <a:pt x="2584" y="4127"/>
                </a:lnTo>
                <a:close/>
                <a:moveTo>
                  <a:pt x="2509" y="4235"/>
                </a:moveTo>
                <a:lnTo>
                  <a:pt x="2493" y="4238"/>
                </a:lnTo>
                <a:lnTo>
                  <a:pt x="2478" y="4247"/>
                </a:lnTo>
                <a:lnTo>
                  <a:pt x="2464" y="4259"/>
                </a:lnTo>
                <a:lnTo>
                  <a:pt x="2456" y="4275"/>
                </a:lnTo>
                <a:lnTo>
                  <a:pt x="2454" y="4291"/>
                </a:lnTo>
                <a:lnTo>
                  <a:pt x="2459" y="4303"/>
                </a:lnTo>
                <a:lnTo>
                  <a:pt x="2469" y="4311"/>
                </a:lnTo>
                <a:lnTo>
                  <a:pt x="2484" y="4315"/>
                </a:lnTo>
                <a:lnTo>
                  <a:pt x="2500" y="4311"/>
                </a:lnTo>
                <a:lnTo>
                  <a:pt x="2515" y="4303"/>
                </a:lnTo>
                <a:lnTo>
                  <a:pt x="2529" y="4291"/>
                </a:lnTo>
                <a:lnTo>
                  <a:pt x="2537" y="4275"/>
                </a:lnTo>
                <a:lnTo>
                  <a:pt x="2539" y="4259"/>
                </a:lnTo>
                <a:lnTo>
                  <a:pt x="2534" y="4247"/>
                </a:lnTo>
                <a:lnTo>
                  <a:pt x="2524" y="4238"/>
                </a:lnTo>
                <a:lnTo>
                  <a:pt x="2509" y="4235"/>
                </a:lnTo>
                <a:close/>
                <a:moveTo>
                  <a:pt x="2489" y="4423"/>
                </a:moveTo>
                <a:lnTo>
                  <a:pt x="2491" y="4406"/>
                </a:lnTo>
                <a:lnTo>
                  <a:pt x="2487" y="4394"/>
                </a:lnTo>
                <a:lnTo>
                  <a:pt x="2477" y="4385"/>
                </a:lnTo>
                <a:lnTo>
                  <a:pt x="2462" y="4382"/>
                </a:lnTo>
                <a:lnTo>
                  <a:pt x="2445" y="4385"/>
                </a:lnTo>
                <a:lnTo>
                  <a:pt x="2430" y="4394"/>
                </a:lnTo>
                <a:lnTo>
                  <a:pt x="2417" y="4406"/>
                </a:lnTo>
                <a:lnTo>
                  <a:pt x="2409" y="4423"/>
                </a:lnTo>
                <a:lnTo>
                  <a:pt x="2407" y="4438"/>
                </a:lnTo>
                <a:lnTo>
                  <a:pt x="2411" y="4450"/>
                </a:lnTo>
                <a:lnTo>
                  <a:pt x="2421" y="4459"/>
                </a:lnTo>
                <a:lnTo>
                  <a:pt x="2437" y="4463"/>
                </a:lnTo>
                <a:lnTo>
                  <a:pt x="2453" y="4459"/>
                </a:lnTo>
                <a:lnTo>
                  <a:pt x="2468" y="4450"/>
                </a:lnTo>
                <a:lnTo>
                  <a:pt x="2481" y="4438"/>
                </a:lnTo>
                <a:lnTo>
                  <a:pt x="2489" y="4423"/>
                </a:lnTo>
                <a:close/>
                <a:moveTo>
                  <a:pt x="2442" y="4570"/>
                </a:moveTo>
                <a:lnTo>
                  <a:pt x="2444" y="4555"/>
                </a:lnTo>
                <a:lnTo>
                  <a:pt x="2439" y="4541"/>
                </a:lnTo>
                <a:lnTo>
                  <a:pt x="2430" y="4533"/>
                </a:lnTo>
                <a:lnTo>
                  <a:pt x="2414" y="4530"/>
                </a:lnTo>
                <a:lnTo>
                  <a:pt x="2398" y="4533"/>
                </a:lnTo>
                <a:lnTo>
                  <a:pt x="2383" y="4541"/>
                </a:lnTo>
                <a:lnTo>
                  <a:pt x="2370" y="4555"/>
                </a:lnTo>
                <a:lnTo>
                  <a:pt x="2362" y="4570"/>
                </a:lnTo>
                <a:lnTo>
                  <a:pt x="2360" y="4585"/>
                </a:lnTo>
                <a:lnTo>
                  <a:pt x="2364" y="4598"/>
                </a:lnTo>
                <a:lnTo>
                  <a:pt x="2374" y="4607"/>
                </a:lnTo>
                <a:lnTo>
                  <a:pt x="2389" y="4610"/>
                </a:lnTo>
                <a:lnTo>
                  <a:pt x="2405" y="4607"/>
                </a:lnTo>
                <a:lnTo>
                  <a:pt x="2421" y="4598"/>
                </a:lnTo>
                <a:lnTo>
                  <a:pt x="2434" y="4585"/>
                </a:lnTo>
                <a:lnTo>
                  <a:pt x="2442" y="4570"/>
                </a:lnTo>
                <a:close/>
                <a:moveTo>
                  <a:pt x="2395" y="4717"/>
                </a:moveTo>
                <a:lnTo>
                  <a:pt x="2396" y="4702"/>
                </a:lnTo>
                <a:lnTo>
                  <a:pt x="2392" y="4689"/>
                </a:lnTo>
                <a:lnTo>
                  <a:pt x="2382" y="4680"/>
                </a:lnTo>
                <a:lnTo>
                  <a:pt x="2367" y="4677"/>
                </a:lnTo>
                <a:lnTo>
                  <a:pt x="2351" y="4680"/>
                </a:lnTo>
                <a:lnTo>
                  <a:pt x="2336" y="4689"/>
                </a:lnTo>
                <a:lnTo>
                  <a:pt x="2322" y="4702"/>
                </a:lnTo>
                <a:lnTo>
                  <a:pt x="2314" y="4717"/>
                </a:lnTo>
                <a:lnTo>
                  <a:pt x="2312" y="4733"/>
                </a:lnTo>
                <a:lnTo>
                  <a:pt x="2317" y="4746"/>
                </a:lnTo>
                <a:lnTo>
                  <a:pt x="2327" y="4755"/>
                </a:lnTo>
                <a:lnTo>
                  <a:pt x="2342" y="4758"/>
                </a:lnTo>
                <a:lnTo>
                  <a:pt x="2358" y="4755"/>
                </a:lnTo>
                <a:lnTo>
                  <a:pt x="2373" y="4746"/>
                </a:lnTo>
                <a:lnTo>
                  <a:pt x="2387" y="4733"/>
                </a:lnTo>
                <a:lnTo>
                  <a:pt x="2395" y="4717"/>
                </a:lnTo>
                <a:close/>
                <a:moveTo>
                  <a:pt x="2347" y="4865"/>
                </a:moveTo>
                <a:lnTo>
                  <a:pt x="2349" y="4849"/>
                </a:lnTo>
                <a:lnTo>
                  <a:pt x="2345" y="4837"/>
                </a:lnTo>
                <a:lnTo>
                  <a:pt x="2335" y="4828"/>
                </a:lnTo>
                <a:lnTo>
                  <a:pt x="2320" y="4824"/>
                </a:lnTo>
                <a:lnTo>
                  <a:pt x="2303" y="4828"/>
                </a:lnTo>
                <a:lnTo>
                  <a:pt x="2288" y="4837"/>
                </a:lnTo>
                <a:lnTo>
                  <a:pt x="2275" y="4849"/>
                </a:lnTo>
                <a:lnTo>
                  <a:pt x="2267" y="4865"/>
                </a:lnTo>
                <a:lnTo>
                  <a:pt x="2265" y="4880"/>
                </a:lnTo>
                <a:lnTo>
                  <a:pt x="2269" y="4893"/>
                </a:lnTo>
                <a:lnTo>
                  <a:pt x="2279" y="4902"/>
                </a:lnTo>
                <a:lnTo>
                  <a:pt x="2294" y="4905"/>
                </a:lnTo>
                <a:lnTo>
                  <a:pt x="2311" y="4902"/>
                </a:lnTo>
                <a:lnTo>
                  <a:pt x="2326" y="4893"/>
                </a:lnTo>
                <a:lnTo>
                  <a:pt x="2339" y="4880"/>
                </a:lnTo>
                <a:lnTo>
                  <a:pt x="2347" y="4865"/>
                </a:lnTo>
                <a:close/>
                <a:moveTo>
                  <a:pt x="2300" y="5012"/>
                </a:moveTo>
                <a:lnTo>
                  <a:pt x="2302" y="4997"/>
                </a:lnTo>
                <a:lnTo>
                  <a:pt x="2297" y="4984"/>
                </a:lnTo>
                <a:lnTo>
                  <a:pt x="2288" y="4976"/>
                </a:lnTo>
                <a:lnTo>
                  <a:pt x="2272" y="4972"/>
                </a:lnTo>
                <a:lnTo>
                  <a:pt x="2256" y="4976"/>
                </a:lnTo>
                <a:lnTo>
                  <a:pt x="2241" y="4984"/>
                </a:lnTo>
                <a:lnTo>
                  <a:pt x="2227" y="4997"/>
                </a:lnTo>
                <a:lnTo>
                  <a:pt x="2219" y="5012"/>
                </a:lnTo>
                <a:lnTo>
                  <a:pt x="2218" y="5028"/>
                </a:lnTo>
                <a:lnTo>
                  <a:pt x="2222" y="5041"/>
                </a:lnTo>
                <a:lnTo>
                  <a:pt x="2232" y="5049"/>
                </a:lnTo>
                <a:lnTo>
                  <a:pt x="2247" y="5052"/>
                </a:lnTo>
                <a:lnTo>
                  <a:pt x="2263" y="5049"/>
                </a:lnTo>
                <a:lnTo>
                  <a:pt x="2278" y="5041"/>
                </a:lnTo>
                <a:lnTo>
                  <a:pt x="2292" y="5028"/>
                </a:lnTo>
                <a:lnTo>
                  <a:pt x="2300" y="5012"/>
                </a:lnTo>
                <a:close/>
                <a:moveTo>
                  <a:pt x="2253" y="5159"/>
                </a:moveTo>
                <a:lnTo>
                  <a:pt x="2254" y="5144"/>
                </a:lnTo>
                <a:lnTo>
                  <a:pt x="2250" y="5132"/>
                </a:lnTo>
                <a:lnTo>
                  <a:pt x="2240" y="5123"/>
                </a:lnTo>
                <a:lnTo>
                  <a:pt x="2225" y="5120"/>
                </a:lnTo>
                <a:lnTo>
                  <a:pt x="2209" y="5123"/>
                </a:lnTo>
                <a:lnTo>
                  <a:pt x="2193" y="5132"/>
                </a:lnTo>
                <a:lnTo>
                  <a:pt x="2180" y="5144"/>
                </a:lnTo>
                <a:lnTo>
                  <a:pt x="2172" y="5159"/>
                </a:lnTo>
                <a:lnTo>
                  <a:pt x="2170" y="5176"/>
                </a:lnTo>
                <a:lnTo>
                  <a:pt x="2175" y="5188"/>
                </a:lnTo>
                <a:lnTo>
                  <a:pt x="2184" y="5197"/>
                </a:lnTo>
                <a:lnTo>
                  <a:pt x="2200" y="5200"/>
                </a:lnTo>
                <a:lnTo>
                  <a:pt x="2216" y="5197"/>
                </a:lnTo>
                <a:lnTo>
                  <a:pt x="2231" y="5188"/>
                </a:lnTo>
                <a:lnTo>
                  <a:pt x="2245" y="5176"/>
                </a:lnTo>
                <a:lnTo>
                  <a:pt x="2253" y="5159"/>
                </a:lnTo>
                <a:close/>
                <a:moveTo>
                  <a:pt x="2205" y="5308"/>
                </a:moveTo>
                <a:lnTo>
                  <a:pt x="2207" y="5292"/>
                </a:lnTo>
                <a:lnTo>
                  <a:pt x="2202" y="5279"/>
                </a:lnTo>
                <a:lnTo>
                  <a:pt x="2193" y="5271"/>
                </a:lnTo>
                <a:lnTo>
                  <a:pt x="2177" y="5268"/>
                </a:lnTo>
                <a:lnTo>
                  <a:pt x="2161" y="5271"/>
                </a:lnTo>
                <a:lnTo>
                  <a:pt x="2146" y="5279"/>
                </a:lnTo>
                <a:lnTo>
                  <a:pt x="2133" y="5292"/>
                </a:lnTo>
                <a:lnTo>
                  <a:pt x="2125" y="5308"/>
                </a:lnTo>
                <a:lnTo>
                  <a:pt x="2123" y="5323"/>
                </a:lnTo>
                <a:lnTo>
                  <a:pt x="2128" y="5335"/>
                </a:lnTo>
                <a:lnTo>
                  <a:pt x="2137" y="5344"/>
                </a:lnTo>
                <a:lnTo>
                  <a:pt x="2152" y="5347"/>
                </a:lnTo>
                <a:lnTo>
                  <a:pt x="2169" y="5344"/>
                </a:lnTo>
                <a:lnTo>
                  <a:pt x="2184" y="5335"/>
                </a:lnTo>
                <a:lnTo>
                  <a:pt x="2197" y="5323"/>
                </a:lnTo>
                <a:lnTo>
                  <a:pt x="2205" y="5308"/>
                </a:lnTo>
                <a:close/>
                <a:moveTo>
                  <a:pt x="2157" y="5455"/>
                </a:moveTo>
                <a:lnTo>
                  <a:pt x="2159" y="5439"/>
                </a:lnTo>
                <a:lnTo>
                  <a:pt x="2155" y="5427"/>
                </a:lnTo>
                <a:lnTo>
                  <a:pt x="2145" y="5418"/>
                </a:lnTo>
                <a:lnTo>
                  <a:pt x="2130" y="5415"/>
                </a:lnTo>
                <a:lnTo>
                  <a:pt x="2114" y="5418"/>
                </a:lnTo>
                <a:lnTo>
                  <a:pt x="2099" y="5427"/>
                </a:lnTo>
                <a:lnTo>
                  <a:pt x="2086" y="5439"/>
                </a:lnTo>
                <a:lnTo>
                  <a:pt x="2078" y="5455"/>
                </a:lnTo>
                <a:lnTo>
                  <a:pt x="2076" y="5470"/>
                </a:lnTo>
                <a:lnTo>
                  <a:pt x="2080" y="5483"/>
                </a:lnTo>
                <a:lnTo>
                  <a:pt x="2090" y="5492"/>
                </a:lnTo>
                <a:lnTo>
                  <a:pt x="2105" y="5495"/>
                </a:lnTo>
                <a:lnTo>
                  <a:pt x="2121" y="5492"/>
                </a:lnTo>
                <a:lnTo>
                  <a:pt x="2136" y="5483"/>
                </a:lnTo>
                <a:lnTo>
                  <a:pt x="2149" y="5470"/>
                </a:lnTo>
                <a:lnTo>
                  <a:pt x="2157" y="5455"/>
                </a:lnTo>
                <a:close/>
                <a:moveTo>
                  <a:pt x="2110" y="5603"/>
                </a:moveTo>
                <a:lnTo>
                  <a:pt x="2111" y="5588"/>
                </a:lnTo>
                <a:lnTo>
                  <a:pt x="2107" y="5574"/>
                </a:lnTo>
                <a:lnTo>
                  <a:pt x="2097" y="5566"/>
                </a:lnTo>
                <a:lnTo>
                  <a:pt x="2083" y="5563"/>
                </a:lnTo>
                <a:lnTo>
                  <a:pt x="2067" y="5566"/>
                </a:lnTo>
                <a:lnTo>
                  <a:pt x="2052" y="5574"/>
                </a:lnTo>
                <a:lnTo>
                  <a:pt x="2039" y="5588"/>
                </a:lnTo>
                <a:lnTo>
                  <a:pt x="2031" y="5603"/>
                </a:lnTo>
                <a:lnTo>
                  <a:pt x="2029" y="5618"/>
                </a:lnTo>
                <a:lnTo>
                  <a:pt x="2033" y="5631"/>
                </a:lnTo>
                <a:lnTo>
                  <a:pt x="2043" y="5639"/>
                </a:lnTo>
                <a:lnTo>
                  <a:pt x="2058" y="5642"/>
                </a:lnTo>
                <a:lnTo>
                  <a:pt x="2074" y="5639"/>
                </a:lnTo>
                <a:lnTo>
                  <a:pt x="2089" y="5631"/>
                </a:lnTo>
                <a:lnTo>
                  <a:pt x="2102" y="5618"/>
                </a:lnTo>
                <a:lnTo>
                  <a:pt x="2110" y="5603"/>
                </a:lnTo>
                <a:close/>
                <a:moveTo>
                  <a:pt x="2062" y="5750"/>
                </a:moveTo>
                <a:lnTo>
                  <a:pt x="2064" y="5735"/>
                </a:lnTo>
                <a:lnTo>
                  <a:pt x="2059" y="5723"/>
                </a:lnTo>
                <a:lnTo>
                  <a:pt x="2050" y="5714"/>
                </a:lnTo>
                <a:lnTo>
                  <a:pt x="2035" y="5711"/>
                </a:lnTo>
                <a:lnTo>
                  <a:pt x="2019" y="5714"/>
                </a:lnTo>
                <a:lnTo>
                  <a:pt x="2005" y="5723"/>
                </a:lnTo>
                <a:lnTo>
                  <a:pt x="1992" y="5735"/>
                </a:lnTo>
                <a:lnTo>
                  <a:pt x="1984" y="5750"/>
                </a:lnTo>
                <a:lnTo>
                  <a:pt x="1982" y="5765"/>
                </a:lnTo>
                <a:lnTo>
                  <a:pt x="1986" y="5778"/>
                </a:lnTo>
                <a:lnTo>
                  <a:pt x="1996" y="5786"/>
                </a:lnTo>
                <a:lnTo>
                  <a:pt x="2011" y="5789"/>
                </a:lnTo>
                <a:lnTo>
                  <a:pt x="2026" y="5786"/>
                </a:lnTo>
                <a:lnTo>
                  <a:pt x="2041" y="5778"/>
                </a:lnTo>
                <a:lnTo>
                  <a:pt x="2054" y="5765"/>
                </a:lnTo>
                <a:lnTo>
                  <a:pt x="2062" y="5750"/>
                </a:lnTo>
                <a:close/>
                <a:moveTo>
                  <a:pt x="2014" y="5897"/>
                </a:moveTo>
                <a:lnTo>
                  <a:pt x="2016" y="5883"/>
                </a:lnTo>
                <a:lnTo>
                  <a:pt x="2012" y="5871"/>
                </a:lnTo>
                <a:lnTo>
                  <a:pt x="2002" y="5863"/>
                </a:lnTo>
                <a:lnTo>
                  <a:pt x="1988" y="5859"/>
                </a:lnTo>
                <a:lnTo>
                  <a:pt x="1972" y="5863"/>
                </a:lnTo>
                <a:lnTo>
                  <a:pt x="1957" y="5871"/>
                </a:lnTo>
                <a:lnTo>
                  <a:pt x="1944" y="5883"/>
                </a:lnTo>
                <a:lnTo>
                  <a:pt x="1937" y="5897"/>
                </a:lnTo>
                <a:lnTo>
                  <a:pt x="1935" y="5913"/>
                </a:lnTo>
                <a:lnTo>
                  <a:pt x="1939" y="5925"/>
                </a:lnTo>
                <a:lnTo>
                  <a:pt x="1949" y="5933"/>
                </a:lnTo>
                <a:lnTo>
                  <a:pt x="1963" y="5936"/>
                </a:lnTo>
                <a:lnTo>
                  <a:pt x="1979" y="5933"/>
                </a:lnTo>
                <a:lnTo>
                  <a:pt x="1993" y="5925"/>
                </a:lnTo>
                <a:lnTo>
                  <a:pt x="2006" y="5913"/>
                </a:lnTo>
                <a:lnTo>
                  <a:pt x="2014" y="5897"/>
                </a:lnTo>
                <a:close/>
                <a:moveTo>
                  <a:pt x="1966" y="6045"/>
                </a:moveTo>
                <a:lnTo>
                  <a:pt x="1968" y="6030"/>
                </a:lnTo>
                <a:lnTo>
                  <a:pt x="1964" y="6018"/>
                </a:lnTo>
                <a:lnTo>
                  <a:pt x="1955" y="6010"/>
                </a:lnTo>
                <a:lnTo>
                  <a:pt x="1940" y="6007"/>
                </a:lnTo>
                <a:lnTo>
                  <a:pt x="1925" y="6010"/>
                </a:lnTo>
                <a:lnTo>
                  <a:pt x="1910" y="6018"/>
                </a:lnTo>
                <a:lnTo>
                  <a:pt x="1897" y="6030"/>
                </a:lnTo>
                <a:lnTo>
                  <a:pt x="1890" y="6045"/>
                </a:lnTo>
                <a:lnTo>
                  <a:pt x="1888" y="6060"/>
                </a:lnTo>
                <a:lnTo>
                  <a:pt x="1892" y="6072"/>
                </a:lnTo>
                <a:lnTo>
                  <a:pt x="1902" y="6080"/>
                </a:lnTo>
                <a:lnTo>
                  <a:pt x="1916" y="6083"/>
                </a:lnTo>
                <a:lnTo>
                  <a:pt x="1932" y="6080"/>
                </a:lnTo>
                <a:lnTo>
                  <a:pt x="1946" y="6072"/>
                </a:lnTo>
                <a:lnTo>
                  <a:pt x="1959" y="6060"/>
                </a:lnTo>
                <a:lnTo>
                  <a:pt x="1966" y="6045"/>
                </a:lnTo>
                <a:close/>
                <a:moveTo>
                  <a:pt x="1893" y="6155"/>
                </a:moveTo>
                <a:lnTo>
                  <a:pt x="1877" y="6158"/>
                </a:lnTo>
                <a:lnTo>
                  <a:pt x="1863" y="6166"/>
                </a:lnTo>
                <a:lnTo>
                  <a:pt x="1850" y="6178"/>
                </a:lnTo>
                <a:lnTo>
                  <a:pt x="1843" y="6193"/>
                </a:lnTo>
                <a:lnTo>
                  <a:pt x="1841" y="6207"/>
                </a:lnTo>
                <a:lnTo>
                  <a:pt x="1845" y="6219"/>
                </a:lnTo>
                <a:lnTo>
                  <a:pt x="1854" y="6227"/>
                </a:lnTo>
                <a:lnTo>
                  <a:pt x="1869" y="6230"/>
                </a:lnTo>
                <a:lnTo>
                  <a:pt x="1884" y="6227"/>
                </a:lnTo>
                <a:lnTo>
                  <a:pt x="1898" y="6219"/>
                </a:lnTo>
                <a:lnTo>
                  <a:pt x="1911" y="6207"/>
                </a:lnTo>
                <a:lnTo>
                  <a:pt x="1919" y="6193"/>
                </a:lnTo>
                <a:lnTo>
                  <a:pt x="1920" y="6178"/>
                </a:lnTo>
                <a:lnTo>
                  <a:pt x="1916" y="6166"/>
                </a:lnTo>
                <a:lnTo>
                  <a:pt x="1907" y="6158"/>
                </a:lnTo>
                <a:lnTo>
                  <a:pt x="1893" y="6155"/>
                </a:lnTo>
                <a:close/>
                <a:moveTo>
                  <a:pt x="1871" y="6340"/>
                </a:moveTo>
                <a:lnTo>
                  <a:pt x="1872" y="6325"/>
                </a:lnTo>
                <a:lnTo>
                  <a:pt x="1868" y="6314"/>
                </a:lnTo>
                <a:lnTo>
                  <a:pt x="1859" y="6306"/>
                </a:lnTo>
                <a:lnTo>
                  <a:pt x="1845" y="6303"/>
                </a:lnTo>
                <a:lnTo>
                  <a:pt x="1830" y="6306"/>
                </a:lnTo>
                <a:lnTo>
                  <a:pt x="1816" y="6314"/>
                </a:lnTo>
                <a:lnTo>
                  <a:pt x="1803" y="6325"/>
                </a:lnTo>
                <a:lnTo>
                  <a:pt x="1796" y="6340"/>
                </a:lnTo>
                <a:lnTo>
                  <a:pt x="1794" y="6355"/>
                </a:lnTo>
                <a:lnTo>
                  <a:pt x="1798" y="6366"/>
                </a:lnTo>
                <a:lnTo>
                  <a:pt x="1807" y="6374"/>
                </a:lnTo>
                <a:lnTo>
                  <a:pt x="1822" y="6378"/>
                </a:lnTo>
                <a:lnTo>
                  <a:pt x="1837" y="6374"/>
                </a:lnTo>
                <a:lnTo>
                  <a:pt x="1851" y="6366"/>
                </a:lnTo>
                <a:lnTo>
                  <a:pt x="1863" y="6355"/>
                </a:lnTo>
                <a:lnTo>
                  <a:pt x="1871" y="6340"/>
                </a:lnTo>
                <a:close/>
                <a:moveTo>
                  <a:pt x="1823" y="6488"/>
                </a:moveTo>
                <a:lnTo>
                  <a:pt x="1824" y="6474"/>
                </a:lnTo>
                <a:lnTo>
                  <a:pt x="1820" y="6462"/>
                </a:lnTo>
                <a:lnTo>
                  <a:pt x="1811" y="6454"/>
                </a:lnTo>
                <a:lnTo>
                  <a:pt x="1797" y="6451"/>
                </a:lnTo>
                <a:lnTo>
                  <a:pt x="1783" y="6454"/>
                </a:lnTo>
                <a:lnTo>
                  <a:pt x="1769" y="6462"/>
                </a:lnTo>
                <a:lnTo>
                  <a:pt x="1757" y="6474"/>
                </a:lnTo>
                <a:lnTo>
                  <a:pt x="1749" y="6488"/>
                </a:lnTo>
                <a:lnTo>
                  <a:pt x="1748" y="6502"/>
                </a:lnTo>
                <a:lnTo>
                  <a:pt x="1752" y="6513"/>
                </a:lnTo>
                <a:lnTo>
                  <a:pt x="1762" y="6522"/>
                </a:lnTo>
                <a:lnTo>
                  <a:pt x="1774" y="6524"/>
                </a:lnTo>
                <a:lnTo>
                  <a:pt x="1789" y="6522"/>
                </a:lnTo>
                <a:lnTo>
                  <a:pt x="1803" y="6513"/>
                </a:lnTo>
                <a:lnTo>
                  <a:pt x="1815" y="6502"/>
                </a:lnTo>
                <a:lnTo>
                  <a:pt x="1823" y="6488"/>
                </a:lnTo>
                <a:close/>
                <a:moveTo>
                  <a:pt x="1775" y="6635"/>
                </a:moveTo>
                <a:lnTo>
                  <a:pt x="1776" y="6621"/>
                </a:lnTo>
                <a:lnTo>
                  <a:pt x="1772" y="6609"/>
                </a:lnTo>
                <a:lnTo>
                  <a:pt x="1764" y="6602"/>
                </a:lnTo>
                <a:lnTo>
                  <a:pt x="1750" y="6599"/>
                </a:lnTo>
                <a:lnTo>
                  <a:pt x="1735" y="6602"/>
                </a:lnTo>
                <a:lnTo>
                  <a:pt x="1722" y="6609"/>
                </a:lnTo>
                <a:lnTo>
                  <a:pt x="1710" y="6621"/>
                </a:lnTo>
                <a:lnTo>
                  <a:pt x="1702" y="6635"/>
                </a:lnTo>
                <a:lnTo>
                  <a:pt x="1701" y="6649"/>
                </a:lnTo>
                <a:lnTo>
                  <a:pt x="1705" y="6661"/>
                </a:lnTo>
                <a:lnTo>
                  <a:pt x="1714" y="6669"/>
                </a:lnTo>
                <a:lnTo>
                  <a:pt x="1727" y="6671"/>
                </a:lnTo>
                <a:lnTo>
                  <a:pt x="1742" y="6669"/>
                </a:lnTo>
                <a:lnTo>
                  <a:pt x="1755" y="6661"/>
                </a:lnTo>
                <a:lnTo>
                  <a:pt x="1768" y="6649"/>
                </a:lnTo>
                <a:lnTo>
                  <a:pt x="1775" y="6635"/>
                </a:lnTo>
                <a:close/>
                <a:moveTo>
                  <a:pt x="1727" y="6782"/>
                </a:moveTo>
                <a:lnTo>
                  <a:pt x="1728" y="6769"/>
                </a:lnTo>
                <a:lnTo>
                  <a:pt x="1724" y="6758"/>
                </a:lnTo>
                <a:lnTo>
                  <a:pt x="1716" y="6751"/>
                </a:lnTo>
                <a:lnTo>
                  <a:pt x="1702" y="6747"/>
                </a:lnTo>
                <a:lnTo>
                  <a:pt x="1688" y="6751"/>
                </a:lnTo>
                <a:lnTo>
                  <a:pt x="1675" y="6758"/>
                </a:lnTo>
                <a:lnTo>
                  <a:pt x="1663" y="6769"/>
                </a:lnTo>
                <a:lnTo>
                  <a:pt x="1656" y="6782"/>
                </a:lnTo>
                <a:lnTo>
                  <a:pt x="1654" y="6797"/>
                </a:lnTo>
                <a:lnTo>
                  <a:pt x="1658" y="6808"/>
                </a:lnTo>
                <a:lnTo>
                  <a:pt x="1668" y="6815"/>
                </a:lnTo>
                <a:lnTo>
                  <a:pt x="1680" y="6818"/>
                </a:lnTo>
                <a:lnTo>
                  <a:pt x="1694" y="6815"/>
                </a:lnTo>
                <a:lnTo>
                  <a:pt x="1708" y="6808"/>
                </a:lnTo>
                <a:lnTo>
                  <a:pt x="1720" y="6797"/>
                </a:lnTo>
                <a:lnTo>
                  <a:pt x="1727" y="6782"/>
                </a:lnTo>
                <a:close/>
                <a:moveTo>
                  <a:pt x="1678" y="6930"/>
                </a:moveTo>
                <a:lnTo>
                  <a:pt x="1680" y="6917"/>
                </a:lnTo>
                <a:lnTo>
                  <a:pt x="1676" y="6906"/>
                </a:lnTo>
                <a:lnTo>
                  <a:pt x="1668" y="6899"/>
                </a:lnTo>
                <a:lnTo>
                  <a:pt x="1655" y="6896"/>
                </a:lnTo>
                <a:lnTo>
                  <a:pt x="1641" y="6899"/>
                </a:lnTo>
                <a:lnTo>
                  <a:pt x="1628" y="6906"/>
                </a:lnTo>
                <a:lnTo>
                  <a:pt x="1616" y="6917"/>
                </a:lnTo>
                <a:lnTo>
                  <a:pt x="1609" y="6930"/>
                </a:lnTo>
                <a:lnTo>
                  <a:pt x="1608" y="6944"/>
                </a:lnTo>
                <a:lnTo>
                  <a:pt x="1611" y="6955"/>
                </a:lnTo>
                <a:lnTo>
                  <a:pt x="1621" y="6962"/>
                </a:lnTo>
                <a:lnTo>
                  <a:pt x="1633" y="6964"/>
                </a:lnTo>
                <a:lnTo>
                  <a:pt x="1647" y="6962"/>
                </a:lnTo>
                <a:lnTo>
                  <a:pt x="1660" y="6955"/>
                </a:lnTo>
                <a:lnTo>
                  <a:pt x="1672" y="6944"/>
                </a:lnTo>
                <a:lnTo>
                  <a:pt x="1678" y="6930"/>
                </a:lnTo>
                <a:close/>
                <a:moveTo>
                  <a:pt x="1631" y="7078"/>
                </a:moveTo>
                <a:lnTo>
                  <a:pt x="1632" y="7064"/>
                </a:lnTo>
                <a:lnTo>
                  <a:pt x="1628" y="7054"/>
                </a:lnTo>
                <a:lnTo>
                  <a:pt x="1620" y="7047"/>
                </a:lnTo>
                <a:lnTo>
                  <a:pt x="1607" y="7044"/>
                </a:lnTo>
                <a:lnTo>
                  <a:pt x="1593" y="7047"/>
                </a:lnTo>
                <a:lnTo>
                  <a:pt x="1581" y="7054"/>
                </a:lnTo>
                <a:lnTo>
                  <a:pt x="1569" y="7064"/>
                </a:lnTo>
                <a:lnTo>
                  <a:pt x="1562" y="7078"/>
                </a:lnTo>
                <a:lnTo>
                  <a:pt x="1561" y="7091"/>
                </a:lnTo>
                <a:lnTo>
                  <a:pt x="1564" y="7102"/>
                </a:lnTo>
                <a:lnTo>
                  <a:pt x="1574" y="7109"/>
                </a:lnTo>
                <a:lnTo>
                  <a:pt x="1586" y="7111"/>
                </a:lnTo>
                <a:lnTo>
                  <a:pt x="1600" y="7109"/>
                </a:lnTo>
                <a:lnTo>
                  <a:pt x="1612" y="7102"/>
                </a:lnTo>
                <a:lnTo>
                  <a:pt x="1624" y="7091"/>
                </a:lnTo>
                <a:lnTo>
                  <a:pt x="1631" y="7078"/>
                </a:lnTo>
                <a:close/>
                <a:moveTo>
                  <a:pt x="1583" y="7226"/>
                </a:moveTo>
                <a:lnTo>
                  <a:pt x="1584" y="7212"/>
                </a:lnTo>
                <a:lnTo>
                  <a:pt x="1580" y="7202"/>
                </a:lnTo>
                <a:lnTo>
                  <a:pt x="1572" y="7195"/>
                </a:lnTo>
                <a:lnTo>
                  <a:pt x="1559" y="7192"/>
                </a:lnTo>
                <a:lnTo>
                  <a:pt x="1546" y="7195"/>
                </a:lnTo>
                <a:lnTo>
                  <a:pt x="1534" y="7202"/>
                </a:lnTo>
                <a:lnTo>
                  <a:pt x="1522" y="7212"/>
                </a:lnTo>
                <a:lnTo>
                  <a:pt x="1516" y="7226"/>
                </a:lnTo>
                <a:lnTo>
                  <a:pt x="1514" y="7238"/>
                </a:lnTo>
                <a:lnTo>
                  <a:pt x="1518" y="7249"/>
                </a:lnTo>
                <a:lnTo>
                  <a:pt x="1527" y="7255"/>
                </a:lnTo>
                <a:lnTo>
                  <a:pt x="1539" y="7258"/>
                </a:lnTo>
                <a:lnTo>
                  <a:pt x="1552" y="7255"/>
                </a:lnTo>
                <a:lnTo>
                  <a:pt x="1565" y="7249"/>
                </a:lnTo>
                <a:lnTo>
                  <a:pt x="1576" y="7238"/>
                </a:lnTo>
                <a:lnTo>
                  <a:pt x="1583" y="7226"/>
                </a:lnTo>
                <a:close/>
                <a:moveTo>
                  <a:pt x="1534" y="7373"/>
                </a:moveTo>
                <a:lnTo>
                  <a:pt x="1536" y="7361"/>
                </a:lnTo>
                <a:lnTo>
                  <a:pt x="1532" y="7350"/>
                </a:lnTo>
                <a:lnTo>
                  <a:pt x="1524" y="7343"/>
                </a:lnTo>
                <a:lnTo>
                  <a:pt x="1512" y="7340"/>
                </a:lnTo>
                <a:lnTo>
                  <a:pt x="1499" y="7343"/>
                </a:lnTo>
                <a:lnTo>
                  <a:pt x="1487" y="7350"/>
                </a:lnTo>
                <a:lnTo>
                  <a:pt x="1477" y="7361"/>
                </a:lnTo>
                <a:lnTo>
                  <a:pt x="1469" y="7373"/>
                </a:lnTo>
                <a:lnTo>
                  <a:pt x="1468" y="7385"/>
                </a:lnTo>
                <a:lnTo>
                  <a:pt x="1471" y="7395"/>
                </a:lnTo>
                <a:lnTo>
                  <a:pt x="1480" y="7402"/>
                </a:lnTo>
                <a:lnTo>
                  <a:pt x="1492" y="7406"/>
                </a:lnTo>
                <a:lnTo>
                  <a:pt x="1505" y="7402"/>
                </a:lnTo>
                <a:lnTo>
                  <a:pt x="1517" y="7395"/>
                </a:lnTo>
                <a:lnTo>
                  <a:pt x="1528" y="7385"/>
                </a:lnTo>
                <a:lnTo>
                  <a:pt x="1534" y="7373"/>
                </a:lnTo>
                <a:close/>
                <a:moveTo>
                  <a:pt x="1486" y="7520"/>
                </a:moveTo>
                <a:lnTo>
                  <a:pt x="1488" y="7508"/>
                </a:lnTo>
                <a:lnTo>
                  <a:pt x="1484" y="7499"/>
                </a:lnTo>
                <a:lnTo>
                  <a:pt x="1475" y="7491"/>
                </a:lnTo>
                <a:lnTo>
                  <a:pt x="1464" y="7488"/>
                </a:lnTo>
                <a:lnTo>
                  <a:pt x="1451" y="7491"/>
                </a:lnTo>
                <a:lnTo>
                  <a:pt x="1440" y="7499"/>
                </a:lnTo>
                <a:lnTo>
                  <a:pt x="1430" y="7508"/>
                </a:lnTo>
                <a:lnTo>
                  <a:pt x="1423" y="7520"/>
                </a:lnTo>
                <a:lnTo>
                  <a:pt x="1421" y="7532"/>
                </a:lnTo>
                <a:lnTo>
                  <a:pt x="1425" y="7542"/>
                </a:lnTo>
                <a:lnTo>
                  <a:pt x="1433" y="7550"/>
                </a:lnTo>
                <a:lnTo>
                  <a:pt x="1444" y="7552"/>
                </a:lnTo>
                <a:lnTo>
                  <a:pt x="1457" y="7550"/>
                </a:lnTo>
                <a:lnTo>
                  <a:pt x="1469" y="7542"/>
                </a:lnTo>
                <a:lnTo>
                  <a:pt x="1480" y="7532"/>
                </a:lnTo>
                <a:lnTo>
                  <a:pt x="1486" y="7520"/>
                </a:lnTo>
                <a:close/>
                <a:moveTo>
                  <a:pt x="1438" y="7668"/>
                </a:moveTo>
                <a:lnTo>
                  <a:pt x="1439" y="7656"/>
                </a:lnTo>
                <a:lnTo>
                  <a:pt x="1436" y="7646"/>
                </a:lnTo>
                <a:lnTo>
                  <a:pt x="1429" y="7640"/>
                </a:lnTo>
                <a:lnTo>
                  <a:pt x="1417" y="7638"/>
                </a:lnTo>
                <a:lnTo>
                  <a:pt x="1404" y="7640"/>
                </a:lnTo>
                <a:lnTo>
                  <a:pt x="1393" y="7646"/>
                </a:lnTo>
                <a:lnTo>
                  <a:pt x="1383" y="7656"/>
                </a:lnTo>
                <a:lnTo>
                  <a:pt x="1376" y="7668"/>
                </a:lnTo>
                <a:lnTo>
                  <a:pt x="1375" y="7679"/>
                </a:lnTo>
                <a:lnTo>
                  <a:pt x="1378" y="7690"/>
                </a:lnTo>
                <a:lnTo>
                  <a:pt x="1386" y="7696"/>
                </a:lnTo>
                <a:lnTo>
                  <a:pt x="1397" y="7699"/>
                </a:lnTo>
                <a:lnTo>
                  <a:pt x="1410" y="7696"/>
                </a:lnTo>
                <a:lnTo>
                  <a:pt x="1421" y="7690"/>
                </a:lnTo>
                <a:lnTo>
                  <a:pt x="1432" y="7679"/>
                </a:lnTo>
                <a:lnTo>
                  <a:pt x="1438" y="7668"/>
                </a:lnTo>
                <a:close/>
                <a:moveTo>
                  <a:pt x="1369" y="7786"/>
                </a:moveTo>
                <a:lnTo>
                  <a:pt x="1357" y="7788"/>
                </a:lnTo>
                <a:lnTo>
                  <a:pt x="1346" y="7794"/>
                </a:lnTo>
                <a:lnTo>
                  <a:pt x="1336" y="7804"/>
                </a:lnTo>
                <a:lnTo>
                  <a:pt x="1329" y="7815"/>
                </a:lnTo>
                <a:lnTo>
                  <a:pt x="1328" y="7827"/>
                </a:lnTo>
                <a:lnTo>
                  <a:pt x="1331" y="7837"/>
                </a:lnTo>
                <a:lnTo>
                  <a:pt x="1340" y="7843"/>
                </a:lnTo>
                <a:lnTo>
                  <a:pt x="1350" y="7845"/>
                </a:lnTo>
                <a:lnTo>
                  <a:pt x="1362" y="7843"/>
                </a:lnTo>
                <a:lnTo>
                  <a:pt x="1374" y="7837"/>
                </a:lnTo>
                <a:lnTo>
                  <a:pt x="1384" y="7827"/>
                </a:lnTo>
                <a:lnTo>
                  <a:pt x="1390" y="7815"/>
                </a:lnTo>
                <a:lnTo>
                  <a:pt x="1391" y="7804"/>
                </a:lnTo>
                <a:lnTo>
                  <a:pt x="1388" y="7794"/>
                </a:lnTo>
                <a:lnTo>
                  <a:pt x="1380" y="7788"/>
                </a:lnTo>
                <a:lnTo>
                  <a:pt x="1369" y="7786"/>
                </a:lnTo>
                <a:close/>
                <a:moveTo>
                  <a:pt x="1342" y="7962"/>
                </a:moveTo>
                <a:lnTo>
                  <a:pt x="1343" y="7951"/>
                </a:lnTo>
                <a:lnTo>
                  <a:pt x="1340" y="7942"/>
                </a:lnTo>
                <a:lnTo>
                  <a:pt x="1332" y="7936"/>
                </a:lnTo>
                <a:lnTo>
                  <a:pt x="1321" y="7934"/>
                </a:lnTo>
                <a:lnTo>
                  <a:pt x="1310" y="7936"/>
                </a:lnTo>
                <a:lnTo>
                  <a:pt x="1299" y="7942"/>
                </a:lnTo>
                <a:lnTo>
                  <a:pt x="1290" y="7951"/>
                </a:lnTo>
                <a:lnTo>
                  <a:pt x="1283" y="7962"/>
                </a:lnTo>
                <a:lnTo>
                  <a:pt x="1281" y="7974"/>
                </a:lnTo>
                <a:lnTo>
                  <a:pt x="1285" y="7983"/>
                </a:lnTo>
                <a:lnTo>
                  <a:pt x="1293" y="7990"/>
                </a:lnTo>
                <a:lnTo>
                  <a:pt x="1303" y="7992"/>
                </a:lnTo>
                <a:lnTo>
                  <a:pt x="1315" y="7990"/>
                </a:lnTo>
                <a:lnTo>
                  <a:pt x="1326" y="7983"/>
                </a:lnTo>
                <a:lnTo>
                  <a:pt x="1336" y="7974"/>
                </a:lnTo>
                <a:lnTo>
                  <a:pt x="1342" y="7962"/>
                </a:lnTo>
                <a:close/>
                <a:moveTo>
                  <a:pt x="1236" y="8111"/>
                </a:moveTo>
                <a:lnTo>
                  <a:pt x="1235" y="8122"/>
                </a:lnTo>
                <a:lnTo>
                  <a:pt x="1239" y="8130"/>
                </a:lnTo>
                <a:lnTo>
                  <a:pt x="1246" y="8136"/>
                </a:lnTo>
                <a:lnTo>
                  <a:pt x="1256" y="8138"/>
                </a:lnTo>
                <a:lnTo>
                  <a:pt x="1267" y="8136"/>
                </a:lnTo>
                <a:lnTo>
                  <a:pt x="1278" y="8130"/>
                </a:lnTo>
                <a:lnTo>
                  <a:pt x="1288" y="8122"/>
                </a:lnTo>
                <a:lnTo>
                  <a:pt x="1293" y="8111"/>
                </a:lnTo>
                <a:lnTo>
                  <a:pt x="1295" y="8099"/>
                </a:lnTo>
                <a:lnTo>
                  <a:pt x="1292" y="8090"/>
                </a:lnTo>
                <a:lnTo>
                  <a:pt x="1284" y="8084"/>
                </a:lnTo>
                <a:lnTo>
                  <a:pt x="1274" y="8082"/>
                </a:lnTo>
                <a:lnTo>
                  <a:pt x="1262" y="8084"/>
                </a:lnTo>
                <a:lnTo>
                  <a:pt x="1252" y="8090"/>
                </a:lnTo>
                <a:lnTo>
                  <a:pt x="1243" y="8099"/>
                </a:lnTo>
                <a:lnTo>
                  <a:pt x="1236" y="8111"/>
                </a:lnTo>
                <a:close/>
                <a:moveTo>
                  <a:pt x="1190" y="8258"/>
                </a:moveTo>
                <a:lnTo>
                  <a:pt x="1188" y="8269"/>
                </a:lnTo>
                <a:lnTo>
                  <a:pt x="1192" y="8277"/>
                </a:lnTo>
                <a:lnTo>
                  <a:pt x="1199" y="8283"/>
                </a:lnTo>
                <a:lnTo>
                  <a:pt x="1209" y="8285"/>
                </a:lnTo>
                <a:lnTo>
                  <a:pt x="1220" y="8283"/>
                </a:lnTo>
                <a:lnTo>
                  <a:pt x="1230" y="8277"/>
                </a:lnTo>
                <a:lnTo>
                  <a:pt x="1240" y="8269"/>
                </a:lnTo>
                <a:lnTo>
                  <a:pt x="1245" y="8258"/>
                </a:lnTo>
                <a:lnTo>
                  <a:pt x="1247" y="8248"/>
                </a:lnTo>
                <a:lnTo>
                  <a:pt x="1244" y="8238"/>
                </a:lnTo>
                <a:lnTo>
                  <a:pt x="1236" y="8232"/>
                </a:lnTo>
                <a:lnTo>
                  <a:pt x="1226" y="8230"/>
                </a:lnTo>
                <a:lnTo>
                  <a:pt x="1215" y="8232"/>
                </a:lnTo>
                <a:lnTo>
                  <a:pt x="1205" y="8238"/>
                </a:lnTo>
                <a:lnTo>
                  <a:pt x="1196" y="8248"/>
                </a:lnTo>
                <a:lnTo>
                  <a:pt x="1190" y="8258"/>
                </a:lnTo>
                <a:close/>
                <a:moveTo>
                  <a:pt x="1021" y="8871"/>
                </a:moveTo>
                <a:lnTo>
                  <a:pt x="1030" y="8870"/>
                </a:lnTo>
                <a:lnTo>
                  <a:pt x="1039" y="8865"/>
                </a:lnTo>
                <a:lnTo>
                  <a:pt x="1046" y="8858"/>
                </a:lnTo>
                <a:lnTo>
                  <a:pt x="1052" y="8848"/>
                </a:lnTo>
                <a:lnTo>
                  <a:pt x="1053" y="8839"/>
                </a:lnTo>
                <a:lnTo>
                  <a:pt x="1050" y="8831"/>
                </a:lnTo>
                <a:lnTo>
                  <a:pt x="1044" y="8827"/>
                </a:lnTo>
                <a:lnTo>
                  <a:pt x="1035" y="8825"/>
                </a:lnTo>
                <a:lnTo>
                  <a:pt x="1026" y="8827"/>
                </a:lnTo>
                <a:lnTo>
                  <a:pt x="1017" y="8831"/>
                </a:lnTo>
                <a:lnTo>
                  <a:pt x="1010" y="8839"/>
                </a:lnTo>
                <a:lnTo>
                  <a:pt x="1005" y="8848"/>
                </a:lnTo>
                <a:lnTo>
                  <a:pt x="1004" y="8857"/>
                </a:lnTo>
                <a:lnTo>
                  <a:pt x="1007" y="8865"/>
                </a:lnTo>
                <a:lnTo>
                  <a:pt x="1012" y="8870"/>
                </a:lnTo>
                <a:lnTo>
                  <a:pt x="1021" y="8871"/>
                </a:lnTo>
                <a:close/>
                <a:moveTo>
                  <a:pt x="988" y="8973"/>
                </a:moveTo>
                <a:lnTo>
                  <a:pt x="979" y="8975"/>
                </a:lnTo>
                <a:lnTo>
                  <a:pt x="970" y="8979"/>
                </a:lnTo>
                <a:lnTo>
                  <a:pt x="963" y="8986"/>
                </a:lnTo>
                <a:lnTo>
                  <a:pt x="959" y="8996"/>
                </a:lnTo>
                <a:lnTo>
                  <a:pt x="958" y="9005"/>
                </a:lnTo>
                <a:lnTo>
                  <a:pt x="960" y="9012"/>
                </a:lnTo>
                <a:lnTo>
                  <a:pt x="966" y="9016"/>
                </a:lnTo>
                <a:lnTo>
                  <a:pt x="974" y="9018"/>
                </a:lnTo>
                <a:lnTo>
                  <a:pt x="983" y="9016"/>
                </a:lnTo>
                <a:lnTo>
                  <a:pt x="991" y="9012"/>
                </a:lnTo>
                <a:lnTo>
                  <a:pt x="998" y="9005"/>
                </a:lnTo>
                <a:lnTo>
                  <a:pt x="1004" y="8996"/>
                </a:lnTo>
                <a:lnTo>
                  <a:pt x="1005" y="8986"/>
                </a:lnTo>
                <a:lnTo>
                  <a:pt x="1002" y="8979"/>
                </a:lnTo>
                <a:lnTo>
                  <a:pt x="996" y="8975"/>
                </a:lnTo>
                <a:lnTo>
                  <a:pt x="988" y="8973"/>
                </a:lnTo>
                <a:close/>
                <a:moveTo>
                  <a:pt x="926" y="9165"/>
                </a:moveTo>
                <a:lnTo>
                  <a:pt x="935" y="9163"/>
                </a:lnTo>
                <a:lnTo>
                  <a:pt x="943" y="9158"/>
                </a:lnTo>
                <a:lnTo>
                  <a:pt x="950" y="9152"/>
                </a:lnTo>
                <a:lnTo>
                  <a:pt x="955" y="9143"/>
                </a:lnTo>
                <a:lnTo>
                  <a:pt x="956" y="9135"/>
                </a:lnTo>
                <a:lnTo>
                  <a:pt x="954" y="9127"/>
                </a:lnTo>
                <a:lnTo>
                  <a:pt x="948" y="9123"/>
                </a:lnTo>
                <a:lnTo>
                  <a:pt x="940" y="9121"/>
                </a:lnTo>
                <a:lnTo>
                  <a:pt x="931" y="9123"/>
                </a:lnTo>
                <a:lnTo>
                  <a:pt x="923" y="9127"/>
                </a:lnTo>
                <a:lnTo>
                  <a:pt x="916" y="9135"/>
                </a:lnTo>
                <a:lnTo>
                  <a:pt x="912" y="9143"/>
                </a:lnTo>
                <a:lnTo>
                  <a:pt x="911" y="9152"/>
                </a:lnTo>
                <a:lnTo>
                  <a:pt x="913" y="9158"/>
                </a:lnTo>
                <a:lnTo>
                  <a:pt x="919" y="9163"/>
                </a:lnTo>
                <a:lnTo>
                  <a:pt x="926" y="9165"/>
                </a:lnTo>
                <a:close/>
                <a:moveTo>
                  <a:pt x="879" y="9311"/>
                </a:moveTo>
                <a:lnTo>
                  <a:pt x="888" y="9309"/>
                </a:lnTo>
                <a:lnTo>
                  <a:pt x="895" y="9305"/>
                </a:lnTo>
                <a:lnTo>
                  <a:pt x="902" y="9298"/>
                </a:lnTo>
                <a:lnTo>
                  <a:pt x="907" y="9291"/>
                </a:lnTo>
                <a:lnTo>
                  <a:pt x="908" y="9283"/>
                </a:lnTo>
                <a:lnTo>
                  <a:pt x="905" y="9277"/>
                </a:lnTo>
                <a:lnTo>
                  <a:pt x="900" y="9271"/>
                </a:lnTo>
                <a:lnTo>
                  <a:pt x="892" y="9270"/>
                </a:lnTo>
                <a:lnTo>
                  <a:pt x="884" y="9271"/>
                </a:lnTo>
                <a:lnTo>
                  <a:pt x="876" y="9277"/>
                </a:lnTo>
                <a:lnTo>
                  <a:pt x="870" y="9283"/>
                </a:lnTo>
                <a:lnTo>
                  <a:pt x="866" y="9291"/>
                </a:lnTo>
                <a:lnTo>
                  <a:pt x="865" y="9298"/>
                </a:lnTo>
                <a:lnTo>
                  <a:pt x="867" y="9305"/>
                </a:lnTo>
                <a:lnTo>
                  <a:pt x="872" y="9309"/>
                </a:lnTo>
                <a:lnTo>
                  <a:pt x="879" y="9311"/>
                </a:lnTo>
                <a:close/>
                <a:moveTo>
                  <a:pt x="832" y="9457"/>
                </a:moveTo>
                <a:lnTo>
                  <a:pt x="840" y="9456"/>
                </a:lnTo>
                <a:lnTo>
                  <a:pt x="848" y="9452"/>
                </a:lnTo>
                <a:lnTo>
                  <a:pt x="854" y="9446"/>
                </a:lnTo>
                <a:lnTo>
                  <a:pt x="859" y="9438"/>
                </a:lnTo>
                <a:lnTo>
                  <a:pt x="860" y="9431"/>
                </a:lnTo>
                <a:lnTo>
                  <a:pt x="856" y="9424"/>
                </a:lnTo>
                <a:lnTo>
                  <a:pt x="852" y="9420"/>
                </a:lnTo>
                <a:lnTo>
                  <a:pt x="845" y="9419"/>
                </a:lnTo>
                <a:lnTo>
                  <a:pt x="837" y="9420"/>
                </a:lnTo>
                <a:lnTo>
                  <a:pt x="829" y="9424"/>
                </a:lnTo>
                <a:lnTo>
                  <a:pt x="823" y="9431"/>
                </a:lnTo>
                <a:lnTo>
                  <a:pt x="819" y="9438"/>
                </a:lnTo>
                <a:lnTo>
                  <a:pt x="818" y="9446"/>
                </a:lnTo>
                <a:lnTo>
                  <a:pt x="821" y="9452"/>
                </a:lnTo>
                <a:lnTo>
                  <a:pt x="825" y="9456"/>
                </a:lnTo>
                <a:lnTo>
                  <a:pt x="832" y="9457"/>
                </a:lnTo>
                <a:close/>
                <a:moveTo>
                  <a:pt x="785" y="9604"/>
                </a:moveTo>
                <a:lnTo>
                  <a:pt x="793" y="9603"/>
                </a:lnTo>
                <a:lnTo>
                  <a:pt x="800" y="9598"/>
                </a:lnTo>
                <a:lnTo>
                  <a:pt x="805" y="9592"/>
                </a:lnTo>
                <a:lnTo>
                  <a:pt x="809" y="9585"/>
                </a:lnTo>
                <a:lnTo>
                  <a:pt x="810" y="9578"/>
                </a:lnTo>
                <a:lnTo>
                  <a:pt x="808" y="9573"/>
                </a:lnTo>
                <a:lnTo>
                  <a:pt x="803" y="9569"/>
                </a:lnTo>
                <a:lnTo>
                  <a:pt x="797" y="9567"/>
                </a:lnTo>
                <a:lnTo>
                  <a:pt x="789" y="9569"/>
                </a:lnTo>
                <a:lnTo>
                  <a:pt x="782" y="9573"/>
                </a:lnTo>
                <a:lnTo>
                  <a:pt x="777" y="9578"/>
                </a:lnTo>
                <a:lnTo>
                  <a:pt x="773" y="9585"/>
                </a:lnTo>
                <a:lnTo>
                  <a:pt x="772" y="9592"/>
                </a:lnTo>
                <a:lnTo>
                  <a:pt x="774" y="9598"/>
                </a:lnTo>
                <a:lnTo>
                  <a:pt x="779" y="9603"/>
                </a:lnTo>
                <a:lnTo>
                  <a:pt x="785" y="9604"/>
                </a:lnTo>
                <a:close/>
                <a:moveTo>
                  <a:pt x="738" y="9751"/>
                </a:moveTo>
                <a:lnTo>
                  <a:pt x="745" y="9749"/>
                </a:lnTo>
                <a:lnTo>
                  <a:pt x="752" y="9746"/>
                </a:lnTo>
                <a:lnTo>
                  <a:pt x="757" y="9740"/>
                </a:lnTo>
                <a:lnTo>
                  <a:pt x="761" y="9733"/>
                </a:lnTo>
                <a:lnTo>
                  <a:pt x="761" y="9726"/>
                </a:lnTo>
                <a:lnTo>
                  <a:pt x="759" y="9721"/>
                </a:lnTo>
                <a:lnTo>
                  <a:pt x="755" y="9717"/>
                </a:lnTo>
                <a:lnTo>
                  <a:pt x="749" y="9716"/>
                </a:lnTo>
                <a:lnTo>
                  <a:pt x="742" y="9717"/>
                </a:lnTo>
                <a:lnTo>
                  <a:pt x="736" y="9721"/>
                </a:lnTo>
                <a:lnTo>
                  <a:pt x="730" y="9726"/>
                </a:lnTo>
                <a:lnTo>
                  <a:pt x="727" y="9733"/>
                </a:lnTo>
                <a:lnTo>
                  <a:pt x="726" y="9740"/>
                </a:lnTo>
                <a:lnTo>
                  <a:pt x="728" y="9746"/>
                </a:lnTo>
                <a:lnTo>
                  <a:pt x="732" y="9749"/>
                </a:lnTo>
                <a:lnTo>
                  <a:pt x="738" y="9751"/>
                </a:lnTo>
                <a:close/>
                <a:moveTo>
                  <a:pt x="3670" y="161"/>
                </a:moveTo>
                <a:lnTo>
                  <a:pt x="3677" y="160"/>
                </a:lnTo>
                <a:lnTo>
                  <a:pt x="3684" y="156"/>
                </a:lnTo>
                <a:lnTo>
                  <a:pt x="3689" y="151"/>
                </a:lnTo>
                <a:lnTo>
                  <a:pt x="3693" y="144"/>
                </a:lnTo>
                <a:lnTo>
                  <a:pt x="3694" y="137"/>
                </a:lnTo>
                <a:lnTo>
                  <a:pt x="3692" y="132"/>
                </a:lnTo>
                <a:lnTo>
                  <a:pt x="3687" y="128"/>
                </a:lnTo>
                <a:lnTo>
                  <a:pt x="3681" y="127"/>
                </a:lnTo>
                <a:lnTo>
                  <a:pt x="3674" y="128"/>
                </a:lnTo>
                <a:lnTo>
                  <a:pt x="3667" y="132"/>
                </a:lnTo>
                <a:lnTo>
                  <a:pt x="3662" y="137"/>
                </a:lnTo>
                <a:lnTo>
                  <a:pt x="3657" y="144"/>
                </a:lnTo>
                <a:lnTo>
                  <a:pt x="3657" y="151"/>
                </a:lnTo>
                <a:lnTo>
                  <a:pt x="3658" y="156"/>
                </a:lnTo>
                <a:lnTo>
                  <a:pt x="3664" y="160"/>
                </a:lnTo>
                <a:lnTo>
                  <a:pt x="3670" y="161"/>
                </a:lnTo>
                <a:close/>
                <a:moveTo>
                  <a:pt x="3622" y="310"/>
                </a:moveTo>
                <a:lnTo>
                  <a:pt x="3630" y="309"/>
                </a:lnTo>
                <a:lnTo>
                  <a:pt x="3637" y="305"/>
                </a:lnTo>
                <a:lnTo>
                  <a:pt x="3643" y="298"/>
                </a:lnTo>
                <a:lnTo>
                  <a:pt x="3646" y="291"/>
                </a:lnTo>
                <a:lnTo>
                  <a:pt x="3647" y="284"/>
                </a:lnTo>
                <a:lnTo>
                  <a:pt x="3645" y="279"/>
                </a:lnTo>
                <a:lnTo>
                  <a:pt x="3641" y="275"/>
                </a:lnTo>
                <a:lnTo>
                  <a:pt x="3634" y="273"/>
                </a:lnTo>
                <a:lnTo>
                  <a:pt x="3626" y="275"/>
                </a:lnTo>
                <a:lnTo>
                  <a:pt x="3620" y="279"/>
                </a:lnTo>
                <a:lnTo>
                  <a:pt x="3613" y="284"/>
                </a:lnTo>
                <a:lnTo>
                  <a:pt x="3609" y="291"/>
                </a:lnTo>
                <a:lnTo>
                  <a:pt x="3608" y="298"/>
                </a:lnTo>
                <a:lnTo>
                  <a:pt x="3610" y="305"/>
                </a:lnTo>
                <a:lnTo>
                  <a:pt x="3616" y="309"/>
                </a:lnTo>
                <a:lnTo>
                  <a:pt x="3622" y="310"/>
                </a:lnTo>
                <a:close/>
                <a:moveTo>
                  <a:pt x="3575" y="459"/>
                </a:moveTo>
                <a:lnTo>
                  <a:pt x="3583" y="457"/>
                </a:lnTo>
                <a:lnTo>
                  <a:pt x="3590" y="453"/>
                </a:lnTo>
                <a:lnTo>
                  <a:pt x="3596" y="447"/>
                </a:lnTo>
                <a:lnTo>
                  <a:pt x="3600" y="439"/>
                </a:lnTo>
                <a:lnTo>
                  <a:pt x="3601" y="431"/>
                </a:lnTo>
                <a:lnTo>
                  <a:pt x="3599" y="425"/>
                </a:lnTo>
                <a:lnTo>
                  <a:pt x="3594" y="421"/>
                </a:lnTo>
                <a:lnTo>
                  <a:pt x="3587" y="420"/>
                </a:lnTo>
                <a:lnTo>
                  <a:pt x="3579" y="421"/>
                </a:lnTo>
                <a:lnTo>
                  <a:pt x="3572" y="425"/>
                </a:lnTo>
                <a:lnTo>
                  <a:pt x="3564" y="431"/>
                </a:lnTo>
                <a:lnTo>
                  <a:pt x="3561" y="439"/>
                </a:lnTo>
                <a:lnTo>
                  <a:pt x="3560" y="447"/>
                </a:lnTo>
                <a:lnTo>
                  <a:pt x="3562" y="453"/>
                </a:lnTo>
                <a:lnTo>
                  <a:pt x="3568" y="457"/>
                </a:lnTo>
                <a:lnTo>
                  <a:pt x="3575" y="459"/>
                </a:lnTo>
                <a:close/>
                <a:moveTo>
                  <a:pt x="3527" y="607"/>
                </a:moveTo>
                <a:lnTo>
                  <a:pt x="3535" y="606"/>
                </a:lnTo>
                <a:lnTo>
                  <a:pt x="3543" y="601"/>
                </a:lnTo>
                <a:lnTo>
                  <a:pt x="3549" y="595"/>
                </a:lnTo>
                <a:lnTo>
                  <a:pt x="3553" y="587"/>
                </a:lnTo>
                <a:lnTo>
                  <a:pt x="3554" y="578"/>
                </a:lnTo>
                <a:lnTo>
                  <a:pt x="3552" y="572"/>
                </a:lnTo>
                <a:lnTo>
                  <a:pt x="3547" y="568"/>
                </a:lnTo>
                <a:lnTo>
                  <a:pt x="3540" y="566"/>
                </a:lnTo>
                <a:lnTo>
                  <a:pt x="3532" y="568"/>
                </a:lnTo>
                <a:lnTo>
                  <a:pt x="3524" y="572"/>
                </a:lnTo>
                <a:lnTo>
                  <a:pt x="3516" y="578"/>
                </a:lnTo>
                <a:lnTo>
                  <a:pt x="3512" y="587"/>
                </a:lnTo>
                <a:lnTo>
                  <a:pt x="3511" y="595"/>
                </a:lnTo>
                <a:lnTo>
                  <a:pt x="3514" y="601"/>
                </a:lnTo>
                <a:lnTo>
                  <a:pt x="3520" y="606"/>
                </a:lnTo>
                <a:lnTo>
                  <a:pt x="3527" y="607"/>
                </a:lnTo>
                <a:close/>
                <a:moveTo>
                  <a:pt x="3479" y="755"/>
                </a:moveTo>
                <a:lnTo>
                  <a:pt x="3488" y="754"/>
                </a:lnTo>
                <a:lnTo>
                  <a:pt x="3496" y="749"/>
                </a:lnTo>
                <a:lnTo>
                  <a:pt x="3503" y="743"/>
                </a:lnTo>
                <a:lnTo>
                  <a:pt x="3507" y="735"/>
                </a:lnTo>
                <a:lnTo>
                  <a:pt x="3508" y="726"/>
                </a:lnTo>
                <a:lnTo>
                  <a:pt x="3505" y="719"/>
                </a:lnTo>
                <a:lnTo>
                  <a:pt x="3500" y="714"/>
                </a:lnTo>
                <a:lnTo>
                  <a:pt x="3493" y="713"/>
                </a:lnTo>
                <a:lnTo>
                  <a:pt x="3484" y="714"/>
                </a:lnTo>
                <a:lnTo>
                  <a:pt x="3476" y="719"/>
                </a:lnTo>
                <a:lnTo>
                  <a:pt x="3468" y="726"/>
                </a:lnTo>
                <a:lnTo>
                  <a:pt x="3464" y="735"/>
                </a:lnTo>
                <a:lnTo>
                  <a:pt x="3463" y="743"/>
                </a:lnTo>
                <a:lnTo>
                  <a:pt x="3466" y="749"/>
                </a:lnTo>
                <a:lnTo>
                  <a:pt x="3472" y="754"/>
                </a:lnTo>
                <a:lnTo>
                  <a:pt x="3479" y="755"/>
                </a:lnTo>
                <a:close/>
                <a:moveTo>
                  <a:pt x="3432" y="903"/>
                </a:moveTo>
                <a:lnTo>
                  <a:pt x="3441" y="902"/>
                </a:lnTo>
                <a:lnTo>
                  <a:pt x="3449" y="897"/>
                </a:lnTo>
                <a:lnTo>
                  <a:pt x="3456" y="890"/>
                </a:lnTo>
                <a:lnTo>
                  <a:pt x="3460" y="882"/>
                </a:lnTo>
                <a:lnTo>
                  <a:pt x="3461" y="873"/>
                </a:lnTo>
                <a:lnTo>
                  <a:pt x="3459" y="867"/>
                </a:lnTo>
                <a:lnTo>
                  <a:pt x="3453" y="861"/>
                </a:lnTo>
                <a:lnTo>
                  <a:pt x="3446" y="859"/>
                </a:lnTo>
                <a:lnTo>
                  <a:pt x="3437" y="861"/>
                </a:lnTo>
                <a:lnTo>
                  <a:pt x="3428" y="867"/>
                </a:lnTo>
                <a:lnTo>
                  <a:pt x="3420" y="873"/>
                </a:lnTo>
                <a:lnTo>
                  <a:pt x="3416" y="882"/>
                </a:lnTo>
                <a:lnTo>
                  <a:pt x="3415" y="890"/>
                </a:lnTo>
                <a:lnTo>
                  <a:pt x="3417" y="897"/>
                </a:lnTo>
                <a:lnTo>
                  <a:pt x="3423" y="902"/>
                </a:lnTo>
                <a:lnTo>
                  <a:pt x="3432" y="903"/>
                </a:lnTo>
                <a:close/>
                <a:moveTo>
                  <a:pt x="3384" y="1053"/>
                </a:moveTo>
                <a:lnTo>
                  <a:pt x="3393" y="1050"/>
                </a:lnTo>
                <a:lnTo>
                  <a:pt x="3402" y="1045"/>
                </a:lnTo>
                <a:lnTo>
                  <a:pt x="3409" y="1038"/>
                </a:lnTo>
                <a:lnTo>
                  <a:pt x="3414" y="1029"/>
                </a:lnTo>
                <a:lnTo>
                  <a:pt x="3415" y="1021"/>
                </a:lnTo>
                <a:lnTo>
                  <a:pt x="3412" y="1013"/>
                </a:lnTo>
                <a:lnTo>
                  <a:pt x="3407" y="1009"/>
                </a:lnTo>
                <a:lnTo>
                  <a:pt x="3399" y="1007"/>
                </a:lnTo>
                <a:lnTo>
                  <a:pt x="3389" y="1009"/>
                </a:lnTo>
                <a:lnTo>
                  <a:pt x="3381" y="1013"/>
                </a:lnTo>
                <a:lnTo>
                  <a:pt x="3372" y="1021"/>
                </a:lnTo>
                <a:lnTo>
                  <a:pt x="3368" y="1029"/>
                </a:lnTo>
                <a:lnTo>
                  <a:pt x="3367" y="1038"/>
                </a:lnTo>
                <a:lnTo>
                  <a:pt x="3369" y="1045"/>
                </a:lnTo>
                <a:lnTo>
                  <a:pt x="3375" y="1050"/>
                </a:lnTo>
                <a:lnTo>
                  <a:pt x="3384" y="1053"/>
                </a:lnTo>
                <a:close/>
                <a:moveTo>
                  <a:pt x="3336" y="1201"/>
                </a:moveTo>
                <a:lnTo>
                  <a:pt x="3346" y="1199"/>
                </a:lnTo>
                <a:lnTo>
                  <a:pt x="3355" y="1194"/>
                </a:lnTo>
                <a:lnTo>
                  <a:pt x="3362" y="1186"/>
                </a:lnTo>
                <a:lnTo>
                  <a:pt x="3367" y="1177"/>
                </a:lnTo>
                <a:lnTo>
                  <a:pt x="3368" y="1168"/>
                </a:lnTo>
                <a:lnTo>
                  <a:pt x="3366" y="1160"/>
                </a:lnTo>
                <a:lnTo>
                  <a:pt x="3360" y="1155"/>
                </a:lnTo>
                <a:lnTo>
                  <a:pt x="3351" y="1153"/>
                </a:lnTo>
                <a:lnTo>
                  <a:pt x="3342" y="1155"/>
                </a:lnTo>
                <a:lnTo>
                  <a:pt x="3333" y="1160"/>
                </a:lnTo>
                <a:lnTo>
                  <a:pt x="3324" y="1168"/>
                </a:lnTo>
                <a:lnTo>
                  <a:pt x="3320" y="1177"/>
                </a:lnTo>
                <a:lnTo>
                  <a:pt x="3319" y="1186"/>
                </a:lnTo>
                <a:lnTo>
                  <a:pt x="3321" y="1194"/>
                </a:lnTo>
                <a:lnTo>
                  <a:pt x="3327" y="1199"/>
                </a:lnTo>
                <a:lnTo>
                  <a:pt x="3336" y="1201"/>
                </a:lnTo>
                <a:close/>
                <a:moveTo>
                  <a:pt x="3289" y="1349"/>
                </a:moveTo>
                <a:lnTo>
                  <a:pt x="3299" y="1347"/>
                </a:lnTo>
                <a:lnTo>
                  <a:pt x="3308" y="1342"/>
                </a:lnTo>
                <a:lnTo>
                  <a:pt x="3316" y="1334"/>
                </a:lnTo>
                <a:lnTo>
                  <a:pt x="3321" y="1324"/>
                </a:lnTo>
                <a:lnTo>
                  <a:pt x="3322" y="1315"/>
                </a:lnTo>
                <a:lnTo>
                  <a:pt x="3319" y="1307"/>
                </a:lnTo>
                <a:lnTo>
                  <a:pt x="3313" y="1302"/>
                </a:lnTo>
                <a:lnTo>
                  <a:pt x="3304" y="1300"/>
                </a:lnTo>
                <a:lnTo>
                  <a:pt x="3294" y="1302"/>
                </a:lnTo>
                <a:lnTo>
                  <a:pt x="3285" y="1307"/>
                </a:lnTo>
                <a:lnTo>
                  <a:pt x="3276" y="1315"/>
                </a:lnTo>
                <a:lnTo>
                  <a:pt x="3272" y="1324"/>
                </a:lnTo>
                <a:lnTo>
                  <a:pt x="3270" y="1334"/>
                </a:lnTo>
                <a:lnTo>
                  <a:pt x="3273" y="1342"/>
                </a:lnTo>
                <a:lnTo>
                  <a:pt x="3279" y="1347"/>
                </a:lnTo>
                <a:lnTo>
                  <a:pt x="3289" y="1349"/>
                </a:lnTo>
                <a:close/>
                <a:moveTo>
                  <a:pt x="3241" y="1497"/>
                </a:moveTo>
                <a:lnTo>
                  <a:pt x="3252" y="1495"/>
                </a:lnTo>
                <a:lnTo>
                  <a:pt x="3261" y="1490"/>
                </a:lnTo>
                <a:lnTo>
                  <a:pt x="3269" y="1482"/>
                </a:lnTo>
                <a:lnTo>
                  <a:pt x="3274" y="1472"/>
                </a:lnTo>
                <a:lnTo>
                  <a:pt x="3275" y="1462"/>
                </a:lnTo>
                <a:lnTo>
                  <a:pt x="3272" y="1454"/>
                </a:lnTo>
                <a:lnTo>
                  <a:pt x="3266" y="1448"/>
                </a:lnTo>
                <a:lnTo>
                  <a:pt x="3257" y="1446"/>
                </a:lnTo>
                <a:lnTo>
                  <a:pt x="3247" y="1448"/>
                </a:lnTo>
                <a:lnTo>
                  <a:pt x="3237" y="1454"/>
                </a:lnTo>
                <a:lnTo>
                  <a:pt x="3228" y="1462"/>
                </a:lnTo>
                <a:lnTo>
                  <a:pt x="3223" y="1472"/>
                </a:lnTo>
                <a:lnTo>
                  <a:pt x="3222" y="1482"/>
                </a:lnTo>
                <a:lnTo>
                  <a:pt x="3225" y="1490"/>
                </a:lnTo>
                <a:lnTo>
                  <a:pt x="3231" y="1495"/>
                </a:lnTo>
                <a:lnTo>
                  <a:pt x="3241" y="1497"/>
                </a:lnTo>
                <a:close/>
                <a:moveTo>
                  <a:pt x="3194" y="1645"/>
                </a:moveTo>
                <a:lnTo>
                  <a:pt x="3204" y="1643"/>
                </a:lnTo>
                <a:lnTo>
                  <a:pt x="3214" y="1638"/>
                </a:lnTo>
                <a:lnTo>
                  <a:pt x="3222" y="1630"/>
                </a:lnTo>
                <a:lnTo>
                  <a:pt x="3227" y="1620"/>
                </a:lnTo>
                <a:lnTo>
                  <a:pt x="3229" y="1609"/>
                </a:lnTo>
                <a:lnTo>
                  <a:pt x="3226" y="1601"/>
                </a:lnTo>
                <a:lnTo>
                  <a:pt x="3219" y="1595"/>
                </a:lnTo>
                <a:lnTo>
                  <a:pt x="3210" y="1593"/>
                </a:lnTo>
                <a:lnTo>
                  <a:pt x="3199" y="1595"/>
                </a:lnTo>
                <a:lnTo>
                  <a:pt x="3190" y="1601"/>
                </a:lnTo>
                <a:lnTo>
                  <a:pt x="3180" y="1609"/>
                </a:lnTo>
                <a:lnTo>
                  <a:pt x="3175" y="1620"/>
                </a:lnTo>
                <a:lnTo>
                  <a:pt x="3174" y="1630"/>
                </a:lnTo>
                <a:lnTo>
                  <a:pt x="3177" y="1638"/>
                </a:lnTo>
                <a:lnTo>
                  <a:pt x="3183" y="1643"/>
                </a:lnTo>
                <a:lnTo>
                  <a:pt x="3194" y="1645"/>
                </a:lnTo>
                <a:close/>
                <a:moveTo>
                  <a:pt x="3146" y="1793"/>
                </a:moveTo>
                <a:lnTo>
                  <a:pt x="3157" y="1791"/>
                </a:lnTo>
                <a:lnTo>
                  <a:pt x="3167" y="1786"/>
                </a:lnTo>
                <a:lnTo>
                  <a:pt x="3175" y="1777"/>
                </a:lnTo>
                <a:lnTo>
                  <a:pt x="3181" y="1767"/>
                </a:lnTo>
                <a:lnTo>
                  <a:pt x="3182" y="1757"/>
                </a:lnTo>
                <a:lnTo>
                  <a:pt x="3179" y="1747"/>
                </a:lnTo>
                <a:lnTo>
                  <a:pt x="3173" y="1742"/>
                </a:lnTo>
                <a:lnTo>
                  <a:pt x="3163" y="1740"/>
                </a:lnTo>
                <a:lnTo>
                  <a:pt x="3152" y="1742"/>
                </a:lnTo>
                <a:lnTo>
                  <a:pt x="3142" y="1747"/>
                </a:lnTo>
                <a:lnTo>
                  <a:pt x="3132" y="1757"/>
                </a:lnTo>
                <a:lnTo>
                  <a:pt x="3127" y="1767"/>
                </a:lnTo>
                <a:lnTo>
                  <a:pt x="3126" y="1777"/>
                </a:lnTo>
                <a:lnTo>
                  <a:pt x="3129" y="1786"/>
                </a:lnTo>
                <a:lnTo>
                  <a:pt x="3135" y="1791"/>
                </a:lnTo>
                <a:lnTo>
                  <a:pt x="3146" y="1793"/>
                </a:lnTo>
                <a:close/>
                <a:moveTo>
                  <a:pt x="3098" y="1943"/>
                </a:moveTo>
                <a:lnTo>
                  <a:pt x="3110" y="1940"/>
                </a:lnTo>
                <a:lnTo>
                  <a:pt x="3120" y="1934"/>
                </a:lnTo>
                <a:lnTo>
                  <a:pt x="3129" y="1925"/>
                </a:lnTo>
                <a:lnTo>
                  <a:pt x="3134" y="1914"/>
                </a:lnTo>
                <a:lnTo>
                  <a:pt x="3136" y="1904"/>
                </a:lnTo>
                <a:lnTo>
                  <a:pt x="3133" y="1895"/>
                </a:lnTo>
                <a:lnTo>
                  <a:pt x="3126" y="1888"/>
                </a:lnTo>
                <a:lnTo>
                  <a:pt x="3116" y="1886"/>
                </a:lnTo>
                <a:lnTo>
                  <a:pt x="3105" y="1888"/>
                </a:lnTo>
                <a:lnTo>
                  <a:pt x="3094" y="1895"/>
                </a:lnTo>
                <a:lnTo>
                  <a:pt x="3084" y="1904"/>
                </a:lnTo>
                <a:lnTo>
                  <a:pt x="3079" y="1914"/>
                </a:lnTo>
                <a:lnTo>
                  <a:pt x="3078" y="1925"/>
                </a:lnTo>
                <a:lnTo>
                  <a:pt x="3081" y="1934"/>
                </a:lnTo>
                <a:lnTo>
                  <a:pt x="3087" y="1941"/>
                </a:lnTo>
                <a:lnTo>
                  <a:pt x="3098" y="1943"/>
                </a:lnTo>
                <a:close/>
                <a:moveTo>
                  <a:pt x="3088" y="2062"/>
                </a:moveTo>
                <a:lnTo>
                  <a:pt x="3089" y="2051"/>
                </a:lnTo>
                <a:lnTo>
                  <a:pt x="3086" y="2042"/>
                </a:lnTo>
                <a:lnTo>
                  <a:pt x="3079" y="2036"/>
                </a:lnTo>
                <a:lnTo>
                  <a:pt x="3069" y="2034"/>
                </a:lnTo>
                <a:lnTo>
                  <a:pt x="3057" y="2036"/>
                </a:lnTo>
                <a:lnTo>
                  <a:pt x="3046" y="2042"/>
                </a:lnTo>
                <a:lnTo>
                  <a:pt x="3036" y="2051"/>
                </a:lnTo>
                <a:lnTo>
                  <a:pt x="3031" y="2062"/>
                </a:lnTo>
                <a:lnTo>
                  <a:pt x="3029" y="2073"/>
                </a:lnTo>
                <a:lnTo>
                  <a:pt x="3033" y="2083"/>
                </a:lnTo>
                <a:lnTo>
                  <a:pt x="3039" y="2089"/>
                </a:lnTo>
                <a:lnTo>
                  <a:pt x="3051" y="2091"/>
                </a:lnTo>
                <a:lnTo>
                  <a:pt x="3062" y="2089"/>
                </a:lnTo>
                <a:lnTo>
                  <a:pt x="3073" y="2083"/>
                </a:lnTo>
                <a:lnTo>
                  <a:pt x="3082" y="2073"/>
                </a:lnTo>
                <a:lnTo>
                  <a:pt x="3088" y="2062"/>
                </a:lnTo>
                <a:close/>
                <a:moveTo>
                  <a:pt x="3041" y="2209"/>
                </a:moveTo>
                <a:lnTo>
                  <a:pt x="3042" y="2198"/>
                </a:lnTo>
                <a:lnTo>
                  <a:pt x="3039" y="2189"/>
                </a:lnTo>
                <a:lnTo>
                  <a:pt x="3032" y="2183"/>
                </a:lnTo>
                <a:lnTo>
                  <a:pt x="3021" y="2181"/>
                </a:lnTo>
                <a:lnTo>
                  <a:pt x="3010" y="2183"/>
                </a:lnTo>
                <a:lnTo>
                  <a:pt x="2999" y="2189"/>
                </a:lnTo>
                <a:lnTo>
                  <a:pt x="2989" y="2198"/>
                </a:lnTo>
                <a:lnTo>
                  <a:pt x="2983" y="2209"/>
                </a:lnTo>
                <a:lnTo>
                  <a:pt x="2982" y="2221"/>
                </a:lnTo>
                <a:lnTo>
                  <a:pt x="2985" y="2230"/>
                </a:lnTo>
                <a:lnTo>
                  <a:pt x="2992" y="2236"/>
                </a:lnTo>
                <a:lnTo>
                  <a:pt x="3003" y="2239"/>
                </a:lnTo>
                <a:lnTo>
                  <a:pt x="3015" y="2236"/>
                </a:lnTo>
                <a:lnTo>
                  <a:pt x="3026" y="2230"/>
                </a:lnTo>
                <a:lnTo>
                  <a:pt x="3035" y="2221"/>
                </a:lnTo>
                <a:lnTo>
                  <a:pt x="3041" y="2209"/>
                </a:lnTo>
                <a:close/>
                <a:moveTo>
                  <a:pt x="2994" y="2357"/>
                </a:moveTo>
                <a:lnTo>
                  <a:pt x="2997" y="2345"/>
                </a:lnTo>
                <a:lnTo>
                  <a:pt x="2992" y="2336"/>
                </a:lnTo>
                <a:lnTo>
                  <a:pt x="2985" y="2330"/>
                </a:lnTo>
                <a:lnTo>
                  <a:pt x="2974" y="2327"/>
                </a:lnTo>
                <a:lnTo>
                  <a:pt x="2962" y="2330"/>
                </a:lnTo>
                <a:lnTo>
                  <a:pt x="2951" y="2336"/>
                </a:lnTo>
                <a:lnTo>
                  <a:pt x="2941" y="2345"/>
                </a:lnTo>
                <a:lnTo>
                  <a:pt x="2935" y="2357"/>
                </a:lnTo>
                <a:lnTo>
                  <a:pt x="2933" y="2369"/>
                </a:lnTo>
                <a:lnTo>
                  <a:pt x="2937" y="2378"/>
                </a:lnTo>
                <a:lnTo>
                  <a:pt x="2944" y="2384"/>
                </a:lnTo>
                <a:lnTo>
                  <a:pt x="2956" y="2387"/>
                </a:lnTo>
                <a:lnTo>
                  <a:pt x="2968" y="2384"/>
                </a:lnTo>
                <a:lnTo>
                  <a:pt x="2979" y="2378"/>
                </a:lnTo>
                <a:lnTo>
                  <a:pt x="2988" y="2369"/>
                </a:lnTo>
                <a:lnTo>
                  <a:pt x="2994" y="2357"/>
                </a:lnTo>
                <a:close/>
                <a:moveTo>
                  <a:pt x="2948" y="2505"/>
                </a:moveTo>
                <a:lnTo>
                  <a:pt x="2950" y="2492"/>
                </a:lnTo>
                <a:lnTo>
                  <a:pt x="2946" y="2483"/>
                </a:lnTo>
                <a:lnTo>
                  <a:pt x="2938" y="2476"/>
                </a:lnTo>
                <a:lnTo>
                  <a:pt x="2927" y="2474"/>
                </a:lnTo>
                <a:lnTo>
                  <a:pt x="2915" y="2476"/>
                </a:lnTo>
                <a:lnTo>
                  <a:pt x="2903" y="2483"/>
                </a:lnTo>
                <a:lnTo>
                  <a:pt x="2893" y="2492"/>
                </a:lnTo>
                <a:lnTo>
                  <a:pt x="2887" y="2505"/>
                </a:lnTo>
                <a:lnTo>
                  <a:pt x="2885" y="2517"/>
                </a:lnTo>
                <a:lnTo>
                  <a:pt x="2889" y="2526"/>
                </a:lnTo>
                <a:lnTo>
                  <a:pt x="2896" y="2533"/>
                </a:lnTo>
                <a:lnTo>
                  <a:pt x="2908" y="2535"/>
                </a:lnTo>
                <a:lnTo>
                  <a:pt x="2920" y="2533"/>
                </a:lnTo>
                <a:lnTo>
                  <a:pt x="2932" y="2526"/>
                </a:lnTo>
                <a:lnTo>
                  <a:pt x="2942" y="2517"/>
                </a:lnTo>
                <a:lnTo>
                  <a:pt x="2948" y="2505"/>
                </a:lnTo>
                <a:close/>
                <a:moveTo>
                  <a:pt x="2902" y="2652"/>
                </a:moveTo>
                <a:lnTo>
                  <a:pt x="2903" y="2640"/>
                </a:lnTo>
                <a:lnTo>
                  <a:pt x="2899" y="2630"/>
                </a:lnTo>
                <a:lnTo>
                  <a:pt x="2891" y="2623"/>
                </a:lnTo>
                <a:lnTo>
                  <a:pt x="2880" y="2621"/>
                </a:lnTo>
                <a:lnTo>
                  <a:pt x="2867" y="2623"/>
                </a:lnTo>
                <a:lnTo>
                  <a:pt x="2856" y="2630"/>
                </a:lnTo>
                <a:lnTo>
                  <a:pt x="2845" y="2640"/>
                </a:lnTo>
                <a:lnTo>
                  <a:pt x="2839" y="2652"/>
                </a:lnTo>
                <a:lnTo>
                  <a:pt x="2837" y="2664"/>
                </a:lnTo>
                <a:lnTo>
                  <a:pt x="2841" y="2674"/>
                </a:lnTo>
                <a:lnTo>
                  <a:pt x="2848" y="2680"/>
                </a:lnTo>
                <a:lnTo>
                  <a:pt x="2860" y="2683"/>
                </a:lnTo>
                <a:lnTo>
                  <a:pt x="2873" y="2680"/>
                </a:lnTo>
                <a:lnTo>
                  <a:pt x="2885" y="2674"/>
                </a:lnTo>
                <a:lnTo>
                  <a:pt x="2894" y="2664"/>
                </a:lnTo>
                <a:lnTo>
                  <a:pt x="2902" y="2652"/>
                </a:lnTo>
                <a:close/>
                <a:moveTo>
                  <a:pt x="2855" y="2800"/>
                </a:moveTo>
                <a:lnTo>
                  <a:pt x="2856" y="2788"/>
                </a:lnTo>
                <a:lnTo>
                  <a:pt x="2852" y="2777"/>
                </a:lnTo>
                <a:lnTo>
                  <a:pt x="2844" y="2770"/>
                </a:lnTo>
                <a:lnTo>
                  <a:pt x="2833" y="2768"/>
                </a:lnTo>
                <a:lnTo>
                  <a:pt x="2820" y="2770"/>
                </a:lnTo>
                <a:lnTo>
                  <a:pt x="2808" y="2777"/>
                </a:lnTo>
                <a:lnTo>
                  <a:pt x="2797" y="2788"/>
                </a:lnTo>
                <a:lnTo>
                  <a:pt x="2791" y="2800"/>
                </a:lnTo>
                <a:lnTo>
                  <a:pt x="2790" y="2812"/>
                </a:lnTo>
                <a:lnTo>
                  <a:pt x="2793" y="2821"/>
                </a:lnTo>
                <a:lnTo>
                  <a:pt x="2801" y="2829"/>
                </a:lnTo>
                <a:lnTo>
                  <a:pt x="2813" y="2831"/>
                </a:lnTo>
                <a:lnTo>
                  <a:pt x="2826" y="2829"/>
                </a:lnTo>
                <a:lnTo>
                  <a:pt x="2838" y="2821"/>
                </a:lnTo>
                <a:lnTo>
                  <a:pt x="2847" y="2812"/>
                </a:lnTo>
                <a:lnTo>
                  <a:pt x="2855" y="2800"/>
                </a:lnTo>
                <a:close/>
                <a:moveTo>
                  <a:pt x="2808" y="2947"/>
                </a:moveTo>
                <a:lnTo>
                  <a:pt x="2810" y="2935"/>
                </a:lnTo>
                <a:lnTo>
                  <a:pt x="2805" y="2925"/>
                </a:lnTo>
                <a:lnTo>
                  <a:pt x="2797" y="2917"/>
                </a:lnTo>
                <a:lnTo>
                  <a:pt x="2786" y="2914"/>
                </a:lnTo>
                <a:lnTo>
                  <a:pt x="2773" y="2917"/>
                </a:lnTo>
                <a:lnTo>
                  <a:pt x="2760" y="2925"/>
                </a:lnTo>
                <a:lnTo>
                  <a:pt x="2749" y="2935"/>
                </a:lnTo>
                <a:lnTo>
                  <a:pt x="2743" y="2947"/>
                </a:lnTo>
                <a:lnTo>
                  <a:pt x="2741" y="2959"/>
                </a:lnTo>
                <a:lnTo>
                  <a:pt x="2745" y="2970"/>
                </a:lnTo>
                <a:lnTo>
                  <a:pt x="2753" y="2977"/>
                </a:lnTo>
                <a:lnTo>
                  <a:pt x="2765" y="2980"/>
                </a:lnTo>
                <a:lnTo>
                  <a:pt x="2778" y="2977"/>
                </a:lnTo>
                <a:lnTo>
                  <a:pt x="2791" y="2970"/>
                </a:lnTo>
                <a:lnTo>
                  <a:pt x="2801" y="2959"/>
                </a:lnTo>
                <a:lnTo>
                  <a:pt x="2808" y="2947"/>
                </a:lnTo>
                <a:close/>
                <a:moveTo>
                  <a:pt x="2695" y="3094"/>
                </a:moveTo>
                <a:lnTo>
                  <a:pt x="2694" y="3108"/>
                </a:lnTo>
                <a:lnTo>
                  <a:pt x="2697" y="3118"/>
                </a:lnTo>
                <a:lnTo>
                  <a:pt x="2705" y="3125"/>
                </a:lnTo>
                <a:lnTo>
                  <a:pt x="2718" y="3127"/>
                </a:lnTo>
                <a:lnTo>
                  <a:pt x="2731" y="3125"/>
                </a:lnTo>
                <a:lnTo>
                  <a:pt x="2743" y="3118"/>
                </a:lnTo>
                <a:lnTo>
                  <a:pt x="2754" y="3108"/>
                </a:lnTo>
                <a:lnTo>
                  <a:pt x="2761" y="3094"/>
                </a:lnTo>
                <a:lnTo>
                  <a:pt x="2763" y="3082"/>
                </a:lnTo>
                <a:lnTo>
                  <a:pt x="2758" y="3072"/>
                </a:lnTo>
                <a:lnTo>
                  <a:pt x="2750" y="3065"/>
                </a:lnTo>
                <a:lnTo>
                  <a:pt x="2738" y="3062"/>
                </a:lnTo>
                <a:lnTo>
                  <a:pt x="2725" y="3065"/>
                </a:lnTo>
                <a:lnTo>
                  <a:pt x="2713" y="3072"/>
                </a:lnTo>
                <a:lnTo>
                  <a:pt x="2702" y="3082"/>
                </a:lnTo>
                <a:lnTo>
                  <a:pt x="2695" y="3094"/>
                </a:lnTo>
                <a:close/>
                <a:moveTo>
                  <a:pt x="2647" y="3242"/>
                </a:moveTo>
                <a:lnTo>
                  <a:pt x="2646" y="3255"/>
                </a:lnTo>
                <a:lnTo>
                  <a:pt x="2649" y="3266"/>
                </a:lnTo>
                <a:lnTo>
                  <a:pt x="2658" y="3273"/>
                </a:lnTo>
                <a:lnTo>
                  <a:pt x="2670" y="3275"/>
                </a:lnTo>
                <a:lnTo>
                  <a:pt x="2684" y="3273"/>
                </a:lnTo>
                <a:lnTo>
                  <a:pt x="2696" y="3266"/>
                </a:lnTo>
                <a:lnTo>
                  <a:pt x="2707" y="3255"/>
                </a:lnTo>
                <a:lnTo>
                  <a:pt x="2714" y="3242"/>
                </a:lnTo>
                <a:lnTo>
                  <a:pt x="2716" y="3229"/>
                </a:lnTo>
                <a:lnTo>
                  <a:pt x="2712" y="3219"/>
                </a:lnTo>
                <a:lnTo>
                  <a:pt x="2703" y="3212"/>
                </a:lnTo>
                <a:lnTo>
                  <a:pt x="2691" y="3209"/>
                </a:lnTo>
                <a:lnTo>
                  <a:pt x="2678" y="3212"/>
                </a:lnTo>
                <a:lnTo>
                  <a:pt x="2665" y="3219"/>
                </a:lnTo>
                <a:lnTo>
                  <a:pt x="2654" y="3229"/>
                </a:lnTo>
                <a:lnTo>
                  <a:pt x="2647" y="3242"/>
                </a:lnTo>
                <a:close/>
                <a:moveTo>
                  <a:pt x="2600" y="3390"/>
                </a:moveTo>
                <a:lnTo>
                  <a:pt x="2598" y="3403"/>
                </a:lnTo>
                <a:lnTo>
                  <a:pt x="2602" y="3413"/>
                </a:lnTo>
                <a:lnTo>
                  <a:pt x="2610" y="3420"/>
                </a:lnTo>
                <a:lnTo>
                  <a:pt x="2623" y="3423"/>
                </a:lnTo>
                <a:lnTo>
                  <a:pt x="2636" y="3420"/>
                </a:lnTo>
                <a:lnTo>
                  <a:pt x="2649" y="3413"/>
                </a:lnTo>
                <a:lnTo>
                  <a:pt x="2660" y="3403"/>
                </a:lnTo>
                <a:lnTo>
                  <a:pt x="2667" y="3390"/>
                </a:lnTo>
                <a:lnTo>
                  <a:pt x="2669" y="3376"/>
                </a:lnTo>
                <a:lnTo>
                  <a:pt x="2665" y="3366"/>
                </a:lnTo>
                <a:lnTo>
                  <a:pt x="2656" y="3359"/>
                </a:lnTo>
                <a:lnTo>
                  <a:pt x="2644" y="3356"/>
                </a:lnTo>
                <a:lnTo>
                  <a:pt x="2630" y="3359"/>
                </a:lnTo>
                <a:lnTo>
                  <a:pt x="2618" y="3366"/>
                </a:lnTo>
                <a:lnTo>
                  <a:pt x="2606" y="3376"/>
                </a:lnTo>
                <a:lnTo>
                  <a:pt x="2600" y="3390"/>
                </a:lnTo>
                <a:close/>
                <a:moveTo>
                  <a:pt x="2620" y="3537"/>
                </a:moveTo>
                <a:lnTo>
                  <a:pt x="2622" y="3524"/>
                </a:lnTo>
                <a:lnTo>
                  <a:pt x="2618" y="3513"/>
                </a:lnTo>
                <a:lnTo>
                  <a:pt x="2609" y="3506"/>
                </a:lnTo>
                <a:lnTo>
                  <a:pt x="2597" y="3503"/>
                </a:lnTo>
                <a:lnTo>
                  <a:pt x="2583" y="3506"/>
                </a:lnTo>
                <a:lnTo>
                  <a:pt x="2570" y="3513"/>
                </a:lnTo>
                <a:lnTo>
                  <a:pt x="2559" y="3524"/>
                </a:lnTo>
                <a:lnTo>
                  <a:pt x="2552" y="3537"/>
                </a:lnTo>
                <a:lnTo>
                  <a:pt x="2550" y="3550"/>
                </a:lnTo>
                <a:lnTo>
                  <a:pt x="2554" y="3561"/>
                </a:lnTo>
                <a:lnTo>
                  <a:pt x="2562" y="3568"/>
                </a:lnTo>
                <a:lnTo>
                  <a:pt x="2575" y="3571"/>
                </a:lnTo>
                <a:lnTo>
                  <a:pt x="2589" y="3568"/>
                </a:lnTo>
                <a:lnTo>
                  <a:pt x="2602" y="3561"/>
                </a:lnTo>
                <a:lnTo>
                  <a:pt x="2612" y="3550"/>
                </a:lnTo>
                <a:lnTo>
                  <a:pt x="2620" y="3537"/>
                </a:lnTo>
                <a:close/>
                <a:moveTo>
                  <a:pt x="2573" y="3685"/>
                </a:moveTo>
                <a:lnTo>
                  <a:pt x="2575" y="3672"/>
                </a:lnTo>
                <a:lnTo>
                  <a:pt x="2571" y="3660"/>
                </a:lnTo>
                <a:lnTo>
                  <a:pt x="2562" y="3653"/>
                </a:lnTo>
                <a:lnTo>
                  <a:pt x="2549" y="3650"/>
                </a:lnTo>
                <a:lnTo>
                  <a:pt x="2535" y="3653"/>
                </a:lnTo>
                <a:lnTo>
                  <a:pt x="2522" y="3660"/>
                </a:lnTo>
                <a:lnTo>
                  <a:pt x="2511" y="3672"/>
                </a:lnTo>
                <a:lnTo>
                  <a:pt x="2504" y="3685"/>
                </a:lnTo>
                <a:lnTo>
                  <a:pt x="2502" y="3698"/>
                </a:lnTo>
                <a:lnTo>
                  <a:pt x="2506" y="3709"/>
                </a:lnTo>
                <a:lnTo>
                  <a:pt x="2515" y="3717"/>
                </a:lnTo>
                <a:lnTo>
                  <a:pt x="2528" y="3719"/>
                </a:lnTo>
                <a:lnTo>
                  <a:pt x="2542" y="3717"/>
                </a:lnTo>
                <a:lnTo>
                  <a:pt x="2555" y="3709"/>
                </a:lnTo>
                <a:lnTo>
                  <a:pt x="2565" y="3698"/>
                </a:lnTo>
                <a:lnTo>
                  <a:pt x="2573" y="3685"/>
                </a:lnTo>
                <a:close/>
                <a:moveTo>
                  <a:pt x="2526" y="3832"/>
                </a:moveTo>
                <a:lnTo>
                  <a:pt x="2528" y="3819"/>
                </a:lnTo>
                <a:lnTo>
                  <a:pt x="2524" y="3808"/>
                </a:lnTo>
                <a:lnTo>
                  <a:pt x="2515" y="3800"/>
                </a:lnTo>
                <a:lnTo>
                  <a:pt x="2502" y="3797"/>
                </a:lnTo>
                <a:lnTo>
                  <a:pt x="2488" y="3800"/>
                </a:lnTo>
                <a:lnTo>
                  <a:pt x="2475" y="3808"/>
                </a:lnTo>
                <a:lnTo>
                  <a:pt x="2463" y="3819"/>
                </a:lnTo>
                <a:lnTo>
                  <a:pt x="2456" y="3832"/>
                </a:lnTo>
                <a:lnTo>
                  <a:pt x="2455" y="3845"/>
                </a:lnTo>
                <a:lnTo>
                  <a:pt x="2458" y="3857"/>
                </a:lnTo>
                <a:lnTo>
                  <a:pt x="2467" y="3865"/>
                </a:lnTo>
                <a:lnTo>
                  <a:pt x="2480" y="3867"/>
                </a:lnTo>
                <a:lnTo>
                  <a:pt x="2494" y="3865"/>
                </a:lnTo>
                <a:lnTo>
                  <a:pt x="2508" y="3857"/>
                </a:lnTo>
                <a:lnTo>
                  <a:pt x="2518" y="3845"/>
                </a:lnTo>
                <a:lnTo>
                  <a:pt x="2526" y="3832"/>
                </a:lnTo>
                <a:close/>
                <a:moveTo>
                  <a:pt x="2479" y="3980"/>
                </a:moveTo>
                <a:lnTo>
                  <a:pt x="2480" y="3966"/>
                </a:lnTo>
                <a:lnTo>
                  <a:pt x="2477" y="3955"/>
                </a:lnTo>
                <a:lnTo>
                  <a:pt x="2467" y="3948"/>
                </a:lnTo>
                <a:lnTo>
                  <a:pt x="2455" y="3945"/>
                </a:lnTo>
                <a:lnTo>
                  <a:pt x="2441" y="3948"/>
                </a:lnTo>
                <a:lnTo>
                  <a:pt x="2428" y="3955"/>
                </a:lnTo>
                <a:lnTo>
                  <a:pt x="2416" y="3966"/>
                </a:lnTo>
                <a:lnTo>
                  <a:pt x="2409" y="3980"/>
                </a:lnTo>
                <a:lnTo>
                  <a:pt x="2407" y="3993"/>
                </a:lnTo>
                <a:lnTo>
                  <a:pt x="2411" y="4005"/>
                </a:lnTo>
                <a:lnTo>
                  <a:pt x="2420" y="4012"/>
                </a:lnTo>
                <a:lnTo>
                  <a:pt x="2433" y="4015"/>
                </a:lnTo>
                <a:lnTo>
                  <a:pt x="2447" y="4012"/>
                </a:lnTo>
                <a:lnTo>
                  <a:pt x="2460" y="4005"/>
                </a:lnTo>
                <a:lnTo>
                  <a:pt x="2471" y="3993"/>
                </a:lnTo>
                <a:lnTo>
                  <a:pt x="2479" y="3980"/>
                </a:lnTo>
                <a:close/>
                <a:moveTo>
                  <a:pt x="2408" y="4092"/>
                </a:moveTo>
                <a:lnTo>
                  <a:pt x="2393" y="4095"/>
                </a:lnTo>
                <a:lnTo>
                  <a:pt x="2380" y="4103"/>
                </a:lnTo>
                <a:lnTo>
                  <a:pt x="2368" y="4114"/>
                </a:lnTo>
                <a:lnTo>
                  <a:pt x="2361" y="4127"/>
                </a:lnTo>
                <a:lnTo>
                  <a:pt x="2359" y="4141"/>
                </a:lnTo>
                <a:lnTo>
                  <a:pt x="2363" y="4152"/>
                </a:lnTo>
                <a:lnTo>
                  <a:pt x="2372" y="4160"/>
                </a:lnTo>
                <a:lnTo>
                  <a:pt x="2385" y="4162"/>
                </a:lnTo>
                <a:lnTo>
                  <a:pt x="2400" y="4160"/>
                </a:lnTo>
                <a:lnTo>
                  <a:pt x="2413" y="4152"/>
                </a:lnTo>
                <a:lnTo>
                  <a:pt x="2424" y="4141"/>
                </a:lnTo>
                <a:lnTo>
                  <a:pt x="2432" y="4127"/>
                </a:lnTo>
                <a:lnTo>
                  <a:pt x="2434" y="4114"/>
                </a:lnTo>
                <a:lnTo>
                  <a:pt x="2430" y="4103"/>
                </a:lnTo>
                <a:lnTo>
                  <a:pt x="2420" y="4095"/>
                </a:lnTo>
                <a:lnTo>
                  <a:pt x="2408" y="4092"/>
                </a:lnTo>
                <a:close/>
                <a:moveTo>
                  <a:pt x="2338" y="4310"/>
                </a:moveTo>
                <a:lnTo>
                  <a:pt x="2352" y="4307"/>
                </a:lnTo>
                <a:lnTo>
                  <a:pt x="2366" y="4300"/>
                </a:lnTo>
                <a:lnTo>
                  <a:pt x="2377" y="4289"/>
                </a:lnTo>
                <a:lnTo>
                  <a:pt x="2385" y="4275"/>
                </a:lnTo>
                <a:lnTo>
                  <a:pt x="2386" y="4261"/>
                </a:lnTo>
                <a:lnTo>
                  <a:pt x="2382" y="4250"/>
                </a:lnTo>
                <a:lnTo>
                  <a:pt x="2373" y="4243"/>
                </a:lnTo>
                <a:lnTo>
                  <a:pt x="2360" y="4240"/>
                </a:lnTo>
                <a:lnTo>
                  <a:pt x="2346" y="4243"/>
                </a:lnTo>
                <a:lnTo>
                  <a:pt x="2333" y="4250"/>
                </a:lnTo>
                <a:lnTo>
                  <a:pt x="2321" y="4261"/>
                </a:lnTo>
                <a:lnTo>
                  <a:pt x="2314" y="4275"/>
                </a:lnTo>
                <a:lnTo>
                  <a:pt x="2312" y="4289"/>
                </a:lnTo>
                <a:lnTo>
                  <a:pt x="2316" y="4300"/>
                </a:lnTo>
                <a:lnTo>
                  <a:pt x="2325" y="4307"/>
                </a:lnTo>
                <a:lnTo>
                  <a:pt x="2338" y="4310"/>
                </a:lnTo>
                <a:close/>
                <a:moveTo>
                  <a:pt x="2266" y="4423"/>
                </a:moveTo>
                <a:lnTo>
                  <a:pt x="2265" y="4436"/>
                </a:lnTo>
                <a:lnTo>
                  <a:pt x="2269" y="4447"/>
                </a:lnTo>
                <a:lnTo>
                  <a:pt x="2277" y="4454"/>
                </a:lnTo>
                <a:lnTo>
                  <a:pt x="2291" y="4457"/>
                </a:lnTo>
                <a:lnTo>
                  <a:pt x="2305" y="4454"/>
                </a:lnTo>
                <a:lnTo>
                  <a:pt x="2318" y="4447"/>
                </a:lnTo>
                <a:lnTo>
                  <a:pt x="2329" y="4436"/>
                </a:lnTo>
                <a:lnTo>
                  <a:pt x="2337" y="4423"/>
                </a:lnTo>
                <a:lnTo>
                  <a:pt x="2339" y="4408"/>
                </a:lnTo>
                <a:lnTo>
                  <a:pt x="2335" y="4397"/>
                </a:lnTo>
                <a:lnTo>
                  <a:pt x="2325" y="4390"/>
                </a:lnTo>
                <a:lnTo>
                  <a:pt x="2313" y="4387"/>
                </a:lnTo>
                <a:lnTo>
                  <a:pt x="2299" y="4390"/>
                </a:lnTo>
                <a:lnTo>
                  <a:pt x="2285" y="4397"/>
                </a:lnTo>
                <a:lnTo>
                  <a:pt x="2273" y="4408"/>
                </a:lnTo>
                <a:lnTo>
                  <a:pt x="2266" y="4423"/>
                </a:lnTo>
                <a:close/>
                <a:moveTo>
                  <a:pt x="2219" y="4570"/>
                </a:moveTo>
                <a:lnTo>
                  <a:pt x="2217" y="4583"/>
                </a:lnTo>
                <a:lnTo>
                  <a:pt x="2221" y="4594"/>
                </a:lnTo>
                <a:lnTo>
                  <a:pt x="2230" y="4603"/>
                </a:lnTo>
                <a:lnTo>
                  <a:pt x="2243" y="4605"/>
                </a:lnTo>
                <a:lnTo>
                  <a:pt x="2258" y="4603"/>
                </a:lnTo>
                <a:lnTo>
                  <a:pt x="2271" y="4594"/>
                </a:lnTo>
                <a:lnTo>
                  <a:pt x="2282" y="4583"/>
                </a:lnTo>
                <a:lnTo>
                  <a:pt x="2290" y="4570"/>
                </a:lnTo>
                <a:lnTo>
                  <a:pt x="2291" y="4557"/>
                </a:lnTo>
                <a:lnTo>
                  <a:pt x="2288" y="4545"/>
                </a:lnTo>
                <a:lnTo>
                  <a:pt x="2278" y="4537"/>
                </a:lnTo>
                <a:lnTo>
                  <a:pt x="2265" y="4535"/>
                </a:lnTo>
                <a:lnTo>
                  <a:pt x="2251" y="4537"/>
                </a:lnTo>
                <a:lnTo>
                  <a:pt x="2238" y="4545"/>
                </a:lnTo>
                <a:lnTo>
                  <a:pt x="2226" y="4557"/>
                </a:lnTo>
                <a:lnTo>
                  <a:pt x="2219" y="4570"/>
                </a:lnTo>
                <a:close/>
                <a:moveTo>
                  <a:pt x="2171" y="4717"/>
                </a:moveTo>
                <a:lnTo>
                  <a:pt x="2170" y="4731"/>
                </a:lnTo>
                <a:lnTo>
                  <a:pt x="2173" y="4743"/>
                </a:lnTo>
                <a:lnTo>
                  <a:pt x="2182" y="4750"/>
                </a:lnTo>
                <a:lnTo>
                  <a:pt x="2196" y="4753"/>
                </a:lnTo>
                <a:lnTo>
                  <a:pt x="2210" y="4750"/>
                </a:lnTo>
                <a:lnTo>
                  <a:pt x="2224" y="4743"/>
                </a:lnTo>
                <a:lnTo>
                  <a:pt x="2235" y="4731"/>
                </a:lnTo>
                <a:lnTo>
                  <a:pt x="2243" y="4717"/>
                </a:lnTo>
                <a:lnTo>
                  <a:pt x="2244" y="4704"/>
                </a:lnTo>
                <a:lnTo>
                  <a:pt x="2241" y="4692"/>
                </a:lnTo>
                <a:lnTo>
                  <a:pt x="2231" y="4684"/>
                </a:lnTo>
                <a:lnTo>
                  <a:pt x="2218" y="4682"/>
                </a:lnTo>
                <a:lnTo>
                  <a:pt x="2204" y="4684"/>
                </a:lnTo>
                <a:lnTo>
                  <a:pt x="2190" y="4692"/>
                </a:lnTo>
                <a:lnTo>
                  <a:pt x="2178" y="4704"/>
                </a:lnTo>
                <a:lnTo>
                  <a:pt x="2171" y="4717"/>
                </a:lnTo>
                <a:close/>
                <a:moveTo>
                  <a:pt x="2124" y="4865"/>
                </a:moveTo>
                <a:lnTo>
                  <a:pt x="2123" y="4878"/>
                </a:lnTo>
                <a:lnTo>
                  <a:pt x="2126" y="4890"/>
                </a:lnTo>
                <a:lnTo>
                  <a:pt x="2135" y="4897"/>
                </a:lnTo>
                <a:lnTo>
                  <a:pt x="2149" y="4900"/>
                </a:lnTo>
                <a:lnTo>
                  <a:pt x="2163" y="4897"/>
                </a:lnTo>
                <a:lnTo>
                  <a:pt x="2176" y="4890"/>
                </a:lnTo>
                <a:lnTo>
                  <a:pt x="2187" y="4878"/>
                </a:lnTo>
                <a:lnTo>
                  <a:pt x="2195" y="4865"/>
                </a:lnTo>
                <a:lnTo>
                  <a:pt x="2197" y="4851"/>
                </a:lnTo>
                <a:lnTo>
                  <a:pt x="2193" y="4840"/>
                </a:lnTo>
                <a:lnTo>
                  <a:pt x="2183" y="4832"/>
                </a:lnTo>
                <a:lnTo>
                  <a:pt x="2171" y="4829"/>
                </a:lnTo>
                <a:lnTo>
                  <a:pt x="2156" y="4832"/>
                </a:lnTo>
                <a:lnTo>
                  <a:pt x="2143" y="4840"/>
                </a:lnTo>
                <a:lnTo>
                  <a:pt x="2131" y="4851"/>
                </a:lnTo>
                <a:lnTo>
                  <a:pt x="2124" y="4865"/>
                </a:lnTo>
                <a:close/>
                <a:moveTo>
                  <a:pt x="2077" y="5012"/>
                </a:moveTo>
                <a:lnTo>
                  <a:pt x="2075" y="5026"/>
                </a:lnTo>
                <a:lnTo>
                  <a:pt x="2079" y="5037"/>
                </a:lnTo>
                <a:lnTo>
                  <a:pt x="2088" y="5045"/>
                </a:lnTo>
                <a:lnTo>
                  <a:pt x="2101" y="5048"/>
                </a:lnTo>
                <a:lnTo>
                  <a:pt x="2115" y="5045"/>
                </a:lnTo>
                <a:lnTo>
                  <a:pt x="2129" y="5037"/>
                </a:lnTo>
                <a:lnTo>
                  <a:pt x="2140" y="5026"/>
                </a:lnTo>
                <a:lnTo>
                  <a:pt x="2148" y="5012"/>
                </a:lnTo>
                <a:lnTo>
                  <a:pt x="2149" y="4999"/>
                </a:lnTo>
                <a:lnTo>
                  <a:pt x="2145" y="4988"/>
                </a:lnTo>
                <a:lnTo>
                  <a:pt x="2136" y="4980"/>
                </a:lnTo>
                <a:lnTo>
                  <a:pt x="2123" y="4978"/>
                </a:lnTo>
                <a:lnTo>
                  <a:pt x="2109" y="4980"/>
                </a:lnTo>
                <a:lnTo>
                  <a:pt x="2096" y="4988"/>
                </a:lnTo>
                <a:lnTo>
                  <a:pt x="2084" y="4999"/>
                </a:lnTo>
                <a:lnTo>
                  <a:pt x="2077" y="5012"/>
                </a:lnTo>
                <a:close/>
                <a:moveTo>
                  <a:pt x="2029" y="5159"/>
                </a:moveTo>
                <a:lnTo>
                  <a:pt x="2028" y="5174"/>
                </a:lnTo>
                <a:lnTo>
                  <a:pt x="2032" y="5185"/>
                </a:lnTo>
                <a:lnTo>
                  <a:pt x="2040" y="5192"/>
                </a:lnTo>
                <a:lnTo>
                  <a:pt x="2054" y="5195"/>
                </a:lnTo>
                <a:lnTo>
                  <a:pt x="2068" y="5192"/>
                </a:lnTo>
                <a:lnTo>
                  <a:pt x="2081" y="5185"/>
                </a:lnTo>
                <a:lnTo>
                  <a:pt x="2092" y="5174"/>
                </a:lnTo>
                <a:lnTo>
                  <a:pt x="2100" y="5159"/>
                </a:lnTo>
                <a:lnTo>
                  <a:pt x="2102" y="5146"/>
                </a:lnTo>
                <a:lnTo>
                  <a:pt x="2098" y="5135"/>
                </a:lnTo>
                <a:lnTo>
                  <a:pt x="2089" y="5128"/>
                </a:lnTo>
                <a:lnTo>
                  <a:pt x="2076" y="5125"/>
                </a:lnTo>
                <a:lnTo>
                  <a:pt x="2062" y="5128"/>
                </a:lnTo>
                <a:lnTo>
                  <a:pt x="2048" y="5135"/>
                </a:lnTo>
                <a:lnTo>
                  <a:pt x="2037" y="5146"/>
                </a:lnTo>
                <a:lnTo>
                  <a:pt x="2029" y="5159"/>
                </a:lnTo>
                <a:close/>
                <a:moveTo>
                  <a:pt x="1982" y="5308"/>
                </a:moveTo>
                <a:lnTo>
                  <a:pt x="1981" y="5321"/>
                </a:lnTo>
                <a:lnTo>
                  <a:pt x="1984" y="5332"/>
                </a:lnTo>
                <a:lnTo>
                  <a:pt x="1993" y="5340"/>
                </a:lnTo>
                <a:lnTo>
                  <a:pt x="2006" y="5342"/>
                </a:lnTo>
                <a:lnTo>
                  <a:pt x="2021" y="5340"/>
                </a:lnTo>
                <a:lnTo>
                  <a:pt x="2034" y="5332"/>
                </a:lnTo>
                <a:lnTo>
                  <a:pt x="2045" y="5321"/>
                </a:lnTo>
                <a:lnTo>
                  <a:pt x="2053" y="5308"/>
                </a:lnTo>
                <a:lnTo>
                  <a:pt x="2055" y="5293"/>
                </a:lnTo>
                <a:lnTo>
                  <a:pt x="2051" y="5282"/>
                </a:lnTo>
                <a:lnTo>
                  <a:pt x="2041" y="5275"/>
                </a:lnTo>
                <a:lnTo>
                  <a:pt x="2029" y="5272"/>
                </a:lnTo>
                <a:lnTo>
                  <a:pt x="2014" y="5275"/>
                </a:lnTo>
                <a:lnTo>
                  <a:pt x="2001" y="5282"/>
                </a:lnTo>
                <a:lnTo>
                  <a:pt x="1989" y="5293"/>
                </a:lnTo>
                <a:lnTo>
                  <a:pt x="1982" y="5308"/>
                </a:lnTo>
                <a:close/>
                <a:moveTo>
                  <a:pt x="2005" y="5455"/>
                </a:moveTo>
                <a:lnTo>
                  <a:pt x="2007" y="5441"/>
                </a:lnTo>
                <a:lnTo>
                  <a:pt x="2003" y="5430"/>
                </a:lnTo>
                <a:lnTo>
                  <a:pt x="1993" y="5423"/>
                </a:lnTo>
                <a:lnTo>
                  <a:pt x="1981" y="5420"/>
                </a:lnTo>
                <a:lnTo>
                  <a:pt x="1967" y="5423"/>
                </a:lnTo>
                <a:lnTo>
                  <a:pt x="1954" y="5430"/>
                </a:lnTo>
                <a:lnTo>
                  <a:pt x="1942" y="5441"/>
                </a:lnTo>
                <a:lnTo>
                  <a:pt x="1935" y="5455"/>
                </a:lnTo>
                <a:lnTo>
                  <a:pt x="1934" y="5468"/>
                </a:lnTo>
                <a:lnTo>
                  <a:pt x="1937" y="5479"/>
                </a:lnTo>
                <a:lnTo>
                  <a:pt x="1946" y="5487"/>
                </a:lnTo>
                <a:lnTo>
                  <a:pt x="1959" y="5490"/>
                </a:lnTo>
                <a:lnTo>
                  <a:pt x="1973" y="5487"/>
                </a:lnTo>
                <a:lnTo>
                  <a:pt x="1987" y="5479"/>
                </a:lnTo>
                <a:lnTo>
                  <a:pt x="1997" y="5468"/>
                </a:lnTo>
                <a:lnTo>
                  <a:pt x="2005" y="5455"/>
                </a:lnTo>
                <a:close/>
                <a:moveTo>
                  <a:pt x="1957" y="5603"/>
                </a:moveTo>
                <a:lnTo>
                  <a:pt x="1959" y="5589"/>
                </a:lnTo>
                <a:lnTo>
                  <a:pt x="1955" y="5578"/>
                </a:lnTo>
                <a:lnTo>
                  <a:pt x="1946" y="5571"/>
                </a:lnTo>
                <a:lnTo>
                  <a:pt x="1934" y="5568"/>
                </a:lnTo>
                <a:lnTo>
                  <a:pt x="1920" y="5571"/>
                </a:lnTo>
                <a:lnTo>
                  <a:pt x="1907" y="5578"/>
                </a:lnTo>
                <a:lnTo>
                  <a:pt x="1895" y="5589"/>
                </a:lnTo>
                <a:lnTo>
                  <a:pt x="1888" y="5603"/>
                </a:lnTo>
                <a:lnTo>
                  <a:pt x="1887" y="5616"/>
                </a:lnTo>
                <a:lnTo>
                  <a:pt x="1890" y="5626"/>
                </a:lnTo>
                <a:lnTo>
                  <a:pt x="1899" y="5635"/>
                </a:lnTo>
                <a:lnTo>
                  <a:pt x="1912" y="5637"/>
                </a:lnTo>
                <a:lnTo>
                  <a:pt x="1926" y="5635"/>
                </a:lnTo>
                <a:lnTo>
                  <a:pt x="1939" y="5626"/>
                </a:lnTo>
                <a:lnTo>
                  <a:pt x="1950" y="5616"/>
                </a:lnTo>
                <a:lnTo>
                  <a:pt x="1957" y="5603"/>
                </a:lnTo>
                <a:close/>
                <a:moveTo>
                  <a:pt x="1910" y="5750"/>
                </a:moveTo>
                <a:lnTo>
                  <a:pt x="1912" y="5737"/>
                </a:lnTo>
                <a:lnTo>
                  <a:pt x="1908" y="5726"/>
                </a:lnTo>
                <a:lnTo>
                  <a:pt x="1898" y="5718"/>
                </a:lnTo>
                <a:lnTo>
                  <a:pt x="1886" y="5715"/>
                </a:lnTo>
                <a:lnTo>
                  <a:pt x="1872" y="5718"/>
                </a:lnTo>
                <a:lnTo>
                  <a:pt x="1859" y="5726"/>
                </a:lnTo>
                <a:lnTo>
                  <a:pt x="1848" y="5737"/>
                </a:lnTo>
                <a:lnTo>
                  <a:pt x="1841" y="5750"/>
                </a:lnTo>
                <a:lnTo>
                  <a:pt x="1839" y="5763"/>
                </a:lnTo>
                <a:lnTo>
                  <a:pt x="1843" y="5775"/>
                </a:lnTo>
                <a:lnTo>
                  <a:pt x="1851" y="5782"/>
                </a:lnTo>
                <a:lnTo>
                  <a:pt x="1865" y="5785"/>
                </a:lnTo>
                <a:lnTo>
                  <a:pt x="1879" y="5782"/>
                </a:lnTo>
                <a:lnTo>
                  <a:pt x="1892" y="5775"/>
                </a:lnTo>
                <a:lnTo>
                  <a:pt x="1902" y="5763"/>
                </a:lnTo>
                <a:lnTo>
                  <a:pt x="1910" y="5750"/>
                </a:lnTo>
                <a:close/>
                <a:moveTo>
                  <a:pt x="1862" y="5897"/>
                </a:moveTo>
                <a:lnTo>
                  <a:pt x="1864" y="5884"/>
                </a:lnTo>
                <a:lnTo>
                  <a:pt x="1860" y="5874"/>
                </a:lnTo>
                <a:lnTo>
                  <a:pt x="1851" y="5867"/>
                </a:lnTo>
                <a:lnTo>
                  <a:pt x="1839" y="5864"/>
                </a:lnTo>
                <a:lnTo>
                  <a:pt x="1825" y="5867"/>
                </a:lnTo>
                <a:lnTo>
                  <a:pt x="1812" y="5874"/>
                </a:lnTo>
                <a:lnTo>
                  <a:pt x="1801" y="5884"/>
                </a:lnTo>
                <a:lnTo>
                  <a:pt x="1794" y="5897"/>
                </a:lnTo>
                <a:lnTo>
                  <a:pt x="1792" y="5911"/>
                </a:lnTo>
                <a:lnTo>
                  <a:pt x="1796" y="5922"/>
                </a:lnTo>
                <a:lnTo>
                  <a:pt x="1804" y="5929"/>
                </a:lnTo>
                <a:lnTo>
                  <a:pt x="1817" y="5932"/>
                </a:lnTo>
                <a:lnTo>
                  <a:pt x="1831" y="5929"/>
                </a:lnTo>
                <a:lnTo>
                  <a:pt x="1844" y="5922"/>
                </a:lnTo>
                <a:lnTo>
                  <a:pt x="1855" y="5911"/>
                </a:lnTo>
                <a:lnTo>
                  <a:pt x="1862" y="5897"/>
                </a:lnTo>
                <a:close/>
                <a:moveTo>
                  <a:pt x="1815" y="6045"/>
                </a:moveTo>
                <a:lnTo>
                  <a:pt x="1816" y="6032"/>
                </a:lnTo>
                <a:lnTo>
                  <a:pt x="1812" y="6021"/>
                </a:lnTo>
                <a:lnTo>
                  <a:pt x="1803" y="6014"/>
                </a:lnTo>
                <a:lnTo>
                  <a:pt x="1791" y="6012"/>
                </a:lnTo>
                <a:lnTo>
                  <a:pt x="1778" y="6014"/>
                </a:lnTo>
                <a:lnTo>
                  <a:pt x="1765" y="6021"/>
                </a:lnTo>
                <a:lnTo>
                  <a:pt x="1754" y="6032"/>
                </a:lnTo>
                <a:lnTo>
                  <a:pt x="1747" y="6045"/>
                </a:lnTo>
                <a:lnTo>
                  <a:pt x="1745" y="6058"/>
                </a:lnTo>
                <a:lnTo>
                  <a:pt x="1749" y="6069"/>
                </a:lnTo>
                <a:lnTo>
                  <a:pt x="1757" y="6076"/>
                </a:lnTo>
                <a:lnTo>
                  <a:pt x="1770" y="6078"/>
                </a:lnTo>
                <a:lnTo>
                  <a:pt x="1784" y="6076"/>
                </a:lnTo>
                <a:lnTo>
                  <a:pt x="1796" y="6069"/>
                </a:lnTo>
                <a:lnTo>
                  <a:pt x="1807" y="6058"/>
                </a:lnTo>
                <a:lnTo>
                  <a:pt x="1815" y="6045"/>
                </a:lnTo>
                <a:close/>
                <a:moveTo>
                  <a:pt x="1700" y="6193"/>
                </a:moveTo>
                <a:lnTo>
                  <a:pt x="1698" y="6206"/>
                </a:lnTo>
                <a:lnTo>
                  <a:pt x="1702" y="6216"/>
                </a:lnTo>
                <a:lnTo>
                  <a:pt x="1710" y="6223"/>
                </a:lnTo>
                <a:lnTo>
                  <a:pt x="1723" y="6225"/>
                </a:lnTo>
                <a:lnTo>
                  <a:pt x="1736" y="6223"/>
                </a:lnTo>
                <a:lnTo>
                  <a:pt x="1749" y="6216"/>
                </a:lnTo>
                <a:lnTo>
                  <a:pt x="1759" y="6206"/>
                </a:lnTo>
                <a:lnTo>
                  <a:pt x="1767" y="6193"/>
                </a:lnTo>
                <a:lnTo>
                  <a:pt x="1768" y="6179"/>
                </a:lnTo>
                <a:lnTo>
                  <a:pt x="1765" y="6169"/>
                </a:lnTo>
                <a:lnTo>
                  <a:pt x="1756" y="6162"/>
                </a:lnTo>
                <a:lnTo>
                  <a:pt x="1744" y="6160"/>
                </a:lnTo>
                <a:lnTo>
                  <a:pt x="1730" y="6162"/>
                </a:lnTo>
                <a:lnTo>
                  <a:pt x="1718" y="6169"/>
                </a:lnTo>
                <a:lnTo>
                  <a:pt x="1706" y="6179"/>
                </a:lnTo>
                <a:lnTo>
                  <a:pt x="1700" y="6193"/>
                </a:lnTo>
                <a:close/>
                <a:moveTo>
                  <a:pt x="1653" y="6340"/>
                </a:moveTo>
                <a:lnTo>
                  <a:pt x="1651" y="6353"/>
                </a:lnTo>
                <a:lnTo>
                  <a:pt x="1655" y="6363"/>
                </a:lnTo>
                <a:lnTo>
                  <a:pt x="1663" y="6370"/>
                </a:lnTo>
                <a:lnTo>
                  <a:pt x="1676" y="6372"/>
                </a:lnTo>
                <a:lnTo>
                  <a:pt x="1689" y="6370"/>
                </a:lnTo>
                <a:lnTo>
                  <a:pt x="1701" y="6363"/>
                </a:lnTo>
                <a:lnTo>
                  <a:pt x="1711" y="6353"/>
                </a:lnTo>
                <a:lnTo>
                  <a:pt x="1719" y="6340"/>
                </a:lnTo>
                <a:lnTo>
                  <a:pt x="1720" y="6327"/>
                </a:lnTo>
                <a:lnTo>
                  <a:pt x="1717" y="6317"/>
                </a:lnTo>
                <a:lnTo>
                  <a:pt x="1708" y="6310"/>
                </a:lnTo>
                <a:lnTo>
                  <a:pt x="1696" y="6307"/>
                </a:lnTo>
                <a:lnTo>
                  <a:pt x="1683" y="6310"/>
                </a:lnTo>
                <a:lnTo>
                  <a:pt x="1671" y="6317"/>
                </a:lnTo>
                <a:lnTo>
                  <a:pt x="1659" y="6327"/>
                </a:lnTo>
                <a:lnTo>
                  <a:pt x="1653" y="6340"/>
                </a:lnTo>
                <a:close/>
                <a:moveTo>
                  <a:pt x="1606" y="6488"/>
                </a:moveTo>
                <a:lnTo>
                  <a:pt x="1604" y="6500"/>
                </a:lnTo>
                <a:lnTo>
                  <a:pt x="1608" y="6510"/>
                </a:lnTo>
                <a:lnTo>
                  <a:pt x="1616" y="6518"/>
                </a:lnTo>
                <a:lnTo>
                  <a:pt x="1628" y="6520"/>
                </a:lnTo>
                <a:lnTo>
                  <a:pt x="1642" y="6518"/>
                </a:lnTo>
                <a:lnTo>
                  <a:pt x="1654" y="6510"/>
                </a:lnTo>
                <a:lnTo>
                  <a:pt x="1664" y="6500"/>
                </a:lnTo>
                <a:lnTo>
                  <a:pt x="1671" y="6488"/>
                </a:lnTo>
                <a:lnTo>
                  <a:pt x="1673" y="6475"/>
                </a:lnTo>
                <a:lnTo>
                  <a:pt x="1669" y="6464"/>
                </a:lnTo>
                <a:lnTo>
                  <a:pt x="1660" y="6458"/>
                </a:lnTo>
                <a:lnTo>
                  <a:pt x="1649" y="6455"/>
                </a:lnTo>
                <a:lnTo>
                  <a:pt x="1636" y="6458"/>
                </a:lnTo>
                <a:lnTo>
                  <a:pt x="1623" y="6464"/>
                </a:lnTo>
                <a:lnTo>
                  <a:pt x="1612" y="6475"/>
                </a:lnTo>
                <a:lnTo>
                  <a:pt x="1606" y="6488"/>
                </a:lnTo>
                <a:close/>
                <a:moveTo>
                  <a:pt x="1559" y="6635"/>
                </a:moveTo>
                <a:lnTo>
                  <a:pt x="1558" y="6647"/>
                </a:lnTo>
                <a:lnTo>
                  <a:pt x="1561" y="6658"/>
                </a:lnTo>
                <a:lnTo>
                  <a:pt x="1569" y="6665"/>
                </a:lnTo>
                <a:lnTo>
                  <a:pt x="1581" y="6667"/>
                </a:lnTo>
                <a:lnTo>
                  <a:pt x="1594" y="6665"/>
                </a:lnTo>
                <a:lnTo>
                  <a:pt x="1606" y="6658"/>
                </a:lnTo>
                <a:lnTo>
                  <a:pt x="1616" y="6647"/>
                </a:lnTo>
                <a:lnTo>
                  <a:pt x="1623" y="6635"/>
                </a:lnTo>
                <a:lnTo>
                  <a:pt x="1624" y="6623"/>
                </a:lnTo>
                <a:lnTo>
                  <a:pt x="1621" y="6613"/>
                </a:lnTo>
                <a:lnTo>
                  <a:pt x="1612" y="6606"/>
                </a:lnTo>
                <a:lnTo>
                  <a:pt x="1601" y="6603"/>
                </a:lnTo>
                <a:lnTo>
                  <a:pt x="1588" y="6606"/>
                </a:lnTo>
                <a:lnTo>
                  <a:pt x="1576" y="6613"/>
                </a:lnTo>
                <a:lnTo>
                  <a:pt x="1566" y="6623"/>
                </a:lnTo>
                <a:lnTo>
                  <a:pt x="1559" y="6635"/>
                </a:lnTo>
                <a:close/>
                <a:moveTo>
                  <a:pt x="1512" y="6782"/>
                </a:moveTo>
                <a:lnTo>
                  <a:pt x="1511" y="6794"/>
                </a:lnTo>
                <a:lnTo>
                  <a:pt x="1514" y="6805"/>
                </a:lnTo>
                <a:lnTo>
                  <a:pt x="1522" y="6812"/>
                </a:lnTo>
                <a:lnTo>
                  <a:pt x="1534" y="6814"/>
                </a:lnTo>
                <a:lnTo>
                  <a:pt x="1547" y="6812"/>
                </a:lnTo>
                <a:lnTo>
                  <a:pt x="1558" y="6805"/>
                </a:lnTo>
                <a:lnTo>
                  <a:pt x="1568" y="6794"/>
                </a:lnTo>
                <a:lnTo>
                  <a:pt x="1575" y="6782"/>
                </a:lnTo>
                <a:lnTo>
                  <a:pt x="1577" y="6771"/>
                </a:lnTo>
                <a:lnTo>
                  <a:pt x="1573" y="6761"/>
                </a:lnTo>
                <a:lnTo>
                  <a:pt x="1565" y="6754"/>
                </a:lnTo>
                <a:lnTo>
                  <a:pt x="1554" y="6752"/>
                </a:lnTo>
                <a:lnTo>
                  <a:pt x="1541" y="6754"/>
                </a:lnTo>
                <a:lnTo>
                  <a:pt x="1529" y="6761"/>
                </a:lnTo>
                <a:lnTo>
                  <a:pt x="1519" y="6771"/>
                </a:lnTo>
                <a:lnTo>
                  <a:pt x="1512" y="6782"/>
                </a:lnTo>
                <a:close/>
                <a:moveTo>
                  <a:pt x="1466" y="6930"/>
                </a:moveTo>
                <a:lnTo>
                  <a:pt x="1464" y="6942"/>
                </a:lnTo>
                <a:lnTo>
                  <a:pt x="1468" y="6952"/>
                </a:lnTo>
                <a:lnTo>
                  <a:pt x="1475" y="6958"/>
                </a:lnTo>
                <a:lnTo>
                  <a:pt x="1487" y="6960"/>
                </a:lnTo>
                <a:lnTo>
                  <a:pt x="1499" y="6958"/>
                </a:lnTo>
                <a:lnTo>
                  <a:pt x="1511" y="6952"/>
                </a:lnTo>
                <a:lnTo>
                  <a:pt x="1520" y="6942"/>
                </a:lnTo>
                <a:lnTo>
                  <a:pt x="1527" y="6930"/>
                </a:lnTo>
                <a:lnTo>
                  <a:pt x="1528" y="6918"/>
                </a:lnTo>
                <a:lnTo>
                  <a:pt x="1525" y="6909"/>
                </a:lnTo>
                <a:lnTo>
                  <a:pt x="1517" y="6903"/>
                </a:lnTo>
                <a:lnTo>
                  <a:pt x="1506" y="6900"/>
                </a:lnTo>
                <a:lnTo>
                  <a:pt x="1494" y="6903"/>
                </a:lnTo>
                <a:lnTo>
                  <a:pt x="1482" y="6909"/>
                </a:lnTo>
                <a:lnTo>
                  <a:pt x="1472" y="6918"/>
                </a:lnTo>
                <a:lnTo>
                  <a:pt x="1466" y="6930"/>
                </a:lnTo>
                <a:close/>
                <a:moveTo>
                  <a:pt x="1419" y="7078"/>
                </a:moveTo>
                <a:lnTo>
                  <a:pt x="1418" y="7090"/>
                </a:lnTo>
                <a:lnTo>
                  <a:pt x="1421" y="7099"/>
                </a:lnTo>
                <a:lnTo>
                  <a:pt x="1429" y="7105"/>
                </a:lnTo>
                <a:lnTo>
                  <a:pt x="1440" y="7107"/>
                </a:lnTo>
                <a:lnTo>
                  <a:pt x="1452" y="7105"/>
                </a:lnTo>
                <a:lnTo>
                  <a:pt x="1463" y="7099"/>
                </a:lnTo>
                <a:lnTo>
                  <a:pt x="1472" y="7090"/>
                </a:lnTo>
                <a:lnTo>
                  <a:pt x="1479" y="7078"/>
                </a:lnTo>
                <a:lnTo>
                  <a:pt x="1481" y="7066"/>
                </a:lnTo>
                <a:lnTo>
                  <a:pt x="1477" y="7057"/>
                </a:lnTo>
                <a:lnTo>
                  <a:pt x="1469" y="7050"/>
                </a:lnTo>
                <a:lnTo>
                  <a:pt x="1458" y="7048"/>
                </a:lnTo>
                <a:lnTo>
                  <a:pt x="1446" y="7050"/>
                </a:lnTo>
                <a:lnTo>
                  <a:pt x="1435" y="7057"/>
                </a:lnTo>
                <a:lnTo>
                  <a:pt x="1425" y="7066"/>
                </a:lnTo>
                <a:lnTo>
                  <a:pt x="1419" y="7078"/>
                </a:lnTo>
                <a:close/>
                <a:moveTo>
                  <a:pt x="1372" y="7226"/>
                </a:moveTo>
                <a:lnTo>
                  <a:pt x="1371" y="7237"/>
                </a:lnTo>
                <a:lnTo>
                  <a:pt x="1374" y="7246"/>
                </a:lnTo>
                <a:lnTo>
                  <a:pt x="1382" y="7252"/>
                </a:lnTo>
                <a:lnTo>
                  <a:pt x="1393" y="7254"/>
                </a:lnTo>
                <a:lnTo>
                  <a:pt x="1404" y="7252"/>
                </a:lnTo>
                <a:lnTo>
                  <a:pt x="1415" y="7246"/>
                </a:lnTo>
                <a:lnTo>
                  <a:pt x="1424" y="7237"/>
                </a:lnTo>
                <a:lnTo>
                  <a:pt x="1431" y="7226"/>
                </a:lnTo>
                <a:lnTo>
                  <a:pt x="1432" y="7214"/>
                </a:lnTo>
                <a:lnTo>
                  <a:pt x="1429" y="7204"/>
                </a:lnTo>
                <a:lnTo>
                  <a:pt x="1421" y="7198"/>
                </a:lnTo>
                <a:lnTo>
                  <a:pt x="1411" y="7196"/>
                </a:lnTo>
                <a:lnTo>
                  <a:pt x="1399" y="7198"/>
                </a:lnTo>
                <a:lnTo>
                  <a:pt x="1388" y="7204"/>
                </a:lnTo>
                <a:lnTo>
                  <a:pt x="1378" y="7214"/>
                </a:lnTo>
                <a:lnTo>
                  <a:pt x="1372" y="7226"/>
                </a:lnTo>
                <a:close/>
                <a:moveTo>
                  <a:pt x="1325" y="7373"/>
                </a:moveTo>
                <a:lnTo>
                  <a:pt x="1324" y="7384"/>
                </a:lnTo>
                <a:lnTo>
                  <a:pt x="1327" y="7393"/>
                </a:lnTo>
                <a:lnTo>
                  <a:pt x="1335" y="7399"/>
                </a:lnTo>
                <a:lnTo>
                  <a:pt x="1345" y="7401"/>
                </a:lnTo>
                <a:lnTo>
                  <a:pt x="1357" y="7399"/>
                </a:lnTo>
                <a:lnTo>
                  <a:pt x="1368" y="7393"/>
                </a:lnTo>
                <a:lnTo>
                  <a:pt x="1377" y="7384"/>
                </a:lnTo>
                <a:lnTo>
                  <a:pt x="1383" y="7373"/>
                </a:lnTo>
                <a:lnTo>
                  <a:pt x="1385" y="7362"/>
                </a:lnTo>
                <a:lnTo>
                  <a:pt x="1382" y="7352"/>
                </a:lnTo>
                <a:lnTo>
                  <a:pt x="1374" y="7346"/>
                </a:lnTo>
                <a:lnTo>
                  <a:pt x="1363" y="7344"/>
                </a:lnTo>
                <a:lnTo>
                  <a:pt x="1352" y="7346"/>
                </a:lnTo>
                <a:lnTo>
                  <a:pt x="1341" y="7352"/>
                </a:lnTo>
                <a:lnTo>
                  <a:pt x="1331" y="7362"/>
                </a:lnTo>
                <a:lnTo>
                  <a:pt x="1325" y="7373"/>
                </a:lnTo>
                <a:close/>
                <a:moveTo>
                  <a:pt x="1298" y="7549"/>
                </a:moveTo>
                <a:lnTo>
                  <a:pt x="1310" y="7546"/>
                </a:lnTo>
                <a:lnTo>
                  <a:pt x="1320" y="7540"/>
                </a:lnTo>
                <a:lnTo>
                  <a:pt x="1329" y="7531"/>
                </a:lnTo>
                <a:lnTo>
                  <a:pt x="1335" y="7520"/>
                </a:lnTo>
                <a:lnTo>
                  <a:pt x="1336" y="7510"/>
                </a:lnTo>
                <a:lnTo>
                  <a:pt x="1332" y="7501"/>
                </a:lnTo>
                <a:lnTo>
                  <a:pt x="1326" y="7494"/>
                </a:lnTo>
                <a:lnTo>
                  <a:pt x="1316" y="7492"/>
                </a:lnTo>
                <a:lnTo>
                  <a:pt x="1304" y="7494"/>
                </a:lnTo>
                <a:lnTo>
                  <a:pt x="1294" y="7501"/>
                </a:lnTo>
                <a:lnTo>
                  <a:pt x="1284" y="7510"/>
                </a:lnTo>
                <a:lnTo>
                  <a:pt x="1279" y="7520"/>
                </a:lnTo>
                <a:lnTo>
                  <a:pt x="1277" y="7531"/>
                </a:lnTo>
                <a:lnTo>
                  <a:pt x="1281" y="7540"/>
                </a:lnTo>
                <a:lnTo>
                  <a:pt x="1288" y="7546"/>
                </a:lnTo>
                <a:lnTo>
                  <a:pt x="1298" y="7549"/>
                </a:lnTo>
                <a:close/>
                <a:moveTo>
                  <a:pt x="1232" y="7668"/>
                </a:moveTo>
                <a:lnTo>
                  <a:pt x="1231" y="7678"/>
                </a:lnTo>
                <a:lnTo>
                  <a:pt x="1234" y="7687"/>
                </a:lnTo>
                <a:lnTo>
                  <a:pt x="1241" y="7693"/>
                </a:lnTo>
                <a:lnTo>
                  <a:pt x="1251" y="7695"/>
                </a:lnTo>
                <a:lnTo>
                  <a:pt x="1262" y="7693"/>
                </a:lnTo>
                <a:lnTo>
                  <a:pt x="1272" y="7687"/>
                </a:lnTo>
                <a:lnTo>
                  <a:pt x="1281" y="7678"/>
                </a:lnTo>
                <a:lnTo>
                  <a:pt x="1287" y="7668"/>
                </a:lnTo>
                <a:lnTo>
                  <a:pt x="1288" y="7657"/>
                </a:lnTo>
                <a:lnTo>
                  <a:pt x="1284" y="7649"/>
                </a:lnTo>
                <a:lnTo>
                  <a:pt x="1278" y="7643"/>
                </a:lnTo>
                <a:lnTo>
                  <a:pt x="1268" y="7641"/>
                </a:lnTo>
                <a:lnTo>
                  <a:pt x="1257" y="7643"/>
                </a:lnTo>
                <a:lnTo>
                  <a:pt x="1247" y="7649"/>
                </a:lnTo>
                <a:lnTo>
                  <a:pt x="1239" y="7657"/>
                </a:lnTo>
                <a:lnTo>
                  <a:pt x="1232" y="7668"/>
                </a:lnTo>
                <a:close/>
                <a:moveTo>
                  <a:pt x="1186" y="7815"/>
                </a:moveTo>
                <a:lnTo>
                  <a:pt x="1184" y="7826"/>
                </a:lnTo>
                <a:lnTo>
                  <a:pt x="1187" y="7834"/>
                </a:lnTo>
                <a:lnTo>
                  <a:pt x="1195" y="7840"/>
                </a:lnTo>
                <a:lnTo>
                  <a:pt x="1204" y="7842"/>
                </a:lnTo>
                <a:lnTo>
                  <a:pt x="1215" y="7840"/>
                </a:lnTo>
                <a:lnTo>
                  <a:pt x="1225" y="7834"/>
                </a:lnTo>
                <a:lnTo>
                  <a:pt x="1233" y="7826"/>
                </a:lnTo>
                <a:lnTo>
                  <a:pt x="1239" y="7815"/>
                </a:lnTo>
                <a:lnTo>
                  <a:pt x="1240" y="7805"/>
                </a:lnTo>
                <a:lnTo>
                  <a:pt x="1236" y="7797"/>
                </a:lnTo>
                <a:lnTo>
                  <a:pt x="1230" y="7791"/>
                </a:lnTo>
                <a:lnTo>
                  <a:pt x="1220" y="7789"/>
                </a:lnTo>
                <a:lnTo>
                  <a:pt x="1210" y="7791"/>
                </a:lnTo>
                <a:lnTo>
                  <a:pt x="1200" y="7797"/>
                </a:lnTo>
                <a:lnTo>
                  <a:pt x="1192" y="7805"/>
                </a:lnTo>
                <a:lnTo>
                  <a:pt x="1186" y="7815"/>
                </a:lnTo>
                <a:close/>
                <a:moveTo>
                  <a:pt x="1139" y="7962"/>
                </a:moveTo>
                <a:lnTo>
                  <a:pt x="1138" y="7973"/>
                </a:lnTo>
                <a:lnTo>
                  <a:pt x="1141" y="7981"/>
                </a:lnTo>
                <a:lnTo>
                  <a:pt x="1148" y="7986"/>
                </a:lnTo>
                <a:lnTo>
                  <a:pt x="1157" y="7988"/>
                </a:lnTo>
                <a:lnTo>
                  <a:pt x="1167" y="7986"/>
                </a:lnTo>
                <a:lnTo>
                  <a:pt x="1177" y="7981"/>
                </a:lnTo>
                <a:lnTo>
                  <a:pt x="1185" y="7973"/>
                </a:lnTo>
                <a:lnTo>
                  <a:pt x="1190" y="7962"/>
                </a:lnTo>
                <a:lnTo>
                  <a:pt x="1192" y="7953"/>
                </a:lnTo>
                <a:lnTo>
                  <a:pt x="1188" y="7945"/>
                </a:lnTo>
                <a:lnTo>
                  <a:pt x="1182" y="7940"/>
                </a:lnTo>
                <a:lnTo>
                  <a:pt x="1173" y="7938"/>
                </a:lnTo>
                <a:lnTo>
                  <a:pt x="1163" y="7940"/>
                </a:lnTo>
                <a:lnTo>
                  <a:pt x="1153" y="7945"/>
                </a:lnTo>
                <a:lnTo>
                  <a:pt x="1145" y="7953"/>
                </a:lnTo>
                <a:lnTo>
                  <a:pt x="1139" y="7962"/>
                </a:lnTo>
                <a:close/>
                <a:moveTo>
                  <a:pt x="1092" y="8111"/>
                </a:moveTo>
                <a:lnTo>
                  <a:pt x="1091" y="8120"/>
                </a:lnTo>
                <a:lnTo>
                  <a:pt x="1094" y="8128"/>
                </a:lnTo>
                <a:lnTo>
                  <a:pt x="1101" y="8133"/>
                </a:lnTo>
                <a:lnTo>
                  <a:pt x="1110" y="8135"/>
                </a:lnTo>
                <a:lnTo>
                  <a:pt x="1120" y="8133"/>
                </a:lnTo>
                <a:lnTo>
                  <a:pt x="1129" y="8128"/>
                </a:lnTo>
                <a:lnTo>
                  <a:pt x="1137" y="8120"/>
                </a:lnTo>
                <a:lnTo>
                  <a:pt x="1142" y="8111"/>
                </a:lnTo>
                <a:lnTo>
                  <a:pt x="1144" y="8100"/>
                </a:lnTo>
                <a:lnTo>
                  <a:pt x="1140" y="8093"/>
                </a:lnTo>
                <a:lnTo>
                  <a:pt x="1134" y="8088"/>
                </a:lnTo>
                <a:lnTo>
                  <a:pt x="1125" y="8086"/>
                </a:lnTo>
                <a:lnTo>
                  <a:pt x="1115" y="8088"/>
                </a:lnTo>
                <a:lnTo>
                  <a:pt x="1106" y="8093"/>
                </a:lnTo>
                <a:lnTo>
                  <a:pt x="1098" y="8100"/>
                </a:lnTo>
                <a:lnTo>
                  <a:pt x="1092" y="8111"/>
                </a:lnTo>
                <a:close/>
                <a:moveTo>
                  <a:pt x="1046" y="8258"/>
                </a:moveTo>
                <a:lnTo>
                  <a:pt x="1045" y="8267"/>
                </a:lnTo>
                <a:lnTo>
                  <a:pt x="1047" y="8275"/>
                </a:lnTo>
                <a:lnTo>
                  <a:pt x="1054" y="8280"/>
                </a:lnTo>
                <a:lnTo>
                  <a:pt x="1063" y="8281"/>
                </a:lnTo>
                <a:lnTo>
                  <a:pt x="1072" y="8280"/>
                </a:lnTo>
                <a:lnTo>
                  <a:pt x="1081" y="8275"/>
                </a:lnTo>
                <a:lnTo>
                  <a:pt x="1089" y="8267"/>
                </a:lnTo>
                <a:lnTo>
                  <a:pt x="1093" y="8258"/>
                </a:lnTo>
                <a:lnTo>
                  <a:pt x="1094" y="8249"/>
                </a:lnTo>
                <a:lnTo>
                  <a:pt x="1092" y="8241"/>
                </a:lnTo>
                <a:lnTo>
                  <a:pt x="1086" y="8236"/>
                </a:lnTo>
                <a:lnTo>
                  <a:pt x="1078" y="8234"/>
                </a:lnTo>
                <a:lnTo>
                  <a:pt x="1068" y="8236"/>
                </a:lnTo>
                <a:lnTo>
                  <a:pt x="1059" y="8241"/>
                </a:lnTo>
                <a:lnTo>
                  <a:pt x="1052" y="8249"/>
                </a:lnTo>
                <a:lnTo>
                  <a:pt x="1046" y="8258"/>
                </a:lnTo>
                <a:close/>
                <a:moveTo>
                  <a:pt x="999" y="8405"/>
                </a:moveTo>
                <a:lnTo>
                  <a:pt x="998" y="8414"/>
                </a:lnTo>
                <a:lnTo>
                  <a:pt x="1002" y="8421"/>
                </a:lnTo>
                <a:lnTo>
                  <a:pt x="1007" y="8426"/>
                </a:lnTo>
                <a:lnTo>
                  <a:pt x="1016" y="8428"/>
                </a:lnTo>
                <a:lnTo>
                  <a:pt x="1025" y="8426"/>
                </a:lnTo>
                <a:lnTo>
                  <a:pt x="1034" y="8421"/>
                </a:lnTo>
                <a:lnTo>
                  <a:pt x="1041" y="8414"/>
                </a:lnTo>
                <a:lnTo>
                  <a:pt x="1045" y="8405"/>
                </a:lnTo>
                <a:lnTo>
                  <a:pt x="1046" y="8397"/>
                </a:lnTo>
                <a:lnTo>
                  <a:pt x="1044" y="8390"/>
                </a:lnTo>
                <a:lnTo>
                  <a:pt x="1038" y="8384"/>
                </a:lnTo>
                <a:lnTo>
                  <a:pt x="1030" y="8382"/>
                </a:lnTo>
                <a:lnTo>
                  <a:pt x="1021" y="8384"/>
                </a:lnTo>
                <a:lnTo>
                  <a:pt x="1012" y="8390"/>
                </a:lnTo>
                <a:lnTo>
                  <a:pt x="1005" y="8397"/>
                </a:lnTo>
                <a:lnTo>
                  <a:pt x="999" y="8405"/>
                </a:lnTo>
                <a:close/>
                <a:moveTo>
                  <a:pt x="954" y="8553"/>
                </a:moveTo>
                <a:lnTo>
                  <a:pt x="952" y="8561"/>
                </a:lnTo>
                <a:lnTo>
                  <a:pt x="955" y="8568"/>
                </a:lnTo>
                <a:lnTo>
                  <a:pt x="961" y="8574"/>
                </a:lnTo>
                <a:lnTo>
                  <a:pt x="968" y="8575"/>
                </a:lnTo>
                <a:lnTo>
                  <a:pt x="977" y="8574"/>
                </a:lnTo>
                <a:lnTo>
                  <a:pt x="986" y="8568"/>
                </a:lnTo>
                <a:lnTo>
                  <a:pt x="993" y="8561"/>
                </a:lnTo>
                <a:lnTo>
                  <a:pt x="997" y="8553"/>
                </a:lnTo>
                <a:lnTo>
                  <a:pt x="998" y="8544"/>
                </a:lnTo>
                <a:lnTo>
                  <a:pt x="996" y="8538"/>
                </a:lnTo>
                <a:lnTo>
                  <a:pt x="990" y="8533"/>
                </a:lnTo>
                <a:lnTo>
                  <a:pt x="982" y="8531"/>
                </a:lnTo>
                <a:lnTo>
                  <a:pt x="973" y="8533"/>
                </a:lnTo>
                <a:lnTo>
                  <a:pt x="965" y="8538"/>
                </a:lnTo>
                <a:lnTo>
                  <a:pt x="958" y="8544"/>
                </a:lnTo>
                <a:lnTo>
                  <a:pt x="954" y="8553"/>
                </a:lnTo>
                <a:close/>
                <a:moveTo>
                  <a:pt x="935" y="8679"/>
                </a:moveTo>
                <a:lnTo>
                  <a:pt x="926" y="8681"/>
                </a:lnTo>
                <a:lnTo>
                  <a:pt x="918" y="8686"/>
                </a:lnTo>
                <a:lnTo>
                  <a:pt x="911" y="8692"/>
                </a:lnTo>
                <a:lnTo>
                  <a:pt x="907" y="8700"/>
                </a:lnTo>
                <a:lnTo>
                  <a:pt x="905" y="8708"/>
                </a:lnTo>
                <a:lnTo>
                  <a:pt x="909" y="8716"/>
                </a:lnTo>
                <a:lnTo>
                  <a:pt x="914" y="8720"/>
                </a:lnTo>
                <a:lnTo>
                  <a:pt x="921" y="8722"/>
                </a:lnTo>
                <a:lnTo>
                  <a:pt x="930" y="8720"/>
                </a:lnTo>
                <a:lnTo>
                  <a:pt x="938" y="8716"/>
                </a:lnTo>
                <a:lnTo>
                  <a:pt x="945" y="8708"/>
                </a:lnTo>
                <a:lnTo>
                  <a:pt x="949" y="8700"/>
                </a:lnTo>
                <a:lnTo>
                  <a:pt x="950" y="8692"/>
                </a:lnTo>
                <a:lnTo>
                  <a:pt x="947" y="8686"/>
                </a:lnTo>
                <a:lnTo>
                  <a:pt x="942" y="8681"/>
                </a:lnTo>
                <a:lnTo>
                  <a:pt x="935" y="8679"/>
                </a:lnTo>
                <a:close/>
                <a:moveTo>
                  <a:pt x="901" y="8848"/>
                </a:moveTo>
                <a:lnTo>
                  <a:pt x="902" y="8840"/>
                </a:lnTo>
                <a:lnTo>
                  <a:pt x="899" y="8833"/>
                </a:lnTo>
                <a:lnTo>
                  <a:pt x="894" y="8829"/>
                </a:lnTo>
                <a:lnTo>
                  <a:pt x="887" y="8828"/>
                </a:lnTo>
                <a:lnTo>
                  <a:pt x="879" y="8829"/>
                </a:lnTo>
                <a:lnTo>
                  <a:pt x="871" y="8833"/>
                </a:lnTo>
                <a:lnTo>
                  <a:pt x="865" y="8840"/>
                </a:lnTo>
                <a:lnTo>
                  <a:pt x="861" y="8848"/>
                </a:lnTo>
                <a:lnTo>
                  <a:pt x="860" y="8856"/>
                </a:lnTo>
                <a:lnTo>
                  <a:pt x="862" y="8863"/>
                </a:lnTo>
                <a:lnTo>
                  <a:pt x="867" y="8867"/>
                </a:lnTo>
                <a:lnTo>
                  <a:pt x="874" y="8869"/>
                </a:lnTo>
                <a:lnTo>
                  <a:pt x="882" y="8867"/>
                </a:lnTo>
                <a:lnTo>
                  <a:pt x="890" y="8863"/>
                </a:lnTo>
                <a:lnTo>
                  <a:pt x="897" y="8856"/>
                </a:lnTo>
                <a:lnTo>
                  <a:pt x="901" y="8848"/>
                </a:lnTo>
                <a:close/>
                <a:moveTo>
                  <a:pt x="827" y="9015"/>
                </a:moveTo>
                <a:lnTo>
                  <a:pt x="835" y="9013"/>
                </a:lnTo>
                <a:lnTo>
                  <a:pt x="842" y="9009"/>
                </a:lnTo>
                <a:lnTo>
                  <a:pt x="848" y="9003"/>
                </a:lnTo>
                <a:lnTo>
                  <a:pt x="852" y="8996"/>
                </a:lnTo>
                <a:lnTo>
                  <a:pt x="853" y="8988"/>
                </a:lnTo>
                <a:lnTo>
                  <a:pt x="851" y="8982"/>
                </a:lnTo>
                <a:lnTo>
                  <a:pt x="846" y="8978"/>
                </a:lnTo>
                <a:lnTo>
                  <a:pt x="839" y="8976"/>
                </a:lnTo>
                <a:lnTo>
                  <a:pt x="832" y="8978"/>
                </a:lnTo>
                <a:lnTo>
                  <a:pt x="824" y="8982"/>
                </a:lnTo>
                <a:lnTo>
                  <a:pt x="818" y="8988"/>
                </a:lnTo>
                <a:lnTo>
                  <a:pt x="814" y="8996"/>
                </a:lnTo>
                <a:lnTo>
                  <a:pt x="814" y="9003"/>
                </a:lnTo>
                <a:lnTo>
                  <a:pt x="816" y="9009"/>
                </a:lnTo>
                <a:lnTo>
                  <a:pt x="820" y="9013"/>
                </a:lnTo>
                <a:lnTo>
                  <a:pt x="827" y="9015"/>
                </a:lnTo>
                <a:close/>
                <a:moveTo>
                  <a:pt x="780" y="9161"/>
                </a:moveTo>
                <a:lnTo>
                  <a:pt x="788" y="9160"/>
                </a:lnTo>
                <a:lnTo>
                  <a:pt x="795" y="9156"/>
                </a:lnTo>
                <a:lnTo>
                  <a:pt x="800" y="9150"/>
                </a:lnTo>
                <a:lnTo>
                  <a:pt x="804" y="9143"/>
                </a:lnTo>
                <a:lnTo>
                  <a:pt x="805" y="9136"/>
                </a:lnTo>
                <a:lnTo>
                  <a:pt x="803" y="9130"/>
                </a:lnTo>
                <a:lnTo>
                  <a:pt x="798" y="9126"/>
                </a:lnTo>
                <a:lnTo>
                  <a:pt x="792" y="9124"/>
                </a:lnTo>
                <a:lnTo>
                  <a:pt x="784" y="9126"/>
                </a:lnTo>
                <a:lnTo>
                  <a:pt x="777" y="9130"/>
                </a:lnTo>
                <a:lnTo>
                  <a:pt x="772" y="9136"/>
                </a:lnTo>
                <a:lnTo>
                  <a:pt x="768" y="9143"/>
                </a:lnTo>
                <a:lnTo>
                  <a:pt x="767" y="9150"/>
                </a:lnTo>
                <a:lnTo>
                  <a:pt x="769" y="9156"/>
                </a:lnTo>
                <a:lnTo>
                  <a:pt x="774" y="9160"/>
                </a:lnTo>
                <a:lnTo>
                  <a:pt x="780" y="9161"/>
                </a:lnTo>
                <a:close/>
                <a:moveTo>
                  <a:pt x="733" y="9308"/>
                </a:moveTo>
                <a:lnTo>
                  <a:pt x="740" y="9307"/>
                </a:lnTo>
                <a:lnTo>
                  <a:pt x="747" y="9303"/>
                </a:lnTo>
                <a:lnTo>
                  <a:pt x="752" y="9297"/>
                </a:lnTo>
                <a:lnTo>
                  <a:pt x="756" y="9291"/>
                </a:lnTo>
                <a:lnTo>
                  <a:pt x="757" y="9284"/>
                </a:lnTo>
                <a:lnTo>
                  <a:pt x="755" y="9279"/>
                </a:lnTo>
                <a:lnTo>
                  <a:pt x="750" y="9275"/>
                </a:lnTo>
                <a:lnTo>
                  <a:pt x="744" y="9273"/>
                </a:lnTo>
                <a:lnTo>
                  <a:pt x="737" y="9275"/>
                </a:lnTo>
                <a:lnTo>
                  <a:pt x="730" y="9279"/>
                </a:lnTo>
                <a:lnTo>
                  <a:pt x="725" y="9284"/>
                </a:lnTo>
                <a:lnTo>
                  <a:pt x="721" y="9291"/>
                </a:lnTo>
                <a:lnTo>
                  <a:pt x="721" y="9297"/>
                </a:lnTo>
                <a:lnTo>
                  <a:pt x="722" y="9303"/>
                </a:lnTo>
                <a:lnTo>
                  <a:pt x="727" y="9307"/>
                </a:lnTo>
                <a:lnTo>
                  <a:pt x="733" y="9308"/>
                </a:lnTo>
                <a:close/>
                <a:moveTo>
                  <a:pt x="686" y="9454"/>
                </a:moveTo>
                <a:lnTo>
                  <a:pt x="693" y="9453"/>
                </a:lnTo>
                <a:lnTo>
                  <a:pt x="699" y="9449"/>
                </a:lnTo>
                <a:lnTo>
                  <a:pt x="704" y="9444"/>
                </a:lnTo>
                <a:lnTo>
                  <a:pt x="707" y="9438"/>
                </a:lnTo>
                <a:lnTo>
                  <a:pt x="708" y="9432"/>
                </a:lnTo>
                <a:lnTo>
                  <a:pt x="706" y="9427"/>
                </a:lnTo>
                <a:lnTo>
                  <a:pt x="702" y="9423"/>
                </a:lnTo>
                <a:lnTo>
                  <a:pt x="696" y="9422"/>
                </a:lnTo>
                <a:lnTo>
                  <a:pt x="690" y="9423"/>
                </a:lnTo>
                <a:lnTo>
                  <a:pt x="683" y="9427"/>
                </a:lnTo>
                <a:lnTo>
                  <a:pt x="678" y="9432"/>
                </a:lnTo>
                <a:lnTo>
                  <a:pt x="675" y="9438"/>
                </a:lnTo>
                <a:lnTo>
                  <a:pt x="674" y="9444"/>
                </a:lnTo>
                <a:lnTo>
                  <a:pt x="676" y="9449"/>
                </a:lnTo>
                <a:lnTo>
                  <a:pt x="680" y="9453"/>
                </a:lnTo>
                <a:lnTo>
                  <a:pt x="686" y="9454"/>
                </a:lnTo>
                <a:close/>
                <a:moveTo>
                  <a:pt x="649" y="9570"/>
                </a:moveTo>
                <a:lnTo>
                  <a:pt x="642" y="9571"/>
                </a:lnTo>
                <a:lnTo>
                  <a:pt x="636" y="9575"/>
                </a:lnTo>
                <a:lnTo>
                  <a:pt x="632" y="9580"/>
                </a:lnTo>
                <a:lnTo>
                  <a:pt x="629" y="9585"/>
                </a:lnTo>
                <a:lnTo>
                  <a:pt x="628" y="9591"/>
                </a:lnTo>
                <a:lnTo>
                  <a:pt x="630" y="9596"/>
                </a:lnTo>
                <a:lnTo>
                  <a:pt x="633" y="9600"/>
                </a:lnTo>
                <a:lnTo>
                  <a:pt x="639" y="9602"/>
                </a:lnTo>
                <a:lnTo>
                  <a:pt x="645" y="9600"/>
                </a:lnTo>
                <a:lnTo>
                  <a:pt x="651" y="9596"/>
                </a:lnTo>
                <a:lnTo>
                  <a:pt x="656" y="9591"/>
                </a:lnTo>
                <a:lnTo>
                  <a:pt x="659" y="9585"/>
                </a:lnTo>
                <a:lnTo>
                  <a:pt x="660" y="9580"/>
                </a:lnTo>
                <a:lnTo>
                  <a:pt x="658" y="9575"/>
                </a:lnTo>
                <a:lnTo>
                  <a:pt x="654" y="9571"/>
                </a:lnTo>
                <a:lnTo>
                  <a:pt x="649" y="9570"/>
                </a:lnTo>
                <a:close/>
                <a:moveTo>
                  <a:pt x="601" y="9718"/>
                </a:moveTo>
                <a:lnTo>
                  <a:pt x="595" y="9720"/>
                </a:lnTo>
                <a:lnTo>
                  <a:pt x="589" y="9723"/>
                </a:lnTo>
                <a:lnTo>
                  <a:pt x="585" y="9727"/>
                </a:lnTo>
                <a:lnTo>
                  <a:pt x="582" y="9733"/>
                </a:lnTo>
                <a:lnTo>
                  <a:pt x="581" y="9738"/>
                </a:lnTo>
                <a:lnTo>
                  <a:pt x="583" y="9744"/>
                </a:lnTo>
                <a:lnTo>
                  <a:pt x="587" y="9747"/>
                </a:lnTo>
                <a:lnTo>
                  <a:pt x="592" y="9748"/>
                </a:lnTo>
                <a:lnTo>
                  <a:pt x="598" y="9747"/>
                </a:lnTo>
                <a:lnTo>
                  <a:pt x="603" y="9744"/>
                </a:lnTo>
                <a:lnTo>
                  <a:pt x="608" y="9738"/>
                </a:lnTo>
                <a:lnTo>
                  <a:pt x="611" y="9733"/>
                </a:lnTo>
                <a:lnTo>
                  <a:pt x="611" y="9727"/>
                </a:lnTo>
                <a:lnTo>
                  <a:pt x="610" y="9723"/>
                </a:lnTo>
                <a:lnTo>
                  <a:pt x="606" y="9720"/>
                </a:lnTo>
                <a:lnTo>
                  <a:pt x="601" y="9718"/>
                </a:lnTo>
                <a:close/>
                <a:moveTo>
                  <a:pt x="3524" y="158"/>
                </a:moveTo>
                <a:lnTo>
                  <a:pt x="3529" y="157"/>
                </a:lnTo>
                <a:lnTo>
                  <a:pt x="3535" y="154"/>
                </a:lnTo>
                <a:lnTo>
                  <a:pt x="3539" y="149"/>
                </a:lnTo>
                <a:lnTo>
                  <a:pt x="3542" y="144"/>
                </a:lnTo>
                <a:lnTo>
                  <a:pt x="3543" y="139"/>
                </a:lnTo>
                <a:lnTo>
                  <a:pt x="3541" y="134"/>
                </a:lnTo>
                <a:lnTo>
                  <a:pt x="3538" y="131"/>
                </a:lnTo>
                <a:lnTo>
                  <a:pt x="3533" y="130"/>
                </a:lnTo>
                <a:lnTo>
                  <a:pt x="3527" y="131"/>
                </a:lnTo>
                <a:lnTo>
                  <a:pt x="3521" y="134"/>
                </a:lnTo>
                <a:lnTo>
                  <a:pt x="3516" y="139"/>
                </a:lnTo>
                <a:lnTo>
                  <a:pt x="3513" y="144"/>
                </a:lnTo>
                <a:lnTo>
                  <a:pt x="3513" y="149"/>
                </a:lnTo>
                <a:lnTo>
                  <a:pt x="3514" y="154"/>
                </a:lnTo>
                <a:lnTo>
                  <a:pt x="3518" y="157"/>
                </a:lnTo>
                <a:lnTo>
                  <a:pt x="3524" y="158"/>
                </a:lnTo>
                <a:close/>
                <a:moveTo>
                  <a:pt x="3476" y="307"/>
                </a:moveTo>
                <a:lnTo>
                  <a:pt x="3482" y="306"/>
                </a:lnTo>
                <a:lnTo>
                  <a:pt x="3488" y="302"/>
                </a:lnTo>
                <a:lnTo>
                  <a:pt x="3493" y="297"/>
                </a:lnTo>
                <a:lnTo>
                  <a:pt x="3496" y="291"/>
                </a:lnTo>
                <a:lnTo>
                  <a:pt x="3496" y="286"/>
                </a:lnTo>
                <a:lnTo>
                  <a:pt x="3495" y="281"/>
                </a:lnTo>
                <a:lnTo>
                  <a:pt x="3491" y="278"/>
                </a:lnTo>
                <a:lnTo>
                  <a:pt x="3486" y="277"/>
                </a:lnTo>
                <a:lnTo>
                  <a:pt x="3479" y="278"/>
                </a:lnTo>
                <a:lnTo>
                  <a:pt x="3474" y="281"/>
                </a:lnTo>
                <a:lnTo>
                  <a:pt x="3468" y="286"/>
                </a:lnTo>
                <a:lnTo>
                  <a:pt x="3465" y="291"/>
                </a:lnTo>
                <a:lnTo>
                  <a:pt x="3464" y="297"/>
                </a:lnTo>
                <a:lnTo>
                  <a:pt x="3466" y="302"/>
                </a:lnTo>
                <a:lnTo>
                  <a:pt x="3470" y="306"/>
                </a:lnTo>
                <a:lnTo>
                  <a:pt x="3476" y="307"/>
                </a:lnTo>
                <a:close/>
                <a:moveTo>
                  <a:pt x="3428" y="455"/>
                </a:moveTo>
                <a:lnTo>
                  <a:pt x="3435" y="454"/>
                </a:lnTo>
                <a:lnTo>
                  <a:pt x="3441" y="451"/>
                </a:lnTo>
                <a:lnTo>
                  <a:pt x="3446" y="446"/>
                </a:lnTo>
                <a:lnTo>
                  <a:pt x="3449" y="439"/>
                </a:lnTo>
                <a:lnTo>
                  <a:pt x="3450" y="433"/>
                </a:lnTo>
                <a:lnTo>
                  <a:pt x="3448" y="428"/>
                </a:lnTo>
                <a:lnTo>
                  <a:pt x="3444" y="424"/>
                </a:lnTo>
                <a:lnTo>
                  <a:pt x="3438" y="423"/>
                </a:lnTo>
                <a:lnTo>
                  <a:pt x="3432" y="424"/>
                </a:lnTo>
                <a:lnTo>
                  <a:pt x="3426" y="428"/>
                </a:lnTo>
                <a:lnTo>
                  <a:pt x="3420" y="433"/>
                </a:lnTo>
                <a:lnTo>
                  <a:pt x="3417" y="439"/>
                </a:lnTo>
                <a:lnTo>
                  <a:pt x="3416" y="446"/>
                </a:lnTo>
                <a:lnTo>
                  <a:pt x="3418" y="451"/>
                </a:lnTo>
                <a:lnTo>
                  <a:pt x="3422" y="454"/>
                </a:lnTo>
                <a:lnTo>
                  <a:pt x="3428" y="455"/>
                </a:lnTo>
                <a:close/>
                <a:moveTo>
                  <a:pt x="3381" y="604"/>
                </a:moveTo>
                <a:lnTo>
                  <a:pt x="3388" y="602"/>
                </a:lnTo>
                <a:lnTo>
                  <a:pt x="3394" y="599"/>
                </a:lnTo>
                <a:lnTo>
                  <a:pt x="3399" y="594"/>
                </a:lnTo>
                <a:lnTo>
                  <a:pt x="3402" y="587"/>
                </a:lnTo>
                <a:lnTo>
                  <a:pt x="3403" y="580"/>
                </a:lnTo>
                <a:lnTo>
                  <a:pt x="3401" y="575"/>
                </a:lnTo>
                <a:lnTo>
                  <a:pt x="3397" y="571"/>
                </a:lnTo>
                <a:lnTo>
                  <a:pt x="3391" y="570"/>
                </a:lnTo>
                <a:lnTo>
                  <a:pt x="3385" y="571"/>
                </a:lnTo>
                <a:lnTo>
                  <a:pt x="3378" y="575"/>
                </a:lnTo>
                <a:lnTo>
                  <a:pt x="3372" y="580"/>
                </a:lnTo>
                <a:lnTo>
                  <a:pt x="3369" y="587"/>
                </a:lnTo>
                <a:lnTo>
                  <a:pt x="3368" y="594"/>
                </a:lnTo>
                <a:lnTo>
                  <a:pt x="3370" y="599"/>
                </a:lnTo>
                <a:lnTo>
                  <a:pt x="3374" y="602"/>
                </a:lnTo>
                <a:lnTo>
                  <a:pt x="3381" y="604"/>
                </a:lnTo>
                <a:close/>
                <a:moveTo>
                  <a:pt x="3333" y="752"/>
                </a:moveTo>
                <a:lnTo>
                  <a:pt x="3340" y="750"/>
                </a:lnTo>
                <a:lnTo>
                  <a:pt x="3347" y="747"/>
                </a:lnTo>
                <a:lnTo>
                  <a:pt x="3352" y="741"/>
                </a:lnTo>
                <a:lnTo>
                  <a:pt x="3356" y="735"/>
                </a:lnTo>
                <a:lnTo>
                  <a:pt x="3357" y="728"/>
                </a:lnTo>
                <a:lnTo>
                  <a:pt x="3355" y="721"/>
                </a:lnTo>
                <a:lnTo>
                  <a:pt x="3350" y="718"/>
                </a:lnTo>
                <a:lnTo>
                  <a:pt x="3344" y="716"/>
                </a:lnTo>
                <a:lnTo>
                  <a:pt x="3337" y="718"/>
                </a:lnTo>
                <a:lnTo>
                  <a:pt x="3330" y="721"/>
                </a:lnTo>
                <a:lnTo>
                  <a:pt x="3324" y="728"/>
                </a:lnTo>
                <a:lnTo>
                  <a:pt x="3320" y="735"/>
                </a:lnTo>
                <a:lnTo>
                  <a:pt x="3320" y="741"/>
                </a:lnTo>
                <a:lnTo>
                  <a:pt x="3322" y="747"/>
                </a:lnTo>
                <a:lnTo>
                  <a:pt x="3326" y="750"/>
                </a:lnTo>
                <a:lnTo>
                  <a:pt x="3333" y="752"/>
                </a:lnTo>
                <a:close/>
                <a:moveTo>
                  <a:pt x="3286" y="900"/>
                </a:moveTo>
                <a:lnTo>
                  <a:pt x="3293" y="898"/>
                </a:lnTo>
                <a:lnTo>
                  <a:pt x="3300" y="895"/>
                </a:lnTo>
                <a:lnTo>
                  <a:pt x="3306" y="889"/>
                </a:lnTo>
                <a:lnTo>
                  <a:pt x="3309" y="882"/>
                </a:lnTo>
                <a:lnTo>
                  <a:pt x="3310" y="875"/>
                </a:lnTo>
                <a:lnTo>
                  <a:pt x="3308" y="869"/>
                </a:lnTo>
                <a:lnTo>
                  <a:pt x="3304" y="865"/>
                </a:lnTo>
                <a:lnTo>
                  <a:pt x="3297" y="863"/>
                </a:lnTo>
                <a:lnTo>
                  <a:pt x="3290" y="865"/>
                </a:lnTo>
                <a:lnTo>
                  <a:pt x="3283" y="869"/>
                </a:lnTo>
                <a:lnTo>
                  <a:pt x="3276" y="875"/>
                </a:lnTo>
                <a:lnTo>
                  <a:pt x="3272" y="882"/>
                </a:lnTo>
                <a:lnTo>
                  <a:pt x="3271" y="889"/>
                </a:lnTo>
                <a:lnTo>
                  <a:pt x="3273" y="895"/>
                </a:lnTo>
                <a:lnTo>
                  <a:pt x="3278" y="898"/>
                </a:lnTo>
                <a:lnTo>
                  <a:pt x="3286" y="900"/>
                </a:lnTo>
                <a:close/>
                <a:moveTo>
                  <a:pt x="3238" y="1048"/>
                </a:moveTo>
                <a:lnTo>
                  <a:pt x="3246" y="1047"/>
                </a:lnTo>
                <a:lnTo>
                  <a:pt x="3253" y="1043"/>
                </a:lnTo>
                <a:lnTo>
                  <a:pt x="3259" y="1037"/>
                </a:lnTo>
                <a:lnTo>
                  <a:pt x="3263" y="1029"/>
                </a:lnTo>
                <a:lnTo>
                  <a:pt x="3264" y="1022"/>
                </a:lnTo>
                <a:lnTo>
                  <a:pt x="3262" y="1016"/>
                </a:lnTo>
                <a:lnTo>
                  <a:pt x="3257" y="1012"/>
                </a:lnTo>
                <a:lnTo>
                  <a:pt x="3250" y="1010"/>
                </a:lnTo>
                <a:lnTo>
                  <a:pt x="3242" y="1012"/>
                </a:lnTo>
                <a:lnTo>
                  <a:pt x="3235" y="1016"/>
                </a:lnTo>
                <a:lnTo>
                  <a:pt x="3228" y="1022"/>
                </a:lnTo>
                <a:lnTo>
                  <a:pt x="3224" y="1029"/>
                </a:lnTo>
                <a:lnTo>
                  <a:pt x="3223" y="1037"/>
                </a:lnTo>
                <a:lnTo>
                  <a:pt x="3225" y="1043"/>
                </a:lnTo>
                <a:lnTo>
                  <a:pt x="3230" y="1047"/>
                </a:lnTo>
                <a:lnTo>
                  <a:pt x="3238" y="1048"/>
                </a:lnTo>
                <a:close/>
                <a:moveTo>
                  <a:pt x="3190" y="1197"/>
                </a:moveTo>
                <a:lnTo>
                  <a:pt x="3198" y="1196"/>
                </a:lnTo>
                <a:lnTo>
                  <a:pt x="3206" y="1190"/>
                </a:lnTo>
                <a:lnTo>
                  <a:pt x="3212" y="1184"/>
                </a:lnTo>
                <a:lnTo>
                  <a:pt x="3216" y="1177"/>
                </a:lnTo>
                <a:lnTo>
                  <a:pt x="3217" y="1169"/>
                </a:lnTo>
                <a:lnTo>
                  <a:pt x="3215" y="1163"/>
                </a:lnTo>
                <a:lnTo>
                  <a:pt x="3210" y="1159"/>
                </a:lnTo>
                <a:lnTo>
                  <a:pt x="3203" y="1157"/>
                </a:lnTo>
                <a:lnTo>
                  <a:pt x="3195" y="1159"/>
                </a:lnTo>
                <a:lnTo>
                  <a:pt x="3187" y="1163"/>
                </a:lnTo>
                <a:lnTo>
                  <a:pt x="3180" y="1169"/>
                </a:lnTo>
                <a:lnTo>
                  <a:pt x="3176" y="1177"/>
                </a:lnTo>
                <a:lnTo>
                  <a:pt x="3175" y="1184"/>
                </a:lnTo>
                <a:lnTo>
                  <a:pt x="3177" y="1190"/>
                </a:lnTo>
                <a:lnTo>
                  <a:pt x="3182" y="1196"/>
                </a:lnTo>
                <a:lnTo>
                  <a:pt x="3190" y="1197"/>
                </a:lnTo>
                <a:close/>
                <a:moveTo>
                  <a:pt x="3143" y="1345"/>
                </a:moveTo>
                <a:lnTo>
                  <a:pt x="3151" y="1344"/>
                </a:lnTo>
                <a:lnTo>
                  <a:pt x="3159" y="1339"/>
                </a:lnTo>
                <a:lnTo>
                  <a:pt x="3165" y="1333"/>
                </a:lnTo>
                <a:lnTo>
                  <a:pt x="3170" y="1324"/>
                </a:lnTo>
                <a:lnTo>
                  <a:pt x="3171" y="1316"/>
                </a:lnTo>
                <a:lnTo>
                  <a:pt x="3168" y="1310"/>
                </a:lnTo>
                <a:lnTo>
                  <a:pt x="3163" y="1305"/>
                </a:lnTo>
                <a:lnTo>
                  <a:pt x="3156" y="1304"/>
                </a:lnTo>
                <a:lnTo>
                  <a:pt x="3147" y="1305"/>
                </a:lnTo>
                <a:lnTo>
                  <a:pt x="3138" y="1310"/>
                </a:lnTo>
                <a:lnTo>
                  <a:pt x="3132" y="1316"/>
                </a:lnTo>
                <a:lnTo>
                  <a:pt x="3128" y="1324"/>
                </a:lnTo>
                <a:lnTo>
                  <a:pt x="3127" y="1333"/>
                </a:lnTo>
                <a:lnTo>
                  <a:pt x="3129" y="1339"/>
                </a:lnTo>
                <a:lnTo>
                  <a:pt x="3134" y="1344"/>
                </a:lnTo>
                <a:lnTo>
                  <a:pt x="3143" y="1345"/>
                </a:lnTo>
                <a:close/>
                <a:moveTo>
                  <a:pt x="3095" y="1494"/>
                </a:moveTo>
                <a:lnTo>
                  <a:pt x="3104" y="1492"/>
                </a:lnTo>
                <a:lnTo>
                  <a:pt x="3112" y="1487"/>
                </a:lnTo>
                <a:lnTo>
                  <a:pt x="3119" y="1481"/>
                </a:lnTo>
                <a:lnTo>
                  <a:pt x="3123" y="1472"/>
                </a:lnTo>
                <a:lnTo>
                  <a:pt x="3124" y="1463"/>
                </a:lnTo>
                <a:lnTo>
                  <a:pt x="3122" y="1456"/>
                </a:lnTo>
                <a:lnTo>
                  <a:pt x="3116" y="1452"/>
                </a:lnTo>
                <a:lnTo>
                  <a:pt x="3109" y="1450"/>
                </a:lnTo>
                <a:lnTo>
                  <a:pt x="3100" y="1452"/>
                </a:lnTo>
                <a:lnTo>
                  <a:pt x="3092" y="1456"/>
                </a:lnTo>
                <a:lnTo>
                  <a:pt x="3084" y="1463"/>
                </a:lnTo>
                <a:lnTo>
                  <a:pt x="3080" y="1472"/>
                </a:lnTo>
                <a:lnTo>
                  <a:pt x="3079" y="1481"/>
                </a:lnTo>
                <a:lnTo>
                  <a:pt x="3081" y="1487"/>
                </a:lnTo>
                <a:lnTo>
                  <a:pt x="3086" y="1492"/>
                </a:lnTo>
                <a:lnTo>
                  <a:pt x="3095" y="1494"/>
                </a:lnTo>
                <a:close/>
                <a:moveTo>
                  <a:pt x="3047" y="1642"/>
                </a:moveTo>
                <a:lnTo>
                  <a:pt x="3057" y="1640"/>
                </a:lnTo>
                <a:lnTo>
                  <a:pt x="3065" y="1635"/>
                </a:lnTo>
                <a:lnTo>
                  <a:pt x="3072" y="1628"/>
                </a:lnTo>
                <a:lnTo>
                  <a:pt x="3076" y="1620"/>
                </a:lnTo>
                <a:lnTo>
                  <a:pt x="3077" y="1610"/>
                </a:lnTo>
                <a:lnTo>
                  <a:pt x="3075" y="1603"/>
                </a:lnTo>
                <a:lnTo>
                  <a:pt x="3070" y="1598"/>
                </a:lnTo>
                <a:lnTo>
                  <a:pt x="3062" y="1597"/>
                </a:lnTo>
                <a:lnTo>
                  <a:pt x="3052" y="1598"/>
                </a:lnTo>
                <a:lnTo>
                  <a:pt x="3043" y="1603"/>
                </a:lnTo>
                <a:lnTo>
                  <a:pt x="3036" y="1610"/>
                </a:lnTo>
                <a:lnTo>
                  <a:pt x="3031" y="1620"/>
                </a:lnTo>
                <a:lnTo>
                  <a:pt x="3030" y="1628"/>
                </a:lnTo>
                <a:lnTo>
                  <a:pt x="3033" y="1635"/>
                </a:lnTo>
                <a:lnTo>
                  <a:pt x="3038" y="1640"/>
                </a:lnTo>
                <a:lnTo>
                  <a:pt x="3047" y="1642"/>
                </a:lnTo>
                <a:close/>
                <a:moveTo>
                  <a:pt x="3000" y="1789"/>
                </a:moveTo>
                <a:lnTo>
                  <a:pt x="3009" y="1788"/>
                </a:lnTo>
                <a:lnTo>
                  <a:pt x="3018" y="1783"/>
                </a:lnTo>
                <a:lnTo>
                  <a:pt x="3025" y="1776"/>
                </a:lnTo>
                <a:lnTo>
                  <a:pt x="3030" y="1767"/>
                </a:lnTo>
                <a:lnTo>
                  <a:pt x="3031" y="1758"/>
                </a:lnTo>
                <a:lnTo>
                  <a:pt x="3028" y="1750"/>
                </a:lnTo>
                <a:lnTo>
                  <a:pt x="3022" y="1745"/>
                </a:lnTo>
                <a:lnTo>
                  <a:pt x="3014" y="1744"/>
                </a:lnTo>
                <a:lnTo>
                  <a:pt x="3005" y="1745"/>
                </a:lnTo>
                <a:lnTo>
                  <a:pt x="2995" y="1750"/>
                </a:lnTo>
                <a:lnTo>
                  <a:pt x="2988" y="1758"/>
                </a:lnTo>
                <a:lnTo>
                  <a:pt x="2984" y="1767"/>
                </a:lnTo>
                <a:lnTo>
                  <a:pt x="2983" y="1776"/>
                </a:lnTo>
                <a:lnTo>
                  <a:pt x="2985" y="1783"/>
                </a:lnTo>
                <a:lnTo>
                  <a:pt x="2991" y="1788"/>
                </a:lnTo>
                <a:lnTo>
                  <a:pt x="3000" y="1789"/>
                </a:lnTo>
                <a:close/>
                <a:moveTo>
                  <a:pt x="2952" y="1938"/>
                </a:moveTo>
                <a:lnTo>
                  <a:pt x="2962" y="1936"/>
                </a:lnTo>
                <a:lnTo>
                  <a:pt x="2971" y="1931"/>
                </a:lnTo>
                <a:lnTo>
                  <a:pt x="2978" y="1923"/>
                </a:lnTo>
                <a:lnTo>
                  <a:pt x="2983" y="1914"/>
                </a:lnTo>
                <a:lnTo>
                  <a:pt x="2984" y="1905"/>
                </a:lnTo>
                <a:lnTo>
                  <a:pt x="2981" y="1898"/>
                </a:lnTo>
                <a:lnTo>
                  <a:pt x="2976" y="1893"/>
                </a:lnTo>
                <a:lnTo>
                  <a:pt x="2967" y="1890"/>
                </a:lnTo>
                <a:lnTo>
                  <a:pt x="2958" y="1893"/>
                </a:lnTo>
                <a:lnTo>
                  <a:pt x="2948" y="1898"/>
                </a:lnTo>
                <a:lnTo>
                  <a:pt x="2940" y="1905"/>
                </a:lnTo>
                <a:lnTo>
                  <a:pt x="2936" y="1914"/>
                </a:lnTo>
                <a:lnTo>
                  <a:pt x="2934" y="1923"/>
                </a:lnTo>
                <a:lnTo>
                  <a:pt x="2937" y="1931"/>
                </a:lnTo>
                <a:lnTo>
                  <a:pt x="2943" y="1936"/>
                </a:lnTo>
                <a:lnTo>
                  <a:pt x="2952" y="1938"/>
                </a:lnTo>
                <a:close/>
                <a:moveTo>
                  <a:pt x="2905" y="2087"/>
                </a:moveTo>
                <a:lnTo>
                  <a:pt x="2915" y="2085"/>
                </a:lnTo>
                <a:lnTo>
                  <a:pt x="2924" y="2080"/>
                </a:lnTo>
                <a:lnTo>
                  <a:pt x="2931" y="2071"/>
                </a:lnTo>
                <a:lnTo>
                  <a:pt x="2936" y="2062"/>
                </a:lnTo>
                <a:lnTo>
                  <a:pt x="2937" y="2052"/>
                </a:lnTo>
                <a:lnTo>
                  <a:pt x="2935" y="2045"/>
                </a:lnTo>
                <a:lnTo>
                  <a:pt x="2929" y="2040"/>
                </a:lnTo>
                <a:lnTo>
                  <a:pt x="2920" y="2038"/>
                </a:lnTo>
                <a:lnTo>
                  <a:pt x="2910" y="2040"/>
                </a:lnTo>
                <a:lnTo>
                  <a:pt x="2900" y="2045"/>
                </a:lnTo>
                <a:lnTo>
                  <a:pt x="2892" y="2052"/>
                </a:lnTo>
                <a:lnTo>
                  <a:pt x="2887" y="2062"/>
                </a:lnTo>
                <a:lnTo>
                  <a:pt x="2886" y="2071"/>
                </a:lnTo>
                <a:lnTo>
                  <a:pt x="2889" y="2080"/>
                </a:lnTo>
                <a:lnTo>
                  <a:pt x="2895" y="2085"/>
                </a:lnTo>
                <a:lnTo>
                  <a:pt x="2905" y="2087"/>
                </a:lnTo>
                <a:close/>
                <a:moveTo>
                  <a:pt x="2857" y="2235"/>
                </a:moveTo>
                <a:lnTo>
                  <a:pt x="2867" y="2233"/>
                </a:lnTo>
                <a:lnTo>
                  <a:pt x="2877" y="2227"/>
                </a:lnTo>
                <a:lnTo>
                  <a:pt x="2884" y="2220"/>
                </a:lnTo>
                <a:lnTo>
                  <a:pt x="2889" y="2209"/>
                </a:lnTo>
                <a:lnTo>
                  <a:pt x="2891" y="2200"/>
                </a:lnTo>
                <a:lnTo>
                  <a:pt x="2888" y="2192"/>
                </a:lnTo>
                <a:lnTo>
                  <a:pt x="2882" y="2187"/>
                </a:lnTo>
                <a:lnTo>
                  <a:pt x="2873" y="2185"/>
                </a:lnTo>
                <a:lnTo>
                  <a:pt x="2863" y="2187"/>
                </a:lnTo>
                <a:lnTo>
                  <a:pt x="2852" y="2192"/>
                </a:lnTo>
                <a:lnTo>
                  <a:pt x="2845" y="2200"/>
                </a:lnTo>
                <a:lnTo>
                  <a:pt x="2840" y="2209"/>
                </a:lnTo>
                <a:lnTo>
                  <a:pt x="2838" y="2220"/>
                </a:lnTo>
                <a:lnTo>
                  <a:pt x="2841" y="2227"/>
                </a:lnTo>
                <a:lnTo>
                  <a:pt x="2847" y="2233"/>
                </a:lnTo>
                <a:lnTo>
                  <a:pt x="2857" y="2235"/>
                </a:lnTo>
                <a:close/>
                <a:moveTo>
                  <a:pt x="2810" y="2383"/>
                </a:moveTo>
                <a:lnTo>
                  <a:pt x="2820" y="2381"/>
                </a:lnTo>
                <a:lnTo>
                  <a:pt x="2830" y="2375"/>
                </a:lnTo>
                <a:lnTo>
                  <a:pt x="2838" y="2367"/>
                </a:lnTo>
                <a:lnTo>
                  <a:pt x="2843" y="2357"/>
                </a:lnTo>
                <a:lnTo>
                  <a:pt x="2844" y="2347"/>
                </a:lnTo>
                <a:lnTo>
                  <a:pt x="2841" y="2339"/>
                </a:lnTo>
                <a:lnTo>
                  <a:pt x="2835" y="2333"/>
                </a:lnTo>
                <a:lnTo>
                  <a:pt x="2826" y="2331"/>
                </a:lnTo>
                <a:lnTo>
                  <a:pt x="2815" y="2333"/>
                </a:lnTo>
                <a:lnTo>
                  <a:pt x="2805" y="2339"/>
                </a:lnTo>
                <a:lnTo>
                  <a:pt x="2797" y="2347"/>
                </a:lnTo>
                <a:lnTo>
                  <a:pt x="2791" y="2357"/>
                </a:lnTo>
                <a:lnTo>
                  <a:pt x="2790" y="2367"/>
                </a:lnTo>
                <a:lnTo>
                  <a:pt x="2793" y="2375"/>
                </a:lnTo>
                <a:lnTo>
                  <a:pt x="2799" y="2381"/>
                </a:lnTo>
                <a:lnTo>
                  <a:pt x="2810" y="2383"/>
                </a:lnTo>
                <a:close/>
                <a:moveTo>
                  <a:pt x="2762" y="2530"/>
                </a:moveTo>
                <a:lnTo>
                  <a:pt x="2773" y="2528"/>
                </a:lnTo>
                <a:lnTo>
                  <a:pt x="2783" y="2523"/>
                </a:lnTo>
                <a:lnTo>
                  <a:pt x="2791" y="2515"/>
                </a:lnTo>
                <a:lnTo>
                  <a:pt x="2796" y="2505"/>
                </a:lnTo>
                <a:lnTo>
                  <a:pt x="2797" y="2494"/>
                </a:lnTo>
                <a:lnTo>
                  <a:pt x="2794" y="2486"/>
                </a:lnTo>
                <a:lnTo>
                  <a:pt x="2788" y="2480"/>
                </a:lnTo>
                <a:lnTo>
                  <a:pt x="2778" y="2478"/>
                </a:lnTo>
                <a:lnTo>
                  <a:pt x="2768" y="2480"/>
                </a:lnTo>
                <a:lnTo>
                  <a:pt x="2757" y="2486"/>
                </a:lnTo>
                <a:lnTo>
                  <a:pt x="2749" y="2494"/>
                </a:lnTo>
                <a:lnTo>
                  <a:pt x="2744" y="2505"/>
                </a:lnTo>
                <a:lnTo>
                  <a:pt x="2742" y="2515"/>
                </a:lnTo>
                <a:lnTo>
                  <a:pt x="2745" y="2523"/>
                </a:lnTo>
                <a:lnTo>
                  <a:pt x="2752" y="2528"/>
                </a:lnTo>
                <a:lnTo>
                  <a:pt x="2762" y="2530"/>
                </a:lnTo>
                <a:close/>
                <a:moveTo>
                  <a:pt x="2715" y="2678"/>
                </a:moveTo>
                <a:lnTo>
                  <a:pt x="2725" y="2676"/>
                </a:lnTo>
                <a:lnTo>
                  <a:pt x="2735" y="2671"/>
                </a:lnTo>
                <a:lnTo>
                  <a:pt x="2744" y="2662"/>
                </a:lnTo>
                <a:lnTo>
                  <a:pt x="2749" y="2652"/>
                </a:lnTo>
                <a:lnTo>
                  <a:pt x="2750" y="2642"/>
                </a:lnTo>
                <a:lnTo>
                  <a:pt x="2747" y="2633"/>
                </a:lnTo>
                <a:lnTo>
                  <a:pt x="2741" y="2627"/>
                </a:lnTo>
                <a:lnTo>
                  <a:pt x="2731" y="2625"/>
                </a:lnTo>
                <a:lnTo>
                  <a:pt x="2720" y="2627"/>
                </a:lnTo>
                <a:lnTo>
                  <a:pt x="2709" y="2633"/>
                </a:lnTo>
                <a:lnTo>
                  <a:pt x="2701" y="2642"/>
                </a:lnTo>
                <a:lnTo>
                  <a:pt x="2696" y="2652"/>
                </a:lnTo>
                <a:lnTo>
                  <a:pt x="2695" y="2662"/>
                </a:lnTo>
                <a:lnTo>
                  <a:pt x="2698" y="2671"/>
                </a:lnTo>
                <a:lnTo>
                  <a:pt x="2704" y="2676"/>
                </a:lnTo>
                <a:lnTo>
                  <a:pt x="2715" y="2678"/>
                </a:lnTo>
                <a:close/>
                <a:moveTo>
                  <a:pt x="2667" y="2827"/>
                </a:moveTo>
                <a:lnTo>
                  <a:pt x="2678" y="2824"/>
                </a:lnTo>
                <a:lnTo>
                  <a:pt x="2688" y="2819"/>
                </a:lnTo>
                <a:lnTo>
                  <a:pt x="2697" y="2810"/>
                </a:lnTo>
                <a:lnTo>
                  <a:pt x="2702" y="2800"/>
                </a:lnTo>
                <a:lnTo>
                  <a:pt x="2704" y="2789"/>
                </a:lnTo>
                <a:lnTo>
                  <a:pt x="2701" y="2781"/>
                </a:lnTo>
                <a:lnTo>
                  <a:pt x="2694" y="2774"/>
                </a:lnTo>
                <a:lnTo>
                  <a:pt x="2684" y="2772"/>
                </a:lnTo>
                <a:lnTo>
                  <a:pt x="2673" y="2774"/>
                </a:lnTo>
                <a:lnTo>
                  <a:pt x="2662" y="2781"/>
                </a:lnTo>
                <a:lnTo>
                  <a:pt x="2653" y="2789"/>
                </a:lnTo>
                <a:lnTo>
                  <a:pt x="2648" y="2800"/>
                </a:lnTo>
                <a:lnTo>
                  <a:pt x="2646" y="2810"/>
                </a:lnTo>
                <a:lnTo>
                  <a:pt x="2649" y="2819"/>
                </a:lnTo>
                <a:lnTo>
                  <a:pt x="2656" y="2824"/>
                </a:lnTo>
                <a:lnTo>
                  <a:pt x="2667" y="2827"/>
                </a:lnTo>
                <a:close/>
                <a:moveTo>
                  <a:pt x="2619" y="2975"/>
                </a:moveTo>
                <a:lnTo>
                  <a:pt x="2631" y="2973"/>
                </a:lnTo>
                <a:lnTo>
                  <a:pt x="2641" y="2967"/>
                </a:lnTo>
                <a:lnTo>
                  <a:pt x="2650" y="2958"/>
                </a:lnTo>
                <a:lnTo>
                  <a:pt x="2655" y="2947"/>
                </a:lnTo>
                <a:lnTo>
                  <a:pt x="2657" y="2936"/>
                </a:lnTo>
                <a:lnTo>
                  <a:pt x="2654" y="2928"/>
                </a:lnTo>
                <a:lnTo>
                  <a:pt x="2647" y="2922"/>
                </a:lnTo>
                <a:lnTo>
                  <a:pt x="2637" y="2920"/>
                </a:lnTo>
                <a:lnTo>
                  <a:pt x="2626" y="2922"/>
                </a:lnTo>
                <a:lnTo>
                  <a:pt x="2614" y="2928"/>
                </a:lnTo>
                <a:lnTo>
                  <a:pt x="2605" y="2936"/>
                </a:lnTo>
                <a:lnTo>
                  <a:pt x="2600" y="2947"/>
                </a:lnTo>
                <a:lnTo>
                  <a:pt x="2599" y="2958"/>
                </a:lnTo>
                <a:lnTo>
                  <a:pt x="2602" y="2967"/>
                </a:lnTo>
                <a:lnTo>
                  <a:pt x="2608" y="2973"/>
                </a:lnTo>
                <a:lnTo>
                  <a:pt x="2619" y="2975"/>
                </a:lnTo>
                <a:close/>
                <a:moveTo>
                  <a:pt x="2590" y="3067"/>
                </a:moveTo>
                <a:lnTo>
                  <a:pt x="2578" y="3069"/>
                </a:lnTo>
                <a:lnTo>
                  <a:pt x="2566" y="3075"/>
                </a:lnTo>
                <a:lnTo>
                  <a:pt x="2558" y="3084"/>
                </a:lnTo>
                <a:lnTo>
                  <a:pt x="2552" y="3094"/>
                </a:lnTo>
                <a:lnTo>
                  <a:pt x="2551" y="3105"/>
                </a:lnTo>
                <a:lnTo>
                  <a:pt x="2554" y="3115"/>
                </a:lnTo>
                <a:lnTo>
                  <a:pt x="2561" y="3121"/>
                </a:lnTo>
                <a:lnTo>
                  <a:pt x="2572" y="3123"/>
                </a:lnTo>
                <a:lnTo>
                  <a:pt x="2583" y="3121"/>
                </a:lnTo>
                <a:lnTo>
                  <a:pt x="2594" y="3115"/>
                </a:lnTo>
                <a:lnTo>
                  <a:pt x="2603" y="3105"/>
                </a:lnTo>
                <a:lnTo>
                  <a:pt x="2608" y="3094"/>
                </a:lnTo>
                <a:lnTo>
                  <a:pt x="2610" y="3084"/>
                </a:lnTo>
                <a:lnTo>
                  <a:pt x="2607" y="3075"/>
                </a:lnTo>
                <a:lnTo>
                  <a:pt x="2600" y="3069"/>
                </a:lnTo>
                <a:lnTo>
                  <a:pt x="2590" y="3067"/>
                </a:lnTo>
                <a:close/>
                <a:moveTo>
                  <a:pt x="2504" y="3242"/>
                </a:moveTo>
                <a:lnTo>
                  <a:pt x="2503" y="3254"/>
                </a:lnTo>
                <a:lnTo>
                  <a:pt x="2506" y="3263"/>
                </a:lnTo>
                <a:lnTo>
                  <a:pt x="2513" y="3269"/>
                </a:lnTo>
                <a:lnTo>
                  <a:pt x="2524" y="3271"/>
                </a:lnTo>
                <a:lnTo>
                  <a:pt x="2536" y="3269"/>
                </a:lnTo>
                <a:lnTo>
                  <a:pt x="2547" y="3263"/>
                </a:lnTo>
                <a:lnTo>
                  <a:pt x="2556" y="3254"/>
                </a:lnTo>
                <a:lnTo>
                  <a:pt x="2561" y="3242"/>
                </a:lnTo>
                <a:lnTo>
                  <a:pt x="2563" y="3231"/>
                </a:lnTo>
                <a:lnTo>
                  <a:pt x="2560" y="3222"/>
                </a:lnTo>
                <a:lnTo>
                  <a:pt x="2553" y="3216"/>
                </a:lnTo>
                <a:lnTo>
                  <a:pt x="2542" y="3214"/>
                </a:lnTo>
                <a:lnTo>
                  <a:pt x="2531" y="3216"/>
                </a:lnTo>
                <a:lnTo>
                  <a:pt x="2519" y="3222"/>
                </a:lnTo>
                <a:lnTo>
                  <a:pt x="2510" y="3231"/>
                </a:lnTo>
                <a:lnTo>
                  <a:pt x="2504" y="3242"/>
                </a:lnTo>
                <a:close/>
                <a:moveTo>
                  <a:pt x="2457" y="3390"/>
                </a:moveTo>
                <a:lnTo>
                  <a:pt x="2455" y="3401"/>
                </a:lnTo>
                <a:lnTo>
                  <a:pt x="2458" y="3410"/>
                </a:lnTo>
                <a:lnTo>
                  <a:pt x="2466" y="3416"/>
                </a:lnTo>
                <a:lnTo>
                  <a:pt x="2477" y="3418"/>
                </a:lnTo>
                <a:lnTo>
                  <a:pt x="2489" y="3416"/>
                </a:lnTo>
                <a:lnTo>
                  <a:pt x="2500" y="3410"/>
                </a:lnTo>
                <a:lnTo>
                  <a:pt x="2509" y="3401"/>
                </a:lnTo>
                <a:lnTo>
                  <a:pt x="2514" y="3390"/>
                </a:lnTo>
                <a:lnTo>
                  <a:pt x="2516" y="3378"/>
                </a:lnTo>
                <a:lnTo>
                  <a:pt x="2513" y="3369"/>
                </a:lnTo>
                <a:lnTo>
                  <a:pt x="2505" y="3363"/>
                </a:lnTo>
                <a:lnTo>
                  <a:pt x="2495" y="3361"/>
                </a:lnTo>
                <a:lnTo>
                  <a:pt x="2483" y="3363"/>
                </a:lnTo>
                <a:lnTo>
                  <a:pt x="2471" y="3369"/>
                </a:lnTo>
                <a:lnTo>
                  <a:pt x="2462" y="3378"/>
                </a:lnTo>
                <a:lnTo>
                  <a:pt x="2457" y="3390"/>
                </a:lnTo>
                <a:close/>
                <a:moveTo>
                  <a:pt x="2409" y="3537"/>
                </a:moveTo>
                <a:lnTo>
                  <a:pt x="2407" y="3549"/>
                </a:lnTo>
                <a:lnTo>
                  <a:pt x="2411" y="3558"/>
                </a:lnTo>
                <a:lnTo>
                  <a:pt x="2418" y="3564"/>
                </a:lnTo>
                <a:lnTo>
                  <a:pt x="2429" y="3566"/>
                </a:lnTo>
                <a:lnTo>
                  <a:pt x="2441" y="3564"/>
                </a:lnTo>
                <a:lnTo>
                  <a:pt x="2452" y="3558"/>
                </a:lnTo>
                <a:lnTo>
                  <a:pt x="2462" y="3549"/>
                </a:lnTo>
                <a:lnTo>
                  <a:pt x="2467" y="3537"/>
                </a:lnTo>
                <a:lnTo>
                  <a:pt x="2469" y="3525"/>
                </a:lnTo>
                <a:lnTo>
                  <a:pt x="2466" y="3516"/>
                </a:lnTo>
                <a:lnTo>
                  <a:pt x="2458" y="3510"/>
                </a:lnTo>
                <a:lnTo>
                  <a:pt x="2448" y="3508"/>
                </a:lnTo>
                <a:lnTo>
                  <a:pt x="2436" y="3510"/>
                </a:lnTo>
                <a:lnTo>
                  <a:pt x="2424" y="3516"/>
                </a:lnTo>
                <a:lnTo>
                  <a:pt x="2415" y="3525"/>
                </a:lnTo>
                <a:lnTo>
                  <a:pt x="2409" y="3537"/>
                </a:lnTo>
                <a:close/>
                <a:moveTo>
                  <a:pt x="2361" y="3685"/>
                </a:moveTo>
                <a:lnTo>
                  <a:pt x="2360" y="3696"/>
                </a:lnTo>
                <a:lnTo>
                  <a:pt x="2363" y="3705"/>
                </a:lnTo>
                <a:lnTo>
                  <a:pt x="2371" y="3711"/>
                </a:lnTo>
                <a:lnTo>
                  <a:pt x="2382" y="3715"/>
                </a:lnTo>
                <a:lnTo>
                  <a:pt x="2394" y="3711"/>
                </a:lnTo>
                <a:lnTo>
                  <a:pt x="2405" y="3705"/>
                </a:lnTo>
                <a:lnTo>
                  <a:pt x="2414" y="3696"/>
                </a:lnTo>
                <a:lnTo>
                  <a:pt x="2420" y="3685"/>
                </a:lnTo>
                <a:lnTo>
                  <a:pt x="2421" y="3674"/>
                </a:lnTo>
                <a:lnTo>
                  <a:pt x="2418" y="3663"/>
                </a:lnTo>
                <a:lnTo>
                  <a:pt x="2411" y="3657"/>
                </a:lnTo>
                <a:lnTo>
                  <a:pt x="2401" y="3655"/>
                </a:lnTo>
                <a:lnTo>
                  <a:pt x="2389" y="3657"/>
                </a:lnTo>
                <a:lnTo>
                  <a:pt x="2376" y="3663"/>
                </a:lnTo>
                <a:lnTo>
                  <a:pt x="2367" y="3674"/>
                </a:lnTo>
                <a:lnTo>
                  <a:pt x="2361" y="3685"/>
                </a:lnTo>
                <a:close/>
                <a:moveTo>
                  <a:pt x="2314" y="3832"/>
                </a:moveTo>
                <a:lnTo>
                  <a:pt x="2312" y="3844"/>
                </a:lnTo>
                <a:lnTo>
                  <a:pt x="2316" y="3853"/>
                </a:lnTo>
                <a:lnTo>
                  <a:pt x="2323" y="3860"/>
                </a:lnTo>
                <a:lnTo>
                  <a:pt x="2335" y="3862"/>
                </a:lnTo>
                <a:lnTo>
                  <a:pt x="2347" y="3860"/>
                </a:lnTo>
                <a:lnTo>
                  <a:pt x="2358" y="3853"/>
                </a:lnTo>
                <a:lnTo>
                  <a:pt x="2367" y="3844"/>
                </a:lnTo>
                <a:lnTo>
                  <a:pt x="2373" y="3832"/>
                </a:lnTo>
                <a:lnTo>
                  <a:pt x="2374" y="3821"/>
                </a:lnTo>
                <a:lnTo>
                  <a:pt x="2371" y="3812"/>
                </a:lnTo>
                <a:lnTo>
                  <a:pt x="2364" y="3804"/>
                </a:lnTo>
                <a:lnTo>
                  <a:pt x="2353" y="3802"/>
                </a:lnTo>
                <a:lnTo>
                  <a:pt x="2341" y="3804"/>
                </a:lnTo>
                <a:lnTo>
                  <a:pt x="2329" y="3812"/>
                </a:lnTo>
                <a:lnTo>
                  <a:pt x="2320" y="3821"/>
                </a:lnTo>
                <a:lnTo>
                  <a:pt x="2314" y="3832"/>
                </a:lnTo>
                <a:close/>
                <a:moveTo>
                  <a:pt x="2266" y="3980"/>
                </a:moveTo>
                <a:lnTo>
                  <a:pt x="2265" y="3991"/>
                </a:lnTo>
                <a:lnTo>
                  <a:pt x="2268" y="4001"/>
                </a:lnTo>
                <a:lnTo>
                  <a:pt x="2275" y="4008"/>
                </a:lnTo>
                <a:lnTo>
                  <a:pt x="2287" y="4010"/>
                </a:lnTo>
                <a:lnTo>
                  <a:pt x="2299" y="4008"/>
                </a:lnTo>
                <a:lnTo>
                  <a:pt x="2311" y="4001"/>
                </a:lnTo>
                <a:lnTo>
                  <a:pt x="2320" y="3991"/>
                </a:lnTo>
                <a:lnTo>
                  <a:pt x="2326" y="3980"/>
                </a:lnTo>
                <a:lnTo>
                  <a:pt x="2328" y="3968"/>
                </a:lnTo>
                <a:lnTo>
                  <a:pt x="2324" y="3959"/>
                </a:lnTo>
                <a:lnTo>
                  <a:pt x="2317" y="3952"/>
                </a:lnTo>
                <a:lnTo>
                  <a:pt x="2306" y="3950"/>
                </a:lnTo>
                <a:lnTo>
                  <a:pt x="2294" y="3952"/>
                </a:lnTo>
                <a:lnTo>
                  <a:pt x="2281" y="3959"/>
                </a:lnTo>
                <a:lnTo>
                  <a:pt x="2272" y="3968"/>
                </a:lnTo>
                <a:lnTo>
                  <a:pt x="2266" y="3980"/>
                </a:lnTo>
                <a:close/>
                <a:moveTo>
                  <a:pt x="2219" y="4127"/>
                </a:moveTo>
                <a:lnTo>
                  <a:pt x="2217" y="4139"/>
                </a:lnTo>
                <a:lnTo>
                  <a:pt x="2220" y="4149"/>
                </a:lnTo>
                <a:lnTo>
                  <a:pt x="2228" y="4155"/>
                </a:lnTo>
                <a:lnTo>
                  <a:pt x="2240" y="4158"/>
                </a:lnTo>
                <a:lnTo>
                  <a:pt x="2252" y="4155"/>
                </a:lnTo>
                <a:lnTo>
                  <a:pt x="2263" y="4149"/>
                </a:lnTo>
                <a:lnTo>
                  <a:pt x="2273" y="4139"/>
                </a:lnTo>
                <a:lnTo>
                  <a:pt x="2279" y="4127"/>
                </a:lnTo>
                <a:lnTo>
                  <a:pt x="2280" y="4115"/>
                </a:lnTo>
                <a:lnTo>
                  <a:pt x="2277" y="4106"/>
                </a:lnTo>
                <a:lnTo>
                  <a:pt x="2269" y="4100"/>
                </a:lnTo>
                <a:lnTo>
                  <a:pt x="2259" y="4097"/>
                </a:lnTo>
                <a:lnTo>
                  <a:pt x="2246" y="4100"/>
                </a:lnTo>
                <a:lnTo>
                  <a:pt x="2234" y="4106"/>
                </a:lnTo>
                <a:lnTo>
                  <a:pt x="2225" y="4115"/>
                </a:lnTo>
                <a:lnTo>
                  <a:pt x="2219" y="4127"/>
                </a:lnTo>
                <a:close/>
                <a:moveTo>
                  <a:pt x="2171" y="4275"/>
                </a:moveTo>
                <a:lnTo>
                  <a:pt x="2170" y="4287"/>
                </a:lnTo>
                <a:lnTo>
                  <a:pt x="2173" y="4296"/>
                </a:lnTo>
                <a:lnTo>
                  <a:pt x="2180" y="4303"/>
                </a:lnTo>
                <a:lnTo>
                  <a:pt x="2192" y="4305"/>
                </a:lnTo>
                <a:lnTo>
                  <a:pt x="2205" y="4303"/>
                </a:lnTo>
                <a:lnTo>
                  <a:pt x="2216" y="4296"/>
                </a:lnTo>
                <a:lnTo>
                  <a:pt x="2225" y="4287"/>
                </a:lnTo>
                <a:lnTo>
                  <a:pt x="2231" y="4275"/>
                </a:lnTo>
                <a:lnTo>
                  <a:pt x="2233" y="4263"/>
                </a:lnTo>
                <a:lnTo>
                  <a:pt x="2229" y="4253"/>
                </a:lnTo>
                <a:lnTo>
                  <a:pt x="2222" y="4247"/>
                </a:lnTo>
                <a:lnTo>
                  <a:pt x="2211" y="4245"/>
                </a:lnTo>
                <a:lnTo>
                  <a:pt x="2199" y="4247"/>
                </a:lnTo>
                <a:lnTo>
                  <a:pt x="2187" y="4253"/>
                </a:lnTo>
                <a:lnTo>
                  <a:pt x="2177" y="4263"/>
                </a:lnTo>
                <a:lnTo>
                  <a:pt x="2171" y="4275"/>
                </a:lnTo>
                <a:close/>
                <a:moveTo>
                  <a:pt x="2123" y="4423"/>
                </a:moveTo>
                <a:lnTo>
                  <a:pt x="2122" y="4434"/>
                </a:lnTo>
                <a:lnTo>
                  <a:pt x="2125" y="4444"/>
                </a:lnTo>
                <a:lnTo>
                  <a:pt x="2133" y="4450"/>
                </a:lnTo>
                <a:lnTo>
                  <a:pt x="2145" y="4453"/>
                </a:lnTo>
                <a:lnTo>
                  <a:pt x="2157" y="4450"/>
                </a:lnTo>
                <a:lnTo>
                  <a:pt x="2169" y="4444"/>
                </a:lnTo>
                <a:lnTo>
                  <a:pt x="2178" y="4434"/>
                </a:lnTo>
                <a:lnTo>
                  <a:pt x="2184" y="4423"/>
                </a:lnTo>
                <a:lnTo>
                  <a:pt x="2186" y="4410"/>
                </a:lnTo>
                <a:lnTo>
                  <a:pt x="2182" y="4400"/>
                </a:lnTo>
                <a:lnTo>
                  <a:pt x="2175" y="4394"/>
                </a:lnTo>
                <a:lnTo>
                  <a:pt x="2164" y="4392"/>
                </a:lnTo>
                <a:lnTo>
                  <a:pt x="2152" y="4394"/>
                </a:lnTo>
                <a:lnTo>
                  <a:pt x="2139" y="4400"/>
                </a:lnTo>
                <a:lnTo>
                  <a:pt x="2129" y="4410"/>
                </a:lnTo>
                <a:lnTo>
                  <a:pt x="2123" y="4423"/>
                </a:lnTo>
                <a:close/>
                <a:moveTo>
                  <a:pt x="2076" y="4570"/>
                </a:moveTo>
                <a:lnTo>
                  <a:pt x="2075" y="4582"/>
                </a:lnTo>
                <a:lnTo>
                  <a:pt x="2078" y="4591"/>
                </a:lnTo>
                <a:lnTo>
                  <a:pt x="2085" y="4598"/>
                </a:lnTo>
                <a:lnTo>
                  <a:pt x="2097" y="4600"/>
                </a:lnTo>
                <a:lnTo>
                  <a:pt x="2110" y="4598"/>
                </a:lnTo>
                <a:lnTo>
                  <a:pt x="2121" y="4591"/>
                </a:lnTo>
                <a:lnTo>
                  <a:pt x="2131" y="4582"/>
                </a:lnTo>
                <a:lnTo>
                  <a:pt x="2137" y="4570"/>
                </a:lnTo>
                <a:lnTo>
                  <a:pt x="2138" y="4558"/>
                </a:lnTo>
                <a:lnTo>
                  <a:pt x="2135" y="4548"/>
                </a:lnTo>
                <a:lnTo>
                  <a:pt x="2128" y="4541"/>
                </a:lnTo>
                <a:lnTo>
                  <a:pt x="2117" y="4539"/>
                </a:lnTo>
                <a:lnTo>
                  <a:pt x="2104" y="4541"/>
                </a:lnTo>
                <a:lnTo>
                  <a:pt x="2092" y="4548"/>
                </a:lnTo>
                <a:lnTo>
                  <a:pt x="2082" y="4558"/>
                </a:lnTo>
                <a:lnTo>
                  <a:pt x="2076" y="4570"/>
                </a:lnTo>
                <a:close/>
                <a:moveTo>
                  <a:pt x="2029" y="4717"/>
                </a:moveTo>
                <a:lnTo>
                  <a:pt x="2027" y="4729"/>
                </a:lnTo>
                <a:lnTo>
                  <a:pt x="2031" y="4739"/>
                </a:lnTo>
                <a:lnTo>
                  <a:pt x="2038" y="4746"/>
                </a:lnTo>
                <a:lnTo>
                  <a:pt x="2050" y="4748"/>
                </a:lnTo>
                <a:lnTo>
                  <a:pt x="2062" y="4746"/>
                </a:lnTo>
                <a:lnTo>
                  <a:pt x="2074" y="4739"/>
                </a:lnTo>
                <a:lnTo>
                  <a:pt x="2084" y="4729"/>
                </a:lnTo>
                <a:lnTo>
                  <a:pt x="2090" y="4717"/>
                </a:lnTo>
                <a:lnTo>
                  <a:pt x="2091" y="4706"/>
                </a:lnTo>
                <a:lnTo>
                  <a:pt x="2088" y="4696"/>
                </a:lnTo>
                <a:lnTo>
                  <a:pt x="2080" y="4689"/>
                </a:lnTo>
                <a:lnTo>
                  <a:pt x="2069" y="4686"/>
                </a:lnTo>
                <a:lnTo>
                  <a:pt x="2057" y="4689"/>
                </a:lnTo>
                <a:lnTo>
                  <a:pt x="2044" y="4696"/>
                </a:lnTo>
                <a:lnTo>
                  <a:pt x="2035" y="4706"/>
                </a:lnTo>
                <a:lnTo>
                  <a:pt x="2029" y="4717"/>
                </a:lnTo>
                <a:close/>
                <a:moveTo>
                  <a:pt x="1981" y="4865"/>
                </a:moveTo>
                <a:lnTo>
                  <a:pt x="1980" y="4876"/>
                </a:lnTo>
                <a:lnTo>
                  <a:pt x="1983" y="4887"/>
                </a:lnTo>
                <a:lnTo>
                  <a:pt x="1991" y="4893"/>
                </a:lnTo>
                <a:lnTo>
                  <a:pt x="2003" y="4896"/>
                </a:lnTo>
                <a:lnTo>
                  <a:pt x="2015" y="4893"/>
                </a:lnTo>
                <a:lnTo>
                  <a:pt x="2027" y="4887"/>
                </a:lnTo>
                <a:lnTo>
                  <a:pt x="2036" y="4876"/>
                </a:lnTo>
                <a:lnTo>
                  <a:pt x="2042" y="4865"/>
                </a:lnTo>
                <a:lnTo>
                  <a:pt x="2044" y="4853"/>
                </a:lnTo>
                <a:lnTo>
                  <a:pt x="2040" y="4844"/>
                </a:lnTo>
                <a:lnTo>
                  <a:pt x="2033" y="4837"/>
                </a:lnTo>
                <a:lnTo>
                  <a:pt x="2022" y="4834"/>
                </a:lnTo>
                <a:lnTo>
                  <a:pt x="2009" y="4837"/>
                </a:lnTo>
                <a:lnTo>
                  <a:pt x="1997" y="4844"/>
                </a:lnTo>
                <a:lnTo>
                  <a:pt x="1987" y="4853"/>
                </a:lnTo>
                <a:lnTo>
                  <a:pt x="1981" y="4865"/>
                </a:lnTo>
                <a:close/>
                <a:moveTo>
                  <a:pt x="1975" y="4982"/>
                </a:moveTo>
                <a:lnTo>
                  <a:pt x="1962" y="4984"/>
                </a:lnTo>
                <a:lnTo>
                  <a:pt x="1950" y="4991"/>
                </a:lnTo>
                <a:lnTo>
                  <a:pt x="1940" y="5000"/>
                </a:lnTo>
                <a:lnTo>
                  <a:pt x="1934" y="5012"/>
                </a:lnTo>
                <a:lnTo>
                  <a:pt x="1933" y="5025"/>
                </a:lnTo>
                <a:lnTo>
                  <a:pt x="1936" y="5034"/>
                </a:lnTo>
                <a:lnTo>
                  <a:pt x="1943" y="5041"/>
                </a:lnTo>
                <a:lnTo>
                  <a:pt x="1955" y="5043"/>
                </a:lnTo>
                <a:lnTo>
                  <a:pt x="1968" y="5041"/>
                </a:lnTo>
                <a:lnTo>
                  <a:pt x="1979" y="5034"/>
                </a:lnTo>
                <a:lnTo>
                  <a:pt x="1989" y="5025"/>
                </a:lnTo>
                <a:lnTo>
                  <a:pt x="1995" y="5012"/>
                </a:lnTo>
                <a:lnTo>
                  <a:pt x="1996" y="5000"/>
                </a:lnTo>
                <a:lnTo>
                  <a:pt x="1993" y="4991"/>
                </a:lnTo>
                <a:lnTo>
                  <a:pt x="1985" y="4984"/>
                </a:lnTo>
                <a:lnTo>
                  <a:pt x="1975" y="4982"/>
                </a:lnTo>
                <a:close/>
                <a:moveTo>
                  <a:pt x="1887" y="5159"/>
                </a:moveTo>
                <a:lnTo>
                  <a:pt x="1886" y="5172"/>
                </a:lnTo>
                <a:lnTo>
                  <a:pt x="1889" y="5181"/>
                </a:lnTo>
                <a:lnTo>
                  <a:pt x="1896" y="5188"/>
                </a:lnTo>
                <a:lnTo>
                  <a:pt x="1908" y="5190"/>
                </a:lnTo>
                <a:lnTo>
                  <a:pt x="1920" y="5188"/>
                </a:lnTo>
                <a:lnTo>
                  <a:pt x="1932" y="5181"/>
                </a:lnTo>
                <a:lnTo>
                  <a:pt x="1941" y="5172"/>
                </a:lnTo>
                <a:lnTo>
                  <a:pt x="1947" y="5159"/>
                </a:lnTo>
                <a:lnTo>
                  <a:pt x="1949" y="5148"/>
                </a:lnTo>
                <a:lnTo>
                  <a:pt x="1945" y="5139"/>
                </a:lnTo>
                <a:lnTo>
                  <a:pt x="1938" y="5132"/>
                </a:lnTo>
                <a:lnTo>
                  <a:pt x="1927" y="5130"/>
                </a:lnTo>
                <a:lnTo>
                  <a:pt x="1915" y="5132"/>
                </a:lnTo>
                <a:lnTo>
                  <a:pt x="1902" y="5139"/>
                </a:lnTo>
                <a:lnTo>
                  <a:pt x="1893" y="5148"/>
                </a:lnTo>
                <a:lnTo>
                  <a:pt x="1887" y="5159"/>
                </a:lnTo>
                <a:close/>
                <a:moveTo>
                  <a:pt x="1840" y="5308"/>
                </a:moveTo>
                <a:lnTo>
                  <a:pt x="1838" y="5319"/>
                </a:lnTo>
                <a:lnTo>
                  <a:pt x="1842" y="5329"/>
                </a:lnTo>
                <a:lnTo>
                  <a:pt x="1849" y="5335"/>
                </a:lnTo>
                <a:lnTo>
                  <a:pt x="1861" y="5337"/>
                </a:lnTo>
                <a:lnTo>
                  <a:pt x="1873" y="5335"/>
                </a:lnTo>
                <a:lnTo>
                  <a:pt x="1884" y="5329"/>
                </a:lnTo>
                <a:lnTo>
                  <a:pt x="1894" y="5319"/>
                </a:lnTo>
                <a:lnTo>
                  <a:pt x="1900" y="5308"/>
                </a:lnTo>
                <a:lnTo>
                  <a:pt x="1901" y="5295"/>
                </a:lnTo>
                <a:lnTo>
                  <a:pt x="1898" y="5286"/>
                </a:lnTo>
                <a:lnTo>
                  <a:pt x="1890" y="5280"/>
                </a:lnTo>
                <a:lnTo>
                  <a:pt x="1880" y="5277"/>
                </a:lnTo>
                <a:lnTo>
                  <a:pt x="1867" y="5280"/>
                </a:lnTo>
                <a:lnTo>
                  <a:pt x="1855" y="5286"/>
                </a:lnTo>
                <a:lnTo>
                  <a:pt x="1846" y="5295"/>
                </a:lnTo>
                <a:lnTo>
                  <a:pt x="1840" y="5308"/>
                </a:lnTo>
                <a:close/>
                <a:moveTo>
                  <a:pt x="1793" y="5455"/>
                </a:moveTo>
                <a:lnTo>
                  <a:pt x="1791" y="5467"/>
                </a:lnTo>
                <a:lnTo>
                  <a:pt x="1795" y="5476"/>
                </a:lnTo>
                <a:lnTo>
                  <a:pt x="1802" y="5482"/>
                </a:lnTo>
                <a:lnTo>
                  <a:pt x="1813" y="5484"/>
                </a:lnTo>
                <a:lnTo>
                  <a:pt x="1826" y="5482"/>
                </a:lnTo>
                <a:lnTo>
                  <a:pt x="1837" y="5476"/>
                </a:lnTo>
                <a:lnTo>
                  <a:pt x="1846" y="5467"/>
                </a:lnTo>
                <a:lnTo>
                  <a:pt x="1852" y="5455"/>
                </a:lnTo>
                <a:lnTo>
                  <a:pt x="1853" y="5444"/>
                </a:lnTo>
                <a:lnTo>
                  <a:pt x="1850" y="5434"/>
                </a:lnTo>
                <a:lnTo>
                  <a:pt x="1843" y="5427"/>
                </a:lnTo>
                <a:lnTo>
                  <a:pt x="1832" y="5425"/>
                </a:lnTo>
                <a:lnTo>
                  <a:pt x="1820" y="5427"/>
                </a:lnTo>
                <a:lnTo>
                  <a:pt x="1809" y="5434"/>
                </a:lnTo>
                <a:lnTo>
                  <a:pt x="1799" y="5444"/>
                </a:lnTo>
                <a:lnTo>
                  <a:pt x="1793" y="5455"/>
                </a:lnTo>
                <a:close/>
                <a:moveTo>
                  <a:pt x="1745" y="5603"/>
                </a:moveTo>
                <a:lnTo>
                  <a:pt x="1744" y="5614"/>
                </a:lnTo>
                <a:lnTo>
                  <a:pt x="1747" y="5623"/>
                </a:lnTo>
                <a:lnTo>
                  <a:pt x="1754" y="5630"/>
                </a:lnTo>
                <a:lnTo>
                  <a:pt x="1766" y="5633"/>
                </a:lnTo>
                <a:lnTo>
                  <a:pt x="1778" y="5630"/>
                </a:lnTo>
                <a:lnTo>
                  <a:pt x="1789" y="5623"/>
                </a:lnTo>
                <a:lnTo>
                  <a:pt x="1799" y="5614"/>
                </a:lnTo>
                <a:lnTo>
                  <a:pt x="1805" y="5603"/>
                </a:lnTo>
                <a:lnTo>
                  <a:pt x="1806" y="5591"/>
                </a:lnTo>
                <a:lnTo>
                  <a:pt x="1803" y="5581"/>
                </a:lnTo>
                <a:lnTo>
                  <a:pt x="1795" y="5575"/>
                </a:lnTo>
                <a:lnTo>
                  <a:pt x="1785" y="5572"/>
                </a:lnTo>
                <a:lnTo>
                  <a:pt x="1773" y="5575"/>
                </a:lnTo>
                <a:lnTo>
                  <a:pt x="1760" y="5581"/>
                </a:lnTo>
                <a:lnTo>
                  <a:pt x="1751" y="5591"/>
                </a:lnTo>
                <a:lnTo>
                  <a:pt x="1745" y="5603"/>
                </a:lnTo>
                <a:close/>
                <a:moveTo>
                  <a:pt x="1698" y="5750"/>
                </a:moveTo>
                <a:lnTo>
                  <a:pt x="1697" y="5761"/>
                </a:lnTo>
                <a:lnTo>
                  <a:pt x="1700" y="5771"/>
                </a:lnTo>
                <a:lnTo>
                  <a:pt x="1707" y="5777"/>
                </a:lnTo>
                <a:lnTo>
                  <a:pt x="1719" y="5780"/>
                </a:lnTo>
                <a:lnTo>
                  <a:pt x="1731" y="5777"/>
                </a:lnTo>
                <a:lnTo>
                  <a:pt x="1742" y="5771"/>
                </a:lnTo>
                <a:lnTo>
                  <a:pt x="1751" y="5761"/>
                </a:lnTo>
                <a:lnTo>
                  <a:pt x="1757" y="5750"/>
                </a:lnTo>
                <a:lnTo>
                  <a:pt x="1758" y="5739"/>
                </a:lnTo>
                <a:lnTo>
                  <a:pt x="1755" y="5730"/>
                </a:lnTo>
                <a:lnTo>
                  <a:pt x="1748" y="5723"/>
                </a:lnTo>
                <a:lnTo>
                  <a:pt x="1737" y="5720"/>
                </a:lnTo>
                <a:lnTo>
                  <a:pt x="1725" y="5723"/>
                </a:lnTo>
                <a:lnTo>
                  <a:pt x="1714" y="5730"/>
                </a:lnTo>
                <a:lnTo>
                  <a:pt x="1704" y="5739"/>
                </a:lnTo>
                <a:lnTo>
                  <a:pt x="1698" y="5750"/>
                </a:lnTo>
                <a:close/>
                <a:moveTo>
                  <a:pt x="1651" y="5897"/>
                </a:moveTo>
                <a:lnTo>
                  <a:pt x="1650" y="5910"/>
                </a:lnTo>
                <a:lnTo>
                  <a:pt x="1653" y="5919"/>
                </a:lnTo>
                <a:lnTo>
                  <a:pt x="1660" y="5925"/>
                </a:lnTo>
                <a:lnTo>
                  <a:pt x="1671" y="5927"/>
                </a:lnTo>
                <a:lnTo>
                  <a:pt x="1683" y="5925"/>
                </a:lnTo>
                <a:lnTo>
                  <a:pt x="1695" y="5919"/>
                </a:lnTo>
                <a:lnTo>
                  <a:pt x="1704" y="5910"/>
                </a:lnTo>
                <a:lnTo>
                  <a:pt x="1710" y="5897"/>
                </a:lnTo>
                <a:lnTo>
                  <a:pt x="1711" y="5886"/>
                </a:lnTo>
                <a:lnTo>
                  <a:pt x="1708" y="5877"/>
                </a:lnTo>
                <a:lnTo>
                  <a:pt x="1700" y="5871"/>
                </a:lnTo>
                <a:lnTo>
                  <a:pt x="1690" y="5868"/>
                </a:lnTo>
                <a:lnTo>
                  <a:pt x="1678" y="5871"/>
                </a:lnTo>
                <a:lnTo>
                  <a:pt x="1667" y="5877"/>
                </a:lnTo>
                <a:lnTo>
                  <a:pt x="1657" y="5886"/>
                </a:lnTo>
                <a:lnTo>
                  <a:pt x="1651" y="5897"/>
                </a:lnTo>
                <a:close/>
                <a:moveTo>
                  <a:pt x="1604" y="6045"/>
                </a:moveTo>
                <a:lnTo>
                  <a:pt x="1603" y="6057"/>
                </a:lnTo>
                <a:lnTo>
                  <a:pt x="1606" y="6066"/>
                </a:lnTo>
                <a:lnTo>
                  <a:pt x="1613" y="6072"/>
                </a:lnTo>
                <a:lnTo>
                  <a:pt x="1624" y="6074"/>
                </a:lnTo>
                <a:lnTo>
                  <a:pt x="1636" y="6072"/>
                </a:lnTo>
                <a:lnTo>
                  <a:pt x="1647" y="6066"/>
                </a:lnTo>
                <a:lnTo>
                  <a:pt x="1656" y="6057"/>
                </a:lnTo>
                <a:lnTo>
                  <a:pt x="1662" y="6045"/>
                </a:lnTo>
                <a:lnTo>
                  <a:pt x="1663" y="6034"/>
                </a:lnTo>
                <a:lnTo>
                  <a:pt x="1660" y="6025"/>
                </a:lnTo>
                <a:lnTo>
                  <a:pt x="1653" y="6018"/>
                </a:lnTo>
                <a:lnTo>
                  <a:pt x="1642" y="6016"/>
                </a:lnTo>
                <a:lnTo>
                  <a:pt x="1631" y="6018"/>
                </a:lnTo>
                <a:lnTo>
                  <a:pt x="1620" y="6025"/>
                </a:lnTo>
                <a:lnTo>
                  <a:pt x="1610" y="6034"/>
                </a:lnTo>
                <a:lnTo>
                  <a:pt x="1604" y="6045"/>
                </a:lnTo>
                <a:close/>
                <a:moveTo>
                  <a:pt x="1557" y="6193"/>
                </a:moveTo>
                <a:lnTo>
                  <a:pt x="1556" y="6204"/>
                </a:lnTo>
                <a:lnTo>
                  <a:pt x="1559" y="6213"/>
                </a:lnTo>
                <a:lnTo>
                  <a:pt x="1566" y="6219"/>
                </a:lnTo>
                <a:lnTo>
                  <a:pt x="1577" y="6221"/>
                </a:lnTo>
                <a:lnTo>
                  <a:pt x="1589" y="6219"/>
                </a:lnTo>
                <a:lnTo>
                  <a:pt x="1599" y="6213"/>
                </a:lnTo>
                <a:lnTo>
                  <a:pt x="1608" y="6204"/>
                </a:lnTo>
                <a:lnTo>
                  <a:pt x="1614" y="6193"/>
                </a:lnTo>
                <a:lnTo>
                  <a:pt x="1615" y="6181"/>
                </a:lnTo>
                <a:lnTo>
                  <a:pt x="1612" y="6172"/>
                </a:lnTo>
                <a:lnTo>
                  <a:pt x="1605" y="6166"/>
                </a:lnTo>
                <a:lnTo>
                  <a:pt x="1595" y="6164"/>
                </a:lnTo>
                <a:lnTo>
                  <a:pt x="1583" y="6166"/>
                </a:lnTo>
                <a:lnTo>
                  <a:pt x="1573" y="6172"/>
                </a:lnTo>
                <a:lnTo>
                  <a:pt x="1563" y="6181"/>
                </a:lnTo>
                <a:lnTo>
                  <a:pt x="1557" y="6193"/>
                </a:lnTo>
                <a:close/>
                <a:moveTo>
                  <a:pt x="1510" y="6340"/>
                </a:moveTo>
                <a:lnTo>
                  <a:pt x="1509" y="6351"/>
                </a:lnTo>
                <a:lnTo>
                  <a:pt x="1512" y="6360"/>
                </a:lnTo>
                <a:lnTo>
                  <a:pt x="1519" y="6366"/>
                </a:lnTo>
                <a:lnTo>
                  <a:pt x="1530" y="6368"/>
                </a:lnTo>
                <a:lnTo>
                  <a:pt x="1541" y="6366"/>
                </a:lnTo>
                <a:lnTo>
                  <a:pt x="1552" y="6360"/>
                </a:lnTo>
                <a:lnTo>
                  <a:pt x="1561" y="6351"/>
                </a:lnTo>
                <a:lnTo>
                  <a:pt x="1566" y="6340"/>
                </a:lnTo>
                <a:lnTo>
                  <a:pt x="1567" y="6330"/>
                </a:lnTo>
                <a:lnTo>
                  <a:pt x="1564" y="6320"/>
                </a:lnTo>
                <a:lnTo>
                  <a:pt x="1558" y="6314"/>
                </a:lnTo>
                <a:lnTo>
                  <a:pt x="1547" y="6312"/>
                </a:lnTo>
                <a:lnTo>
                  <a:pt x="1536" y="6314"/>
                </a:lnTo>
                <a:lnTo>
                  <a:pt x="1525" y="6320"/>
                </a:lnTo>
                <a:lnTo>
                  <a:pt x="1516" y="6330"/>
                </a:lnTo>
                <a:lnTo>
                  <a:pt x="1510" y="6340"/>
                </a:lnTo>
                <a:close/>
                <a:moveTo>
                  <a:pt x="1463" y="6488"/>
                </a:moveTo>
                <a:lnTo>
                  <a:pt x="1462" y="6498"/>
                </a:lnTo>
                <a:lnTo>
                  <a:pt x="1465" y="6507"/>
                </a:lnTo>
                <a:lnTo>
                  <a:pt x="1472" y="6513"/>
                </a:lnTo>
                <a:lnTo>
                  <a:pt x="1482" y="6515"/>
                </a:lnTo>
                <a:lnTo>
                  <a:pt x="1494" y="6513"/>
                </a:lnTo>
                <a:lnTo>
                  <a:pt x="1504" y="6507"/>
                </a:lnTo>
                <a:lnTo>
                  <a:pt x="1513" y="6498"/>
                </a:lnTo>
                <a:lnTo>
                  <a:pt x="1518" y="6488"/>
                </a:lnTo>
                <a:lnTo>
                  <a:pt x="1520" y="6477"/>
                </a:lnTo>
                <a:lnTo>
                  <a:pt x="1517" y="6468"/>
                </a:lnTo>
                <a:lnTo>
                  <a:pt x="1510" y="6462"/>
                </a:lnTo>
                <a:lnTo>
                  <a:pt x="1500" y="6460"/>
                </a:lnTo>
                <a:lnTo>
                  <a:pt x="1489" y="6462"/>
                </a:lnTo>
                <a:lnTo>
                  <a:pt x="1478" y="6468"/>
                </a:lnTo>
                <a:lnTo>
                  <a:pt x="1469" y="6477"/>
                </a:lnTo>
                <a:lnTo>
                  <a:pt x="1463" y="6488"/>
                </a:lnTo>
                <a:close/>
                <a:moveTo>
                  <a:pt x="1416" y="6635"/>
                </a:moveTo>
                <a:lnTo>
                  <a:pt x="1415" y="6646"/>
                </a:lnTo>
                <a:lnTo>
                  <a:pt x="1418" y="6654"/>
                </a:lnTo>
                <a:lnTo>
                  <a:pt x="1424" y="6661"/>
                </a:lnTo>
                <a:lnTo>
                  <a:pt x="1435" y="6663"/>
                </a:lnTo>
                <a:lnTo>
                  <a:pt x="1446" y="6661"/>
                </a:lnTo>
                <a:lnTo>
                  <a:pt x="1457" y="6654"/>
                </a:lnTo>
                <a:lnTo>
                  <a:pt x="1465" y="6646"/>
                </a:lnTo>
                <a:lnTo>
                  <a:pt x="1471" y="6635"/>
                </a:lnTo>
                <a:lnTo>
                  <a:pt x="1472" y="6625"/>
                </a:lnTo>
                <a:lnTo>
                  <a:pt x="1469" y="6616"/>
                </a:lnTo>
                <a:lnTo>
                  <a:pt x="1462" y="6609"/>
                </a:lnTo>
                <a:lnTo>
                  <a:pt x="1452" y="6607"/>
                </a:lnTo>
                <a:lnTo>
                  <a:pt x="1441" y="6609"/>
                </a:lnTo>
                <a:lnTo>
                  <a:pt x="1431" y="6616"/>
                </a:lnTo>
                <a:lnTo>
                  <a:pt x="1421" y="6625"/>
                </a:lnTo>
                <a:lnTo>
                  <a:pt x="1416" y="6635"/>
                </a:lnTo>
                <a:close/>
                <a:moveTo>
                  <a:pt x="1369" y="6782"/>
                </a:moveTo>
                <a:lnTo>
                  <a:pt x="1368" y="6793"/>
                </a:lnTo>
                <a:lnTo>
                  <a:pt x="1371" y="6802"/>
                </a:lnTo>
                <a:lnTo>
                  <a:pt x="1378" y="6807"/>
                </a:lnTo>
                <a:lnTo>
                  <a:pt x="1388" y="6809"/>
                </a:lnTo>
                <a:lnTo>
                  <a:pt x="1399" y="6807"/>
                </a:lnTo>
                <a:lnTo>
                  <a:pt x="1409" y="6802"/>
                </a:lnTo>
                <a:lnTo>
                  <a:pt x="1417" y="6793"/>
                </a:lnTo>
                <a:lnTo>
                  <a:pt x="1422" y="6782"/>
                </a:lnTo>
                <a:lnTo>
                  <a:pt x="1424" y="6772"/>
                </a:lnTo>
                <a:lnTo>
                  <a:pt x="1421" y="6764"/>
                </a:lnTo>
                <a:lnTo>
                  <a:pt x="1414" y="6759"/>
                </a:lnTo>
                <a:lnTo>
                  <a:pt x="1405" y="6756"/>
                </a:lnTo>
                <a:lnTo>
                  <a:pt x="1394" y="6759"/>
                </a:lnTo>
                <a:lnTo>
                  <a:pt x="1384" y="6764"/>
                </a:lnTo>
                <a:lnTo>
                  <a:pt x="1375" y="6772"/>
                </a:lnTo>
                <a:lnTo>
                  <a:pt x="1369" y="6782"/>
                </a:lnTo>
                <a:close/>
                <a:moveTo>
                  <a:pt x="1322" y="6930"/>
                </a:moveTo>
                <a:lnTo>
                  <a:pt x="1321" y="6941"/>
                </a:lnTo>
                <a:lnTo>
                  <a:pt x="1324" y="6949"/>
                </a:lnTo>
                <a:lnTo>
                  <a:pt x="1331" y="6954"/>
                </a:lnTo>
                <a:lnTo>
                  <a:pt x="1341" y="6956"/>
                </a:lnTo>
                <a:lnTo>
                  <a:pt x="1351" y="6954"/>
                </a:lnTo>
                <a:lnTo>
                  <a:pt x="1361" y="6949"/>
                </a:lnTo>
                <a:lnTo>
                  <a:pt x="1369" y="6941"/>
                </a:lnTo>
                <a:lnTo>
                  <a:pt x="1375" y="6930"/>
                </a:lnTo>
                <a:lnTo>
                  <a:pt x="1376" y="6920"/>
                </a:lnTo>
                <a:lnTo>
                  <a:pt x="1373" y="6912"/>
                </a:lnTo>
                <a:lnTo>
                  <a:pt x="1367" y="6906"/>
                </a:lnTo>
                <a:lnTo>
                  <a:pt x="1357" y="6904"/>
                </a:lnTo>
                <a:lnTo>
                  <a:pt x="1347" y="6906"/>
                </a:lnTo>
                <a:lnTo>
                  <a:pt x="1337" y="6912"/>
                </a:lnTo>
                <a:lnTo>
                  <a:pt x="1328" y="6920"/>
                </a:lnTo>
                <a:lnTo>
                  <a:pt x="1322" y="6930"/>
                </a:lnTo>
                <a:close/>
                <a:moveTo>
                  <a:pt x="1276" y="7078"/>
                </a:moveTo>
                <a:lnTo>
                  <a:pt x="1274" y="7088"/>
                </a:lnTo>
                <a:lnTo>
                  <a:pt x="1277" y="7096"/>
                </a:lnTo>
                <a:lnTo>
                  <a:pt x="1283" y="7101"/>
                </a:lnTo>
                <a:lnTo>
                  <a:pt x="1294" y="7103"/>
                </a:lnTo>
                <a:lnTo>
                  <a:pt x="1304" y="7101"/>
                </a:lnTo>
                <a:lnTo>
                  <a:pt x="1314" y="7096"/>
                </a:lnTo>
                <a:lnTo>
                  <a:pt x="1322" y="7088"/>
                </a:lnTo>
                <a:lnTo>
                  <a:pt x="1327" y="7078"/>
                </a:lnTo>
                <a:lnTo>
                  <a:pt x="1328" y="7067"/>
                </a:lnTo>
                <a:lnTo>
                  <a:pt x="1325" y="7059"/>
                </a:lnTo>
                <a:lnTo>
                  <a:pt x="1319" y="7054"/>
                </a:lnTo>
                <a:lnTo>
                  <a:pt x="1310" y="7052"/>
                </a:lnTo>
                <a:lnTo>
                  <a:pt x="1299" y="7054"/>
                </a:lnTo>
                <a:lnTo>
                  <a:pt x="1290" y="7059"/>
                </a:lnTo>
                <a:lnTo>
                  <a:pt x="1281" y="7067"/>
                </a:lnTo>
                <a:lnTo>
                  <a:pt x="1276" y="7078"/>
                </a:lnTo>
                <a:close/>
                <a:moveTo>
                  <a:pt x="1229" y="7226"/>
                </a:moveTo>
                <a:lnTo>
                  <a:pt x="1228" y="7235"/>
                </a:lnTo>
                <a:lnTo>
                  <a:pt x="1231" y="7243"/>
                </a:lnTo>
                <a:lnTo>
                  <a:pt x="1237" y="7248"/>
                </a:lnTo>
                <a:lnTo>
                  <a:pt x="1247" y="7250"/>
                </a:lnTo>
                <a:lnTo>
                  <a:pt x="1257" y="7248"/>
                </a:lnTo>
                <a:lnTo>
                  <a:pt x="1266" y="7243"/>
                </a:lnTo>
                <a:lnTo>
                  <a:pt x="1274" y="7235"/>
                </a:lnTo>
                <a:lnTo>
                  <a:pt x="1279" y="7226"/>
                </a:lnTo>
                <a:lnTo>
                  <a:pt x="1280" y="7215"/>
                </a:lnTo>
                <a:lnTo>
                  <a:pt x="1277" y="7207"/>
                </a:lnTo>
                <a:lnTo>
                  <a:pt x="1271" y="7202"/>
                </a:lnTo>
                <a:lnTo>
                  <a:pt x="1262" y="7200"/>
                </a:lnTo>
                <a:lnTo>
                  <a:pt x="1252" y="7202"/>
                </a:lnTo>
                <a:lnTo>
                  <a:pt x="1243" y="7207"/>
                </a:lnTo>
                <a:lnTo>
                  <a:pt x="1234" y="7215"/>
                </a:lnTo>
                <a:lnTo>
                  <a:pt x="1229" y="7226"/>
                </a:lnTo>
                <a:close/>
                <a:moveTo>
                  <a:pt x="1182" y="7373"/>
                </a:moveTo>
                <a:lnTo>
                  <a:pt x="1181" y="7382"/>
                </a:lnTo>
                <a:lnTo>
                  <a:pt x="1184" y="7390"/>
                </a:lnTo>
                <a:lnTo>
                  <a:pt x="1190" y="7395"/>
                </a:lnTo>
                <a:lnTo>
                  <a:pt x="1199" y="7397"/>
                </a:lnTo>
                <a:lnTo>
                  <a:pt x="1209" y="7395"/>
                </a:lnTo>
                <a:lnTo>
                  <a:pt x="1219" y="7390"/>
                </a:lnTo>
                <a:lnTo>
                  <a:pt x="1226" y="7382"/>
                </a:lnTo>
                <a:lnTo>
                  <a:pt x="1231" y="7373"/>
                </a:lnTo>
                <a:lnTo>
                  <a:pt x="1232" y="7364"/>
                </a:lnTo>
                <a:lnTo>
                  <a:pt x="1229" y="7355"/>
                </a:lnTo>
                <a:lnTo>
                  <a:pt x="1223" y="7350"/>
                </a:lnTo>
                <a:lnTo>
                  <a:pt x="1215" y="7348"/>
                </a:lnTo>
                <a:lnTo>
                  <a:pt x="1205" y="7350"/>
                </a:lnTo>
                <a:lnTo>
                  <a:pt x="1195" y="7355"/>
                </a:lnTo>
                <a:lnTo>
                  <a:pt x="1187" y="7364"/>
                </a:lnTo>
                <a:lnTo>
                  <a:pt x="1182" y="7373"/>
                </a:lnTo>
                <a:close/>
                <a:moveTo>
                  <a:pt x="1135" y="7520"/>
                </a:moveTo>
                <a:lnTo>
                  <a:pt x="1134" y="7529"/>
                </a:lnTo>
                <a:lnTo>
                  <a:pt x="1137" y="7537"/>
                </a:lnTo>
                <a:lnTo>
                  <a:pt x="1144" y="7542"/>
                </a:lnTo>
                <a:lnTo>
                  <a:pt x="1152" y="7545"/>
                </a:lnTo>
                <a:lnTo>
                  <a:pt x="1162" y="7542"/>
                </a:lnTo>
                <a:lnTo>
                  <a:pt x="1171" y="7537"/>
                </a:lnTo>
                <a:lnTo>
                  <a:pt x="1178" y="7529"/>
                </a:lnTo>
                <a:lnTo>
                  <a:pt x="1183" y="7520"/>
                </a:lnTo>
                <a:lnTo>
                  <a:pt x="1184" y="7511"/>
                </a:lnTo>
                <a:lnTo>
                  <a:pt x="1181" y="7504"/>
                </a:lnTo>
                <a:lnTo>
                  <a:pt x="1176" y="7499"/>
                </a:lnTo>
                <a:lnTo>
                  <a:pt x="1167" y="7496"/>
                </a:lnTo>
                <a:lnTo>
                  <a:pt x="1157" y="7499"/>
                </a:lnTo>
                <a:lnTo>
                  <a:pt x="1148" y="7504"/>
                </a:lnTo>
                <a:lnTo>
                  <a:pt x="1140" y="7511"/>
                </a:lnTo>
                <a:lnTo>
                  <a:pt x="1135" y="7520"/>
                </a:lnTo>
                <a:close/>
                <a:moveTo>
                  <a:pt x="1089" y="7668"/>
                </a:moveTo>
                <a:lnTo>
                  <a:pt x="1088" y="7676"/>
                </a:lnTo>
                <a:lnTo>
                  <a:pt x="1090" y="7685"/>
                </a:lnTo>
                <a:lnTo>
                  <a:pt x="1097" y="7689"/>
                </a:lnTo>
                <a:lnTo>
                  <a:pt x="1105" y="7691"/>
                </a:lnTo>
                <a:lnTo>
                  <a:pt x="1114" y="7689"/>
                </a:lnTo>
                <a:lnTo>
                  <a:pt x="1123" y="7685"/>
                </a:lnTo>
                <a:lnTo>
                  <a:pt x="1130" y="7676"/>
                </a:lnTo>
                <a:lnTo>
                  <a:pt x="1135" y="7668"/>
                </a:lnTo>
                <a:lnTo>
                  <a:pt x="1136" y="7659"/>
                </a:lnTo>
                <a:lnTo>
                  <a:pt x="1133" y="7652"/>
                </a:lnTo>
                <a:lnTo>
                  <a:pt x="1128" y="7647"/>
                </a:lnTo>
                <a:lnTo>
                  <a:pt x="1119" y="7645"/>
                </a:lnTo>
                <a:lnTo>
                  <a:pt x="1110" y="7647"/>
                </a:lnTo>
                <a:lnTo>
                  <a:pt x="1101" y="7652"/>
                </a:lnTo>
                <a:lnTo>
                  <a:pt x="1093" y="7659"/>
                </a:lnTo>
                <a:lnTo>
                  <a:pt x="1089" y="7668"/>
                </a:lnTo>
                <a:close/>
                <a:moveTo>
                  <a:pt x="1042" y="7815"/>
                </a:moveTo>
                <a:lnTo>
                  <a:pt x="1041" y="7825"/>
                </a:lnTo>
                <a:lnTo>
                  <a:pt x="1043" y="7832"/>
                </a:lnTo>
                <a:lnTo>
                  <a:pt x="1050" y="7836"/>
                </a:lnTo>
                <a:lnTo>
                  <a:pt x="1058" y="7838"/>
                </a:lnTo>
                <a:lnTo>
                  <a:pt x="1067" y="7836"/>
                </a:lnTo>
                <a:lnTo>
                  <a:pt x="1075" y="7832"/>
                </a:lnTo>
                <a:lnTo>
                  <a:pt x="1082" y="7825"/>
                </a:lnTo>
                <a:lnTo>
                  <a:pt x="1087" y="7815"/>
                </a:lnTo>
                <a:lnTo>
                  <a:pt x="1088" y="7806"/>
                </a:lnTo>
                <a:lnTo>
                  <a:pt x="1085" y="7799"/>
                </a:lnTo>
                <a:lnTo>
                  <a:pt x="1080" y="7795"/>
                </a:lnTo>
                <a:lnTo>
                  <a:pt x="1072" y="7793"/>
                </a:lnTo>
                <a:lnTo>
                  <a:pt x="1063" y="7795"/>
                </a:lnTo>
                <a:lnTo>
                  <a:pt x="1054" y="7799"/>
                </a:lnTo>
                <a:lnTo>
                  <a:pt x="1046" y="7806"/>
                </a:lnTo>
                <a:lnTo>
                  <a:pt x="1042" y="7815"/>
                </a:lnTo>
                <a:close/>
                <a:moveTo>
                  <a:pt x="1024" y="7941"/>
                </a:moveTo>
                <a:lnTo>
                  <a:pt x="1016" y="7943"/>
                </a:lnTo>
                <a:lnTo>
                  <a:pt x="1007" y="7947"/>
                </a:lnTo>
                <a:lnTo>
                  <a:pt x="1000" y="7954"/>
                </a:lnTo>
                <a:lnTo>
                  <a:pt x="995" y="7962"/>
                </a:lnTo>
                <a:lnTo>
                  <a:pt x="994" y="7972"/>
                </a:lnTo>
                <a:lnTo>
                  <a:pt x="997" y="7978"/>
                </a:lnTo>
                <a:lnTo>
                  <a:pt x="1003" y="7983"/>
                </a:lnTo>
                <a:lnTo>
                  <a:pt x="1011" y="7985"/>
                </a:lnTo>
                <a:lnTo>
                  <a:pt x="1019" y="7983"/>
                </a:lnTo>
                <a:lnTo>
                  <a:pt x="1028" y="7978"/>
                </a:lnTo>
                <a:lnTo>
                  <a:pt x="1034" y="7972"/>
                </a:lnTo>
                <a:lnTo>
                  <a:pt x="1039" y="7962"/>
                </a:lnTo>
                <a:lnTo>
                  <a:pt x="1040" y="7954"/>
                </a:lnTo>
                <a:lnTo>
                  <a:pt x="1037" y="7947"/>
                </a:lnTo>
                <a:lnTo>
                  <a:pt x="1032" y="7943"/>
                </a:lnTo>
                <a:lnTo>
                  <a:pt x="1024" y="7941"/>
                </a:lnTo>
                <a:close/>
                <a:moveTo>
                  <a:pt x="977" y="8089"/>
                </a:moveTo>
                <a:lnTo>
                  <a:pt x="968" y="8091"/>
                </a:lnTo>
                <a:lnTo>
                  <a:pt x="960" y="8095"/>
                </a:lnTo>
                <a:lnTo>
                  <a:pt x="954" y="8102"/>
                </a:lnTo>
                <a:lnTo>
                  <a:pt x="949" y="8111"/>
                </a:lnTo>
                <a:lnTo>
                  <a:pt x="948" y="8119"/>
                </a:lnTo>
                <a:lnTo>
                  <a:pt x="950" y="8125"/>
                </a:lnTo>
                <a:lnTo>
                  <a:pt x="956" y="8130"/>
                </a:lnTo>
                <a:lnTo>
                  <a:pt x="964" y="8131"/>
                </a:lnTo>
                <a:lnTo>
                  <a:pt x="972" y="8130"/>
                </a:lnTo>
                <a:lnTo>
                  <a:pt x="980" y="8125"/>
                </a:lnTo>
                <a:lnTo>
                  <a:pt x="986" y="8119"/>
                </a:lnTo>
                <a:lnTo>
                  <a:pt x="991" y="8111"/>
                </a:lnTo>
                <a:lnTo>
                  <a:pt x="991" y="8102"/>
                </a:lnTo>
                <a:lnTo>
                  <a:pt x="989" y="8095"/>
                </a:lnTo>
                <a:lnTo>
                  <a:pt x="984" y="8091"/>
                </a:lnTo>
                <a:lnTo>
                  <a:pt x="977" y="8089"/>
                </a:lnTo>
                <a:close/>
                <a:moveTo>
                  <a:pt x="929" y="8238"/>
                </a:moveTo>
                <a:lnTo>
                  <a:pt x="921" y="8239"/>
                </a:lnTo>
                <a:lnTo>
                  <a:pt x="913" y="8243"/>
                </a:lnTo>
                <a:lnTo>
                  <a:pt x="907" y="8251"/>
                </a:lnTo>
                <a:lnTo>
                  <a:pt x="902" y="8258"/>
                </a:lnTo>
                <a:lnTo>
                  <a:pt x="901" y="8266"/>
                </a:lnTo>
                <a:lnTo>
                  <a:pt x="903" y="8272"/>
                </a:lnTo>
                <a:lnTo>
                  <a:pt x="909" y="8276"/>
                </a:lnTo>
                <a:lnTo>
                  <a:pt x="916" y="8278"/>
                </a:lnTo>
                <a:lnTo>
                  <a:pt x="925" y="8276"/>
                </a:lnTo>
                <a:lnTo>
                  <a:pt x="932" y="8272"/>
                </a:lnTo>
                <a:lnTo>
                  <a:pt x="938" y="8266"/>
                </a:lnTo>
                <a:lnTo>
                  <a:pt x="942" y="8258"/>
                </a:lnTo>
                <a:lnTo>
                  <a:pt x="943" y="8251"/>
                </a:lnTo>
                <a:lnTo>
                  <a:pt x="941" y="8243"/>
                </a:lnTo>
                <a:lnTo>
                  <a:pt x="936" y="8239"/>
                </a:lnTo>
                <a:lnTo>
                  <a:pt x="929" y="8238"/>
                </a:lnTo>
                <a:close/>
                <a:moveTo>
                  <a:pt x="869" y="8424"/>
                </a:moveTo>
                <a:lnTo>
                  <a:pt x="877" y="8423"/>
                </a:lnTo>
                <a:lnTo>
                  <a:pt x="884" y="8419"/>
                </a:lnTo>
                <a:lnTo>
                  <a:pt x="890" y="8413"/>
                </a:lnTo>
                <a:lnTo>
                  <a:pt x="894" y="8405"/>
                </a:lnTo>
                <a:lnTo>
                  <a:pt x="895" y="8398"/>
                </a:lnTo>
                <a:lnTo>
                  <a:pt x="893" y="8392"/>
                </a:lnTo>
                <a:lnTo>
                  <a:pt x="888" y="8388"/>
                </a:lnTo>
                <a:lnTo>
                  <a:pt x="881" y="8387"/>
                </a:lnTo>
                <a:lnTo>
                  <a:pt x="874" y="8388"/>
                </a:lnTo>
                <a:lnTo>
                  <a:pt x="866" y="8392"/>
                </a:lnTo>
                <a:lnTo>
                  <a:pt x="860" y="8398"/>
                </a:lnTo>
                <a:lnTo>
                  <a:pt x="856" y="8405"/>
                </a:lnTo>
                <a:lnTo>
                  <a:pt x="855" y="8413"/>
                </a:lnTo>
                <a:lnTo>
                  <a:pt x="857" y="8419"/>
                </a:lnTo>
                <a:lnTo>
                  <a:pt x="862" y="8423"/>
                </a:lnTo>
                <a:lnTo>
                  <a:pt x="869" y="8424"/>
                </a:lnTo>
                <a:close/>
                <a:moveTo>
                  <a:pt x="822" y="8572"/>
                </a:moveTo>
                <a:lnTo>
                  <a:pt x="830" y="8569"/>
                </a:lnTo>
                <a:lnTo>
                  <a:pt x="837" y="8566"/>
                </a:lnTo>
                <a:lnTo>
                  <a:pt x="842" y="8560"/>
                </a:lnTo>
                <a:lnTo>
                  <a:pt x="846" y="8553"/>
                </a:lnTo>
                <a:lnTo>
                  <a:pt x="847" y="8546"/>
                </a:lnTo>
                <a:lnTo>
                  <a:pt x="845" y="8540"/>
                </a:lnTo>
                <a:lnTo>
                  <a:pt x="840" y="8536"/>
                </a:lnTo>
                <a:lnTo>
                  <a:pt x="834" y="8535"/>
                </a:lnTo>
                <a:lnTo>
                  <a:pt x="826" y="8536"/>
                </a:lnTo>
                <a:lnTo>
                  <a:pt x="819" y="8540"/>
                </a:lnTo>
                <a:lnTo>
                  <a:pt x="814" y="8546"/>
                </a:lnTo>
                <a:lnTo>
                  <a:pt x="809" y="8553"/>
                </a:lnTo>
                <a:lnTo>
                  <a:pt x="808" y="8560"/>
                </a:lnTo>
                <a:lnTo>
                  <a:pt x="810" y="8566"/>
                </a:lnTo>
                <a:lnTo>
                  <a:pt x="816" y="8569"/>
                </a:lnTo>
                <a:lnTo>
                  <a:pt x="822" y="8572"/>
                </a:lnTo>
                <a:close/>
                <a:moveTo>
                  <a:pt x="798" y="8700"/>
                </a:moveTo>
                <a:lnTo>
                  <a:pt x="799" y="8694"/>
                </a:lnTo>
                <a:lnTo>
                  <a:pt x="797" y="8688"/>
                </a:lnTo>
                <a:lnTo>
                  <a:pt x="792" y="8684"/>
                </a:lnTo>
                <a:lnTo>
                  <a:pt x="786" y="8683"/>
                </a:lnTo>
                <a:lnTo>
                  <a:pt x="779" y="8684"/>
                </a:lnTo>
                <a:lnTo>
                  <a:pt x="772" y="8688"/>
                </a:lnTo>
                <a:lnTo>
                  <a:pt x="767" y="8694"/>
                </a:lnTo>
                <a:lnTo>
                  <a:pt x="762" y="8700"/>
                </a:lnTo>
                <a:lnTo>
                  <a:pt x="762" y="8707"/>
                </a:lnTo>
                <a:lnTo>
                  <a:pt x="765" y="8713"/>
                </a:lnTo>
                <a:lnTo>
                  <a:pt x="769" y="8717"/>
                </a:lnTo>
                <a:lnTo>
                  <a:pt x="775" y="8718"/>
                </a:lnTo>
                <a:lnTo>
                  <a:pt x="782" y="8717"/>
                </a:lnTo>
                <a:lnTo>
                  <a:pt x="789" y="8713"/>
                </a:lnTo>
                <a:lnTo>
                  <a:pt x="794" y="8707"/>
                </a:lnTo>
                <a:lnTo>
                  <a:pt x="798" y="8700"/>
                </a:lnTo>
                <a:close/>
                <a:moveTo>
                  <a:pt x="750" y="8848"/>
                </a:moveTo>
                <a:lnTo>
                  <a:pt x="750" y="8841"/>
                </a:lnTo>
                <a:lnTo>
                  <a:pt x="749" y="8836"/>
                </a:lnTo>
                <a:lnTo>
                  <a:pt x="745" y="8832"/>
                </a:lnTo>
                <a:lnTo>
                  <a:pt x="739" y="8831"/>
                </a:lnTo>
                <a:lnTo>
                  <a:pt x="732" y="8832"/>
                </a:lnTo>
                <a:lnTo>
                  <a:pt x="725" y="8836"/>
                </a:lnTo>
                <a:lnTo>
                  <a:pt x="720" y="8841"/>
                </a:lnTo>
                <a:lnTo>
                  <a:pt x="717" y="8848"/>
                </a:lnTo>
                <a:lnTo>
                  <a:pt x="715" y="8855"/>
                </a:lnTo>
                <a:lnTo>
                  <a:pt x="718" y="8860"/>
                </a:lnTo>
                <a:lnTo>
                  <a:pt x="722" y="8864"/>
                </a:lnTo>
                <a:lnTo>
                  <a:pt x="728" y="8865"/>
                </a:lnTo>
                <a:lnTo>
                  <a:pt x="735" y="8864"/>
                </a:lnTo>
                <a:lnTo>
                  <a:pt x="741" y="8860"/>
                </a:lnTo>
                <a:lnTo>
                  <a:pt x="746" y="8855"/>
                </a:lnTo>
                <a:lnTo>
                  <a:pt x="750" y="8848"/>
                </a:lnTo>
                <a:close/>
                <a:moveTo>
                  <a:pt x="702" y="8996"/>
                </a:moveTo>
                <a:lnTo>
                  <a:pt x="702" y="8989"/>
                </a:lnTo>
                <a:lnTo>
                  <a:pt x="700" y="8984"/>
                </a:lnTo>
                <a:lnTo>
                  <a:pt x="697" y="8981"/>
                </a:lnTo>
                <a:lnTo>
                  <a:pt x="691" y="8979"/>
                </a:lnTo>
                <a:lnTo>
                  <a:pt x="684" y="8981"/>
                </a:lnTo>
                <a:lnTo>
                  <a:pt x="678" y="8984"/>
                </a:lnTo>
                <a:lnTo>
                  <a:pt x="673" y="8989"/>
                </a:lnTo>
                <a:lnTo>
                  <a:pt x="670" y="8996"/>
                </a:lnTo>
                <a:lnTo>
                  <a:pt x="670" y="9002"/>
                </a:lnTo>
                <a:lnTo>
                  <a:pt x="671" y="9007"/>
                </a:lnTo>
                <a:lnTo>
                  <a:pt x="675" y="9010"/>
                </a:lnTo>
                <a:lnTo>
                  <a:pt x="681" y="9012"/>
                </a:lnTo>
                <a:lnTo>
                  <a:pt x="687" y="9010"/>
                </a:lnTo>
                <a:lnTo>
                  <a:pt x="693" y="9007"/>
                </a:lnTo>
                <a:lnTo>
                  <a:pt x="698" y="9002"/>
                </a:lnTo>
                <a:lnTo>
                  <a:pt x="702" y="8996"/>
                </a:lnTo>
                <a:close/>
                <a:moveTo>
                  <a:pt x="624" y="9143"/>
                </a:moveTo>
                <a:lnTo>
                  <a:pt x="623" y="9149"/>
                </a:lnTo>
                <a:lnTo>
                  <a:pt x="625" y="9154"/>
                </a:lnTo>
                <a:lnTo>
                  <a:pt x="628" y="9157"/>
                </a:lnTo>
                <a:lnTo>
                  <a:pt x="634" y="9158"/>
                </a:lnTo>
                <a:lnTo>
                  <a:pt x="640" y="9157"/>
                </a:lnTo>
                <a:lnTo>
                  <a:pt x="646" y="9154"/>
                </a:lnTo>
                <a:lnTo>
                  <a:pt x="650" y="9149"/>
                </a:lnTo>
                <a:lnTo>
                  <a:pt x="653" y="9143"/>
                </a:lnTo>
                <a:lnTo>
                  <a:pt x="654" y="9138"/>
                </a:lnTo>
                <a:lnTo>
                  <a:pt x="652" y="9133"/>
                </a:lnTo>
                <a:lnTo>
                  <a:pt x="649" y="9129"/>
                </a:lnTo>
                <a:lnTo>
                  <a:pt x="643" y="9128"/>
                </a:lnTo>
                <a:lnTo>
                  <a:pt x="637" y="9129"/>
                </a:lnTo>
                <a:lnTo>
                  <a:pt x="631" y="9133"/>
                </a:lnTo>
                <a:lnTo>
                  <a:pt x="627" y="9138"/>
                </a:lnTo>
                <a:lnTo>
                  <a:pt x="624" y="9143"/>
                </a:lnTo>
                <a:close/>
                <a:moveTo>
                  <a:pt x="577" y="9291"/>
                </a:moveTo>
                <a:lnTo>
                  <a:pt x="576" y="9296"/>
                </a:lnTo>
                <a:lnTo>
                  <a:pt x="578" y="9301"/>
                </a:lnTo>
                <a:lnTo>
                  <a:pt x="582" y="9304"/>
                </a:lnTo>
                <a:lnTo>
                  <a:pt x="587" y="9305"/>
                </a:lnTo>
                <a:lnTo>
                  <a:pt x="592" y="9304"/>
                </a:lnTo>
                <a:lnTo>
                  <a:pt x="598" y="9301"/>
                </a:lnTo>
                <a:lnTo>
                  <a:pt x="602" y="9296"/>
                </a:lnTo>
                <a:lnTo>
                  <a:pt x="605" y="9291"/>
                </a:lnTo>
                <a:lnTo>
                  <a:pt x="606" y="9285"/>
                </a:lnTo>
                <a:lnTo>
                  <a:pt x="604" y="9281"/>
                </a:lnTo>
                <a:lnTo>
                  <a:pt x="601" y="9278"/>
                </a:lnTo>
                <a:lnTo>
                  <a:pt x="596" y="9277"/>
                </a:lnTo>
                <a:lnTo>
                  <a:pt x="590" y="9278"/>
                </a:lnTo>
                <a:lnTo>
                  <a:pt x="584" y="9281"/>
                </a:lnTo>
                <a:lnTo>
                  <a:pt x="580" y="9285"/>
                </a:lnTo>
                <a:lnTo>
                  <a:pt x="577" y="9291"/>
                </a:lnTo>
                <a:close/>
                <a:moveTo>
                  <a:pt x="531" y="9438"/>
                </a:moveTo>
                <a:lnTo>
                  <a:pt x="530" y="9443"/>
                </a:lnTo>
                <a:lnTo>
                  <a:pt x="532" y="9447"/>
                </a:lnTo>
                <a:lnTo>
                  <a:pt x="535" y="9450"/>
                </a:lnTo>
                <a:lnTo>
                  <a:pt x="540" y="9451"/>
                </a:lnTo>
                <a:lnTo>
                  <a:pt x="545" y="9450"/>
                </a:lnTo>
                <a:lnTo>
                  <a:pt x="550" y="9447"/>
                </a:lnTo>
                <a:lnTo>
                  <a:pt x="554" y="9443"/>
                </a:lnTo>
                <a:lnTo>
                  <a:pt x="557" y="9438"/>
                </a:lnTo>
                <a:lnTo>
                  <a:pt x="557" y="9433"/>
                </a:lnTo>
                <a:lnTo>
                  <a:pt x="556" y="9429"/>
                </a:lnTo>
                <a:lnTo>
                  <a:pt x="553" y="9426"/>
                </a:lnTo>
                <a:lnTo>
                  <a:pt x="548" y="9425"/>
                </a:lnTo>
                <a:lnTo>
                  <a:pt x="543" y="9426"/>
                </a:lnTo>
                <a:lnTo>
                  <a:pt x="538" y="9429"/>
                </a:lnTo>
                <a:lnTo>
                  <a:pt x="534" y="9433"/>
                </a:lnTo>
                <a:lnTo>
                  <a:pt x="531" y="9438"/>
                </a:lnTo>
                <a:close/>
                <a:moveTo>
                  <a:pt x="508" y="9585"/>
                </a:moveTo>
                <a:lnTo>
                  <a:pt x="509" y="9581"/>
                </a:lnTo>
                <a:lnTo>
                  <a:pt x="508" y="9577"/>
                </a:lnTo>
                <a:lnTo>
                  <a:pt x="505" y="9574"/>
                </a:lnTo>
                <a:lnTo>
                  <a:pt x="500" y="9573"/>
                </a:lnTo>
                <a:lnTo>
                  <a:pt x="495" y="9574"/>
                </a:lnTo>
                <a:lnTo>
                  <a:pt x="491" y="9577"/>
                </a:lnTo>
                <a:lnTo>
                  <a:pt x="487" y="9581"/>
                </a:lnTo>
                <a:lnTo>
                  <a:pt x="484" y="9585"/>
                </a:lnTo>
                <a:lnTo>
                  <a:pt x="484" y="9590"/>
                </a:lnTo>
                <a:lnTo>
                  <a:pt x="485" y="9594"/>
                </a:lnTo>
                <a:lnTo>
                  <a:pt x="488" y="9596"/>
                </a:lnTo>
                <a:lnTo>
                  <a:pt x="493" y="9597"/>
                </a:lnTo>
                <a:lnTo>
                  <a:pt x="498" y="9596"/>
                </a:lnTo>
                <a:lnTo>
                  <a:pt x="502" y="9594"/>
                </a:lnTo>
                <a:lnTo>
                  <a:pt x="506" y="9590"/>
                </a:lnTo>
                <a:lnTo>
                  <a:pt x="508" y="9585"/>
                </a:lnTo>
                <a:close/>
                <a:moveTo>
                  <a:pt x="460" y="9733"/>
                </a:moveTo>
                <a:lnTo>
                  <a:pt x="461" y="9728"/>
                </a:lnTo>
                <a:lnTo>
                  <a:pt x="460" y="9725"/>
                </a:lnTo>
                <a:lnTo>
                  <a:pt x="457" y="9722"/>
                </a:lnTo>
                <a:lnTo>
                  <a:pt x="453" y="9722"/>
                </a:lnTo>
                <a:lnTo>
                  <a:pt x="448" y="9722"/>
                </a:lnTo>
                <a:lnTo>
                  <a:pt x="444" y="9725"/>
                </a:lnTo>
                <a:lnTo>
                  <a:pt x="440" y="9728"/>
                </a:lnTo>
                <a:lnTo>
                  <a:pt x="438" y="9733"/>
                </a:lnTo>
                <a:lnTo>
                  <a:pt x="437" y="9737"/>
                </a:lnTo>
                <a:lnTo>
                  <a:pt x="439" y="9742"/>
                </a:lnTo>
                <a:lnTo>
                  <a:pt x="441" y="9744"/>
                </a:lnTo>
                <a:lnTo>
                  <a:pt x="445" y="9745"/>
                </a:lnTo>
                <a:lnTo>
                  <a:pt x="450" y="9744"/>
                </a:lnTo>
                <a:lnTo>
                  <a:pt x="454" y="9742"/>
                </a:lnTo>
                <a:lnTo>
                  <a:pt x="458" y="9737"/>
                </a:lnTo>
                <a:lnTo>
                  <a:pt x="460" y="9733"/>
                </a:lnTo>
                <a:close/>
                <a:moveTo>
                  <a:pt x="3377" y="154"/>
                </a:moveTo>
                <a:lnTo>
                  <a:pt x="3382" y="154"/>
                </a:lnTo>
                <a:lnTo>
                  <a:pt x="3386" y="151"/>
                </a:lnTo>
                <a:lnTo>
                  <a:pt x="3389" y="148"/>
                </a:lnTo>
                <a:lnTo>
                  <a:pt x="3391" y="144"/>
                </a:lnTo>
                <a:lnTo>
                  <a:pt x="3392" y="140"/>
                </a:lnTo>
                <a:lnTo>
                  <a:pt x="3391" y="137"/>
                </a:lnTo>
                <a:lnTo>
                  <a:pt x="3388" y="134"/>
                </a:lnTo>
                <a:lnTo>
                  <a:pt x="3384" y="134"/>
                </a:lnTo>
                <a:lnTo>
                  <a:pt x="3380" y="134"/>
                </a:lnTo>
                <a:lnTo>
                  <a:pt x="3375" y="137"/>
                </a:lnTo>
                <a:lnTo>
                  <a:pt x="3372" y="140"/>
                </a:lnTo>
                <a:lnTo>
                  <a:pt x="3369" y="144"/>
                </a:lnTo>
                <a:lnTo>
                  <a:pt x="3369" y="148"/>
                </a:lnTo>
                <a:lnTo>
                  <a:pt x="3370" y="151"/>
                </a:lnTo>
                <a:lnTo>
                  <a:pt x="3373" y="154"/>
                </a:lnTo>
                <a:lnTo>
                  <a:pt x="3377" y="154"/>
                </a:lnTo>
                <a:close/>
                <a:moveTo>
                  <a:pt x="3330" y="303"/>
                </a:moveTo>
                <a:lnTo>
                  <a:pt x="3334" y="302"/>
                </a:lnTo>
                <a:lnTo>
                  <a:pt x="3339" y="299"/>
                </a:lnTo>
                <a:lnTo>
                  <a:pt x="3342" y="296"/>
                </a:lnTo>
                <a:lnTo>
                  <a:pt x="3345" y="291"/>
                </a:lnTo>
                <a:lnTo>
                  <a:pt x="3345" y="287"/>
                </a:lnTo>
                <a:lnTo>
                  <a:pt x="3344" y="283"/>
                </a:lnTo>
                <a:lnTo>
                  <a:pt x="3341" y="281"/>
                </a:lnTo>
                <a:lnTo>
                  <a:pt x="3337" y="280"/>
                </a:lnTo>
                <a:lnTo>
                  <a:pt x="3332" y="281"/>
                </a:lnTo>
                <a:lnTo>
                  <a:pt x="3327" y="283"/>
                </a:lnTo>
                <a:lnTo>
                  <a:pt x="3324" y="287"/>
                </a:lnTo>
                <a:lnTo>
                  <a:pt x="3321" y="291"/>
                </a:lnTo>
                <a:lnTo>
                  <a:pt x="3321" y="296"/>
                </a:lnTo>
                <a:lnTo>
                  <a:pt x="3322" y="299"/>
                </a:lnTo>
                <a:lnTo>
                  <a:pt x="3325" y="302"/>
                </a:lnTo>
                <a:lnTo>
                  <a:pt x="3330" y="303"/>
                </a:lnTo>
                <a:close/>
                <a:moveTo>
                  <a:pt x="3282" y="452"/>
                </a:moveTo>
                <a:lnTo>
                  <a:pt x="3287" y="451"/>
                </a:lnTo>
                <a:lnTo>
                  <a:pt x="3292" y="448"/>
                </a:lnTo>
                <a:lnTo>
                  <a:pt x="3296" y="443"/>
                </a:lnTo>
                <a:lnTo>
                  <a:pt x="3298" y="439"/>
                </a:lnTo>
                <a:lnTo>
                  <a:pt x="3299" y="434"/>
                </a:lnTo>
                <a:lnTo>
                  <a:pt x="3297" y="430"/>
                </a:lnTo>
                <a:lnTo>
                  <a:pt x="3294" y="428"/>
                </a:lnTo>
                <a:lnTo>
                  <a:pt x="3290" y="427"/>
                </a:lnTo>
                <a:lnTo>
                  <a:pt x="3285" y="428"/>
                </a:lnTo>
                <a:lnTo>
                  <a:pt x="3279" y="430"/>
                </a:lnTo>
                <a:lnTo>
                  <a:pt x="3276" y="434"/>
                </a:lnTo>
                <a:lnTo>
                  <a:pt x="3273" y="439"/>
                </a:lnTo>
                <a:lnTo>
                  <a:pt x="3273" y="443"/>
                </a:lnTo>
                <a:lnTo>
                  <a:pt x="3274" y="448"/>
                </a:lnTo>
                <a:lnTo>
                  <a:pt x="3277" y="451"/>
                </a:lnTo>
                <a:lnTo>
                  <a:pt x="3282" y="452"/>
                </a:lnTo>
                <a:close/>
                <a:moveTo>
                  <a:pt x="3235" y="600"/>
                </a:moveTo>
                <a:lnTo>
                  <a:pt x="3240" y="599"/>
                </a:lnTo>
                <a:lnTo>
                  <a:pt x="3245" y="596"/>
                </a:lnTo>
                <a:lnTo>
                  <a:pt x="3249" y="592"/>
                </a:lnTo>
                <a:lnTo>
                  <a:pt x="3252" y="587"/>
                </a:lnTo>
                <a:lnTo>
                  <a:pt x="3252" y="581"/>
                </a:lnTo>
                <a:lnTo>
                  <a:pt x="3251" y="577"/>
                </a:lnTo>
                <a:lnTo>
                  <a:pt x="3247" y="574"/>
                </a:lnTo>
                <a:lnTo>
                  <a:pt x="3243" y="573"/>
                </a:lnTo>
                <a:lnTo>
                  <a:pt x="3237" y="574"/>
                </a:lnTo>
                <a:lnTo>
                  <a:pt x="3232" y="577"/>
                </a:lnTo>
                <a:lnTo>
                  <a:pt x="3227" y="581"/>
                </a:lnTo>
                <a:lnTo>
                  <a:pt x="3225" y="587"/>
                </a:lnTo>
                <a:lnTo>
                  <a:pt x="3224" y="592"/>
                </a:lnTo>
                <a:lnTo>
                  <a:pt x="3226" y="596"/>
                </a:lnTo>
                <a:lnTo>
                  <a:pt x="3229" y="599"/>
                </a:lnTo>
                <a:lnTo>
                  <a:pt x="3235" y="600"/>
                </a:lnTo>
                <a:close/>
                <a:moveTo>
                  <a:pt x="3187" y="748"/>
                </a:moveTo>
                <a:lnTo>
                  <a:pt x="3193" y="747"/>
                </a:lnTo>
                <a:lnTo>
                  <a:pt x="3198" y="744"/>
                </a:lnTo>
                <a:lnTo>
                  <a:pt x="3202" y="740"/>
                </a:lnTo>
                <a:lnTo>
                  <a:pt x="3205" y="735"/>
                </a:lnTo>
                <a:lnTo>
                  <a:pt x="3206" y="729"/>
                </a:lnTo>
                <a:lnTo>
                  <a:pt x="3204" y="725"/>
                </a:lnTo>
                <a:lnTo>
                  <a:pt x="3201" y="721"/>
                </a:lnTo>
                <a:lnTo>
                  <a:pt x="3196" y="720"/>
                </a:lnTo>
                <a:lnTo>
                  <a:pt x="3190" y="721"/>
                </a:lnTo>
                <a:lnTo>
                  <a:pt x="3184" y="725"/>
                </a:lnTo>
                <a:lnTo>
                  <a:pt x="3179" y="729"/>
                </a:lnTo>
                <a:lnTo>
                  <a:pt x="3177" y="735"/>
                </a:lnTo>
                <a:lnTo>
                  <a:pt x="3176" y="740"/>
                </a:lnTo>
                <a:lnTo>
                  <a:pt x="3178" y="744"/>
                </a:lnTo>
                <a:lnTo>
                  <a:pt x="3181" y="747"/>
                </a:lnTo>
                <a:lnTo>
                  <a:pt x="3187" y="748"/>
                </a:lnTo>
                <a:close/>
                <a:moveTo>
                  <a:pt x="3138" y="896"/>
                </a:moveTo>
                <a:lnTo>
                  <a:pt x="3145" y="895"/>
                </a:lnTo>
                <a:lnTo>
                  <a:pt x="3151" y="892"/>
                </a:lnTo>
                <a:lnTo>
                  <a:pt x="3155" y="887"/>
                </a:lnTo>
                <a:lnTo>
                  <a:pt x="3158" y="882"/>
                </a:lnTo>
                <a:lnTo>
                  <a:pt x="3159" y="876"/>
                </a:lnTo>
                <a:lnTo>
                  <a:pt x="3157" y="872"/>
                </a:lnTo>
                <a:lnTo>
                  <a:pt x="3154" y="869"/>
                </a:lnTo>
                <a:lnTo>
                  <a:pt x="3149" y="867"/>
                </a:lnTo>
                <a:lnTo>
                  <a:pt x="3143" y="869"/>
                </a:lnTo>
                <a:lnTo>
                  <a:pt x="3136" y="872"/>
                </a:lnTo>
                <a:lnTo>
                  <a:pt x="3131" y="876"/>
                </a:lnTo>
                <a:lnTo>
                  <a:pt x="3129" y="882"/>
                </a:lnTo>
                <a:lnTo>
                  <a:pt x="3128" y="887"/>
                </a:lnTo>
                <a:lnTo>
                  <a:pt x="3129" y="892"/>
                </a:lnTo>
                <a:lnTo>
                  <a:pt x="3133" y="895"/>
                </a:lnTo>
                <a:lnTo>
                  <a:pt x="3138" y="896"/>
                </a:lnTo>
                <a:close/>
                <a:moveTo>
                  <a:pt x="3092" y="1044"/>
                </a:moveTo>
                <a:lnTo>
                  <a:pt x="3098" y="1043"/>
                </a:lnTo>
                <a:lnTo>
                  <a:pt x="3104" y="1040"/>
                </a:lnTo>
                <a:lnTo>
                  <a:pt x="3109" y="1035"/>
                </a:lnTo>
                <a:lnTo>
                  <a:pt x="3112" y="1029"/>
                </a:lnTo>
                <a:lnTo>
                  <a:pt x="3112" y="1023"/>
                </a:lnTo>
                <a:lnTo>
                  <a:pt x="3111" y="1018"/>
                </a:lnTo>
                <a:lnTo>
                  <a:pt x="3107" y="1015"/>
                </a:lnTo>
                <a:lnTo>
                  <a:pt x="3101" y="1014"/>
                </a:lnTo>
                <a:lnTo>
                  <a:pt x="3095" y="1015"/>
                </a:lnTo>
                <a:lnTo>
                  <a:pt x="3088" y="1018"/>
                </a:lnTo>
                <a:lnTo>
                  <a:pt x="3083" y="1023"/>
                </a:lnTo>
                <a:lnTo>
                  <a:pt x="3080" y="1029"/>
                </a:lnTo>
                <a:lnTo>
                  <a:pt x="3080" y="1035"/>
                </a:lnTo>
                <a:lnTo>
                  <a:pt x="3081" y="1040"/>
                </a:lnTo>
                <a:lnTo>
                  <a:pt x="3085" y="1043"/>
                </a:lnTo>
                <a:lnTo>
                  <a:pt x="3092" y="1044"/>
                </a:lnTo>
                <a:close/>
                <a:moveTo>
                  <a:pt x="3043" y="1194"/>
                </a:moveTo>
                <a:lnTo>
                  <a:pt x="3051" y="1192"/>
                </a:lnTo>
                <a:lnTo>
                  <a:pt x="3057" y="1188"/>
                </a:lnTo>
                <a:lnTo>
                  <a:pt x="3062" y="1183"/>
                </a:lnTo>
                <a:lnTo>
                  <a:pt x="3065" y="1177"/>
                </a:lnTo>
                <a:lnTo>
                  <a:pt x="3066" y="1170"/>
                </a:lnTo>
                <a:lnTo>
                  <a:pt x="3064" y="1165"/>
                </a:lnTo>
                <a:lnTo>
                  <a:pt x="3060" y="1162"/>
                </a:lnTo>
                <a:lnTo>
                  <a:pt x="3054" y="1161"/>
                </a:lnTo>
                <a:lnTo>
                  <a:pt x="3048" y="1162"/>
                </a:lnTo>
                <a:lnTo>
                  <a:pt x="3041" y="1165"/>
                </a:lnTo>
                <a:lnTo>
                  <a:pt x="3035" y="1170"/>
                </a:lnTo>
                <a:lnTo>
                  <a:pt x="3032" y="1177"/>
                </a:lnTo>
                <a:lnTo>
                  <a:pt x="3031" y="1183"/>
                </a:lnTo>
                <a:lnTo>
                  <a:pt x="3033" y="1188"/>
                </a:lnTo>
                <a:lnTo>
                  <a:pt x="3037" y="1192"/>
                </a:lnTo>
                <a:lnTo>
                  <a:pt x="3043" y="1194"/>
                </a:lnTo>
                <a:close/>
                <a:moveTo>
                  <a:pt x="2995" y="1342"/>
                </a:moveTo>
                <a:lnTo>
                  <a:pt x="3003" y="1340"/>
                </a:lnTo>
                <a:lnTo>
                  <a:pt x="3010" y="1337"/>
                </a:lnTo>
                <a:lnTo>
                  <a:pt x="3015" y="1332"/>
                </a:lnTo>
                <a:lnTo>
                  <a:pt x="3019" y="1324"/>
                </a:lnTo>
                <a:lnTo>
                  <a:pt x="3019" y="1317"/>
                </a:lnTo>
                <a:lnTo>
                  <a:pt x="3018" y="1312"/>
                </a:lnTo>
                <a:lnTo>
                  <a:pt x="3013" y="1308"/>
                </a:lnTo>
                <a:lnTo>
                  <a:pt x="3007" y="1307"/>
                </a:lnTo>
                <a:lnTo>
                  <a:pt x="3000" y="1308"/>
                </a:lnTo>
                <a:lnTo>
                  <a:pt x="2993" y="1312"/>
                </a:lnTo>
                <a:lnTo>
                  <a:pt x="2987" y="1317"/>
                </a:lnTo>
                <a:lnTo>
                  <a:pt x="2984" y="1324"/>
                </a:lnTo>
                <a:lnTo>
                  <a:pt x="2983" y="1332"/>
                </a:lnTo>
                <a:lnTo>
                  <a:pt x="2985" y="1337"/>
                </a:lnTo>
                <a:lnTo>
                  <a:pt x="2989" y="1340"/>
                </a:lnTo>
                <a:lnTo>
                  <a:pt x="2995" y="1342"/>
                </a:lnTo>
                <a:close/>
                <a:moveTo>
                  <a:pt x="2948" y="1490"/>
                </a:moveTo>
                <a:lnTo>
                  <a:pt x="2956" y="1488"/>
                </a:lnTo>
                <a:lnTo>
                  <a:pt x="2963" y="1485"/>
                </a:lnTo>
                <a:lnTo>
                  <a:pt x="2968" y="1479"/>
                </a:lnTo>
                <a:lnTo>
                  <a:pt x="2972" y="1472"/>
                </a:lnTo>
                <a:lnTo>
                  <a:pt x="2972" y="1465"/>
                </a:lnTo>
                <a:lnTo>
                  <a:pt x="2971" y="1459"/>
                </a:lnTo>
                <a:lnTo>
                  <a:pt x="2966" y="1455"/>
                </a:lnTo>
                <a:lnTo>
                  <a:pt x="2960" y="1454"/>
                </a:lnTo>
                <a:lnTo>
                  <a:pt x="2953" y="1455"/>
                </a:lnTo>
                <a:lnTo>
                  <a:pt x="2945" y="1459"/>
                </a:lnTo>
                <a:lnTo>
                  <a:pt x="2940" y="1465"/>
                </a:lnTo>
                <a:lnTo>
                  <a:pt x="2936" y="1472"/>
                </a:lnTo>
                <a:lnTo>
                  <a:pt x="2935" y="1479"/>
                </a:lnTo>
                <a:lnTo>
                  <a:pt x="2937" y="1485"/>
                </a:lnTo>
                <a:lnTo>
                  <a:pt x="2942" y="1488"/>
                </a:lnTo>
                <a:lnTo>
                  <a:pt x="2948" y="1490"/>
                </a:lnTo>
                <a:close/>
                <a:moveTo>
                  <a:pt x="2900" y="1638"/>
                </a:moveTo>
                <a:lnTo>
                  <a:pt x="2909" y="1636"/>
                </a:lnTo>
                <a:lnTo>
                  <a:pt x="2916" y="1632"/>
                </a:lnTo>
                <a:lnTo>
                  <a:pt x="2921" y="1627"/>
                </a:lnTo>
                <a:lnTo>
                  <a:pt x="2925" y="1620"/>
                </a:lnTo>
                <a:lnTo>
                  <a:pt x="2926" y="1613"/>
                </a:lnTo>
                <a:lnTo>
                  <a:pt x="2924" y="1606"/>
                </a:lnTo>
                <a:lnTo>
                  <a:pt x="2919" y="1602"/>
                </a:lnTo>
                <a:lnTo>
                  <a:pt x="2913" y="1601"/>
                </a:lnTo>
                <a:lnTo>
                  <a:pt x="2905" y="1602"/>
                </a:lnTo>
                <a:lnTo>
                  <a:pt x="2897" y="1606"/>
                </a:lnTo>
                <a:lnTo>
                  <a:pt x="2892" y="1613"/>
                </a:lnTo>
                <a:lnTo>
                  <a:pt x="2888" y="1620"/>
                </a:lnTo>
                <a:lnTo>
                  <a:pt x="2887" y="1627"/>
                </a:lnTo>
                <a:lnTo>
                  <a:pt x="2889" y="1632"/>
                </a:lnTo>
                <a:lnTo>
                  <a:pt x="2894" y="1636"/>
                </a:lnTo>
                <a:lnTo>
                  <a:pt x="2900" y="1638"/>
                </a:lnTo>
                <a:close/>
                <a:moveTo>
                  <a:pt x="2853" y="1785"/>
                </a:moveTo>
                <a:lnTo>
                  <a:pt x="2861" y="1784"/>
                </a:lnTo>
                <a:lnTo>
                  <a:pt x="2869" y="1780"/>
                </a:lnTo>
                <a:lnTo>
                  <a:pt x="2874" y="1774"/>
                </a:lnTo>
                <a:lnTo>
                  <a:pt x="2878" y="1767"/>
                </a:lnTo>
                <a:lnTo>
                  <a:pt x="2879" y="1760"/>
                </a:lnTo>
                <a:lnTo>
                  <a:pt x="2877" y="1754"/>
                </a:lnTo>
                <a:lnTo>
                  <a:pt x="2872" y="1749"/>
                </a:lnTo>
                <a:lnTo>
                  <a:pt x="2866" y="1748"/>
                </a:lnTo>
                <a:lnTo>
                  <a:pt x="2858" y="1749"/>
                </a:lnTo>
                <a:lnTo>
                  <a:pt x="2850" y="1754"/>
                </a:lnTo>
                <a:lnTo>
                  <a:pt x="2844" y="1760"/>
                </a:lnTo>
                <a:lnTo>
                  <a:pt x="2840" y="1767"/>
                </a:lnTo>
                <a:lnTo>
                  <a:pt x="2839" y="1774"/>
                </a:lnTo>
                <a:lnTo>
                  <a:pt x="2842" y="1780"/>
                </a:lnTo>
                <a:lnTo>
                  <a:pt x="2846" y="1784"/>
                </a:lnTo>
                <a:lnTo>
                  <a:pt x="2853" y="1785"/>
                </a:lnTo>
                <a:close/>
                <a:moveTo>
                  <a:pt x="2805" y="1934"/>
                </a:moveTo>
                <a:lnTo>
                  <a:pt x="2814" y="1932"/>
                </a:lnTo>
                <a:lnTo>
                  <a:pt x="2822" y="1928"/>
                </a:lnTo>
                <a:lnTo>
                  <a:pt x="2828" y="1922"/>
                </a:lnTo>
                <a:lnTo>
                  <a:pt x="2832" y="1914"/>
                </a:lnTo>
                <a:lnTo>
                  <a:pt x="2832" y="1907"/>
                </a:lnTo>
                <a:lnTo>
                  <a:pt x="2830" y="1901"/>
                </a:lnTo>
                <a:lnTo>
                  <a:pt x="2826" y="1897"/>
                </a:lnTo>
                <a:lnTo>
                  <a:pt x="2819" y="1895"/>
                </a:lnTo>
                <a:lnTo>
                  <a:pt x="2811" y="1897"/>
                </a:lnTo>
                <a:lnTo>
                  <a:pt x="2802" y="1901"/>
                </a:lnTo>
                <a:lnTo>
                  <a:pt x="2796" y="1907"/>
                </a:lnTo>
                <a:lnTo>
                  <a:pt x="2792" y="1914"/>
                </a:lnTo>
                <a:lnTo>
                  <a:pt x="2791" y="1922"/>
                </a:lnTo>
                <a:lnTo>
                  <a:pt x="2793" y="1928"/>
                </a:lnTo>
                <a:lnTo>
                  <a:pt x="2798" y="1932"/>
                </a:lnTo>
                <a:lnTo>
                  <a:pt x="2805" y="1934"/>
                </a:lnTo>
                <a:close/>
                <a:moveTo>
                  <a:pt x="2758" y="2082"/>
                </a:moveTo>
                <a:lnTo>
                  <a:pt x="2767" y="2081"/>
                </a:lnTo>
                <a:lnTo>
                  <a:pt x="2774" y="2076"/>
                </a:lnTo>
                <a:lnTo>
                  <a:pt x="2781" y="2069"/>
                </a:lnTo>
                <a:lnTo>
                  <a:pt x="2785" y="2062"/>
                </a:lnTo>
                <a:lnTo>
                  <a:pt x="2786" y="2054"/>
                </a:lnTo>
                <a:lnTo>
                  <a:pt x="2783" y="2048"/>
                </a:lnTo>
                <a:lnTo>
                  <a:pt x="2778" y="2044"/>
                </a:lnTo>
                <a:lnTo>
                  <a:pt x="2771" y="2042"/>
                </a:lnTo>
                <a:lnTo>
                  <a:pt x="2763" y="2044"/>
                </a:lnTo>
                <a:lnTo>
                  <a:pt x="2755" y="2048"/>
                </a:lnTo>
                <a:lnTo>
                  <a:pt x="2748" y="2054"/>
                </a:lnTo>
                <a:lnTo>
                  <a:pt x="2744" y="2062"/>
                </a:lnTo>
                <a:lnTo>
                  <a:pt x="2743" y="2069"/>
                </a:lnTo>
                <a:lnTo>
                  <a:pt x="2746" y="2076"/>
                </a:lnTo>
                <a:lnTo>
                  <a:pt x="2751" y="2081"/>
                </a:lnTo>
                <a:lnTo>
                  <a:pt x="2758" y="2082"/>
                </a:lnTo>
                <a:close/>
                <a:moveTo>
                  <a:pt x="2710" y="2231"/>
                </a:moveTo>
                <a:lnTo>
                  <a:pt x="2720" y="2229"/>
                </a:lnTo>
                <a:lnTo>
                  <a:pt x="2727" y="2225"/>
                </a:lnTo>
                <a:lnTo>
                  <a:pt x="2734" y="2217"/>
                </a:lnTo>
                <a:lnTo>
                  <a:pt x="2738" y="2209"/>
                </a:lnTo>
                <a:lnTo>
                  <a:pt x="2739" y="2201"/>
                </a:lnTo>
                <a:lnTo>
                  <a:pt x="2737" y="2195"/>
                </a:lnTo>
                <a:lnTo>
                  <a:pt x="2732" y="2190"/>
                </a:lnTo>
                <a:lnTo>
                  <a:pt x="2724" y="2189"/>
                </a:lnTo>
                <a:lnTo>
                  <a:pt x="2716" y="2190"/>
                </a:lnTo>
                <a:lnTo>
                  <a:pt x="2707" y="2195"/>
                </a:lnTo>
                <a:lnTo>
                  <a:pt x="2700" y="2201"/>
                </a:lnTo>
                <a:lnTo>
                  <a:pt x="2696" y="2209"/>
                </a:lnTo>
                <a:lnTo>
                  <a:pt x="2695" y="2217"/>
                </a:lnTo>
                <a:lnTo>
                  <a:pt x="2698" y="2225"/>
                </a:lnTo>
                <a:lnTo>
                  <a:pt x="2703" y="2229"/>
                </a:lnTo>
                <a:lnTo>
                  <a:pt x="2710" y="2231"/>
                </a:lnTo>
                <a:close/>
                <a:moveTo>
                  <a:pt x="2663" y="2378"/>
                </a:moveTo>
                <a:lnTo>
                  <a:pt x="2672" y="2377"/>
                </a:lnTo>
                <a:lnTo>
                  <a:pt x="2680" y="2372"/>
                </a:lnTo>
                <a:lnTo>
                  <a:pt x="2687" y="2366"/>
                </a:lnTo>
                <a:lnTo>
                  <a:pt x="2691" y="2357"/>
                </a:lnTo>
                <a:lnTo>
                  <a:pt x="2692" y="2348"/>
                </a:lnTo>
                <a:lnTo>
                  <a:pt x="2690" y="2342"/>
                </a:lnTo>
                <a:lnTo>
                  <a:pt x="2685" y="2337"/>
                </a:lnTo>
                <a:lnTo>
                  <a:pt x="2677" y="2336"/>
                </a:lnTo>
                <a:lnTo>
                  <a:pt x="2668" y="2337"/>
                </a:lnTo>
                <a:lnTo>
                  <a:pt x="2659" y="2342"/>
                </a:lnTo>
                <a:lnTo>
                  <a:pt x="2653" y="2348"/>
                </a:lnTo>
                <a:lnTo>
                  <a:pt x="2648" y="2357"/>
                </a:lnTo>
                <a:lnTo>
                  <a:pt x="2647" y="2366"/>
                </a:lnTo>
                <a:lnTo>
                  <a:pt x="2650" y="2372"/>
                </a:lnTo>
                <a:lnTo>
                  <a:pt x="2655" y="2377"/>
                </a:lnTo>
                <a:lnTo>
                  <a:pt x="2663" y="2378"/>
                </a:lnTo>
                <a:close/>
                <a:moveTo>
                  <a:pt x="2615" y="2526"/>
                </a:moveTo>
                <a:lnTo>
                  <a:pt x="2625" y="2524"/>
                </a:lnTo>
                <a:lnTo>
                  <a:pt x="2633" y="2520"/>
                </a:lnTo>
                <a:lnTo>
                  <a:pt x="2640" y="2513"/>
                </a:lnTo>
                <a:lnTo>
                  <a:pt x="2644" y="2505"/>
                </a:lnTo>
                <a:lnTo>
                  <a:pt x="2645" y="2496"/>
                </a:lnTo>
                <a:lnTo>
                  <a:pt x="2643" y="2489"/>
                </a:lnTo>
                <a:lnTo>
                  <a:pt x="2637" y="2484"/>
                </a:lnTo>
                <a:lnTo>
                  <a:pt x="2630" y="2483"/>
                </a:lnTo>
                <a:lnTo>
                  <a:pt x="2621" y="2484"/>
                </a:lnTo>
                <a:lnTo>
                  <a:pt x="2612" y="2489"/>
                </a:lnTo>
                <a:lnTo>
                  <a:pt x="2605" y="2496"/>
                </a:lnTo>
                <a:lnTo>
                  <a:pt x="2601" y="2505"/>
                </a:lnTo>
                <a:lnTo>
                  <a:pt x="2600" y="2513"/>
                </a:lnTo>
                <a:lnTo>
                  <a:pt x="2602" y="2520"/>
                </a:lnTo>
                <a:lnTo>
                  <a:pt x="2607" y="2524"/>
                </a:lnTo>
                <a:lnTo>
                  <a:pt x="2615" y="2526"/>
                </a:lnTo>
                <a:close/>
                <a:moveTo>
                  <a:pt x="2567" y="2674"/>
                </a:moveTo>
                <a:lnTo>
                  <a:pt x="2578" y="2673"/>
                </a:lnTo>
                <a:lnTo>
                  <a:pt x="2586" y="2668"/>
                </a:lnTo>
                <a:lnTo>
                  <a:pt x="2593" y="2661"/>
                </a:lnTo>
                <a:lnTo>
                  <a:pt x="2598" y="2652"/>
                </a:lnTo>
                <a:lnTo>
                  <a:pt x="2599" y="2644"/>
                </a:lnTo>
                <a:lnTo>
                  <a:pt x="2596" y="2636"/>
                </a:lnTo>
                <a:lnTo>
                  <a:pt x="2591" y="2631"/>
                </a:lnTo>
                <a:lnTo>
                  <a:pt x="2583" y="2629"/>
                </a:lnTo>
                <a:lnTo>
                  <a:pt x="2573" y="2631"/>
                </a:lnTo>
                <a:lnTo>
                  <a:pt x="2564" y="2636"/>
                </a:lnTo>
                <a:lnTo>
                  <a:pt x="2557" y="2644"/>
                </a:lnTo>
                <a:lnTo>
                  <a:pt x="2552" y="2652"/>
                </a:lnTo>
                <a:lnTo>
                  <a:pt x="2551" y="2661"/>
                </a:lnTo>
                <a:lnTo>
                  <a:pt x="2554" y="2668"/>
                </a:lnTo>
                <a:lnTo>
                  <a:pt x="2559" y="2673"/>
                </a:lnTo>
                <a:lnTo>
                  <a:pt x="2567" y="2674"/>
                </a:lnTo>
                <a:close/>
                <a:moveTo>
                  <a:pt x="2520" y="2822"/>
                </a:moveTo>
                <a:lnTo>
                  <a:pt x="2530" y="2820"/>
                </a:lnTo>
                <a:lnTo>
                  <a:pt x="2539" y="2815"/>
                </a:lnTo>
                <a:lnTo>
                  <a:pt x="2546" y="2808"/>
                </a:lnTo>
                <a:lnTo>
                  <a:pt x="2551" y="2800"/>
                </a:lnTo>
                <a:lnTo>
                  <a:pt x="2552" y="2791"/>
                </a:lnTo>
                <a:lnTo>
                  <a:pt x="2549" y="2784"/>
                </a:lnTo>
                <a:lnTo>
                  <a:pt x="2543" y="2778"/>
                </a:lnTo>
                <a:lnTo>
                  <a:pt x="2535" y="2776"/>
                </a:lnTo>
                <a:lnTo>
                  <a:pt x="2526" y="2778"/>
                </a:lnTo>
                <a:lnTo>
                  <a:pt x="2516" y="2784"/>
                </a:lnTo>
                <a:lnTo>
                  <a:pt x="2509" y="2791"/>
                </a:lnTo>
                <a:lnTo>
                  <a:pt x="2505" y="2800"/>
                </a:lnTo>
                <a:lnTo>
                  <a:pt x="2504" y="2808"/>
                </a:lnTo>
                <a:lnTo>
                  <a:pt x="2506" y="2815"/>
                </a:lnTo>
                <a:lnTo>
                  <a:pt x="2512" y="2820"/>
                </a:lnTo>
                <a:lnTo>
                  <a:pt x="2520" y="2822"/>
                </a:lnTo>
                <a:close/>
                <a:moveTo>
                  <a:pt x="2472" y="2971"/>
                </a:moveTo>
                <a:lnTo>
                  <a:pt x="2483" y="2969"/>
                </a:lnTo>
                <a:lnTo>
                  <a:pt x="2492" y="2963"/>
                </a:lnTo>
                <a:lnTo>
                  <a:pt x="2499" y="2956"/>
                </a:lnTo>
                <a:lnTo>
                  <a:pt x="2504" y="2947"/>
                </a:lnTo>
                <a:lnTo>
                  <a:pt x="2505" y="2938"/>
                </a:lnTo>
                <a:lnTo>
                  <a:pt x="2502" y="2931"/>
                </a:lnTo>
                <a:lnTo>
                  <a:pt x="2496" y="2926"/>
                </a:lnTo>
                <a:lnTo>
                  <a:pt x="2488" y="2924"/>
                </a:lnTo>
                <a:lnTo>
                  <a:pt x="2479" y="2926"/>
                </a:lnTo>
                <a:lnTo>
                  <a:pt x="2469" y="2931"/>
                </a:lnTo>
                <a:lnTo>
                  <a:pt x="2462" y="2938"/>
                </a:lnTo>
                <a:lnTo>
                  <a:pt x="2457" y="2947"/>
                </a:lnTo>
                <a:lnTo>
                  <a:pt x="2456" y="2956"/>
                </a:lnTo>
                <a:lnTo>
                  <a:pt x="2458" y="2963"/>
                </a:lnTo>
                <a:lnTo>
                  <a:pt x="2464" y="2969"/>
                </a:lnTo>
                <a:lnTo>
                  <a:pt x="2472" y="2971"/>
                </a:lnTo>
                <a:close/>
                <a:moveTo>
                  <a:pt x="2425" y="3119"/>
                </a:moveTo>
                <a:lnTo>
                  <a:pt x="2436" y="3117"/>
                </a:lnTo>
                <a:lnTo>
                  <a:pt x="2445" y="3112"/>
                </a:lnTo>
                <a:lnTo>
                  <a:pt x="2452" y="3103"/>
                </a:lnTo>
                <a:lnTo>
                  <a:pt x="2457" y="3094"/>
                </a:lnTo>
                <a:lnTo>
                  <a:pt x="2458" y="3085"/>
                </a:lnTo>
                <a:lnTo>
                  <a:pt x="2455" y="3078"/>
                </a:lnTo>
                <a:lnTo>
                  <a:pt x="2449" y="3073"/>
                </a:lnTo>
                <a:lnTo>
                  <a:pt x="2441" y="3071"/>
                </a:lnTo>
                <a:lnTo>
                  <a:pt x="2431" y="3073"/>
                </a:lnTo>
                <a:lnTo>
                  <a:pt x="2421" y="3078"/>
                </a:lnTo>
                <a:lnTo>
                  <a:pt x="2414" y="3085"/>
                </a:lnTo>
                <a:lnTo>
                  <a:pt x="2409" y="3094"/>
                </a:lnTo>
                <a:lnTo>
                  <a:pt x="2408" y="3103"/>
                </a:lnTo>
                <a:lnTo>
                  <a:pt x="2411" y="3112"/>
                </a:lnTo>
                <a:lnTo>
                  <a:pt x="2416" y="3117"/>
                </a:lnTo>
                <a:lnTo>
                  <a:pt x="2425" y="3119"/>
                </a:lnTo>
                <a:close/>
                <a:moveTo>
                  <a:pt x="2377" y="3266"/>
                </a:moveTo>
                <a:lnTo>
                  <a:pt x="2388" y="3264"/>
                </a:lnTo>
                <a:lnTo>
                  <a:pt x="2397" y="3259"/>
                </a:lnTo>
                <a:lnTo>
                  <a:pt x="2405" y="3252"/>
                </a:lnTo>
                <a:lnTo>
                  <a:pt x="2410" y="3242"/>
                </a:lnTo>
                <a:lnTo>
                  <a:pt x="2411" y="3233"/>
                </a:lnTo>
                <a:lnTo>
                  <a:pt x="2408" y="3225"/>
                </a:lnTo>
                <a:lnTo>
                  <a:pt x="2402" y="3220"/>
                </a:lnTo>
                <a:lnTo>
                  <a:pt x="2394" y="3218"/>
                </a:lnTo>
                <a:lnTo>
                  <a:pt x="2384" y="3220"/>
                </a:lnTo>
                <a:lnTo>
                  <a:pt x="2374" y="3225"/>
                </a:lnTo>
                <a:lnTo>
                  <a:pt x="2366" y="3233"/>
                </a:lnTo>
                <a:lnTo>
                  <a:pt x="2361" y="3242"/>
                </a:lnTo>
                <a:lnTo>
                  <a:pt x="2360" y="3252"/>
                </a:lnTo>
                <a:lnTo>
                  <a:pt x="2363" y="3259"/>
                </a:lnTo>
                <a:lnTo>
                  <a:pt x="2369" y="3264"/>
                </a:lnTo>
                <a:lnTo>
                  <a:pt x="2377" y="3266"/>
                </a:lnTo>
                <a:close/>
                <a:moveTo>
                  <a:pt x="2330" y="3414"/>
                </a:moveTo>
                <a:lnTo>
                  <a:pt x="2341" y="3412"/>
                </a:lnTo>
                <a:lnTo>
                  <a:pt x="2350" y="3407"/>
                </a:lnTo>
                <a:lnTo>
                  <a:pt x="2357" y="3399"/>
                </a:lnTo>
                <a:lnTo>
                  <a:pt x="2362" y="3390"/>
                </a:lnTo>
                <a:lnTo>
                  <a:pt x="2363" y="3380"/>
                </a:lnTo>
                <a:lnTo>
                  <a:pt x="2361" y="3372"/>
                </a:lnTo>
                <a:lnTo>
                  <a:pt x="2355" y="3367"/>
                </a:lnTo>
                <a:lnTo>
                  <a:pt x="2346" y="3365"/>
                </a:lnTo>
                <a:lnTo>
                  <a:pt x="2336" y="3367"/>
                </a:lnTo>
                <a:lnTo>
                  <a:pt x="2326" y="3372"/>
                </a:lnTo>
                <a:lnTo>
                  <a:pt x="2319" y="3380"/>
                </a:lnTo>
                <a:lnTo>
                  <a:pt x="2314" y="3390"/>
                </a:lnTo>
                <a:lnTo>
                  <a:pt x="2313" y="3399"/>
                </a:lnTo>
                <a:lnTo>
                  <a:pt x="2316" y="3407"/>
                </a:lnTo>
                <a:lnTo>
                  <a:pt x="2321" y="3412"/>
                </a:lnTo>
                <a:lnTo>
                  <a:pt x="2330" y="3414"/>
                </a:lnTo>
                <a:close/>
                <a:moveTo>
                  <a:pt x="2283" y="3561"/>
                </a:moveTo>
                <a:lnTo>
                  <a:pt x="2294" y="3560"/>
                </a:lnTo>
                <a:lnTo>
                  <a:pt x="2303" y="3554"/>
                </a:lnTo>
                <a:lnTo>
                  <a:pt x="2310" y="3547"/>
                </a:lnTo>
                <a:lnTo>
                  <a:pt x="2315" y="3537"/>
                </a:lnTo>
                <a:lnTo>
                  <a:pt x="2316" y="3528"/>
                </a:lnTo>
                <a:lnTo>
                  <a:pt x="2314" y="3519"/>
                </a:lnTo>
                <a:lnTo>
                  <a:pt x="2308" y="3514"/>
                </a:lnTo>
                <a:lnTo>
                  <a:pt x="2299" y="3512"/>
                </a:lnTo>
                <a:lnTo>
                  <a:pt x="2289" y="3514"/>
                </a:lnTo>
                <a:lnTo>
                  <a:pt x="2279" y="3519"/>
                </a:lnTo>
                <a:lnTo>
                  <a:pt x="2271" y="3528"/>
                </a:lnTo>
                <a:lnTo>
                  <a:pt x="2266" y="3537"/>
                </a:lnTo>
                <a:lnTo>
                  <a:pt x="2265" y="3547"/>
                </a:lnTo>
                <a:lnTo>
                  <a:pt x="2268" y="3554"/>
                </a:lnTo>
                <a:lnTo>
                  <a:pt x="2274" y="3560"/>
                </a:lnTo>
                <a:lnTo>
                  <a:pt x="2283" y="3561"/>
                </a:lnTo>
                <a:close/>
                <a:moveTo>
                  <a:pt x="2235" y="3709"/>
                </a:moveTo>
                <a:lnTo>
                  <a:pt x="2246" y="3707"/>
                </a:lnTo>
                <a:lnTo>
                  <a:pt x="2256" y="3702"/>
                </a:lnTo>
                <a:lnTo>
                  <a:pt x="2263" y="3694"/>
                </a:lnTo>
                <a:lnTo>
                  <a:pt x="2268" y="3685"/>
                </a:lnTo>
                <a:lnTo>
                  <a:pt x="2269" y="3675"/>
                </a:lnTo>
                <a:lnTo>
                  <a:pt x="2267" y="3668"/>
                </a:lnTo>
                <a:lnTo>
                  <a:pt x="2261" y="3661"/>
                </a:lnTo>
                <a:lnTo>
                  <a:pt x="2252" y="3659"/>
                </a:lnTo>
                <a:lnTo>
                  <a:pt x="2242" y="3661"/>
                </a:lnTo>
                <a:lnTo>
                  <a:pt x="2231" y="3668"/>
                </a:lnTo>
                <a:lnTo>
                  <a:pt x="2223" y="3675"/>
                </a:lnTo>
                <a:lnTo>
                  <a:pt x="2218" y="3685"/>
                </a:lnTo>
                <a:lnTo>
                  <a:pt x="2217" y="3694"/>
                </a:lnTo>
                <a:lnTo>
                  <a:pt x="2220" y="3702"/>
                </a:lnTo>
                <a:lnTo>
                  <a:pt x="2226" y="3707"/>
                </a:lnTo>
                <a:lnTo>
                  <a:pt x="2235" y="3709"/>
                </a:lnTo>
                <a:close/>
                <a:moveTo>
                  <a:pt x="2188" y="3858"/>
                </a:moveTo>
                <a:lnTo>
                  <a:pt x="2199" y="3856"/>
                </a:lnTo>
                <a:lnTo>
                  <a:pt x="2208" y="3849"/>
                </a:lnTo>
                <a:lnTo>
                  <a:pt x="2216" y="3842"/>
                </a:lnTo>
                <a:lnTo>
                  <a:pt x="2221" y="3832"/>
                </a:lnTo>
                <a:lnTo>
                  <a:pt x="2222" y="3823"/>
                </a:lnTo>
                <a:lnTo>
                  <a:pt x="2219" y="3815"/>
                </a:lnTo>
                <a:lnTo>
                  <a:pt x="2213" y="3810"/>
                </a:lnTo>
                <a:lnTo>
                  <a:pt x="2204" y="3808"/>
                </a:lnTo>
                <a:lnTo>
                  <a:pt x="2194" y="3810"/>
                </a:lnTo>
                <a:lnTo>
                  <a:pt x="2184" y="3815"/>
                </a:lnTo>
                <a:lnTo>
                  <a:pt x="2176" y="3823"/>
                </a:lnTo>
                <a:lnTo>
                  <a:pt x="2171" y="3832"/>
                </a:lnTo>
                <a:lnTo>
                  <a:pt x="2170" y="3842"/>
                </a:lnTo>
                <a:lnTo>
                  <a:pt x="2173" y="3849"/>
                </a:lnTo>
                <a:lnTo>
                  <a:pt x="2179" y="3856"/>
                </a:lnTo>
                <a:lnTo>
                  <a:pt x="2188" y="3858"/>
                </a:lnTo>
                <a:close/>
                <a:moveTo>
                  <a:pt x="2140" y="4005"/>
                </a:moveTo>
                <a:lnTo>
                  <a:pt x="2151" y="4003"/>
                </a:lnTo>
                <a:lnTo>
                  <a:pt x="2161" y="3998"/>
                </a:lnTo>
                <a:lnTo>
                  <a:pt x="2169" y="3989"/>
                </a:lnTo>
                <a:lnTo>
                  <a:pt x="2174" y="3980"/>
                </a:lnTo>
                <a:lnTo>
                  <a:pt x="2175" y="3970"/>
                </a:lnTo>
                <a:lnTo>
                  <a:pt x="2172" y="3962"/>
                </a:lnTo>
                <a:lnTo>
                  <a:pt x="2166" y="3957"/>
                </a:lnTo>
                <a:lnTo>
                  <a:pt x="2157" y="3955"/>
                </a:lnTo>
                <a:lnTo>
                  <a:pt x="2147" y="3957"/>
                </a:lnTo>
                <a:lnTo>
                  <a:pt x="2136" y="3962"/>
                </a:lnTo>
                <a:lnTo>
                  <a:pt x="2128" y="3970"/>
                </a:lnTo>
                <a:lnTo>
                  <a:pt x="2123" y="3980"/>
                </a:lnTo>
                <a:lnTo>
                  <a:pt x="2122" y="3989"/>
                </a:lnTo>
                <a:lnTo>
                  <a:pt x="2125" y="3998"/>
                </a:lnTo>
                <a:lnTo>
                  <a:pt x="2131" y="4003"/>
                </a:lnTo>
                <a:lnTo>
                  <a:pt x="2140" y="4005"/>
                </a:lnTo>
                <a:close/>
                <a:moveTo>
                  <a:pt x="2093" y="4153"/>
                </a:moveTo>
                <a:lnTo>
                  <a:pt x="2104" y="4151"/>
                </a:lnTo>
                <a:lnTo>
                  <a:pt x="2114" y="4145"/>
                </a:lnTo>
                <a:lnTo>
                  <a:pt x="2122" y="4138"/>
                </a:lnTo>
                <a:lnTo>
                  <a:pt x="2127" y="4127"/>
                </a:lnTo>
                <a:lnTo>
                  <a:pt x="2128" y="4117"/>
                </a:lnTo>
                <a:lnTo>
                  <a:pt x="2125" y="4109"/>
                </a:lnTo>
                <a:lnTo>
                  <a:pt x="2119" y="4104"/>
                </a:lnTo>
                <a:lnTo>
                  <a:pt x="2110" y="4102"/>
                </a:lnTo>
                <a:lnTo>
                  <a:pt x="2099" y="4104"/>
                </a:lnTo>
                <a:lnTo>
                  <a:pt x="2089" y="4109"/>
                </a:lnTo>
                <a:lnTo>
                  <a:pt x="2081" y="4117"/>
                </a:lnTo>
                <a:lnTo>
                  <a:pt x="2076" y="4127"/>
                </a:lnTo>
                <a:lnTo>
                  <a:pt x="2075" y="4138"/>
                </a:lnTo>
                <a:lnTo>
                  <a:pt x="2078" y="4145"/>
                </a:lnTo>
                <a:lnTo>
                  <a:pt x="2084" y="4151"/>
                </a:lnTo>
                <a:lnTo>
                  <a:pt x="2093" y="4153"/>
                </a:lnTo>
                <a:close/>
                <a:moveTo>
                  <a:pt x="2045" y="4300"/>
                </a:moveTo>
                <a:lnTo>
                  <a:pt x="2057" y="4299"/>
                </a:lnTo>
                <a:lnTo>
                  <a:pt x="2067" y="4293"/>
                </a:lnTo>
                <a:lnTo>
                  <a:pt x="2074" y="4285"/>
                </a:lnTo>
                <a:lnTo>
                  <a:pt x="2080" y="4275"/>
                </a:lnTo>
                <a:lnTo>
                  <a:pt x="2081" y="4264"/>
                </a:lnTo>
                <a:lnTo>
                  <a:pt x="2078" y="4256"/>
                </a:lnTo>
                <a:lnTo>
                  <a:pt x="2072" y="4251"/>
                </a:lnTo>
                <a:lnTo>
                  <a:pt x="2063" y="4249"/>
                </a:lnTo>
                <a:lnTo>
                  <a:pt x="2052" y="4251"/>
                </a:lnTo>
                <a:lnTo>
                  <a:pt x="2041" y="4256"/>
                </a:lnTo>
                <a:lnTo>
                  <a:pt x="2033" y="4264"/>
                </a:lnTo>
                <a:lnTo>
                  <a:pt x="2028" y="4275"/>
                </a:lnTo>
                <a:lnTo>
                  <a:pt x="2027" y="4285"/>
                </a:lnTo>
                <a:lnTo>
                  <a:pt x="2030" y="4293"/>
                </a:lnTo>
                <a:lnTo>
                  <a:pt x="2036" y="4299"/>
                </a:lnTo>
                <a:lnTo>
                  <a:pt x="2045" y="4300"/>
                </a:lnTo>
                <a:close/>
                <a:moveTo>
                  <a:pt x="1998" y="4448"/>
                </a:moveTo>
                <a:lnTo>
                  <a:pt x="2009" y="4446"/>
                </a:lnTo>
                <a:lnTo>
                  <a:pt x="2019" y="4440"/>
                </a:lnTo>
                <a:lnTo>
                  <a:pt x="2027" y="4432"/>
                </a:lnTo>
                <a:lnTo>
                  <a:pt x="2032" y="4423"/>
                </a:lnTo>
                <a:lnTo>
                  <a:pt x="2033" y="4412"/>
                </a:lnTo>
                <a:lnTo>
                  <a:pt x="2031" y="4404"/>
                </a:lnTo>
                <a:lnTo>
                  <a:pt x="2024" y="4398"/>
                </a:lnTo>
                <a:lnTo>
                  <a:pt x="2015" y="4396"/>
                </a:lnTo>
                <a:lnTo>
                  <a:pt x="2005" y="4398"/>
                </a:lnTo>
                <a:lnTo>
                  <a:pt x="1994" y="4404"/>
                </a:lnTo>
                <a:lnTo>
                  <a:pt x="1986" y="4412"/>
                </a:lnTo>
                <a:lnTo>
                  <a:pt x="1981" y="4423"/>
                </a:lnTo>
                <a:lnTo>
                  <a:pt x="1980" y="4432"/>
                </a:lnTo>
                <a:lnTo>
                  <a:pt x="1982" y="4440"/>
                </a:lnTo>
                <a:lnTo>
                  <a:pt x="1989" y="4446"/>
                </a:lnTo>
                <a:lnTo>
                  <a:pt x="1998" y="4448"/>
                </a:lnTo>
                <a:close/>
                <a:moveTo>
                  <a:pt x="1968" y="4544"/>
                </a:moveTo>
                <a:lnTo>
                  <a:pt x="1957" y="4546"/>
                </a:lnTo>
                <a:lnTo>
                  <a:pt x="1947" y="4551"/>
                </a:lnTo>
                <a:lnTo>
                  <a:pt x="1939" y="4560"/>
                </a:lnTo>
                <a:lnTo>
                  <a:pt x="1933" y="4570"/>
                </a:lnTo>
                <a:lnTo>
                  <a:pt x="1932" y="4580"/>
                </a:lnTo>
                <a:lnTo>
                  <a:pt x="1935" y="4588"/>
                </a:lnTo>
                <a:lnTo>
                  <a:pt x="1941" y="4593"/>
                </a:lnTo>
                <a:lnTo>
                  <a:pt x="1952" y="4595"/>
                </a:lnTo>
                <a:lnTo>
                  <a:pt x="1962" y="4593"/>
                </a:lnTo>
                <a:lnTo>
                  <a:pt x="1972" y="4588"/>
                </a:lnTo>
                <a:lnTo>
                  <a:pt x="1980" y="4580"/>
                </a:lnTo>
                <a:lnTo>
                  <a:pt x="1985" y="4570"/>
                </a:lnTo>
                <a:lnTo>
                  <a:pt x="1986" y="4560"/>
                </a:lnTo>
                <a:lnTo>
                  <a:pt x="1983" y="4551"/>
                </a:lnTo>
                <a:lnTo>
                  <a:pt x="1977" y="4546"/>
                </a:lnTo>
                <a:lnTo>
                  <a:pt x="1968" y="4544"/>
                </a:lnTo>
                <a:close/>
                <a:moveTo>
                  <a:pt x="1886" y="4717"/>
                </a:moveTo>
                <a:lnTo>
                  <a:pt x="1885" y="4727"/>
                </a:lnTo>
                <a:lnTo>
                  <a:pt x="1888" y="4735"/>
                </a:lnTo>
                <a:lnTo>
                  <a:pt x="1894" y="4742"/>
                </a:lnTo>
                <a:lnTo>
                  <a:pt x="1904" y="4744"/>
                </a:lnTo>
                <a:lnTo>
                  <a:pt x="1915" y="4742"/>
                </a:lnTo>
                <a:lnTo>
                  <a:pt x="1924" y="4735"/>
                </a:lnTo>
                <a:lnTo>
                  <a:pt x="1932" y="4727"/>
                </a:lnTo>
                <a:lnTo>
                  <a:pt x="1938" y="4717"/>
                </a:lnTo>
                <a:lnTo>
                  <a:pt x="1939" y="4708"/>
                </a:lnTo>
                <a:lnTo>
                  <a:pt x="1936" y="4700"/>
                </a:lnTo>
                <a:lnTo>
                  <a:pt x="1930" y="4693"/>
                </a:lnTo>
                <a:lnTo>
                  <a:pt x="1920" y="4691"/>
                </a:lnTo>
                <a:lnTo>
                  <a:pt x="1910" y="4693"/>
                </a:lnTo>
                <a:lnTo>
                  <a:pt x="1899" y="4700"/>
                </a:lnTo>
                <a:lnTo>
                  <a:pt x="1891" y="4708"/>
                </a:lnTo>
                <a:lnTo>
                  <a:pt x="1886" y="4717"/>
                </a:lnTo>
                <a:close/>
                <a:moveTo>
                  <a:pt x="1839" y="4865"/>
                </a:moveTo>
                <a:lnTo>
                  <a:pt x="1838" y="4875"/>
                </a:lnTo>
                <a:lnTo>
                  <a:pt x="1840" y="4884"/>
                </a:lnTo>
                <a:lnTo>
                  <a:pt x="1847" y="4889"/>
                </a:lnTo>
                <a:lnTo>
                  <a:pt x="1857" y="4891"/>
                </a:lnTo>
                <a:lnTo>
                  <a:pt x="1867" y="4889"/>
                </a:lnTo>
                <a:lnTo>
                  <a:pt x="1877" y="4884"/>
                </a:lnTo>
                <a:lnTo>
                  <a:pt x="1885" y="4875"/>
                </a:lnTo>
                <a:lnTo>
                  <a:pt x="1890" y="4865"/>
                </a:lnTo>
                <a:lnTo>
                  <a:pt x="1891" y="4855"/>
                </a:lnTo>
                <a:lnTo>
                  <a:pt x="1888" y="4847"/>
                </a:lnTo>
                <a:lnTo>
                  <a:pt x="1882" y="4841"/>
                </a:lnTo>
                <a:lnTo>
                  <a:pt x="1873" y="4840"/>
                </a:lnTo>
                <a:lnTo>
                  <a:pt x="1863" y="4841"/>
                </a:lnTo>
                <a:lnTo>
                  <a:pt x="1852" y="4847"/>
                </a:lnTo>
                <a:lnTo>
                  <a:pt x="1844" y="4855"/>
                </a:lnTo>
                <a:lnTo>
                  <a:pt x="1839" y="4865"/>
                </a:lnTo>
                <a:close/>
                <a:moveTo>
                  <a:pt x="1791" y="5012"/>
                </a:moveTo>
                <a:lnTo>
                  <a:pt x="1790" y="5023"/>
                </a:lnTo>
                <a:lnTo>
                  <a:pt x="1793" y="5031"/>
                </a:lnTo>
                <a:lnTo>
                  <a:pt x="1799" y="5036"/>
                </a:lnTo>
                <a:lnTo>
                  <a:pt x="1809" y="5038"/>
                </a:lnTo>
                <a:lnTo>
                  <a:pt x="1820" y="5036"/>
                </a:lnTo>
                <a:lnTo>
                  <a:pt x="1830" y="5031"/>
                </a:lnTo>
                <a:lnTo>
                  <a:pt x="1838" y="5023"/>
                </a:lnTo>
                <a:lnTo>
                  <a:pt x="1843" y="5012"/>
                </a:lnTo>
                <a:lnTo>
                  <a:pt x="1844" y="5002"/>
                </a:lnTo>
                <a:lnTo>
                  <a:pt x="1841" y="4994"/>
                </a:lnTo>
                <a:lnTo>
                  <a:pt x="1835" y="4989"/>
                </a:lnTo>
                <a:lnTo>
                  <a:pt x="1826" y="4987"/>
                </a:lnTo>
                <a:lnTo>
                  <a:pt x="1815" y="4989"/>
                </a:lnTo>
                <a:lnTo>
                  <a:pt x="1804" y="4994"/>
                </a:lnTo>
                <a:lnTo>
                  <a:pt x="1796" y="5002"/>
                </a:lnTo>
                <a:lnTo>
                  <a:pt x="1791" y="5012"/>
                </a:lnTo>
                <a:close/>
                <a:moveTo>
                  <a:pt x="1744" y="5159"/>
                </a:moveTo>
                <a:lnTo>
                  <a:pt x="1743" y="5170"/>
                </a:lnTo>
                <a:lnTo>
                  <a:pt x="1746" y="5178"/>
                </a:lnTo>
                <a:lnTo>
                  <a:pt x="1752" y="5184"/>
                </a:lnTo>
                <a:lnTo>
                  <a:pt x="1762" y="5186"/>
                </a:lnTo>
                <a:lnTo>
                  <a:pt x="1773" y="5184"/>
                </a:lnTo>
                <a:lnTo>
                  <a:pt x="1782" y="5178"/>
                </a:lnTo>
                <a:lnTo>
                  <a:pt x="1790" y="5170"/>
                </a:lnTo>
                <a:lnTo>
                  <a:pt x="1795" y="5159"/>
                </a:lnTo>
                <a:lnTo>
                  <a:pt x="1797" y="5150"/>
                </a:lnTo>
                <a:lnTo>
                  <a:pt x="1794" y="5142"/>
                </a:lnTo>
                <a:lnTo>
                  <a:pt x="1787" y="5136"/>
                </a:lnTo>
                <a:lnTo>
                  <a:pt x="1778" y="5134"/>
                </a:lnTo>
                <a:lnTo>
                  <a:pt x="1768" y="5136"/>
                </a:lnTo>
                <a:lnTo>
                  <a:pt x="1757" y="5142"/>
                </a:lnTo>
                <a:lnTo>
                  <a:pt x="1749" y="5150"/>
                </a:lnTo>
                <a:lnTo>
                  <a:pt x="1744" y="5159"/>
                </a:lnTo>
                <a:close/>
                <a:moveTo>
                  <a:pt x="1697" y="5308"/>
                </a:moveTo>
                <a:lnTo>
                  <a:pt x="1696" y="5317"/>
                </a:lnTo>
                <a:lnTo>
                  <a:pt x="1699" y="5325"/>
                </a:lnTo>
                <a:lnTo>
                  <a:pt x="1705" y="5331"/>
                </a:lnTo>
                <a:lnTo>
                  <a:pt x="1715" y="5333"/>
                </a:lnTo>
                <a:lnTo>
                  <a:pt x="1725" y="5331"/>
                </a:lnTo>
                <a:lnTo>
                  <a:pt x="1735" y="5325"/>
                </a:lnTo>
                <a:lnTo>
                  <a:pt x="1743" y="5317"/>
                </a:lnTo>
                <a:lnTo>
                  <a:pt x="1748" y="5308"/>
                </a:lnTo>
                <a:lnTo>
                  <a:pt x="1749" y="5297"/>
                </a:lnTo>
                <a:lnTo>
                  <a:pt x="1746" y="5289"/>
                </a:lnTo>
                <a:lnTo>
                  <a:pt x="1740" y="5284"/>
                </a:lnTo>
                <a:lnTo>
                  <a:pt x="1731" y="5282"/>
                </a:lnTo>
                <a:lnTo>
                  <a:pt x="1721" y="5284"/>
                </a:lnTo>
                <a:lnTo>
                  <a:pt x="1710" y="5289"/>
                </a:lnTo>
                <a:lnTo>
                  <a:pt x="1702" y="5297"/>
                </a:lnTo>
                <a:lnTo>
                  <a:pt x="1697" y="5308"/>
                </a:lnTo>
                <a:close/>
                <a:moveTo>
                  <a:pt x="1650" y="5455"/>
                </a:moveTo>
                <a:lnTo>
                  <a:pt x="1648" y="5465"/>
                </a:lnTo>
                <a:lnTo>
                  <a:pt x="1651" y="5473"/>
                </a:lnTo>
                <a:lnTo>
                  <a:pt x="1657" y="5478"/>
                </a:lnTo>
                <a:lnTo>
                  <a:pt x="1667" y="5480"/>
                </a:lnTo>
                <a:lnTo>
                  <a:pt x="1678" y="5478"/>
                </a:lnTo>
                <a:lnTo>
                  <a:pt x="1687" y="5473"/>
                </a:lnTo>
                <a:lnTo>
                  <a:pt x="1695" y="5465"/>
                </a:lnTo>
                <a:lnTo>
                  <a:pt x="1700" y="5455"/>
                </a:lnTo>
                <a:lnTo>
                  <a:pt x="1701" y="5446"/>
                </a:lnTo>
                <a:lnTo>
                  <a:pt x="1699" y="5437"/>
                </a:lnTo>
                <a:lnTo>
                  <a:pt x="1692" y="5431"/>
                </a:lnTo>
                <a:lnTo>
                  <a:pt x="1683" y="5429"/>
                </a:lnTo>
                <a:lnTo>
                  <a:pt x="1673" y="5431"/>
                </a:lnTo>
                <a:lnTo>
                  <a:pt x="1663" y="5437"/>
                </a:lnTo>
                <a:lnTo>
                  <a:pt x="1655" y="5446"/>
                </a:lnTo>
                <a:lnTo>
                  <a:pt x="1650" y="5455"/>
                </a:lnTo>
                <a:close/>
                <a:moveTo>
                  <a:pt x="1603" y="5603"/>
                </a:moveTo>
                <a:lnTo>
                  <a:pt x="1602" y="5612"/>
                </a:lnTo>
                <a:lnTo>
                  <a:pt x="1604" y="5620"/>
                </a:lnTo>
                <a:lnTo>
                  <a:pt x="1610" y="5625"/>
                </a:lnTo>
                <a:lnTo>
                  <a:pt x="1620" y="5627"/>
                </a:lnTo>
                <a:lnTo>
                  <a:pt x="1630" y="5625"/>
                </a:lnTo>
                <a:lnTo>
                  <a:pt x="1640" y="5620"/>
                </a:lnTo>
                <a:lnTo>
                  <a:pt x="1648" y="5612"/>
                </a:lnTo>
                <a:lnTo>
                  <a:pt x="1653" y="5603"/>
                </a:lnTo>
                <a:lnTo>
                  <a:pt x="1654" y="5593"/>
                </a:lnTo>
                <a:lnTo>
                  <a:pt x="1651" y="5585"/>
                </a:lnTo>
                <a:lnTo>
                  <a:pt x="1645" y="5579"/>
                </a:lnTo>
                <a:lnTo>
                  <a:pt x="1636" y="5577"/>
                </a:lnTo>
                <a:lnTo>
                  <a:pt x="1626" y="5579"/>
                </a:lnTo>
                <a:lnTo>
                  <a:pt x="1615" y="5585"/>
                </a:lnTo>
                <a:lnTo>
                  <a:pt x="1608" y="5593"/>
                </a:lnTo>
                <a:lnTo>
                  <a:pt x="1603" y="5603"/>
                </a:lnTo>
                <a:close/>
                <a:moveTo>
                  <a:pt x="1555" y="5750"/>
                </a:moveTo>
                <a:lnTo>
                  <a:pt x="1554" y="5759"/>
                </a:lnTo>
                <a:lnTo>
                  <a:pt x="1557" y="5767"/>
                </a:lnTo>
                <a:lnTo>
                  <a:pt x="1563" y="5773"/>
                </a:lnTo>
                <a:lnTo>
                  <a:pt x="1573" y="5775"/>
                </a:lnTo>
                <a:lnTo>
                  <a:pt x="1583" y="5773"/>
                </a:lnTo>
                <a:lnTo>
                  <a:pt x="1592" y="5767"/>
                </a:lnTo>
                <a:lnTo>
                  <a:pt x="1600" y="5759"/>
                </a:lnTo>
                <a:lnTo>
                  <a:pt x="1605" y="5750"/>
                </a:lnTo>
                <a:lnTo>
                  <a:pt x="1606" y="5740"/>
                </a:lnTo>
                <a:lnTo>
                  <a:pt x="1604" y="5733"/>
                </a:lnTo>
                <a:lnTo>
                  <a:pt x="1597" y="5727"/>
                </a:lnTo>
                <a:lnTo>
                  <a:pt x="1589" y="5726"/>
                </a:lnTo>
                <a:lnTo>
                  <a:pt x="1578" y="5727"/>
                </a:lnTo>
                <a:lnTo>
                  <a:pt x="1568" y="5733"/>
                </a:lnTo>
                <a:lnTo>
                  <a:pt x="1560" y="5740"/>
                </a:lnTo>
                <a:lnTo>
                  <a:pt x="1555" y="5750"/>
                </a:lnTo>
                <a:close/>
                <a:moveTo>
                  <a:pt x="1508" y="5897"/>
                </a:moveTo>
                <a:lnTo>
                  <a:pt x="1507" y="5907"/>
                </a:lnTo>
                <a:lnTo>
                  <a:pt x="1510" y="5915"/>
                </a:lnTo>
                <a:lnTo>
                  <a:pt x="1516" y="5920"/>
                </a:lnTo>
                <a:lnTo>
                  <a:pt x="1526" y="5922"/>
                </a:lnTo>
                <a:lnTo>
                  <a:pt x="1536" y="5920"/>
                </a:lnTo>
                <a:lnTo>
                  <a:pt x="1545" y="5915"/>
                </a:lnTo>
                <a:lnTo>
                  <a:pt x="1552" y="5907"/>
                </a:lnTo>
                <a:lnTo>
                  <a:pt x="1557" y="5897"/>
                </a:lnTo>
                <a:lnTo>
                  <a:pt x="1558" y="5888"/>
                </a:lnTo>
                <a:lnTo>
                  <a:pt x="1556" y="5880"/>
                </a:lnTo>
                <a:lnTo>
                  <a:pt x="1550" y="5875"/>
                </a:lnTo>
                <a:lnTo>
                  <a:pt x="1541" y="5873"/>
                </a:lnTo>
                <a:lnTo>
                  <a:pt x="1531" y="5875"/>
                </a:lnTo>
                <a:lnTo>
                  <a:pt x="1521" y="5880"/>
                </a:lnTo>
                <a:lnTo>
                  <a:pt x="1513" y="5888"/>
                </a:lnTo>
                <a:lnTo>
                  <a:pt x="1508" y="5897"/>
                </a:lnTo>
                <a:close/>
                <a:moveTo>
                  <a:pt x="1461" y="6045"/>
                </a:moveTo>
                <a:lnTo>
                  <a:pt x="1460" y="6055"/>
                </a:lnTo>
                <a:lnTo>
                  <a:pt x="1463" y="6062"/>
                </a:lnTo>
                <a:lnTo>
                  <a:pt x="1469" y="6067"/>
                </a:lnTo>
                <a:lnTo>
                  <a:pt x="1478" y="6069"/>
                </a:lnTo>
                <a:lnTo>
                  <a:pt x="1488" y="6067"/>
                </a:lnTo>
                <a:lnTo>
                  <a:pt x="1497" y="6062"/>
                </a:lnTo>
                <a:lnTo>
                  <a:pt x="1505" y="6055"/>
                </a:lnTo>
                <a:lnTo>
                  <a:pt x="1510" y="6045"/>
                </a:lnTo>
                <a:lnTo>
                  <a:pt x="1511" y="6035"/>
                </a:lnTo>
                <a:lnTo>
                  <a:pt x="1508" y="6028"/>
                </a:lnTo>
                <a:lnTo>
                  <a:pt x="1502" y="6023"/>
                </a:lnTo>
                <a:lnTo>
                  <a:pt x="1494" y="6021"/>
                </a:lnTo>
                <a:lnTo>
                  <a:pt x="1484" y="6023"/>
                </a:lnTo>
                <a:lnTo>
                  <a:pt x="1474" y="6028"/>
                </a:lnTo>
                <a:lnTo>
                  <a:pt x="1466" y="6035"/>
                </a:lnTo>
                <a:lnTo>
                  <a:pt x="1461" y="6045"/>
                </a:lnTo>
                <a:close/>
                <a:moveTo>
                  <a:pt x="1414" y="6193"/>
                </a:moveTo>
                <a:lnTo>
                  <a:pt x="1413" y="6202"/>
                </a:lnTo>
                <a:lnTo>
                  <a:pt x="1416" y="6210"/>
                </a:lnTo>
                <a:lnTo>
                  <a:pt x="1421" y="6215"/>
                </a:lnTo>
                <a:lnTo>
                  <a:pt x="1431" y="6217"/>
                </a:lnTo>
                <a:lnTo>
                  <a:pt x="1441" y="6215"/>
                </a:lnTo>
                <a:lnTo>
                  <a:pt x="1450" y="6210"/>
                </a:lnTo>
                <a:lnTo>
                  <a:pt x="1457" y="6202"/>
                </a:lnTo>
                <a:lnTo>
                  <a:pt x="1462" y="6193"/>
                </a:lnTo>
                <a:lnTo>
                  <a:pt x="1463" y="6183"/>
                </a:lnTo>
                <a:lnTo>
                  <a:pt x="1461" y="6175"/>
                </a:lnTo>
                <a:lnTo>
                  <a:pt x="1455" y="6170"/>
                </a:lnTo>
                <a:lnTo>
                  <a:pt x="1446" y="6168"/>
                </a:lnTo>
                <a:lnTo>
                  <a:pt x="1436" y="6170"/>
                </a:lnTo>
                <a:lnTo>
                  <a:pt x="1426" y="6175"/>
                </a:lnTo>
                <a:lnTo>
                  <a:pt x="1419" y="6183"/>
                </a:lnTo>
                <a:lnTo>
                  <a:pt x="1414" y="6193"/>
                </a:lnTo>
                <a:close/>
                <a:moveTo>
                  <a:pt x="1367" y="6340"/>
                </a:moveTo>
                <a:lnTo>
                  <a:pt x="1366" y="6349"/>
                </a:lnTo>
                <a:lnTo>
                  <a:pt x="1369" y="6357"/>
                </a:lnTo>
                <a:lnTo>
                  <a:pt x="1374" y="6362"/>
                </a:lnTo>
                <a:lnTo>
                  <a:pt x="1384" y="6364"/>
                </a:lnTo>
                <a:lnTo>
                  <a:pt x="1393" y="6362"/>
                </a:lnTo>
                <a:lnTo>
                  <a:pt x="1402" y="6357"/>
                </a:lnTo>
                <a:lnTo>
                  <a:pt x="1410" y="6349"/>
                </a:lnTo>
                <a:lnTo>
                  <a:pt x="1414" y="6340"/>
                </a:lnTo>
                <a:lnTo>
                  <a:pt x="1416" y="6331"/>
                </a:lnTo>
                <a:lnTo>
                  <a:pt x="1413" y="6323"/>
                </a:lnTo>
                <a:lnTo>
                  <a:pt x="1407" y="6318"/>
                </a:lnTo>
                <a:lnTo>
                  <a:pt x="1399" y="6316"/>
                </a:lnTo>
                <a:lnTo>
                  <a:pt x="1389" y="6318"/>
                </a:lnTo>
                <a:lnTo>
                  <a:pt x="1379" y="6323"/>
                </a:lnTo>
                <a:lnTo>
                  <a:pt x="1372" y="6331"/>
                </a:lnTo>
                <a:lnTo>
                  <a:pt x="1367" y="6340"/>
                </a:lnTo>
                <a:close/>
                <a:moveTo>
                  <a:pt x="1351" y="6464"/>
                </a:moveTo>
                <a:lnTo>
                  <a:pt x="1342" y="6466"/>
                </a:lnTo>
                <a:lnTo>
                  <a:pt x="1332" y="6472"/>
                </a:lnTo>
                <a:lnTo>
                  <a:pt x="1325" y="6479"/>
                </a:lnTo>
                <a:lnTo>
                  <a:pt x="1320" y="6488"/>
                </a:lnTo>
                <a:lnTo>
                  <a:pt x="1319" y="6497"/>
                </a:lnTo>
                <a:lnTo>
                  <a:pt x="1322" y="6504"/>
                </a:lnTo>
                <a:lnTo>
                  <a:pt x="1327" y="6509"/>
                </a:lnTo>
                <a:lnTo>
                  <a:pt x="1337" y="6511"/>
                </a:lnTo>
                <a:lnTo>
                  <a:pt x="1346" y="6509"/>
                </a:lnTo>
                <a:lnTo>
                  <a:pt x="1355" y="6504"/>
                </a:lnTo>
                <a:lnTo>
                  <a:pt x="1362" y="6497"/>
                </a:lnTo>
                <a:lnTo>
                  <a:pt x="1367" y="6488"/>
                </a:lnTo>
                <a:lnTo>
                  <a:pt x="1368" y="6479"/>
                </a:lnTo>
                <a:lnTo>
                  <a:pt x="1365" y="6472"/>
                </a:lnTo>
                <a:lnTo>
                  <a:pt x="1359" y="6466"/>
                </a:lnTo>
                <a:lnTo>
                  <a:pt x="1351" y="6464"/>
                </a:lnTo>
                <a:close/>
                <a:moveTo>
                  <a:pt x="1304" y="6613"/>
                </a:moveTo>
                <a:lnTo>
                  <a:pt x="1294" y="6614"/>
                </a:lnTo>
                <a:lnTo>
                  <a:pt x="1285" y="6619"/>
                </a:lnTo>
                <a:lnTo>
                  <a:pt x="1278" y="6626"/>
                </a:lnTo>
                <a:lnTo>
                  <a:pt x="1273" y="6635"/>
                </a:lnTo>
                <a:lnTo>
                  <a:pt x="1272" y="6644"/>
                </a:lnTo>
                <a:lnTo>
                  <a:pt x="1275" y="6651"/>
                </a:lnTo>
                <a:lnTo>
                  <a:pt x="1280" y="6657"/>
                </a:lnTo>
                <a:lnTo>
                  <a:pt x="1289" y="6659"/>
                </a:lnTo>
                <a:lnTo>
                  <a:pt x="1299" y="6657"/>
                </a:lnTo>
                <a:lnTo>
                  <a:pt x="1307" y="6651"/>
                </a:lnTo>
                <a:lnTo>
                  <a:pt x="1314" y="6644"/>
                </a:lnTo>
                <a:lnTo>
                  <a:pt x="1319" y="6635"/>
                </a:lnTo>
                <a:lnTo>
                  <a:pt x="1320" y="6626"/>
                </a:lnTo>
                <a:lnTo>
                  <a:pt x="1317" y="6619"/>
                </a:lnTo>
                <a:lnTo>
                  <a:pt x="1312" y="6614"/>
                </a:lnTo>
                <a:lnTo>
                  <a:pt x="1304" y="6613"/>
                </a:lnTo>
                <a:close/>
                <a:moveTo>
                  <a:pt x="1256" y="6761"/>
                </a:moveTo>
                <a:lnTo>
                  <a:pt x="1247" y="6763"/>
                </a:lnTo>
                <a:lnTo>
                  <a:pt x="1239" y="6767"/>
                </a:lnTo>
                <a:lnTo>
                  <a:pt x="1231" y="6774"/>
                </a:lnTo>
                <a:lnTo>
                  <a:pt x="1226" y="6782"/>
                </a:lnTo>
                <a:lnTo>
                  <a:pt x="1225" y="6791"/>
                </a:lnTo>
                <a:lnTo>
                  <a:pt x="1228" y="6799"/>
                </a:lnTo>
                <a:lnTo>
                  <a:pt x="1233" y="6803"/>
                </a:lnTo>
                <a:lnTo>
                  <a:pt x="1242" y="6805"/>
                </a:lnTo>
                <a:lnTo>
                  <a:pt x="1251" y="6803"/>
                </a:lnTo>
                <a:lnTo>
                  <a:pt x="1259" y="6799"/>
                </a:lnTo>
                <a:lnTo>
                  <a:pt x="1266" y="6791"/>
                </a:lnTo>
                <a:lnTo>
                  <a:pt x="1271" y="6782"/>
                </a:lnTo>
                <a:lnTo>
                  <a:pt x="1272" y="6774"/>
                </a:lnTo>
                <a:lnTo>
                  <a:pt x="1269" y="6767"/>
                </a:lnTo>
                <a:lnTo>
                  <a:pt x="1264" y="6763"/>
                </a:lnTo>
                <a:lnTo>
                  <a:pt x="1256" y="6761"/>
                </a:lnTo>
                <a:close/>
                <a:moveTo>
                  <a:pt x="1209" y="6909"/>
                </a:moveTo>
                <a:lnTo>
                  <a:pt x="1200" y="6910"/>
                </a:lnTo>
                <a:lnTo>
                  <a:pt x="1192" y="6915"/>
                </a:lnTo>
                <a:lnTo>
                  <a:pt x="1184" y="6922"/>
                </a:lnTo>
                <a:lnTo>
                  <a:pt x="1180" y="6930"/>
                </a:lnTo>
                <a:lnTo>
                  <a:pt x="1179" y="6939"/>
                </a:lnTo>
                <a:lnTo>
                  <a:pt x="1181" y="6946"/>
                </a:lnTo>
                <a:lnTo>
                  <a:pt x="1186" y="6950"/>
                </a:lnTo>
                <a:lnTo>
                  <a:pt x="1195" y="6952"/>
                </a:lnTo>
                <a:lnTo>
                  <a:pt x="1204" y="6950"/>
                </a:lnTo>
                <a:lnTo>
                  <a:pt x="1212" y="6946"/>
                </a:lnTo>
                <a:lnTo>
                  <a:pt x="1219" y="6939"/>
                </a:lnTo>
                <a:lnTo>
                  <a:pt x="1223" y="6930"/>
                </a:lnTo>
                <a:lnTo>
                  <a:pt x="1224" y="6922"/>
                </a:lnTo>
                <a:lnTo>
                  <a:pt x="1222" y="6915"/>
                </a:lnTo>
                <a:lnTo>
                  <a:pt x="1216" y="6910"/>
                </a:lnTo>
                <a:lnTo>
                  <a:pt x="1209" y="6909"/>
                </a:lnTo>
                <a:close/>
                <a:moveTo>
                  <a:pt x="1161" y="7056"/>
                </a:moveTo>
                <a:lnTo>
                  <a:pt x="1152" y="7058"/>
                </a:lnTo>
                <a:lnTo>
                  <a:pt x="1144" y="7062"/>
                </a:lnTo>
                <a:lnTo>
                  <a:pt x="1137" y="7069"/>
                </a:lnTo>
                <a:lnTo>
                  <a:pt x="1133" y="7078"/>
                </a:lnTo>
                <a:lnTo>
                  <a:pt x="1132" y="7086"/>
                </a:lnTo>
                <a:lnTo>
                  <a:pt x="1134" y="7093"/>
                </a:lnTo>
                <a:lnTo>
                  <a:pt x="1139" y="7097"/>
                </a:lnTo>
                <a:lnTo>
                  <a:pt x="1148" y="7099"/>
                </a:lnTo>
                <a:lnTo>
                  <a:pt x="1156" y="7097"/>
                </a:lnTo>
                <a:lnTo>
                  <a:pt x="1164" y="7093"/>
                </a:lnTo>
                <a:lnTo>
                  <a:pt x="1171" y="7086"/>
                </a:lnTo>
                <a:lnTo>
                  <a:pt x="1175" y="7078"/>
                </a:lnTo>
                <a:lnTo>
                  <a:pt x="1176" y="7069"/>
                </a:lnTo>
                <a:lnTo>
                  <a:pt x="1174" y="7062"/>
                </a:lnTo>
                <a:lnTo>
                  <a:pt x="1169" y="7058"/>
                </a:lnTo>
                <a:lnTo>
                  <a:pt x="1161" y="7056"/>
                </a:lnTo>
                <a:close/>
                <a:moveTo>
                  <a:pt x="1114" y="7204"/>
                </a:moveTo>
                <a:lnTo>
                  <a:pt x="1105" y="7206"/>
                </a:lnTo>
                <a:lnTo>
                  <a:pt x="1097" y="7210"/>
                </a:lnTo>
                <a:lnTo>
                  <a:pt x="1090" y="7218"/>
                </a:lnTo>
                <a:lnTo>
                  <a:pt x="1086" y="7226"/>
                </a:lnTo>
                <a:lnTo>
                  <a:pt x="1085" y="7234"/>
                </a:lnTo>
                <a:lnTo>
                  <a:pt x="1087" y="7240"/>
                </a:lnTo>
                <a:lnTo>
                  <a:pt x="1092" y="7244"/>
                </a:lnTo>
                <a:lnTo>
                  <a:pt x="1100" y="7246"/>
                </a:lnTo>
                <a:lnTo>
                  <a:pt x="1109" y="7244"/>
                </a:lnTo>
                <a:lnTo>
                  <a:pt x="1117" y="7240"/>
                </a:lnTo>
                <a:lnTo>
                  <a:pt x="1123" y="7234"/>
                </a:lnTo>
                <a:lnTo>
                  <a:pt x="1127" y="7226"/>
                </a:lnTo>
                <a:lnTo>
                  <a:pt x="1128" y="7218"/>
                </a:lnTo>
                <a:lnTo>
                  <a:pt x="1126" y="7210"/>
                </a:lnTo>
                <a:lnTo>
                  <a:pt x="1121" y="7206"/>
                </a:lnTo>
                <a:lnTo>
                  <a:pt x="1114" y="7204"/>
                </a:lnTo>
                <a:close/>
                <a:moveTo>
                  <a:pt x="1039" y="7373"/>
                </a:moveTo>
                <a:lnTo>
                  <a:pt x="1038" y="7381"/>
                </a:lnTo>
                <a:lnTo>
                  <a:pt x="1040" y="7387"/>
                </a:lnTo>
                <a:lnTo>
                  <a:pt x="1045" y="7391"/>
                </a:lnTo>
                <a:lnTo>
                  <a:pt x="1053" y="7393"/>
                </a:lnTo>
                <a:lnTo>
                  <a:pt x="1061" y="7391"/>
                </a:lnTo>
                <a:lnTo>
                  <a:pt x="1069" y="7387"/>
                </a:lnTo>
                <a:lnTo>
                  <a:pt x="1075" y="7381"/>
                </a:lnTo>
                <a:lnTo>
                  <a:pt x="1079" y="7373"/>
                </a:lnTo>
                <a:lnTo>
                  <a:pt x="1080" y="7365"/>
                </a:lnTo>
                <a:lnTo>
                  <a:pt x="1078" y="7359"/>
                </a:lnTo>
                <a:lnTo>
                  <a:pt x="1073" y="7354"/>
                </a:lnTo>
                <a:lnTo>
                  <a:pt x="1066" y="7352"/>
                </a:lnTo>
                <a:lnTo>
                  <a:pt x="1058" y="7354"/>
                </a:lnTo>
                <a:lnTo>
                  <a:pt x="1050" y="7359"/>
                </a:lnTo>
                <a:lnTo>
                  <a:pt x="1043" y="7365"/>
                </a:lnTo>
                <a:lnTo>
                  <a:pt x="1039" y="7373"/>
                </a:lnTo>
                <a:close/>
                <a:moveTo>
                  <a:pt x="992" y="7520"/>
                </a:moveTo>
                <a:lnTo>
                  <a:pt x="991" y="7528"/>
                </a:lnTo>
                <a:lnTo>
                  <a:pt x="993" y="7534"/>
                </a:lnTo>
                <a:lnTo>
                  <a:pt x="998" y="7538"/>
                </a:lnTo>
                <a:lnTo>
                  <a:pt x="1006" y="7540"/>
                </a:lnTo>
                <a:lnTo>
                  <a:pt x="1014" y="7538"/>
                </a:lnTo>
                <a:lnTo>
                  <a:pt x="1021" y="7534"/>
                </a:lnTo>
                <a:lnTo>
                  <a:pt x="1028" y="7528"/>
                </a:lnTo>
                <a:lnTo>
                  <a:pt x="1031" y="7520"/>
                </a:lnTo>
                <a:lnTo>
                  <a:pt x="1032" y="7513"/>
                </a:lnTo>
                <a:lnTo>
                  <a:pt x="1030" y="7507"/>
                </a:lnTo>
                <a:lnTo>
                  <a:pt x="1025" y="7503"/>
                </a:lnTo>
                <a:lnTo>
                  <a:pt x="1018" y="7501"/>
                </a:lnTo>
                <a:lnTo>
                  <a:pt x="1010" y="7503"/>
                </a:lnTo>
                <a:lnTo>
                  <a:pt x="1003" y="7507"/>
                </a:lnTo>
                <a:lnTo>
                  <a:pt x="996" y="7513"/>
                </a:lnTo>
                <a:lnTo>
                  <a:pt x="992" y="7520"/>
                </a:lnTo>
                <a:close/>
                <a:moveTo>
                  <a:pt x="945" y="7668"/>
                </a:moveTo>
                <a:lnTo>
                  <a:pt x="945" y="7675"/>
                </a:lnTo>
                <a:lnTo>
                  <a:pt x="947" y="7681"/>
                </a:lnTo>
                <a:lnTo>
                  <a:pt x="951" y="7686"/>
                </a:lnTo>
                <a:lnTo>
                  <a:pt x="959" y="7687"/>
                </a:lnTo>
                <a:lnTo>
                  <a:pt x="967" y="7686"/>
                </a:lnTo>
                <a:lnTo>
                  <a:pt x="974" y="7681"/>
                </a:lnTo>
                <a:lnTo>
                  <a:pt x="980" y="7675"/>
                </a:lnTo>
                <a:lnTo>
                  <a:pt x="983" y="7668"/>
                </a:lnTo>
                <a:lnTo>
                  <a:pt x="984" y="7660"/>
                </a:lnTo>
                <a:lnTo>
                  <a:pt x="982" y="7655"/>
                </a:lnTo>
                <a:lnTo>
                  <a:pt x="977" y="7651"/>
                </a:lnTo>
                <a:lnTo>
                  <a:pt x="971" y="7649"/>
                </a:lnTo>
                <a:lnTo>
                  <a:pt x="963" y="7651"/>
                </a:lnTo>
                <a:lnTo>
                  <a:pt x="956" y="7655"/>
                </a:lnTo>
                <a:lnTo>
                  <a:pt x="949" y="7661"/>
                </a:lnTo>
                <a:lnTo>
                  <a:pt x="945" y="7668"/>
                </a:lnTo>
                <a:close/>
                <a:moveTo>
                  <a:pt x="899" y="7815"/>
                </a:moveTo>
                <a:lnTo>
                  <a:pt x="898" y="7822"/>
                </a:lnTo>
                <a:lnTo>
                  <a:pt x="900" y="7829"/>
                </a:lnTo>
                <a:lnTo>
                  <a:pt x="904" y="7833"/>
                </a:lnTo>
                <a:lnTo>
                  <a:pt x="912" y="7834"/>
                </a:lnTo>
                <a:lnTo>
                  <a:pt x="919" y="7833"/>
                </a:lnTo>
                <a:lnTo>
                  <a:pt x="926" y="7829"/>
                </a:lnTo>
                <a:lnTo>
                  <a:pt x="932" y="7822"/>
                </a:lnTo>
                <a:lnTo>
                  <a:pt x="936" y="7815"/>
                </a:lnTo>
                <a:lnTo>
                  <a:pt x="936" y="7808"/>
                </a:lnTo>
                <a:lnTo>
                  <a:pt x="934" y="7802"/>
                </a:lnTo>
                <a:lnTo>
                  <a:pt x="930" y="7798"/>
                </a:lnTo>
                <a:lnTo>
                  <a:pt x="923" y="7797"/>
                </a:lnTo>
                <a:lnTo>
                  <a:pt x="916" y="7798"/>
                </a:lnTo>
                <a:lnTo>
                  <a:pt x="909" y="7802"/>
                </a:lnTo>
                <a:lnTo>
                  <a:pt x="902" y="7808"/>
                </a:lnTo>
                <a:lnTo>
                  <a:pt x="899" y="7815"/>
                </a:lnTo>
                <a:close/>
                <a:moveTo>
                  <a:pt x="852" y="7962"/>
                </a:moveTo>
                <a:lnTo>
                  <a:pt x="851" y="7970"/>
                </a:lnTo>
                <a:lnTo>
                  <a:pt x="853" y="7976"/>
                </a:lnTo>
                <a:lnTo>
                  <a:pt x="857" y="7979"/>
                </a:lnTo>
                <a:lnTo>
                  <a:pt x="865" y="7981"/>
                </a:lnTo>
                <a:lnTo>
                  <a:pt x="872" y="7979"/>
                </a:lnTo>
                <a:lnTo>
                  <a:pt x="878" y="7976"/>
                </a:lnTo>
                <a:lnTo>
                  <a:pt x="884" y="7970"/>
                </a:lnTo>
                <a:lnTo>
                  <a:pt x="887" y="7962"/>
                </a:lnTo>
                <a:lnTo>
                  <a:pt x="888" y="7956"/>
                </a:lnTo>
                <a:lnTo>
                  <a:pt x="886" y="7950"/>
                </a:lnTo>
                <a:lnTo>
                  <a:pt x="882" y="7947"/>
                </a:lnTo>
                <a:lnTo>
                  <a:pt x="876" y="7945"/>
                </a:lnTo>
                <a:lnTo>
                  <a:pt x="869" y="7947"/>
                </a:lnTo>
                <a:lnTo>
                  <a:pt x="862" y="7950"/>
                </a:lnTo>
                <a:lnTo>
                  <a:pt x="855" y="7956"/>
                </a:lnTo>
                <a:lnTo>
                  <a:pt x="852" y="7962"/>
                </a:lnTo>
                <a:close/>
                <a:moveTo>
                  <a:pt x="805" y="8111"/>
                </a:moveTo>
                <a:lnTo>
                  <a:pt x="805" y="8117"/>
                </a:lnTo>
                <a:lnTo>
                  <a:pt x="806" y="8122"/>
                </a:lnTo>
                <a:lnTo>
                  <a:pt x="812" y="8126"/>
                </a:lnTo>
                <a:lnTo>
                  <a:pt x="818" y="8127"/>
                </a:lnTo>
                <a:lnTo>
                  <a:pt x="824" y="8126"/>
                </a:lnTo>
                <a:lnTo>
                  <a:pt x="831" y="8122"/>
                </a:lnTo>
                <a:lnTo>
                  <a:pt x="836" y="8117"/>
                </a:lnTo>
                <a:lnTo>
                  <a:pt x="839" y="8111"/>
                </a:lnTo>
                <a:lnTo>
                  <a:pt x="840" y="8103"/>
                </a:lnTo>
                <a:lnTo>
                  <a:pt x="838" y="8098"/>
                </a:lnTo>
                <a:lnTo>
                  <a:pt x="834" y="8095"/>
                </a:lnTo>
                <a:lnTo>
                  <a:pt x="828" y="8093"/>
                </a:lnTo>
                <a:lnTo>
                  <a:pt x="821" y="8095"/>
                </a:lnTo>
                <a:lnTo>
                  <a:pt x="815" y="8098"/>
                </a:lnTo>
                <a:lnTo>
                  <a:pt x="809" y="8103"/>
                </a:lnTo>
                <a:lnTo>
                  <a:pt x="805" y="8111"/>
                </a:lnTo>
                <a:close/>
                <a:moveTo>
                  <a:pt x="758" y="8258"/>
                </a:moveTo>
                <a:lnTo>
                  <a:pt x="758" y="8264"/>
                </a:lnTo>
                <a:lnTo>
                  <a:pt x="759" y="8269"/>
                </a:lnTo>
                <a:lnTo>
                  <a:pt x="764" y="8273"/>
                </a:lnTo>
                <a:lnTo>
                  <a:pt x="770" y="8274"/>
                </a:lnTo>
                <a:lnTo>
                  <a:pt x="777" y="8273"/>
                </a:lnTo>
                <a:lnTo>
                  <a:pt x="783" y="8269"/>
                </a:lnTo>
                <a:lnTo>
                  <a:pt x="788" y="8264"/>
                </a:lnTo>
                <a:lnTo>
                  <a:pt x="791" y="8258"/>
                </a:lnTo>
                <a:lnTo>
                  <a:pt x="792" y="8252"/>
                </a:lnTo>
                <a:lnTo>
                  <a:pt x="790" y="8247"/>
                </a:lnTo>
                <a:lnTo>
                  <a:pt x="786" y="8242"/>
                </a:lnTo>
                <a:lnTo>
                  <a:pt x="781" y="8241"/>
                </a:lnTo>
                <a:lnTo>
                  <a:pt x="774" y="8242"/>
                </a:lnTo>
                <a:lnTo>
                  <a:pt x="768" y="8247"/>
                </a:lnTo>
                <a:lnTo>
                  <a:pt x="762" y="8252"/>
                </a:lnTo>
                <a:lnTo>
                  <a:pt x="758" y="8258"/>
                </a:lnTo>
                <a:close/>
                <a:moveTo>
                  <a:pt x="712" y="8405"/>
                </a:moveTo>
                <a:lnTo>
                  <a:pt x="711" y="8411"/>
                </a:lnTo>
                <a:lnTo>
                  <a:pt x="713" y="8416"/>
                </a:lnTo>
                <a:lnTo>
                  <a:pt x="718" y="8420"/>
                </a:lnTo>
                <a:lnTo>
                  <a:pt x="723" y="8421"/>
                </a:lnTo>
                <a:lnTo>
                  <a:pt x="729" y="8420"/>
                </a:lnTo>
                <a:lnTo>
                  <a:pt x="735" y="8416"/>
                </a:lnTo>
                <a:lnTo>
                  <a:pt x="740" y="8411"/>
                </a:lnTo>
                <a:lnTo>
                  <a:pt x="743" y="8405"/>
                </a:lnTo>
                <a:lnTo>
                  <a:pt x="744" y="8400"/>
                </a:lnTo>
                <a:lnTo>
                  <a:pt x="742" y="8395"/>
                </a:lnTo>
                <a:lnTo>
                  <a:pt x="738" y="8391"/>
                </a:lnTo>
                <a:lnTo>
                  <a:pt x="733" y="8390"/>
                </a:lnTo>
                <a:lnTo>
                  <a:pt x="727" y="8391"/>
                </a:lnTo>
                <a:lnTo>
                  <a:pt x="721" y="8395"/>
                </a:lnTo>
                <a:lnTo>
                  <a:pt x="715" y="8400"/>
                </a:lnTo>
                <a:lnTo>
                  <a:pt x="712" y="8405"/>
                </a:lnTo>
                <a:close/>
                <a:moveTo>
                  <a:pt x="665" y="8553"/>
                </a:moveTo>
                <a:lnTo>
                  <a:pt x="665" y="8558"/>
                </a:lnTo>
                <a:lnTo>
                  <a:pt x="666" y="8563"/>
                </a:lnTo>
                <a:lnTo>
                  <a:pt x="671" y="8566"/>
                </a:lnTo>
                <a:lnTo>
                  <a:pt x="676" y="8567"/>
                </a:lnTo>
                <a:lnTo>
                  <a:pt x="682" y="8566"/>
                </a:lnTo>
                <a:lnTo>
                  <a:pt x="688" y="8563"/>
                </a:lnTo>
                <a:lnTo>
                  <a:pt x="692" y="8558"/>
                </a:lnTo>
                <a:lnTo>
                  <a:pt x="695" y="8553"/>
                </a:lnTo>
                <a:lnTo>
                  <a:pt x="696" y="8547"/>
                </a:lnTo>
                <a:lnTo>
                  <a:pt x="694" y="8543"/>
                </a:lnTo>
                <a:lnTo>
                  <a:pt x="691" y="8540"/>
                </a:lnTo>
                <a:lnTo>
                  <a:pt x="685" y="8538"/>
                </a:lnTo>
                <a:lnTo>
                  <a:pt x="679" y="8540"/>
                </a:lnTo>
                <a:lnTo>
                  <a:pt x="674" y="8543"/>
                </a:lnTo>
                <a:lnTo>
                  <a:pt x="669" y="8547"/>
                </a:lnTo>
                <a:lnTo>
                  <a:pt x="665" y="8553"/>
                </a:lnTo>
                <a:close/>
                <a:moveTo>
                  <a:pt x="619" y="8700"/>
                </a:moveTo>
                <a:lnTo>
                  <a:pt x="618" y="8706"/>
                </a:lnTo>
                <a:lnTo>
                  <a:pt x="620" y="8710"/>
                </a:lnTo>
                <a:lnTo>
                  <a:pt x="624" y="8714"/>
                </a:lnTo>
                <a:lnTo>
                  <a:pt x="629" y="8715"/>
                </a:lnTo>
                <a:lnTo>
                  <a:pt x="635" y="8714"/>
                </a:lnTo>
                <a:lnTo>
                  <a:pt x="640" y="8710"/>
                </a:lnTo>
                <a:lnTo>
                  <a:pt x="644" y="8706"/>
                </a:lnTo>
                <a:lnTo>
                  <a:pt x="647" y="8700"/>
                </a:lnTo>
                <a:lnTo>
                  <a:pt x="648" y="8695"/>
                </a:lnTo>
                <a:lnTo>
                  <a:pt x="646" y="8691"/>
                </a:lnTo>
                <a:lnTo>
                  <a:pt x="643" y="8688"/>
                </a:lnTo>
                <a:lnTo>
                  <a:pt x="638" y="8687"/>
                </a:lnTo>
                <a:lnTo>
                  <a:pt x="632" y="8688"/>
                </a:lnTo>
                <a:lnTo>
                  <a:pt x="627" y="8691"/>
                </a:lnTo>
                <a:lnTo>
                  <a:pt x="622" y="8695"/>
                </a:lnTo>
                <a:lnTo>
                  <a:pt x="619" y="8700"/>
                </a:lnTo>
                <a:close/>
                <a:moveTo>
                  <a:pt x="572" y="8848"/>
                </a:moveTo>
                <a:lnTo>
                  <a:pt x="571" y="8854"/>
                </a:lnTo>
                <a:lnTo>
                  <a:pt x="574" y="8858"/>
                </a:lnTo>
                <a:lnTo>
                  <a:pt x="577" y="8860"/>
                </a:lnTo>
                <a:lnTo>
                  <a:pt x="582" y="8861"/>
                </a:lnTo>
                <a:lnTo>
                  <a:pt x="587" y="8860"/>
                </a:lnTo>
                <a:lnTo>
                  <a:pt x="592" y="8858"/>
                </a:lnTo>
                <a:lnTo>
                  <a:pt x="596" y="8854"/>
                </a:lnTo>
                <a:lnTo>
                  <a:pt x="599" y="8848"/>
                </a:lnTo>
                <a:lnTo>
                  <a:pt x="599" y="8843"/>
                </a:lnTo>
                <a:lnTo>
                  <a:pt x="598" y="8839"/>
                </a:lnTo>
                <a:lnTo>
                  <a:pt x="595" y="8836"/>
                </a:lnTo>
                <a:lnTo>
                  <a:pt x="590" y="8835"/>
                </a:lnTo>
                <a:lnTo>
                  <a:pt x="585" y="8836"/>
                </a:lnTo>
                <a:lnTo>
                  <a:pt x="580" y="8839"/>
                </a:lnTo>
                <a:lnTo>
                  <a:pt x="576" y="8843"/>
                </a:lnTo>
                <a:lnTo>
                  <a:pt x="572" y="8848"/>
                </a:lnTo>
                <a:close/>
                <a:moveTo>
                  <a:pt x="527" y="8996"/>
                </a:moveTo>
                <a:lnTo>
                  <a:pt x="525" y="9001"/>
                </a:lnTo>
                <a:lnTo>
                  <a:pt x="527" y="9004"/>
                </a:lnTo>
                <a:lnTo>
                  <a:pt x="530" y="9007"/>
                </a:lnTo>
                <a:lnTo>
                  <a:pt x="535" y="9008"/>
                </a:lnTo>
                <a:lnTo>
                  <a:pt x="540" y="9007"/>
                </a:lnTo>
                <a:lnTo>
                  <a:pt x="544" y="9004"/>
                </a:lnTo>
                <a:lnTo>
                  <a:pt x="548" y="9001"/>
                </a:lnTo>
                <a:lnTo>
                  <a:pt x="551" y="8996"/>
                </a:lnTo>
                <a:lnTo>
                  <a:pt x="551" y="8990"/>
                </a:lnTo>
                <a:lnTo>
                  <a:pt x="550" y="8986"/>
                </a:lnTo>
                <a:lnTo>
                  <a:pt x="547" y="8984"/>
                </a:lnTo>
                <a:lnTo>
                  <a:pt x="542" y="8983"/>
                </a:lnTo>
                <a:lnTo>
                  <a:pt x="537" y="8984"/>
                </a:lnTo>
                <a:lnTo>
                  <a:pt x="533" y="8986"/>
                </a:lnTo>
                <a:lnTo>
                  <a:pt x="529" y="8990"/>
                </a:lnTo>
                <a:lnTo>
                  <a:pt x="527" y="8996"/>
                </a:lnTo>
                <a:close/>
                <a:moveTo>
                  <a:pt x="480" y="9143"/>
                </a:moveTo>
                <a:lnTo>
                  <a:pt x="479" y="9148"/>
                </a:lnTo>
                <a:lnTo>
                  <a:pt x="481" y="9151"/>
                </a:lnTo>
                <a:lnTo>
                  <a:pt x="483" y="9154"/>
                </a:lnTo>
                <a:lnTo>
                  <a:pt x="488" y="9155"/>
                </a:lnTo>
                <a:lnTo>
                  <a:pt x="492" y="9154"/>
                </a:lnTo>
                <a:lnTo>
                  <a:pt x="497" y="9151"/>
                </a:lnTo>
                <a:lnTo>
                  <a:pt x="500" y="9148"/>
                </a:lnTo>
                <a:lnTo>
                  <a:pt x="502" y="9143"/>
                </a:lnTo>
                <a:lnTo>
                  <a:pt x="503" y="9139"/>
                </a:lnTo>
                <a:lnTo>
                  <a:pt x="502" y="9135"/>
                </a:lnTo>
                <a:lnTo>
                  <a:pt x="499" y="9133"/>
                </a:lnTo>
                <a:lnTo>
                  <a:pt x="495" y="9131"/>
                </a:lnTo>
                <a:lnTo>
                  <a:pt x="490" y="9133"/>
                </a:lnTo>
                <a:lnTo>
                  <a:pt x="486" y="9135"/>
                </a:lnTo>
                <a:lnTo>
                  <a:pt x="482" y="9139"/>
                </a:lnTo>
                <a:lnTo>
                  <a:pt x="480" y="9143"/>
                </a:lnTo>
                <a:close/>
                <a:moveTo>
                  <a:pt x="433" y="9291"/>
                </a:moveTo>
                <a:lnTo>
                  <a:pt x="433" y="9295"/>
                </a:lnTo>
                <a:lnTo>
                  <a:pt x="434" y="9298"/>
                </a:lnTo>
                <a:lnTo>
                  <a:pt x="437" y="9300"/>
                </a:lnTo>
                <a:lnTo>
                  <a:pt x="440" y="9301"/>
                </a:lnTo>
                <a:lnTo>
                  <a:pt x="445" y="9300"/>
                </a:lnTo>
                <a:lnTo>
                  <a:pt x="449" y="9298"/>
                </a:lnTo>
                <a:lnTo>
                  <a:pt x="452" y="9295"/>
                </a:lnTo>
                <a:lnTo>
                  <a:pt x="454" y="9291"/>
                </a:lnTo>
                <a:lnTo>
                  <a:pt x="455" y="9287"/>
                </a:lnTo>
                <a:lnTo>
                  <a:pt x="454" y="9283"/>
                </a:lnTo>
                <a:lnTo>
                  <a:pt x="451" y="9281"/>
                </a:lnTo>
                <a:lnTo>
                  <a:pt x="447" y="9280"/>
                </a:lnTo>
                <a:lnTo>
                  <a:pt x="443" y="9281"/>
                </a:lnTo>
                <a:lnTo>
                  <a:pt x="439" y="9283"/>
                </a:lnTo>
                <a:lnTo>
                  <a:pt x="436" y="9287"/>
                </a:lnTo>
                <a:lnTo>
                  <a:pt x="433" y="9291"/>
                </a:lnTo>
                <a:close/>
                <a:moveTo>
                  <a:pt x="406" y="9438"/>
                </a:moveTo>
                <a:lnTo>
                  <a:pt x="406" y="9434"/>
                </a:lnTo>
                <a:lnTo>
                  <a:pt x="405" y="9431"/>
                </a:lnTo>
                <a:lnTo>
                  <a:pt x="403" y="9429"/>
                </a:lnTo>
                <a:lnTo>
                  <a:pt x="400" y="9428"/>
                </a:lnTo>
                <a:lnTo>
                  <a:pt x="396" y="9429"/>
                </a:lnTo>
                <a:lnTo>
                  <a:pt x="392" y="9431"/>
                </a:lnTo>
                <a:lnTo>
                  <a:pt x="389" y="9434"/>
                </a:lnTo>
                <a:lnTo>
                  <a:pt x="387" y="9438"/>
                </a:lnTo>
                <a:lnTo>
                  <a:pt x="386" y="9442"/>
                </a:lnTo>
                <a:lnTo>
                  <a:pt x="387" y="9445"/>
                </a:lnTo>
                <a:lnTo>
                  <a:pt x="390" y="9447"/>
                </a:lnTo>
                <a:lnTo>
                  <a:pt x="393" y="9448"/>
                </a:lnTo>
                <a:lnTo>
                  <a:pt x="397" y="9447"/>
                </a:lnTo>
                <a:lnTo>
                  <a:pt x="401" y="9445"/>
                </a:lnTo>
                <a:lnTo>
                  <a:pt x="404" y="9442"/>
                </a:lnTo>
                <a:lnTo>
                  <a:pt x="406" y="9438"/>
                </a:lnTo>
                <a:close/>
                <a:moveTo>
                  <a:pt x="358" y="9585"/>
                </a:moveTo>
                <a:lnTo>
                  <a:pt x="358" y="9582"/>
                </a:lnTo>
                <a:lnTo>
                  <a:pt x="357" y="9579"/>
                </a:lnTo>
                <a:lnTo>
                  <a:pt x="355" y="9577"/>
                </a:lnTo>
                <a:lnTo>
                  <a:pt x="352" y="9577"/>
                </a:lnTo>
                <a:lnTo>
                  <a:pt x="348" y="9577"/>
                </a:lnTo>
                <a:lnTo>
                  <a:pt x="345" y="9579"/>
                </a:lnTo>
                <a:lnTo>
                  <a:pt x="342" y="9582"/>
                </a:lnTo>
                <a:lnTo>
                  <a:pt x="340" y="9585"/>
                </a:lnTo>
                <a:lnTo>
                  <a:pt x="340" y="9589"/>
                </a:lnTo>
                <a:lnTo>
                  <a:pt x="341" y="9592"/>
                </a:lnTo>
                <a:lnTo>
                  <a:pt x="343" y="9594"/>
                </a:lnTo>
                <a:lnTo>
                  <a:pt x="346" y="9594"/>
                </a:lnTo>
                <a:lnTo>
                  <a:pt x="350" y="9594"/>
                </a:lnTo>
                <a:lnTo>
                  <a:pt x="353" y="9592"/>
                </a:lnTo>
                <a:lnTo>
                  <a:pt x="356" y="9589"/>
                </a:lnTo>
                <a:lnTo>
                  <a:pt x="358" y="9585"/>
                </a:lnTo>
                <a:close/>
                <a:moveTo>
                  <a:pt x="310" y="9733"/>
                </a:moveTo>
                <a:lnTo>
                  <a:pt x="310" y="9730"/>
                </a:lnTo>
                <a:lnTo>
                  <a:pt x="309" y="9727"/>
                </a:lnTo>
                <a:lnTo>
                  <a:pt x="307" y="9725"/>
                </a:lnTo>
                <a:lnTo>
                  <a:pt x="304" y="9725"/>
                </a:lnTo>
                <a:lnTo>
                  <a:pt x="301" y="9725"/>
                </a:lnTo>
                <a:lnTo>
                  <a:pt x="298" y="9727"/>
                </a:lnTo>
                <a:lnTo>
                  <a:pt x="295" y="9730"/>
                </a:lnTo>
                <a:lnTo>
                  <a:pt x="294" y="9733"/>
                </a:lnTo>
                <a:lnTo>
                  <a:pt x="293" y="9736"/>
                </a:lnTo>
                <a:lnTo>
                  <a:pt x="294" y="9738"/>
                </a:lnTo>
                <a:lnTo>
                  <a:pt x="296" y="9741"/>
                </a:lnTo>
                <a:lnTo>
                  <a:pt x="299" y="9742"/>
                </a:lnTo>
                <a:lnTo>
                  <a:pt x="302" y="9741"/>
                </a:lnTo>
                <a:lnTo>
                  <a:pt x="306" y="9738"/>
                </a:lnTo>
                <a:lnTo>
                  <a:pt x="308" y="9736"/>
                </a:lnTo>
                <a:lnTo>
                  <a:pt x="310" y="9733"/>
                </a:lnTo>
                <a:close/>
                <a:moveTo>
                  <a:pt x="3230" y="151"/>
                </a:moveTo>
                <a:lnTo>
                  <a:pt x="3233" y="150"/>
                </a:lnTo>
                <a:lnTo>
                  <a:pt x="3237" y="149"/>
                </a:lnTo>
                <a:lnTo>
                  <a:pt x="3239" y="147"/>
                </a:lnTo>
                <a:lnTo>
                  <a:pt x="3240" y="144"/>
                </a:lnTo>
                <a:lnTo>
                  <a:pt x="3241" y="141"/>
                </a:lnTo>
                <a:lnTo>
                  <a:pt x="3240" y="139"/>
                </a:lnTo>
                <a:lnTo>
                  <a:pt x="3238" y="138"/>
                </a:lnTo>
                <a:lnTo>
                  <a:pt x="3236" y="137"/>
                </a:lnTo>
                <a:lnTo>
                  <a:pt x="3232" y="138"/>
                </a:lnTo>
                <a:lnTo>
                  <a:pt x="3229" y="139"/>
                </a:lnTo>
                <a:lnTo>
                  <a:pt x="3227" y="141"/>
                </a:lnTo>
                <a:lnTo>
                  <a:pt x="3226" y="144"/>
                </a:lnTo>
                <a:lnTo>
                  <a:pt x="3225" y="147"/>
                </a:lnTo>
                <a:lnTo>
                  <a:pt x="3226" y="149"/>
                </a:lnTo>
                <a:lnTo>
                  <a:pt x="3228" y="150"/>
                </a:lnTo>
                <a:lnTo>
                  <a:pt x="3230" y="151"/>
                </a:lnTo>
                <a:close/>
                <a:moveTo>
                  <a:pt x="3183" y="299"/>
                </a:moveTo>
                <a:lnTo>
                  <a:pt x="3187" y="298"/>
                </a:lnTo>
                <a:lnTo>
                  <a:pt x="3190" y="297"/>
                </a:lnTo>
                <a:lnTo>
                  <a:pt x="3192" y="294"/>
                </a:lnTo>
                <a:lnTo>
                  <a:pt x="3194" y="291"/>
                </a:lnTo>
                <a:lnTo>
                  <a:pt x="3194" y="288"/>
                </a:lnTo>
                <a:lnTo>
                  <a:pt x="3193" y="286"/>
                </a:lnTo>
                <a:lnTo>
                  <a:pt x="3191" y="284"/>
                </a:lnTo>
                <a:lnTo>
                  <a:pt x="3189" y="284"/>
                </a:lnTo>
                <a:lnTo>
                  <a:pt x="3184" y="284"/>
                </a:lnTo>
                <a:lnTo>
                  <a:pt x="3181" y="286"/>
                </a:lnTo>
                <a:lnTo>
                  <a:pt x="3179" y="288"/>
                </a:lnTo>
                <a:lnTo>
                  <a:pt x="3177" y="291"/>
                </a:lnTo>
                <a:lnTo>
                  <a:pt x="3177" y="294"/>
                </a:lnTo>
                <a:lnTo>
                  <a:pt x="3178" y="297"/>
                </a:lnTo>
                <a:lnTo>
                  <a:pt x="3180" y="298"/>
                </a:lnTo>
                <a:lnTo>
                  <a:pt x="3183" y="299"/>
                </a:lnTo>
                <a:close/>
                <a:moveTo>
                  <a:pt x="3135" y="448"/>
                </a:moveTo>
                <a:lnTo>
                  <a:pt x="3138" y="448"/>
                </a:lnTo>
                <a:lnTo>
                  <a:pt x="3143" y="446"/>
                </a:lnTo>
                <a:lnTo>
                  <a:pt x="3145" y="442"/>
                </a:lnTo>
                <a:lnTo>
                  <a:pt x="3147" y="439"/>
                </a:lnTo>
                <a:lnTo>
                  <a:pt x="3147" y="436"/>
                </a:lnTo>
                <a:lnTo>
                  <a:pt x="3147" y="433"/>
                </a:lnTo>
                <a:lnTo>
                  <a:pt x="3144" y="431"/>
                </a:lnTo>
                <a:lnTo>
                  <a:pt x="3141" y="430"/>
                </a:lnTo>
                <a:lnTo>
                  <a:pt x="3137" y="431"/>
                </a:lnTo>
                <a:lnTo>
                  <a:pt x="3134" y="433"/>
                </a:lnTo>
                <a:lnTo>
                  <a:pt x="3131" y="436"/>
                </a:lnTo>
                <a:lnTo>
                  <a:pt x="3129" y="439"/>
                </a:lnTo>
                <a:lnTo>
                  <a:pt x="3129" y="442"/>
                </a:lnTo>
                <a:lnTo>
                  <a:pt x="3130" y="446"/>
                </a:lnTo>
                <a:lnTo>
                  <a:pt x="3132" y="448"/>
                </a:lnTo>
                <a:lnTo>
                  <a:pt x="3135" y="448"/>
                </a:lnTo>
                <a:close/>
                <a:moveTo>
                  <a:pt x="3087" y="596"/>
                </a:moveTo>
                <a:lnTo>
                  <a:pt x="3092" y="596"/>
                </a:lnTo>
                <a:lnTo>
                  <a:pt x="3096" y="594"/>
                </a:lnTo>
                <a:lnTo>
                  <a:pt x="3099" y="591"/>
                </a:lnTo>
                <a:lnTo>
                  <a:pt x="3101" y="587"/>
                </a:lnTo>
                <a:lnTo>
                  <a:pt x="3101" y="583"/>
                </a:lnTo>
                <a:lnTo>
                  <a:pt x="3100" y="580"/>
                </a:lnTo>
                <a:lnTo>
                  <a:pt x="3098" y="578"/>
                </a:lnTo>
                <a:lnTo>
                  <a:pt x="3094" y="577"/>
                </a:lnTo>
                <a:lnTo>
                  <a:pt x="3089" y="578"/>
                </a:lnTo>
                <a:lnTo>
                  <a:pt x="3086" y="580"/>
                </a:lnTo>
                <a:lnTo>
                  <a:pt x="3083" y="583"/>
                </a:lnTo>
                <a:lnTo>
                  <a:pt x="3081" y="587"/>
                </a:lnTo>
                <a:lnTo>
                  <a:pt x="3081" y="591"/>
                </a:lnTo>
                <a:lnTo>
                  <a:pt x="3082" y="594"/>
                </a:lnTo>
                <a:lnTo>
                  <a:pt x="3084" y="596"/>
                </a:lnTo>
                <a:lnTo>
                  <a:pt x="3087" y="596"/>
                </a:lnTo>
                <a:close/>
                <a:moveTo>
                  <a:pt x="3040" y="745"/>
                </a:moveTo>
                <a:lnTo>
                  <a:pt x="3045" y="744"/>
                </a:lnTo>
                <a:lnTo>
                  <a:pt x="3049" y="742"/>
                </a:lnTo>
                <a:lnTo>
                  <a:pt x="3052" y="738"/>
                </a:lnTo>
                <a:lnTo>
                  <a:pt x="3054" y="735"/>
                </a:lnTo>
                <a:lnTo>
                  <a:pt x="3054" y="731"/>
                </a:lnTo>
                <a:lnTo>
                  <a:pt x="3053" y="727"/>
                </a:lnTo>
                <a:lnTo>
                  <a:pt x="3051" y="725"/>
                </a:lnTo>
                <a:lnTo>
                  <a:pt x="3047" y="723"/>
                </a:lnTo>
                <a:lnTo>
                  <a:pt x="3042" y="725"/>
                </a:lnTo>
                <a:lnTo>
                  <a:pt x="3038" y="727"/>
                </a:lnTo>
                <a:lnTo>
                  <a:pt x="3035" y="731"/>
                </a:lnTo>
                <a:lnTo>
                  <a:pt x="3033" y="735"/>
                </a:lnTo>
                <a:lnTo>
                  <a:pt x="3032" y="738"/>
                </a:lnTo>
                <a:lnTo>
                  <a:pt x="3034" y="742"/>
                </a:lnTo>
                <a:lnTo>
                  <a:pt x="3036" y="744"/>
                </a:lnTo>
                <a:lnTo>
                  <a:pt x="3040" y="745"/>
                </a:lnTo>
                <a:close/>
                <a:moveTo>
                  <a:pt x="2992" y="893"/>
                </a:moveTo>
                <a:lnTo>
                  <a:pt x="2998" y="892"/>
                </a:lnTo>
                <a:lnTo>
                  <a:pt x="3002" y="890"/>
                </a:lnTo>
                <a:lnTo>
                  <a:pt x="3005" y="886"/>
                </a:lnTo>
                <a:lnTo>
                  <a:pt x="3007" y="882"/>
                </a:lnTo>
                <a:lnTo>
                  <a:pt x="3008" y="878"/>
                </a:lnTo>
                <a:lnTo>
                  <a:pt x="3007" y="874"/>
                </a:lnTo>
                <a:lnTo>
                  <a:pt x="3004" y="872"/>
                </a:lnTo>
                <a:lnTo>
                  <a:pt x="3000" y="871"/>
                </a:lnTo>
                <a:lnTo>
                  <a:pt x="2995" y="872"/>
                </a:lnTo>
                <a:lnTo>
                  <a:pt x="2990" y="874"/>
                </a:lnTo>
                <a:lnTo>
                  <a:pt x="2987" y="878"/>
                </a:lnTo>
                <a:lnTo>
                  <a:pt x="2985" y="882"/>
                </a:lnTo>
                <a:lnTo>
                  <a:pt x="2984" y="886"/>
                </a:lnTo>
                <a:lnTo>
                  <a:pt x="2985" y="890"/>
                </a:lnTo>
                <a:lnTo>
                  <a:pt x="2988" y="892"/>
                </a:lnTo>
                <a:lnTo>
                  <a:pt x="2992" y="893"/>
                </a:lnTo>
                <a:close/>
                <a:moveTo>
                  <a:pt x="2945" y="1040"/>
                </a:moveTo>
                <a:lnTo>
                  <a:pt x="2950" y="1040"/>
                </a:lnTo>
                <a:lnTo>
                  <a:pt x="2955" y="1037"/>
                </a:lnTo>
                <a:lnTo>
                  <a:pt x="2958" y="1034"/>
                </a:lnTo>
                <a:lnTo>
                  <a:pt x="2960" y="1029"/>
                </a:lnTo>
                <a:lnTo>
                  <a:pt x="2961" y="1025"/>
                </a:lnTo>
                <a:lnTo>
                  <a:pt x="2960" y="1021"/>
                </a:lnTo>
                <a:lnTo>
                  <a:pt x="2957" y="1019"/>
                </a:lnTo>
                <a:lnTo>
                  <a:pt x="2953" y="1018"/>
                </a:lnTo>
                <a:lnTo>
                  <a:pt x="2947" y="1019"/>
                </a:lnTo>
                <a:lnTo>
                  <a:pt x="2943" y="1021"/>
                </a:lnTo>
                <a:lnTo>
                  <a:pt x="2939" y="1025"/>
                </a:lnTo>
                <a:lnTo>
                  <a:pt x="2937" y="1029"/>
                </a:lnTo>
                <a:lnTo>
                  <a:pt x="2936" y="1034"/>
                </a:lnTo>
                <a:lnTo>
                  <a:pt x="2938" y="1037"/>
                </a:lnTo>
                <a:lnTo>
                  <a:pt x="2941" y="1040"/>
                </a:lnTo>
                <a:lnTo>
                  <a:pt x="2945" y="1040"/>
                </a:lnTo>
                <a:close/>
                <a:moveTo>
                  <a:pt x="2897" y="1189"/>
                </a:moveTo>
                <a:lnTo>
                  <a:pt x="2903" y="1188"/>
                </a:lnTo>
                <a:lnTo>
                  <a:pt x="2908" y="1185"/>
                </a:lnTo>
                <a:lnTo>
                  <a:pt x="2911" y="1181"/>
                </a:lnTo>
                <a:lnTo>
                  <a:pt x="2914" y="1177"/>
                </a:lnTo>
                <a:lnTo>
                  <a:pt x="2914" y="1172"/>
                </a:lnTo>
                <a:lnTo>
                  <a:pt x="2913" y="1168"/>
                </a:lnTo>
                <a:lnTo>
                  <a:pt x="2910" y="1166"/>
                </a:lnTo>
                <a:lnTo>
                  <a:pt x="2906" y="1165"/>
                </a:lnTo>
                <a:lnTo>
                  <a:pt x="2900" y="1166"/>
                </a:lnTo>
                <a:lnTo>
                  <a:pt x="2895" y="1168"/>
                </a:lnTo>
                <a:lnTo>
                  <a:pt x="2891" y="1172"/>
                </a:lnTo>
                <a:lnTo>
                  <a:pt x="2889" y="1177"/>
                </a:lnTo>
                <a:lnTo>
                  <a:pt x="2888" y="1181"/>
                </a:lnTo>
                <a:lnTo>
                  <a:pt x="2890" y="1185"/>
                </a:lnTo>
                <a:lnTo>
                  <a:pt x="2893" y="1188"/>
                </a:lnTo>
                <a:lnTo>
                  <a:pt x="2897" y="1189"/>
                </a:lnTo>
                <a:close/>
                <a:moveTo>
                  <a:pt x="2849" y="1338"/>
                </a:moveTo>
                <a:lnTo>
                  <a:pt x="2856" y="1337"/>
                </a:lnTo>
                <a:lnTo>
                  <a:pt x="2861" y="1334"/>
                </a:lnTo>
                <a:lnTo>
                  <a:pt x="2865" y="1329"/>
                </a:lnTo>
                <a:lnTo>
                  <a:pt x="2867" y="1324"/>
                </a:lnTo>
                <a:lnTo>
                  <a:pt x="2868" y="1319"/>
                </a:lnTo>
                <a:lnTo>
                  <a:pt x="2866" y="1315"/>
                </a:lnTo>
                <a:lnTo>
                  <a:pt x="2863" y="1312"/>
                </a:lnTo>
                <a:lnTo>
                  <a:pt x="2859" y="1311"/>
                </a:lnTo>
                <a:lnTo>
                  <a:pt x="2852" y="1312"/>
                </a:lnTo>
                <a:lnTo>
                  <a:pt x="2847" y="1315"/>
                </a:lnTo>
                <a:lnTo>
                  <a:pt x="2843" y="1319"/>
                </a:lnTo>
                <a:lnTo>
                  <a:pt x="2841" y="1324"/>
                </a:lnTo>
                <a:lnTo>
                  <a:pt x="2840" y="1329"/>
                </a:lnTo>
                <a:lnTo>
                  <a:pt x="2842" y="1334"/>
                </a:lnTo>
                <a:lnTo>
                  <a:pt x="2845" y="1337"/>
                </a:lnTo>
                <a:lnTo>
                  <a:pt x="2849" y="1338"/>
                </a:lnTo>
                <a:close/>
                <a:moveTo>
                  <a:pt x="2802" y="1486"/>
                </a:moveTo>
                <a:lnTo>
                  <a:pt x="2808" y="1485"/>
                </a:lnTo>
                <a:lnTo>
                  <a:pt x="2813" y="1482"/>
                </a:lnTo>
                <a:lnTo>
                  <a:pt x="2818" y="1477"/>
                </a:lnTo>
                <a:lnTo>
                  <a:pt x="2820" y="1472"/>
                </a:lnTo>
                <a:lnTo>
                  <a:pt x="2821" y="1466"/>
                </a:lnTo>
                <a:lnTo>
                  <a:pt x="2819" y="1462"/>
                </a:lnTo>
                <a:lnTo>
                  <a:pt x="2816" y="1459"/>
                </a:lnTo>
                <a:lnTo>
                  <a:pt x="2811" y="1458"/>
                </a:lnTo>
                <a:lnTo>
                  <a:pt x="2805" y="1459"/>
                </a:lnTo>
                <a:lnTo>
                  <a:pt x="2800" y="1462"/>
                </a:lnTo>
                <a:lnTo>
                  <a:pt x="2796" y="1466"/>
                </a:lnTo>
                <a:lnTo>
                  <a:pt x="2793" y="1472"/>
                </a:lnTo>
                <a:lnTo>
                  <a:pt x="2792" y="1477"/>
                </a:lnTo>
                <a:lnTo>
                  <a:pt x="2794" y="1482"/>
                </a:lnTo>
                <a:lnTo>
                  <a:pt x="2797" y="1485"/>
                </a:lnTo>
                <a:lnTo>
                  <a:pt x="2802" y="1486"/>
                </a:lnTo>
                <a:close/>
                <a:moveTo>
                  <a:pt x="2754" y="1634"/>
                </a:moveTo>
                <a:lnTo>
                  <a:pt x="2761" y="1633"/>
                </a:lnTo>
                <a:lnTo>
                  <a:pt x="2766" y="1630"/>
                </a:lnTo>
                <a:lnTo>
                  <a:pt x="2771" y="1625"/>
                </a:lnTo>
                <a:lnTo>
                  <a:pt x="2774" y="1620"/>
                </a:lnTo>
                <a:lnTo>
                  <a:pt x="2774" y="1614"/>
                </a:lnTo>
                <a:lnTo>
                  <a:pt x="2773" y="1609"/>
                </a:lnTo>
                <a:lnTo>
                  <a:pt x="2769" y="1606"/>
                </a:lnTo>
                <a:lnTo>
                  <a:pt x="2764" y="1605"/>
                </a:lnTo>
                <a:lnTo>
                  <a:pt x="2757" y="1606"/>
                </a:lnTo>
                <a:lnTo>
                  <a:pt x="2752" y="1609"/>
                </a:lnTo>
                <a:lnTo>
                  <a:pt x="2748" y="1614"/>
                </a:lnTo>
                <a:lnTo>
                  <a:pt x="2745" y="1620"/>
                </a:lnTo>
                <a:lnTo>
                  <a:pt x="2744" y="1625"/>
                </a:lnTo>
                <a:lnTo>
                  <a:pt x="2746" y="1630"/>
                </a:lnTo>
                <a:lnTo>
                  <a:pt x="2749" y="1633"/>
                </a:lnTo>
                <a:lnTo>
                  <a:pt x="2754" y="1634"/>
                </a:lnTo>
                <a:close/>
                <a:moveTo>
                  <a:pt x="2707" y="1781"/>
                </a:moveTo>
                <a:lnTo>
                  <a:pt x="2714" y="1780"/>
                </a:lnTo>
                <a:lnTo>
                  <a:pt x="2719" y="1777"/>
                </a:lnTo>
                <a:lnTo>
                  <a:pt x="2724" y="1773"/>
                </a:lnTo>
                <a:lnTo>
                  <a:pt x="2727" y="1767"/>
                </a:lnTo>
                <a:lnTo>
                  <a:pt x="2727" y="1761"/>
                </a:lnTo>
                <a:lnTo>
                  <a:pt x="2726" y="1757"/>
                </a:lnTo>
                <a:lnTo>
                  <a:pt x="2722" y="1754"/>
                </a:lnTo>
                <a:lnTo>
                  <a:pt x="2717" y="1753"/>
                </a:lnTo>
                <a:lnTo>
                  <a:pt x="2710" y="1754"/>
                </a:lnTo>
                <a:lnTo>
                  <a:pt x="2704" y="1757"/>
                </a:lnTo>
                <a:lnTo>
                  <a:pt x="2700" y="1761"/>
                </a:lnTo>
                <a:lnTo>
                  <a:pt x="2697" y="1767"/>
                </a:lnTo>
                <a:lnTo>
                  <a:pt x="2696" y="1773"/>
                </a:lnTo>
                <a:lnTo>
                  <a:pt x="2698" y="1777"/>
                </a:lnTo>
                <a:lnTo>
                  <a:pt x="2701" y="1780"/>
                </a:lnTo>
                <a:lnTo>
                  <a:pt x="2707" y="1781"/>
                </a:lnTo>
                <a:close/>
                <a:moveTo>
                  <a:pt x="2659" y="1929"/>
                </a:moveTo>
                <a:lnTo>
                  <a:pt x="2666" y="1928"/>
                </a:lnTo>
                <a:lnTo>
                  <a:pt x="2672" y="1925"/>
                </a:lnTo>
                <a:lnTo>
                  <a:pt x="2677" y="1920"/>
                </a:lnTo>
                <a:lnTo>
                  <a:pt x="2680" y="1914"/>
                </a:lnTo>
                <a:lnTo>
                  <a:pt x="2680" y="1909"/>
                </a:lnTo>
                <a:lnTo>
                  <a:pt x="2679" y="1904"/>
                </a:lnTo>
                <a:lnTo>
                  <a:pt x="2675" y="1901"/>
                </a:lnTo>
                <a:lnTo>
                  <a:pt x="2670" y="1900"/>
                </a:lnTo>
                <a:lnTo>
                  <a:pt x="2663" y="1901"/>
                </a:lnTo>
                <a:lnTo>
                  <a:pt x="2657" y="1904"/>
                </a:lnTo>
                <a:lnTo>
                  <a:pt x="2652" y="1909"/>
                </a:lnTo>
                <a:lnTo>
                  <a:pt x="2649" y="1914"/>
                </a:lnTo>
                <a:lnTo>
                  <a:pt x="2648" y="1920"/>
                </a:lnTo>
                <a:lnTo>
                  <a:pt x="2650" y="1925"/>
                </a:lnTo>
                <a:lnTo>
                  <a:pt x="2654" y="1928"/>
                </a:lnTo>
                <a:lnTo>
                  <a:pt x="2659" y="1929"/>
                </a:lnTo>
                <a:close/>
                <a:moveTo>
                  <a:pt x="2612" y="2077"/>
                </a:moveTo>
                <a:lnTo>
                  <a:pt x="2619" y="2076"/>
                </a:lnTo>
                <a:lnTo>
                  <a:pt x="2625" y="2073"/>
                </a:lnTo>
                <a:lnTo>
                  <a:pt x="2630" y="2068"/>
                </a:lnTo>
                <a:lnTo>
                  <a:pt x="2633" y="2062"/>
                </a:lnTo>
                <a:lnTo>
                  <a:pt x="2634" y="2056"/>
                </a:lnTo>
                <a:lnTo>
                  <a:pt x="2632" y="2051"/>
                </a:lnTo>
                <a:lnTo>
                  <a:pt x="2628" y="2047"/>
                </a:lnTo>
                <a:lnTo>
                  <a:pt x="2623" y="2046"/>
                </a:lnTo>
                <a:lnTo>
                  <a:pt x="2615" y="2047"/>
                </a:lnTo>
                <a:lnTo>
                  <a:pt x="2609" y="2051"/>
                </a:lnTo>
                <a:lnTo>
                  <a:pt x="2604" y="2056"/>
                </a:lnTo>
                <a:lnTo>
                  <a:pt x="2601" y="2062"/>
                </a:lnTo>
                <a:lnTo>
                  <a:pt x="2600" y="2068"/>
                </a:lnTo>
                <a:lnTo>
                  <a:pt x="2602" y="2073"/>
                </a:lnTo>
                <a:lnTo>
                  <a:pt x="2606" y="2076"/>
                </a:lnTo>
                <a:lnTo>
                  <a:pt x="2612" y="2077"/>
                </a:lnTo>
                <a:close/>
                <a:moveTo>
                  <a:pt x="2564" y="2226"/>
                </a:moveTo>
                <a:lnTo>
                  <a:pt x="2572" y="2225"/>
                </a:lnTo>
                <a:lnTo>
                  <a:pt x="2578" y="2221"/>
                </a:lnTo>
                <a:lnTo>
                  <a:pt x="2583" y="2215"/>
                </a:lnTo>
                <a:lnTo>
                  <a:pt x="2586" y="2209"/>
                </a:lnTo>
                <a:lnTo>
                  <a:pt x="2587" y="2203"/>
                </a:lnTo>
                <a:lnTo>
                  <a:pt x="2585" y="2198"/>
                </a:lnTo>
                <a:lnTo>
                  <a:pt x="2581" y="2194"/>
                </a:lnTo>
                <a:lnTo>
                  <a:pt x="2575" y="2193"/>
                </a:lnTo>
                <a:lnTo>
                  <a:pt x="2568" y="2194"/>
                </a:lnTo>
                <a:lnTo>
                  <a:pt x="2562" y="2198"/>
                </a:lnTo>
                <a:lnTo>
                  <a:pt x="2556" y="2203"/>
                </a:lnTo>
                <a:lnTo>
                  <a:pt x="2553" y="2209"/>
                </a:lnTo>
                <a:lnTo>
                  <a:pt x="2552" y="2215"/>
                </a:lnTo>
                <a:lnTo>
                  <a:pt x="2554" y="2221"/>
                </a:lnTo>
                <a:lnTo>
                  <a:pt x="2558" y="2225"/>
                </a:lnTo>
                <a:lnTo>
                  <a:pt x="2564" y="2226"/>
                </a:lnTo>
                <a:close/>
                <a:moveTo>
                  <a:pt x="2517" y="2374"/>
                </a:moveTo>
                <a:lnTo>
                  <a:pt x="2524" y="2373"/>
                </a:lnTo>
                <a:lnTo>
                  <a:pt x="2531" y="2369"/>
                </a:lnTo>
                <a:lnTo>
                  <a:pt x="2536" y="2364"/>
                </a:lnTo>
                <a:lnTo>
                  <a:pt x="2539" y="2357"/>
                </a:lnTo>
                <a:lnTo>
                  <a:pt x="2540" y="2350"/>
                </a:lnTo>
                <a:lnTo>
                  <a:pt x="2538" y="2345"/>
                </a:lnTo>
                <a:lnTo>
                  <a:pt x="2534" y="2341"/>
                </a:lnTo>
                <a:lnTo>
                  <a:pt x="2528" y="2340"/>
                </a:lnTo>
                <a:lnTo>
                  <a:pt x="2520" y="2341"/>
                </a:lnTo>
                <a:lnTo>
                  <a:pt x="2514" y="2345"/>
                </a:lnTo>
                <a:lnTo>
                  <a:pt x="2509" y="2350"/>
                </a:lnTo>
                <a:lnTo>
                  <a:pt x="2505" y="2357"/>
                </a:lnTo>
                <a:lnTo>
                  <a:pt x="2505" y="2364"/>
                </a:lnTo>
                <a:lnTo>
                  <a:pt x="2507" y="2369"/>
                </a:lnTo>
                <a:lnTo>
                  <a:pt x="2511" y="2373"/>
                </a:lnTo>
                <a:lnTo>
                  <a:pt x="2517" y="2374"/>
                </a:lnTo>
                <a:close/>
                <a:moveTo>
                  <a:pt x="2469" y="2522"/>
                </a:moveTo>
                <a:lnTo>
                  <a:pt x="2477" y="2520"/>
                </a:lnTo>
                <a:lnTo>
                  <a:pt x="2484" y="2517"/>
                </a:lnTo>
                <a:lnTo>
                  <a:pt x="2489" y="2511"/>
                </a:lnTo>
                <a:lnTo>
                  <a:pt x="2492" y="2505"/>
                </a:lnTo>
                <a:lnTo>
                  <a:pt x="2493" y="2497"/>
                </a:lnTo>
                <a:lnTo>
                  <a:pt x="2491" y="2492"/>
                </a:lnTo>
                <a:lnTo>
                  <a:pt x="2487" y="2488"/>
                </a:lnTo>
                <a:lnTo>
                  <a:pt x="2481" y="2487"/>
                </a:lnTo>
                <a:lnTo>
                  <a:pt x="2473" y="2488"/>
                </a:lnTo>
                <a:lnTo>
                  <a:pt x="2466" y="2492"/>
                </a:lnTo>
                <a:lnTo>
                  <a:pt x="2461" y="2497"/>
                </a:lnTo>
                <a:lnTo>
                  <a:pt x="2458" y="2505"/>
                </a:lnTo>
                <a:lnTo>
                  <a:pt x="2457" y="2511"/>
                </a:lnTo>
                <a:lnTo>
                  <a:pt x="2459" y="2517"/>
                </a:lnTo>
                <a:lnTo>
                  <a:pt x="2463" y="2520"/>
                </a:lnTo>
                <a:lnTo>
                  <a:pt x="2469" y="2522"/>
                </a:lnTo>
                <a:close/>
                <a:moveTo>
                  <a:pt x="2421" y="2670"/>
                </a:moveTo>
                <a:lnTo>
                  <a:pt x="2430" y="2668"/>
                </a:lnTo>
                <a:lnTo>
                  <a:pt x="2437" y="2665"/>
                </a:lnTo>
                <a:lnTo>
                  <a:pt x="2442" y="2659"/>
                </a:lnTo>
                <a:lnTo>
                  <a:pt x="2446" y="2652"/>
                </a:lnTo>
                <a:lnTo>
                  <a:pt x="2447" y="2645"/>
                </a:lnTo>
                <a:lnTo>
                  <a:pt x="2445" y="2640"/>
                </a:lnTo>
                <a:lnTo>
                  <a:pt x="2440" y="2635"/>
                </a:lnTo>
                <a:lnTo>
                  <a:pt x="2434" y="2634"/>
                </a:lnTo>
                <a:lnTo>
                  <a:pt x="2425" y="2635"/>
                </a:lnTo>
                <a:lnTo>
                  <a:pt x="2419" y="2640"/>
                </a:lnTo>
                <a:lnTo>
                  <a:pt x="2413" y="2645"/>
                </a:lnTo>
                <a:lnTo>
                  <a:pt x="2410" y="2652"/>
                </a:lnTo>
                <a:lnTo>
                  <a:pt x="2409" y="2659"/>
                </a:lnTo>
                <a:lnTo>
                  <a:pt x="2411" y="2665"/>
                </a:lnTo>
                <a:lnTo>
                  <a:pt x="2415" y="2669"/>
                </a:lnTo>
                <a:lnTo>
                  <a:pt x="2421" y="2670"/>
                </a:lnTo>
                <a:close/>
                <a:moveTo>
                  <a:pt x="2374" y="2818"/>
                </a:moveTo>
                <a:lnTo>
                  <a:pt x="2382" y="2816"/>
                </a:lnTo>
                <a:lnTo>
                  <a:pt x="2389" y="2812"/>
                </a:lnTo>
                <a:lnTo>
                  <a:pt x="2395" y="2807"/>
                </a:lnTo>
                <a:lnTo>
                  <a:pt x="2399" y="2800"/>
                </a:lnTo>
                <a:lnTo>
                  <a:pt x="2400" y="2793"/>
                </a:lnTo>
                <a:lnTo>
                  <a:pt x="2398" y="2787"/>
                </a:lnTo>
                <a:lnTo>
                  <a:pt x="2393" y="2783"/>
                </a:lnTo>
                <a:lnTo>
                  <a:pt x="2387" y="2782"/>
                </a:lnTo>
                <a:lnTo>
                  <a:pt x="2378" y="2783"/>
                </a:lnTo>
                <a:lnTo>
                  <a:pt x="2371" y="2787"/>
                </a:lnTo>
                <a:lnTo>
                  <a:pt x="2365" y="2793"/>
                </a:lnTo>
                <a:lnTo>
                  <a:pt x="2362" y="2800"/>
                </a:lnTo>
                <a:lnTo>
                  <a:pt x="2361" y="2807"/>
                </a:lnTo>
                <a:lnTo>
                  <a:pt x="2363" y="2812"/>
                </a:lnTo>
                <a:lnTo>
                  <a:pt x="2367" y="2816"/>
                </a:lnTo>
                <a:lnTo>
                  <a:pt x="2374" y="2818"/>
                </a:lnTo>
                <a:close/>
                <a:moveTo>
                  <a:pt x="2326" y="2965"/>
                </a:moveTo>
                <a:lnTo>
                  <a:pt x="2335" y="2964"/>
                </a:lnTo>
                <a:lnTo>
                  <a:pt x="2342" y="2960"/>
                </a:lnTo>
                <a:lnTo>
                  <a:pt x="2348" y="2954"/>
                </a:lnTo>
                <a:lnTo>
                  <a:pt x="2352" y="2947"/>
                </a:lnTo>
                <a:lnTo>
                  <a:pt x="2353" y="2940"/>
                </a:lnTo>
                <a:lnTo>
                  <a:pt x="2351" y="2934"/>
                </a:lnTo>
                <a:lnTo>
                  <a:pt x="2346" y="2930"/>
                </a:lnTo>
                <a:lnTo>
                  <a:pt x="2339" y="2929"/>
                </a:lnTo>
                <a:lnTo>
                  <a:pt x="2332" y="2930"/>
                </a:lnTo>
                <a:lnTo>
                  <a:pt x="2324" y="2934"/>
                </a:lnTo>
                <a:lnTo>
                  <a:pt x="2318" y="2940"/>
                </a:lnTo>
                <a:lnTo>
                  <a:pt x="2314" y="2947"/>
                </a:lnTo>
                <a:lnTo>
                  <a:pt x="2313" y="2954"/>
                </a:lnTo>
                <a:lnTo>
                  <a:pt x="2315" y="2960"/>
                </a:lnTo>
                <a:lnTo>
                  <a:pt x="2320" y="2964"/>
                </a:lnTo>
                <a:lnTo>
                  <a:pt x="2326" y="2965"/>
                </a:lnTo>
                <a:close/>
                <a:moveTo>
                  <a:pt x="2279" y="3114"/>
                </a:moveTo>
                <a:lnTo>
                  <a:pt x="2288" y="3112"/>
                </a:lnTo>
                <a:lnTo>
                  <a:pt x="2295" y="3108"/>
                </a:lnTo>
                <a:lnTo>
                  <a:pt x="2301" y="3102"/>
                </a:lnTo>
                <a:lnTo>
                  <a:pt x="2304" y="3094"/>
                </a:lnTo>
                <a:lnTo>
                  <a:pt x="2305" y="3087"/>
                </a:lnTo>
                <a:lnTo>
                  <a:pt x="2303" y="3081"/>
                </a:lnTo>
                <a:lnTo>
                  <a:pt x="2299" y="3077"/>
                </a:lnTo>
                <a:lnTo>
                  <a:pt x="2292" y="3076"/>
                </a:lnTo>
                <a:lnTo>
                  <a:pt x="2283" y="3077"/>
                </a:lnTo>
                <a:lnTo>
                  <a:pt x="2276" y="3081"/>
                </a:lnTo>
                <a:lnTo>
                  <a:pt x="2270" y="3087"/>
                </a:lnTo>
                <a:lnTo>
                  <a:pt x="2267" y="3094"/>
                </a:lnTo>
                <a:lnTo>
                  <a:pt x="2266" y="3102"/>
                </a:lnTo>
                <a:lnTo>
                  <a:pt x="2268" y="3108"/>
                </a:lnTo>
                <a:lnTo>
                  <a:pt x="2272" y="3112"/>
                </a:lnTo>
                <a:lnTo>
                  <a:pt x="2279" y="3114"/>
                </a:lnTo>
                <a:close/>
                <a:moveTo>
                  <a:pt x="2232" y="3262"/>
                </a:moveTo>
                <a:lnTo>
                  <a:pt x="2240" y="3260"/>
                </a:lnTo>
                <a:lnTo>
                  <a:pt x="2248" y="3256"/>
                </a:lnTo>
                <a:lnTo>
                  <a:pt x="2254" y="3250"/>
                </a:lnTo>
                <a:lnTo>
                  <a:pt x="2257" y="3242"/>
                </a:lnTo>
                <a:lnTo>
                  <a:pt x="2258" y="3234"/>
                </a:lnTo>
                <a:lnTo>
                  <a:pt x="2256" y="3228"/>
                </a:lnTo>
                <a:lnTo>
                  <a:pt x="2252" y="3224"/>
                </a:lnTo>
                <a:lnTo>
                  <a:pt x="2245" y="3223"/>
                </a:lnTo>
                <a:lnTo>
                  <a:pt x="2237" y="3224"/>
                </a:lnTo>
                <a:lnTo>
                  <a:pt x="2229" y="3228"/>
                </a:lnTo>
                <a:lnTo>
                  <a:pt x="2223" y="3234"/>
                </a:lnTo>
                <a:lnTo>
                  <a:pt x="2219" y="3242"/>
                </a:lnTo>
                <a:lnTo>
                  <a:pt x="2218" y="3250"/>
                </a:lnTo>
                <a:lnTo>
                  <a:pt x="2220" y="3256"/>
                </a:lnTo>
                <a:lnTo>
                  <a:pt x="2225" y="3260"/>
                </a:lnTo>
                <a:lnTo>
                  <a:pt x="2232" y="3262"/>
                </a:lnTo>
                <a:close/>
                <a:moveTo>
                  <a:pt x="2184" y="3409"/>
                </a:moveTo>
                <a:lnTo>
                  <a:pt x="2193" y="3408"/>
                </a:lnTo>
                <a:lnTo>
                  <a:pt x="2200" y="3404"/>
                </a:lnTo>
                <a:lnTo>
                  <a:pt x="2207" y="3398"/>
                </a:lnTo>
                <a:lnTo>
                  <a:pt x="2211" y="3390"/>
                </a:lnTo>
                <a:lnTo>
                  <a:pt x="2211" y="3382"/>
                </a:lnTo>
                <a:lnTo>
                  <a:pt x="2209" y="3375"/>
                </a:lnTo>
                <a:lnTo>
                  <a:pt x="2204" y="3371"/>
                </a:lnTo>
                <a:lnTo>
                  <a:pt x="2197" y="3370"/>
                </a:lnTo>
                <a:lnTo>
                  <a:pt x="2188" y="3371"/>
                </a:lnTo>
                <a:lnTo>
                  <a:pt x="2181" y="3375"/>
                </a:lnTo>
                <a:lnTo>
                  <a:pt x="2175" y="3382"/>
                </a:lnTo>
                <a:lnTo>
                  <a:pt x="2171" y="3390"/>
                </a:lnTo>
                <a:lnTo>
                  <a:pt x="2170" y="3398"/>
                </a:lnTo>
                <a:lnTo>
                  <a:pt x="2172" y="3404"/>
                </a:lnTo>
                <a:lnTo>
                  <a:pt x="2177" y="3408"/>
                </a:lnTo>
                <a:lnTo>
                  <a:pt x="2184" y="3409"/>
                </a:lnTo>
                <a:close/>
                <a:moveTo>
                  <a:pt x="2137" y="3557"/>
                </a:moveTo>
                <a:lnTo>
                  <a:pt x="2146" y="3556"/>
                </a:lnTo>
                <a:lnTo>
                  <a:pt x="2153" y="3551"/>
                </a:lnTo>
                <a:lnTo>
                  <a:pt x="2160" y="3545"/>
                </a:lnTo>
                <a:lnTo>
                  <a:pt x="2164" y="3537"/>
                </a:lnTo>
                <a:lnTo>
                  <a:pt x="2164" y="3530"/>
                </a:lnTo>
                <a:lnTo>
                  <a:pt x="2162" y="3523"/>
                </a:lnTo>
                <a:lnTo>
                  <a:pt x="2157" y="3518"/>
                </a:lnTo>
                <a:lnTo>
                  <a:pt x="2150" y="3517"/>
                </a:lnTo>
                <a:lnTo>
                  <a:pt x="2142" y="3518"/>
                </a:lnTo>
                <a:lnTo>
                  <a:pt x="2133" y="3523"/>
                </a:lnTo>
                <a:lnTo>
                  <a:pt x="2127" y="3530"/>
                </a:lnTo>
                <a:lnTo>
                  <a:pt x="2123" y="3537"/>
                </a:lnTo>
                <a:lnTo>
                  <a:pt x="2122" y="3545"/>
                </a:lnTo>
                <a:lnTo>
                  <a:pt x="2125" y="3551"/>
                </a:lnTo>
                <a:lnTo>
                  <a:pt x="2129" y="3556"/>
                </a:lnTo>
                <a:lnTo>
                  <a:pt x="2137" y="3557"/>
                </a:lnTo>
                <a:close/>
                <a:moveTo>
                  <a:pt x="2089" y="3704"/>
                </a:moveTo>
                <a:lnTo>
                  <a:pt x="2098" y="3703"/>
                </a:lnTo>
                <a:lnTo>
                  <a:pt x="2106" y="3699"/>
                </a:lnTo>
                <a:lnTo>
                  <a:pt x="2112" y="3692"/>
                </a:lnTo>
                <a:lnTo>
                  <a:pt x="2116" y="3685"/>
                </a:lnTo>
                <a:lnTo>
                  <a:pt x="2117" y="3677"/>
                </a:lnTo>
                <a:lnTo>
                  <a:pt x="2115" y="3671"/>
                </a:lnTo>
                <a:lnTo>
                  <a:pt x="2110" y="3666"/>
                </a:lnTo>
                <a:lnTo>
                  <a:pt x="2103" y="3664"/>
                </a:lnTo>
                <a:lnTo>
                  <a:pt x="2095" y="3666"/>
                </a:lnTo>
                <a:lnTo>
                  <a:pt x="2086" y="3671"/>
                </a:lnTo>
                <a:lnTo>
                  <a:pt x="2080" y="3677"/>
                </a:lnTo>
                <a:lnTo>
                  <a:pt x="2076" y="3685"/>
                </a:lnTo>
                <a:lnTo>
                  <a:pt x="2075" y="3692"/>
                </a:lnTo>
                <a:lnTo>
                  <a:pt x="2077" y="3699"/>
                </a:lnTo>
                <a:lnTo>
                  <a:pt x="2082" y="3703"/>
                </a:lnTo>
                <a:lnTo>
                  <a:pt x="2089" y="3704"/>
                </a:lnTo>
                <a:close/>
                <a:moveTo>
                  <a:pt x="2042" y="3852"/>
                </a:moveTo>
                <a:lnTo>
                  <a:pt x="2051" y="3851"/>
                </a:lnTo>
                <a:lnTo>
                  <a:pt x="2059" y="3846"/>
                </a:lnTo>
                <a:lnTo>
                  <a:pt x="2065" y="3840"/>
                </a:lnTo>
                <a:lnTo>
                  <a:pt x="2069" y="3832"/>
                </a:lnTo>
                <a:lnTo>
                  <a:pt x="2070" y="3824"/>
                </a:lnTo>
                <a:lnTo>
                  <a:pt x="2068" y="3818"/>
                </a:lnTo>
                <a:lnTo>
                  <a:pt x="2063" y="3814"/>
                </a:lnTo>
                <a:lnTo>
                  <a:pt x="2056" y="3812"/>
                </a:lnTo>
                <a:lnTo>
                  <a:pt x="2047" y="3814"/>
                </a:lnTo>
                <a:lnTo>
                  <a:pt x="2039" y="3818"/>
                </a:lnTo>
                <a:lnTo>
                  <a:pt x="2032" y="3824"/>
                </a:lnTo>
                <a:lnTo>
                  <a:pt x="2028" y="3832"/>
                </a:lnTo>
                <a:lnTo>
                  <a:pt x="2027" y="3840"/>
                </a:lnTo>
                <a:lnTo>
                  <a:pt x="2029" y="3846"/>
                </a:lnTo>
                <a:lnTo>
                  <a:pt x="2034" y="3851"/>
                </a:lnTo>
                <a:lnTo>
                  <a:pt x="2042" y="3852"/>
                </a:lnTo>
                <a:close/>
                <a:moveTo>
                  <a:pt x="1994" y="4001"/>
                </a:moveTo>
                <a:lnTo>
                  <a:pt x="2004" y="3999"/>
                </a:lnTo>
                <a:lnTo>
                  <a:pt x="2011" y="3995"/>
                </a:lnTo>
                <a:lnTo>
                  <a:pt x="2018" y="3987"/>
                </a:lnTo>
                <a:lnTo>
                  <a:pt x="2022" y="3980"/>
                </a:lnTo>
                <a:lnTo>
                  <a:pt x="2023" y="3972"/>
                </a:lnTo>
                <a:lnTo>
                  <a:pt x="2020" y="3965"/>
                </a:lnTo>
                <a:lnTo>
                  <a:pt x="2016" y="3961"/>
                </a:lnTo>
                <a:lnTo>
                  <a:pt x="2008" y="3960"/>
                </a:lnTo>
                <a:lnTo>
                  <a:pt x="2000" y="3961"/>
                </a:lnTo>
                <a:lnTo>
                  <a:pt x="1991" y="3965"/>
                </a:lnTo>
                <a:lnTo>
                  <a:pt x="1985" y="3972"/>
                </a:lnTo>
                <a:lnTo>
                  <a:pt x="1981" y="3980"/>
                </a:lnTo>
                <a:lnTo>
                  <a:pt x="1980" y="3987"/>
                </a:lnTo>
                <a:lnTo>
                  <a:pt x="1982" y="3995"/>
                </a:lnTo>
                <a:lnTo>
                  <a:pt x="1987" y="3999"/>
                </a:lnTo>
                <a:lnTo>
                  <a:pt x="1994" y="4001"/>
                </a:lnTo>
                <a:close/>
                <a:moveTo>
                  <a:pt x="1947" y="4148"/>
                </a:moveTo>
                <a:lnTo>
                  <a:pt x="1956" y="4147"/>
                </a:lnTo>
                <a:lnTo>
                  <a:pt x="1964" y="4142"/>
                </a:lnTo>
                <a:lnTo>
                  <a:pt x="1971" y="4136"/>
                </a:lnTo>
                <a:lnTo>
                  <a:pt x="1975" y="4127"/>
                </a:lnTo>
                <a:lnTo>
                  <a:pt x="1976" y="4119"/>
                </a:lnTo>
                <a:lnTo>
                  <a:pt x="1974" y="4112"/>
                </a:lnTo>
                <a:lnTo>
                  <a:pt x="1968" y="4108"/>
                </a:lnTo>
                <a:lnTo>
                  <a:pt x="1961" y="4106"/>
                </a:lnTo>
                <a:lnTo>
                  <a:pt x="1953" y="4108"/>
                </a:lnTo>
                <a:lnTo>
                  <a:pt x="1944" y="4112"/>
                </a:lnTo>
                <a:lnTo>
                  <a:pt x="1937" y="4119"/>
                </a:lnTo>
                <a:lnTo>
                  <a:pt x="1933" y="4127"/>
                </a:lnTo>
                <a:lnTo>
                  <a:pt x="1932" y="4136"/>
                </a:lnTo>
                <a:lnTo>
                  <a:pt x="1934" y="4142"/>
                </a:lnTo>
                <a:lnTo>
                  <a:pt x="1939" y="4147"/>
                </a:lnTo>
                <a:lnTo>
                  <a:pt x="1947" y="4148"/>
                </a:lnTo>
                <a:close/>
                <a:moveTo>
                  <a:pt x="1886" y="4275"/>
                </a:moveTo>
                <a:lnTo>
                  <a:pt x="1885" y="4283"/>
                </a:lnTo>
                <a:lnTo>
                  <a:pt x="1887" y="4290"/>
                </a:lnTo>
                <a:lnTo>
                  <a:pt x="1892" y="4294"/>
                </a:lnTo>
                <a:lnTo>
                  <a:pt x="1899" y="4296"/>
                </a:lnTo>
                <a:lnTo>
                  <a:pt x="1909" y="4294"/>
                </a:lnTo>
                <a:lnTo>
                  <a:pt x="1917" y="4290"/>
                </a:lnTo>
                <a:lnTo>
                  <a:pt x="1923" y="4283"/>
                </a:lnTo>
                <a:lnTo>
                  <a:pt x="1927" y="4275"/>
                </a:lnTo>
                <a:lnTo>
                  <a:pt x="1928" y="4266"/>
                </a:lnTo>
                <a:lnTo>
                  <a:pt x="1926" y="4260"/>
                </a:lnTo>
                <a:lnTo>
                  <a:pt x="1921" y="4255"/>
                </a:lnTo>
                <a:lnTo>
                  <a:pt x="1914" y="4254"/>
                </a:lnTo>
                <a:lnTo>
                  <a:pt x="1905" y="4255"/>
                </a:lnTo>
                <a:lnTo>
                  <a:pt x="1896" y="4260"/>
                </a:lnTo>
                <a:lnTo>
                  <a:pt x="1890" y="4266"/>
                </a:lnTo>
                <a:lnTo>
                  <a:pt x="1886" y="4275"/>
                </a:lnTo>
                <a:close/>
                <a:moveTo>
                  <a:pt x="1838" y="4423"/>
                </a:moveTo>
                <a:lnTo>
                  <a:pt x="1837" y="4431"/>
                </a:lnTo>
                <a:lnTo>
                  <a:pt x="1840" y="4437"/>
                </a:lnTo>
                <a:lnTo>
                  <a:pt x="1845" y="4441"/>
                </a:lnTo>
                <a:lnTo>
                  <a:pt x="1852" y="4443"/>
                </a:lnTo>
                <a:lnTo>
                  <a:pt x="1862" y="4441"/>
                </a:lnTo>
                <a:lnTo>
                  <a:pt x="1869" y="4437"/>
                </a:lnTo>
                <a:lnTo>
                  <a:pt x="1876" y="4431"/>
                </a:lnTo>
                <a:lnTo>
                  <a:pt x="1880" y="4423"/>
                </a:lnTo>
                <a:lnTo>
                  <a:pt x="1881" y="4415"/>
                </a:lnTo>
                <a:lnTo>
                  <a:pt x="1879" y="4407"/>
                </a:lnTo>
                <a:lnTo>
                  <a:pt x="1874" y="4403"/>
                </a:lnTo>
                <a:lnTo>
                  <a:pt x="1866" y="4401"/>
                </a:lnTo>
                <a:lnTo>
                  <a:pt x="1858" y="4403"/>
                </a:lnTo>
                <a:lnTo>
                  <a:pt x="1849" y="4407"/>
                </a:lnTo>
                <a:lnTo>
                  <a:pt x="1842" y="4415"/>
                </a:lnTo>
                <a:lnTo>
                  <a:pt x="1838" y="4423"/>
                </a:lnTo>
                <a:close/>
                <a:moveTo>
                  <a:pt x="1791" y="4570"/>
                </a:moveTo>
                <a:lnTo>
                  <a:pt x="1790" y="4578"/>
                </a:lnTo>
                <a:lnTo>
                  <a:pt x="1792" y="4584"/>
                </a:lnTo>
                <a:lnTo>
                  <a:pt x="1797" y="4589"/>
                </a:lnTo>
                <a:lnTo>
                  <a:pt x="1805" y="4590"/>
                </a:lnTo>
                <a:lnTo>
                  <a:pt x="1814" y="4589"/>
                </a:lnTo>
                <a:lnTo>
                  <a:pt x="1822" y="4584"/>
                </a:lnTo>
                <a:lnTo>
                  <a:pt x="1829" y="4578"/>
                </a:lnTo>
                <a:lnTo>
                  <a:pt x="1833" y="4570"/>
                </a:lnTo>
                <a:lnTo>
                  <a:pt x="1834" y="4562"/>
                </a:lnTo>
                <a:lnTo>
                  <a:pt x="1831" y="4556"/>
                </a:lnTo>
                <a:lnTo>
                  <a:pt x="1826" y="4550"/>
                </a:lnTo>
                <a:lnTo>
                  <a:pt x="1819" y="4549"/>
                </a:lnTo>
                <a:lnTo>
                  <a:pt x="1810" y="4550"/>
                </a:lnTo>
                <a:lnTo>
                  <a:pt x="1802" y="4556"/>
                </a:lnTo>
                <a:lnTo>
                  <a:pt x="1795" y="4562"/>
                </a:lnTo>
                <a:lnTo>
                  <a:pt x="1791" y="4570"/>
                </a:lnTo>
                <a:close/>
                <a:moveTo>
                  <a:pt x="1744" y="4717"/>
                </a:moveTo>
                <a:lnTo>
                  <a:pt x="1743" y="4725"/>
                </a:lnTo>
                <a:lnTo>
                  <a:pt x="1745" y="4732"/>
                </a:lnTo>
                <a:lnTo>
                  <a:pt x="1750" y="4736"/>
                </a:lnTo>
                <a:lnTo>
                  <a:pt x="1757" y="4738"/>
                </a:lnTo>
                <a:lnTo>
                  <a:pt x="1767" y="4736"/>
                </a:lnTo>
                <a:lnTo>
                  <a:pt x="1775" y="4732"/>
                </a:lnTo>
                <a:lnTo>
                  <a:pt x="1781" y="4725"/>
                </a:lnTo>
                <a:lnTo>
                  <a:pt x="1785" y="4717"/>
                </a:lnTo>
                <a:lnTo>
                  <a:pt x="1786" y="4709"/>
                </a:lnTo>
                <a:lnTo>
                  <a:pt x="1784" y="4703"/>
                </a:lnTo>
                <a:lnTo>
                  <a:pt x="1779" y="4699"/>
                </a:lnTo>
                <a:lnTo>
                  <a:pt x="1772" y="4697"/>
                </a:lnTo>
                <a:lnTo>
                  <a:pt x="1763" y="4699"/>
                </a:lnTo>
                <a:lnTo>
                  <a:pt x="1754" y="4703"/>
                </a:lnTo>
                <a:lnTo>
                  <a:pt x="1748" y="4709"/>
                </a:lnTo>
                <a:lnTo>
                  <a:pt x="1744" y="4717"/>
                </a:lnTo>
                <a:close/>
                <a:moveTo>
                  <a:pt x="1696" y="4865"/>
                </a:moveTo>
                <a:lnTo>
                  <a:pt x="1695" y="4873"/>
                </a:lnTo>
                <a:lnTo>
                  <a:pt x="1697" y="4879"/>
                </a:lnTo>
                <a:lnTo>
                  <a:pt x="1703" y="4885"/>
                </a:lnTo>
                <a:lnTo>
                  <a:pt x="1710" y="4886"/>
                </a:lnTo>
                <a:lnTo>
                  <a:pt x="1719" y="4885"/>
                </a:lnTo>
                <a:lnTo>
                  <a:pt x="1727" y="4879"/>
                </a:lnTo>
                <a:lnTo>
                  <a:pt x="1734" y="4873"/>
                </a:lnTo>
                <a:lnTo>
                  <a:pt x="1738" y="4865"/>
                </a:lnTo>
                <a:lnTo>
                  <a:pt x="1739" y="4857"/>
                </a:lnTo>
                <a:lnTo>
                  <a:pt x="1737" y="4850"/>
                </a:lnTo>
                <a:lnTo>
                  <a:pt x="1732" y="4846"/>
                </a:lnTo>
                <a:lnTo>
                  <a:pt x="1724" y="4844"/>
                </a:lnTo>
                <a:lnTo>
                  <a:pt x="1716" y="4846"/>
                </a:lnTo>
                <a:lnTo>
                  <a:pt x="1707" y="4850"/>
                </a:lnTo>
                <a:lnTo>
                  <a:pt x="1700" y="4857"/>
                </a:lnTo>
                <a:lnTo>
                  <a:pt x="1696" y="4865"/>
                </a:lnTo>
                <a:close/>
                <a:moveTo>
                  <a:pt x="1649" y="5012"/>
                </a:moveTo>
                <a:lnTo>
                  <a:pt x="1648" y="5020"/>
                </a:lnTo>
                <a:lnTo>
                  <a:pt x="1650" y="5028"/>
                </a:lnTo>
                <a:lnTo>
                  <a:pt x="1655" y="5032"/>
                </a:lnTo>
                <a:lnTo>
                  <a:pt x="1663" y="5034"/>
                </a:lnTo>
                <a:lnTo>
                  <a:pt x="1672" y="5032"/>
                </a:lnTo>
                <a:lnTo>
                  <a:pt x="1680" y="5028"/>
                </a:lnTo>
                <a:lnTo>
                  <a:pt x="1686" y="5020"/>
                </a:lnTo>
                <a:lnTo>
                  <a:pt x="1691" y="5012"/>
                </a:lnTo>
                <a:lnTo>
                  <a:pt x="1692" y="5004"/>
                </a:lnTo>
                <a:lnTo>
                  <a:pt x="1689" y="4998"/>
                </a:lnTo>
                <a:lnTo>
                  <a:pt x="1684" y="4993"/>
                </a:lnTo>
                <a:lnTo>
                  <a:pt x="1677" y="4992"/>
                </a:lnTo>
                <a:lnTo>
                  <a:pt x="1668" y="4993"/>
                </a:lnTo>
                <a:lnTo>
                  <a:pt x="1659" y="4998"/>
                </a:lnTo>
                <a:lnTo>
                  <a:pt x="1653" y="5004"/>
                </a:lnTo>
                <a:lnTo>
                  <a:pt x="1649" y="5012"/>
                </a:lnTo>
                <a:close/>
                <a:moveTo>
                  <a:pt x="1601" y="5159"/>
                </a:moveTo>
                <a:lnTo>
                  <a:pt x="1600" y="5168"/>
                </a:lnTo>
                <a:lnTo>
                  <a:pt x="1603" y="5175"/>
                </a:lnTo>
                <a:lnTo>
                  <a:pt x="1608" y="5179"/>
                </a:lnTo>
                <a:lnTo>
                  <a:pt x="1615" y="5181"/>
                </a:lnTo>
                <a:lnTo>
                  <a:pt x="1625" y="5179"/>
                </a:lnTo>
                <a:lnTo>
                  <a:pt x="1633" y="5175"/>
                </a:lnTo>
                <a:lnTo>
                  <a:pt x="1639" y="5168"/>
                </a:lnTo>
                <a:lnTo>
                  <a:pt x="1643" y="5159"/>
                </a:lnTo>
                <a:lnTo>
                  <a:pt x="1644" y="5152"/>
                </a:lnTo>
                <a:lnTo>
                  <a:pt x="1642" y="5145"/>
                </a:lnTo>
                <a:lnTo>
                  <a:pt x="1637" y="5141"/>
                </a:lnTo>
                <a:lnTo>
                  <a:pt x="1629" y="5139"/>
                </a:lnTo>
                <a:lnTo>
                  <a:pt x="1621" y="5141"/>
                </a:lnTo>
                <a:lnTo>
                  <a:pt x="1612" y="5145"/>
                </a:lnTo>
                <a:lnTo>
                  <a:pt x="1606" y="5152"/>
                </a:lnTo>
                <a:lnTo>
                  <a:pt x="1601" y="5159"/>
                </a:lnTo>
                <a:close/>
                <a:moveTo>
                  <a:pt x="1554" y="5308"/>
                </a:moveTo>
                <a:lnTo>
                  <a:pt x="1554" y="5316"/>
                </a:lnTo>
                <a:lnTo>
                  <a:pt x="1556" y="5322"/>
                </a:lnTo>
                <a:lnTo>
                  <a:pt x="1561" y="5326"/>
                </a:lnTo>
                <a:lnTo>
                  <a:pt x="1568" y="5328"/>
                </a:lnTo>
                <a:lnTo>
                  <a:pt x="1577" y="5326"/>
                </a:lnTo>
                <a:lnTo>
                  <a:pt x="1585" y="5322"/>
                </a:lnTo>
                <a:lnTo>
                  <a:pt x="1591" y="5316"/>
                </a:lnTo>
                <a:lnTo>
                  <a:pt x="1595" y="5308"/>
                </a:lnTo>
                <a:lnTo>
                  <a:pt x="1596" y="5299"/>
                </a:lnTo>
                <a:lnTo>
                  <a:pt x="1594" y="5293"/>
                </a:lnTo>
                <a:lnTo>
                  <a:pt x="1589" y="5288"/>
                </a:lnTo>
                <a:lnTo>
                  <a:pt x="1582" y="5287"/>
                </a:lnTo>
                <a:lnTo>
                  <a:pt x="1574" y="5288"/>
                </a:lnTo>
                <a:lnTo>
                  <a:pt x="1565" y="5293"/>
                </a:lnTo>
                <a:lnTo>
                  <a:pt x="1559" y="5299"/>
                </a:lnTo>
                <a:lnTo>
                  <a:pt x="1554" y="5308"/>
                </a:lnTo>
                <a:close/>
                <a:moveTo>
                  <a:pt x="1507" y="5455"/>
                </a:moveTo>
                <a:lnTo>
                  <a:pt x="1506" y="5463"/>
                </a:lnTo>
                <a:lnTo>
                  <a:pt x="1508" y="5469"/>
                </a:lnTo>
                <a:lnTo>
                  <a:pt x="1513" y="5474"/>
                </a:lnTo>
                <a:lnTo>
                  <a:pt x="1521" y="5475"/>
                </a:lnTo>
                <a:lnTo>
                  <a:pt x="1530" y="5474"/>
                </a:lnTo>
                <a:lnTo>
                  <a:pt x="1538" y="5469"/>
                </a:lnTo>
                <a:lnTo>
                  <a:pt x="1544" y="5463"/>
                </a:lnTo>
                <a:lnTo>
                  <a:pt x="1548" y="5455"/>
                </a:lnTo>
                <a:lnTo>
                  <a:pt x="1549" y="5447"/>
                </a:lnTo>
                <a:lnTo>
                  <a:pt x="1547" y="5440"/>
                </a:lnTo>
                <a:lnTo>
                  <a:pt x="1542" y="5436"/>
                </a:lnTo>
                <a:lnTo>
                  <a:pt x="1535" y="5434"/>
                </a:lnTo>
                <a:lnTo>
                  <a:pt x="1526" y="5436"/>
                </a:lnTo>
                <a:lnTo>
                  <a:pt x="1517" y="5440"/>
                </a:lnTo>
                <a:lnTo>
                  <a:pt x="1511" y="5447"/>
                </a:lnTo>
                <a:lnTo>
                  <a:pt x="1507" y="5455"/>
                </a:lnTo>
                <a:close/>
                <a:moveTo>
                  <a:pt x="1460" y="5603"/>
                </a:moveTo>
                <a:lnTo>
                  <a:pt x="1459" y="5610"/>
                </a:lnTo>
                <a:lnTo>
                  <a:pt x="1461" y="5617"/>
                </a:lnTo>
                <a:lnTo>
                  <a:pt x="1466" y="5621"/>
                </a:lnTo>
                <a:lnTo>
                  <a:pt x="1473" y="5623"/>
                </a:lnTo>
                <a:lnTo>
                  <a:pt x="1483" y="5621"/>
                </a:lnTo>
                <a:lnTo>
                  <a:pt x="1490" y="5617"/>
                </a:lnTo>
                <a:lnTo>
                  <a:pt x="1497" y="5610"/>
                </a:lnTo>
                <a:lnTo>
                  <a:pt x="1501" y="5603"/>
                </a:lnTo>
                <a:lnTo>
                  <a:pt x="1502" y="5595"/>
                </a:lnTo>
                <a:lnTo>
                  <a:pt x="1499" y="5588"/>
                </a:lnTo>
                <a:lnTo>
                  <a:pt x="1494" y="5584"/>
                </a:lnTo>
                <a:lnTo>
                  <a:pt x="1487" y="5583"/>
                </a:lnTo>
                <a:lnTo>
                  <a:pt x="1479" y="5584"/>
                </a:lnTo>
                <a:lnTo>
                  <a:pt x="1470" y="5588"/>
                </a:lnTo>
                <a:lnTo>
                  <a:pt x="1464" y="5595"/>
                </a:lnTo>
                <a:lnTo>
                  <a:pt x="1460" y="5603"/>
                </a:lnTo>
                <a:close/>
                <a:moveTo>
                  <a:pt x="1413" y="5750"/>
                </a:moveTo>
                <a:lnTo>
                  <a:pt x="1412" y="5758"/>
                </a:lnTo>
                <a:lnTo>
                  <a:pt x="1414" y="5764"/>
                </a:lnTo>
                <a:lnTo>
                  <a:pt x="1419" y="5768"/>
                </a:lnTo>
                <a:lnTo>
                  <a:pt x="1426" y="5771"/>
                </a:lnTo>
                <a:lnTo>
                  <a:pt x="1435" y="5768"/>
                </a:lnTo>
                <a:lnTo>
                  <a:pt x="1443" y="5764"/>
                </a:lnTo>
                <a:lnTo>
                  <a:pt x="1449" y="5758"/>
                </a:lnTo>
                <a:lnTo>
                  <a:pt x="1453" y="5750"/>
                </a:lnTo>
                <a:lnTo>
                  <a:pt x="1454" y="5742"/>
                </a:lnTo>
                <a:lnTo>
                  <a:pt x="1452" y="5736"/>
                </a:lnTo>
                <a:lnTo>
                  <a:pt x="1447" y="5732"/>
                </a:lnTo>
                <a:lnTo>
                  <a:pt x="1440" y="5730"/>
                </a:lnTo>
                <a:lnTo>
                  <a:pt x="1432" y="5732"/>
                </a:lnTo>
                <a:lnTo>
                  <a:pt x="1423" y="5736"/>
                </a:lnTo>
                <a:lnTo>
                  <a:pt x="1417" y="5742"/>
                </a:lnTo>
                <a:lnTo>
                  <a:pt x="1413" y="5750"/>
                </a:lnTo>
                <a:close/>
                <a:moveTo>
                  <a:pt x="1365" y="5897"/>
                </a:moveTo>
                <a:lnTo>
                  <a:pt x="1364" y="5905"/>
                </a:lnTo>
                <a:lnTo>
                  <a:pt x="1367" y="5912"/>
                </a:lnTo>
                <a:lnTo>
                  <a:pt x="1372" y="5916"/>
                </a:lnTo>
                <a:lnTo>
                  <a:pt x="1379" y="5918"/>
                </a:lnTo>
                <a:lnTo>
                  <a:pt x="1388" y="5916"/>
                </a:lnTo>
                <a:lnTo>
                  <a:pt x="1395" y="5912"/>
                </a:lnTo>
                <a:lnTo>
                  <a:pt x="1402" y="5905"/>
                </a:lnTo>
                <a:lnTo>
                  <a:pt x="1406" y="5897"/>
                </a:lnTo>
                <a:lnTo>
                  <a:pt x="1406" y="5890"/>
                </a:lnTo>
                <a:lnTo>
                  <a:pt x="1404" y="5883"/>
                </a:lnTo>
                <a:lnTo>
                  <a:pt x="1399" y="5879"/>
                </a:lnTo>
                <a:lnTo>
                  <a:pt x="1392" y="5878"/>
                </a:lnTo>
                <a:lnTo>
                  <a:pt x="1384" y="5879"/>
                </a:lnTo>
                <a:lnTo>
                  <a:pt x="1376" y="5883"/>
                </a:lnTo>
                <a:lnTo>
                  <a:pt x="1369" y="5890"/>
                </a:lnTo>
                <a:lnTo>
                  <a:pt x="1365" y="5897"/>
                </a:lnTo>
                <a:close/>
                <a:moveTo>
                  <a:pt x="1318" y="6045"/>
                </a:moveTo>
                <a:lnTo>
                  <a:pt x="1317" y="6053"/>
                </a:lnTo>
                <a:lnTo>
                  <a:pt x="1320" y="6059"/>
                </a:lnTo>
                <a:lnTo>
                  <a:pt x="1324" y="6063"/>
                </a:lnTo>
                <a:lnTo>
                  <a:pt x="1331" y="6065"/>
                </a:lnTo>
                <a:lnTo>
                  <a:pt x="1340" y="6063"/>
                </a:lnTo>
                <a:lnTo>
                  <a:pt x="1348" y="6059"/>
                </a:lnTo>
                <a:lnTo>
                  <a:pt x="1354" y="6053"/>
                </a:lnTo>
                <a:lnTo>
                  <a:pt x="1358" y="6045"/>
                </a:lnTo>
                <a:lnTo>
                  <a:pt x="1359" y="6037"/>
                </a:lnTo>
                <a:lnTo>
                  <a:pt x="1357" y="6031"/>
                </a:lnTo>
                <a:lnTo>
                  <a:pt x="1352" y="6027"/>
                </a:lnTo>
                <a:lnTo>
                  <a:pt x="1345" y="6025"/>
                </a:lnTo>
                <a:lnTo>
                  <a:pt x="1337" y="6027"/>
                </a:lnTo>
                <a:lnTo>
                  <a:pt x="1328" y="6031"/>
                </a:lnTo>
                <a:lnTo>
                  <a:pt x="1322" y="6037"/>
                </a:lnTo>
                <a:lnTo>
                  <a:pt x="1318" y="6045"/>
                </a:lnTo>
                <a:close/>
                <a:moveTo>
                  <a:pt x="1271" y="6193"/>
                </a:moveTo>
                <a:lnTo>
                  <a:pt x="1271" y="6200"/>
                </a:lnTo>
                <a:lnTo>
                  <a:pt x="1273" y="6206"/>
                </a:lnTo>
                <a:lnTo>
                  <a:pt x="1277" y="6210"/>
                </a:lnTo>
                <a:lnTo>
                  <a:pt x="1284" y="6212"/>
                </a:lnTo>
                <a:lnTo>
                  <a:pt x="1293" y="6210"/>
                </a:lnTo>
                <a:lnTo>
                  <a:pt x="1300" y="6206"/>
                </a:lnTo>
                <a:lnTo>
                  <a:pt x="1306" y="6200"/>
                </a:lnTo>
                <a:lnTo>
                  <a:pt x="1310" y="6193"/>
                </a:lnTo>
                <a:lnTo>
                  <a:pt x="1311" y="6185"/>
                </a:lnTo>
                <a:lnTo>
                  <a:pt x="1309" y="6179"/>
                </a:lnTo>
                <a:lnTo>
                  <a:pt x="1304" y="6175"/>
                </a:lnTo>
                <a:lnTo>
                  <a:pt x="1297" y="6173"/>
                </a:lnTo>
                <a:lnTo>
                  <a:pt x="1289" y="6175"/>
                </a:lnTo>
                <a:lnTo>
                  <a:pt x="1281" y="6179"/>
                </a:lnTo>
                <a:lnTo>
                  <a:pt x="1275" y="6185"/>
                </a:lnTo>
                <a:lnTo>
                  <a:pt x="1271" y="6193"/>
                </a:lnTo>
                <a:close/>
                <a:moveTo>
                  <a:pt x="1224" y="6340"/>
                </a:moveTo>
                <a:lnTo>
                  <a:pt x="1224" y="6348"/>
                </a:lnTo>
                <a:lnTo>
                  <a:pt x="1226" y="6353"/>
                </a:lnTo>
                <a:lnTo>
                  <a:pt x="1230" y="6357"/>
                </a:lnTo>
                <a:lnTo>
                  <a:pt x="1237" y="6359"/>
                </a:lnTo>
                <a:lnTo>
                  <a:pt x="1246" y="6357"/>
                </a:lnTo>
                <a:lnTo>
                  <a:pt x="1253" y="6353"/>
                </a:lnTo>
                <a:lnTo>
                  <a:pt x="1259" y="6348"/>
                </a:lnTo>
                <a:lnTo>
                  <a:pt x="1262" y="6340"/>
                </a:lnTo>
                <a:lnTo>
                  <a:pt x="1263" y="6333"/>
                </a:lnTo>
                <a:lnTo>
                  <a:pt x="1261" y="6326"/>
                </a:lnTo>
                <a:lnTo>
                  <a:pt x="1256" y="6322"/>
                </a:lnTo>
                <a:lnTo>
                  <a:pt x="1250" y="6321"/>
                </a:lnTo>
                <a:lnTo>
                  <a:pt x="1242" y="6322"/>
                </a:lnTo>
                <a:lnTo>
                  <a:pt x="1234" y="6326"/>
                </a:lnTo>
                <a:lnTo>
                  <a:pt x="1228" y="6333"/>
                </a:lnTo>
                <a:lnTo>
                  <a:pt x="1224" y="6340"/>
                </a:lnTo>
                <a:close/>
                <a:moveTo>
                  <a:pt x="1177" y="6488"/>
                </a:moveTo>
                <a:lnTo>
                  <a:pt x="1177" y="6495"/>
                </a:lnTo>
                <a:lnTo>
                  <a:pt x="1179" y="6500"/>
                </a:lnTo>
                <a:lnTo>
                  <a:pt x="1183" y="6504"/>
                </a:lnTo>
                <a:lnTo>
                  <a:pt x="1190" y="6506"/>
                </a:lnTo>
                <a:lnTo>
                  <a:pt x="1198" y="6504"/>
                </a:lnTo>
                <a:lnTo>
                  <a:pt x="1205" y="6500"/>
                </a:lnTo>
                <a:lnTo>
                  <a:pt x="1211" y="6495"/>
                </a:lnTo>
                <a:lnTo>
                  <a:pt x="1215" y="6488"/>
                </a:lnTo>
                <a:lnTo>
                  <a:pt x="1215" y="6481"/>
                </a:lnTo>
                <a:lnTo>
                  <a:pt x="1213" y="6475"/>
                </a:lnTo>
                <a:lnTo>
                  <a:pt x="1209" y="6471"/>
                </a:lnTo>
                <a:lnTo>
                  <a:pt x="1202" y="6470"/>
                </a:lnTo>
                <a:lnTo>
                  <a:pt x="1195" y="6471"/>
                </a:lnTo>
                <a:lnTo>
                  <a:pt x="1187" y="6475"/>
                </a:lnTo>
                <a:lnTo>
                  <a:pt x="1181" y="6481"/>
                </a:lnTo>
                <a:lnTo>
                  <a:pt x="1177" y="6488"/>
                </a:lnTo>
                <a:close/>
                <a:moveTo>
                  <a:pt x="1131" y="6635"/>
                </a:moveTo>
                <a:lnTo>
                  <a:pt x="1130" y="6642"/>
                </a:lnTo>
                <a:lnTo>
                  <a:pt x="1132" y="6648"/>
                </a:lnTo>
                <a:lnTo>
                  <a:pt x="1136" y="6651"/>
                </a:lnTo>
                <a:lnTo>
                  <a:pt x="1142" y="6653"/>
                </a:lnTo>
                <a:lnTo>
                  <a:pt x="1151" y="6651"/>
                </a:lnTo>
                <a:lnTo>
                  <a:pt x="1158" y="6648"/>
                </a:lnTo>
                <a:lnTo>
                  <a:pt x="1163" y="6642"/>
                </a:lnTo>
                <a:lnTo>
                  <a:pt x="1167" y="6635"/>
                </a:lnTo>
                <a:lnTo>
                  <a:pt x="1168" y="6628"/>
                </a:lnTo>
                <a:lnTo>
                  <a:pt x="1166" y="6623"/>
                </a:lnTo>
                <a:lnTo>
                  <a:pt x="1161" y="6619"/>
                </a:lnTo>
                <a:lnTo>
                  <a:pt x="1155" y="6618"/>
                </a:lnTo>
                <a:lnTo>
                  <a:pt x="1147" y="6619"/>
                </a:lnTo>
                <a:lnTo>
                  <a:pt x="1140" y="6623"/>
                </a:lnTo>
                <a:lnTo>
                  <a:pt x="1134" y="6628"/>
                </a:lnTo>
                <a:lnTo>
                  <a:pt x="1131" y="6635"/>
                </a:lnTo>
                <a:close/>
                <a:moveTo>
                  <a:pt x="1084" y="6782"/>
                </a:moveTo>
                <a:lnTo>
                  <a:pt x="1083" y="6789"/>
                </a:lnTo>
                <a:lnTo>
                  <a:pt x="1085" y="6795"/>
                </a:lnTo>
                <a:lnTo>
                  <a:pt x="1089" y="6799"/>
                </a:lnTo>
                <a:lnTo>
                  <a:pt x="1095" y="6801"/>
                </a:lnTo>
                <a:lnTo>
                  <a:pt x="1103" y="6799"/>
                </a:lnTo>
                <a:lnTo>
                  <a:pt x="1110" y="6795"/>
                </a:lnTo>
                <a:lnTo>
                  <a:pt x="1115" y="6789"/>
                </a:lnTo>
                <a:lnTo>
                  <a:pt x="1119" y="6782"/>
                </a:lnTo>
                <a:lnTo>
                  <a:pt x="1120" y="6776"/>
                </a:lnTo>
                <a:lnTo>
                  <a:pt x="1118" y="6770"/>
                </a:lnTo>
                <a:lnTo>
                  <a:pt x="1114" y="6767"/>
                </a:lnTo>
                <a:lnTo>
                  <a:pt x="1107" y="6765"/>
                </a:lnTo>
                <a:lnTo>
                  <a:pt x="1100" y="6767"/>
                </a:lnTo>
                <a:lnTo>
                  <a:pt x="1092" y="6770"/>
                </a:lnTo>
                <a:lnTo>
                  <a:pt x="1087" y="6776"/>
                </a:lnTo>
                <a:lnTo>
                  <a:pt x="1084" y="6782"/>
                </a:lnTo>
                <a:close/>
                <a:moveTo>
                  <a:pt x="1037" y="6930"/>
                </a:moveTo>
                <a:lnTo>
                  <a:pt x="1036" y="6936"/>
                </a:lnTo>
                <a:lnTo>
                  <a:pt x="1038" y="6943"/>
                </a:lnTo>
                <a:lnTo>
                  <a:pt x="1042" y="6946"/>
                </a:lnTo>
                <a:lnTo>
                  <a:pt x="1049" y="6948"/>
                </a:lnTo>
                <a:lnTo>
                  <a:pt x="1056" y="6946"/>
                </a:lnTo>
                <a:lnTo>
                  <a:pt x="1062" y="6943"/>
                </a:lnTo>
                <a:lnTo>
                  <a:pt x="1068" y="6936"/>
                </a:lnTo>
                <a:lnTo>
                  <a:pt x="1071" y="6930"/>
                </a:lnTo>
                <a:lnTo>
                  <a:pt x="1072" y="6923"/>
                </a:lnTo>
                <a:lnTo>
                  <a:pt x="1070" y="6918"/>
                </a:lnTo>
                <a:lnTo>
                  <a:pt x="1066" y="6914"/>
                </a:lnTo>
                <a:lnTo>
                  <a:pt x="1060" y="6913"/>
                </a:lnTo>
                <a:lnTo>
                  <a:pt x="1053" y="6914"/>
                </a:lnTo>
                <a:lnTo>
                  <a:pt x="1045" y="6918"/>
                </a:lnTo>
                <a:lnTo>
                  <a:pt x="1040" y="6923"/>
                </a:lnTo>
                <a:lnTo>
                  <a:pt x="1037" y="6930"/>
                </a:lnTo>
                <a:close/>
                <a:moveTo>
                  <a:pt x="990" y="7078"/>
                </a:moveTo>
                <a:lnTo>
                  <a:pt x="989" y="7085"/>
                </a:lnTo>
                <a:lnTo>
                  <a:pt x="991" y="7090"/>
                </a:lnTo>
                <a:lnTo>
                  <a:pt x="995" y="7093"/>
                </a:lnTo>
                <a:lnTo>
                  <a:pt x="1002" y="7095"/>
                </a:lnTo>
                <a:lnTo>
                  <a:pt x="1009" y="7093"/>
                </a:lnTo>
                <a:lnTo>
                  <a:pt x="1015" y="7090"/>
                </a:lnTo>
                <a:lnTo>
                  <a:pt x="1020" y="7085"/>
                </a:lnTo>
                <a:lnTo>
                  <a:pt x="1023" y="7078"/>
                </a:lnTo>
                <a:lnTo>
                  <a:pt x="1024" y="7071"/>
                </a:lnTo>
                <a:lnTo>
                  <a:pt x="1022" y="7066"/>
                </a:lnTo>
                <a:lnTo>
                  <a:pt x="1018" y="7062"/>
                </a:lnTo>
                <a:lnTo>
                  <a:pt x="1012" y="7061"/>
                </a:lnTo>
                <a:lnTo>
                  <a:pt x="1005" y="7062"/>
                </a:lnTo>
                <a:lnTo>
                  <a:pt x="998" y="7066"/>
                </a:lnTo>
                <a:lnTo>
                  <a:pt x="993" y="7071"/>
                </a:lnTo>
                <a:lnTo>
                  <a:pt x="990" y="7078"/>
                </a:lnTo>
                <a:close/>
                <a:moveTo>
                  <a:pt x="943" y="7226"/>
                </a:moveTo>
                <a:lnTo>
                  <a:pt x="942" y="7232"/>
                </a:lnTo>
                <a:lnTo>
                  <a:pt x="944" y="7237"/>
                </a:lnTo>
                <a:lnTo>
                  <a:pt x="948" y="7240"/>
                </a:lnTo>
                <a:lnTo>
                  <a:pt x="954" y="7242"/>
                </a:lnTo>
                <a:lnTo>
                  <a:pt x="961" y="7240"/>
                </a:lnTo>
                <a:lnTo>
                  <a:pt x="967" y="7237"/>
                </a:lnTo>
                <a:lnTo>
                  <a:pt x="972" y="7232"/>
                </a:lnTo>
                <a:lnTo>
                  <a:pt x="976" y="7226"/>
                </a:lnTo>
                <a:lnTo>
                  <a:pt x="976" y="7219"/>
                </a:lnTo>
                <a:lnTo>
                  <a:pt x="975" y="7213"/>
                </a:lnTo>
                <a:lnTo>
                  <a:pt x="971" y="7210"/>
                </a:lnTo>
                <a:lnTo>
                  <a:pt x="965" y="7209"/>
                </a:lnTo>
                <a:lnTo>
                  <a:pt x="958" y="7210"/>
                </a:lnTo>
                <a:lnTo>
                  <a:pt x="951" y="7213"/>
                </a:lnTo>
                <a:lnTo>
                  <a:pt x="946" y="7219"/>
                </a:lnTo>
                <a:lnTo>
                  <a:pt x="943" y="7226"/>
                </a:lnTo>
                <a:close/>
                <a:moveTo>
                  <a:pt x="896" y="7373"/>
                </a:moveTo>
                <a:lnTo>
                  <a:pt x="895" y="7379"/>
                </a:lnTo>
                <a:lnTo>
                  <a:pt x="897" y="7384"/>
                </a:lnTo>
                <a:lnTo>
                  <a:pt x="901" y="7387"/>
                </a:lnTo>
                <a:lnTo>
                  <a:pt x="907" y="7389"/>
                </a:lnTo>
                <a:lnTo>
                  <a:pt x="914" y="7387"/>
                </a:lnTo>
                <a:lnTo>
                  <a:pt x="920" y="7384"/>
                </a:lnTo>
                <a:lnTo>
                  <a:pt x="925" y="7379"/>
                </a:lnTo>
                <a:lnTo>
                  <a:pt x="928" y="7373"/>
                </a:lnTo>
                <a:lnTo>
                  <a:pt x="929" y="7367"/>
                </a:lnTo>
                <a:lnTo>
                  <a:pt x="927" y="7362"/>
                </a:lnTo>
                <a:lnTo>
                  <a:pt x="923" y="7359"/>
                </a:lnTo>
                <a:lnTo>
                  <a:pt x="917" y="7356"/>
                </a:lnTo>
                <a:lnTo>
                  <a:pt x="911" y="7359"/>
                </a:lnTo>
                <a:lnTo>
                  <a:pt x="904" y="7362"/>
                </a:lnTo>
                <a:lnTo>
                  <a:pt x="899" y="7367"/>
                </a:lnTo>
                <a:lnTo>
                  <a:pt x="896" y="7373"/>
                </a:lnTo>
                <a:close/>
                <a:moveTo>
                  <a:pt x="849" y="7520"/>
                </a:moveTo>
                <a:lnTo>
                  <a:pt x="848" y="7526"/>
                </a:lnTo>
                <a:lnTo>
                  <a:pt x="850" y="7531"/>
                </a:lnTo>
                <a:lnTo>
                  <a:pt x="854" y="7534"/>
                </a:lnTo>
                <a:lnTo>
                  <a:pt x="860" y="7535"/>
                </a:lnTo>
                <a:lnTo>
                  <a:pt x="866" y="7534"/>
                </a:lnTo>
                <a:lnTo>
                  <a:pt x="872" y="7531"/>
                </a:lnTo>
                <a:lnTo>
                  <a:pt x="877" y="7526"/>
                </a:lnTo>
                <a:lnTo>
                  <a:pt x="880" y="7520"/>
                </a:lnTo>
                <a:lnTo>
                  <a:pt x="880" y="7515"/>
                </a:lnTo>
                <a:lnTo>
                  <a:pt x="879" y="7510"/>
                </a:lnTo>
                <a:lnTo>
                  <a:pt x="875" y="7507"/>
                </a:lnTo>
                <a:lnTo>
                  <a:pt x="870" y="7506"/>
                </a:lnTo>
                <a:lnTo>
                  <a:pt x="863" y="7507"/>
                </a:lnTo>
                <a:lnTo>
                  <a:pt x="857" y="7510"/>
                </a:lnTo>
                <a:lnTo>
                  <a:pt x="852" y="7515"/>
                </a:lnTo>
                <a:lnTo>
                  <a:pt x="849" y="7520"/>
                </a:lnTo>
                <a:close/>
                <a:moveTo>
                  <a:pt x="802" y="7668"/>
                </a:moveTo>
                <a:lnTo>
                  <a:pt x="801" y="7673"/>
                </a:lnTo>
                <a:lnTo>
                  <a:pt x="803" y="7678"/>
                </a:lnTo>
                <a:lnTo>
                  <a:pt x="807" y="7681"/>
                </a:lnTo>
                <a:lnTo>
                  <a:pt x="813" y="7682"/>
                </a:lnTo>
                <a:lnTo>
                  <a:pt x="819" y="7681"/>
                </a:lnTo>
                <a:lnTo>
                  <a:pt x="824" y="7678"/>
                </a:lnTo>
                <a:lnTo>
                  <a:pt x="829" y="7673"/>
                </a:lnTo>
                <a:lnTo>
                  <a:pt x="832" y="7668"/>
                </a:lnTo>
                <a:lnTo>
                  <a:pt x="833" y="7662"/>
                </a:lnTo>
                <a:lnTo>
                  <a:pt x="831" y="7657"/>
                </a:lnTo>
                <a:lnTo>
                  <a:pt x="827" y="7654"/>
                </a:lnTo>
                <a:lnTo>
                  <a:pt x="822" y="7653"/>
                </a:lnTo>
                <a:lnTo>
                  <a:pt x="816" y="7654"/>
                </a:lnTo>
                <a:lnTo>
                  <a:pt x="810" y="7657"/>
                </a:lnTo>
                <a:lnTo>
                  <a:pt x="805" y="7662"/>
                </a:lnTo>
                <a:lnTo>
                  <a:pt x="802" y="7668"/>
                </a:lnTo>
                <a:close/>
                <a:moveTo>
                  <a:pt x="756" y="7815"/>
                </a:moveTo>
                <a:lnTo>
                  <a:pt x="755" y="7820"/>
                </a:lnTo>
                <a:lnTo>
                  <a:pt x="756" y="7826"/>
                </a:lnTo>
                <a:lnTo>
                  <a:pt x="760" y="7829"/>
                </a:lnTo>
                <a:lnTo>
                  <a:pt x="766" y="7830"/>
                </a:lnTo>
                <a:lnTo>
                  <a:pt x="771" y="7829"/>
                </a:lnTo>
                <a:lnTo>
                  <a:pt x="777" y="7826"/>
                </a:lnTo>
                <a:lnTo>
                  <a:pt x="781" y="7820"/>
                </a:lnTo>
                <a:lnTo>
                  <a:pt x="784" y="7815"/>
                </a:lnTo>
                <a:lnTo>
                  <a:pt x="784" y="7810"/>
                </a:lnTo>
                <a:lnTo>
                  <a:pt x="783" y="7805"/>
                </a:lnTo>
                <a:lnTo>
                  <a:pt x="779" y="7802"/>
                </a:lnTo>
                <a:lnTo>
                  <a:pt x="775" y="7801"/>
                </a:lnTo>
                <a:lnTo>
                  <a:pt x="769" y="7802"/>
                </a:lnTo>
                <a:lnTo>
                  <a:pt x="764" y="7805"/>
                </a:lnTo>
                <a:lnTo>
                  <a:pt x="758" y="7810"/>
                </a:lnTo>
                <a:lnTo>
                  <a:pt x="756" y="7815"/>
                </a:lnTo>
                <a:close/>
                <a:moveTo>
                  <a:pt x="709" y="7962"/>
                </a:moveTo>
                <a:lnTo>
                  <a:pt x="708" y="7969"/>
                </a:lnTo>
                <a:lnTo>
                  <a:pt x="709" y="7973"/>
                </a:lnTo>
                <a:lnTo>
                  <a:pt x="713" y="7976"/>
                </a:lnTo>
                <a:lnTo>
                  <a:pt x="719" y="7977"/>
                </a:lnTo>
                <a:lnTo>
                  <a:pt x="724" y="7976"/>
                </a:lnTo>
                <a:lnTo>
                  <a:pt x="729" y="7973"/>
                </a:lnTo>
                <a:lnTo>
                  <a:pt x="733" y="7969"/>
                </a:lnTo>
                <a:lnTo>
                  <a:pt x="736" y="7962"/>
                </a:lnTo>
                <a:lnTo>
                  <a:pt x="737" y="7957"/>
                </a:lnTo>
                <a:lnTo>
                  <a:pt x="735" y="7953"/>
                </a:lnTo>
                <a:lnTo>
                  <a:pt x="732" y="7950"/>
                </a:lnTo>
                <a:lnTo>
                  <a:pt x="727" y="7949"/>
                </a:lnTo>
                <a:lnTo>
                  <a:pt x="722" y="7950"/>
                </a:lnTo>
                <a:lnTo>
                  <a:pt x="715" y="7953"/>
                </a:lnTo>
                <a:lnTo>
                  <a:pt x="711" y="7957"/>
                </a:lnTo>
                <a:lnTo>
                  <a:pt x="709" y="7962"/>
                </a:lnTo>
                <a:close/>
                <a:moveTo>
                  <a:pt x="662" y="8111"/>
                </a:moveTo>
                <a:lnTo>
                  <a:pt x="661" y="8116"/>
                </a:lnTo>
                <a:lnTo>
                  <a:pt x="663" y="8120"/>
                </a:lnTo>
                <a:lnTo>
                  <a:pt x="666" y="8122"/>
                </a:lnTo>
                <a:lnTo>
                  <a:pt x="671" y="8123"/>
                </a:lnTo>
                <a:lnTo>
                  <a:pt x="677" y="8122"/>
                </a:lnTo>
                <a:lnTo>
                  <a:pt x="681" y="8120"/>
                </a:lnTo>
                <a:lnTo>
                  <a:pt x="685" y="8116"/>
                </a:lnTo>
                <a:lnTo>
                  <a:pt x="688" y="8111"/>
                </a:lnTo>
                <a:lnTo>
                  <a:pt x="688" y="8106"/>
                </a:lnTo>
                <a:lnTo>
                  <a:pt x="687" y="8101"/>
                </a:lnTo>
                <a:lnTo>
                  <a:pt x="684" y="8098"/>
                </a:lnTo>
                <a:lnTo>
                  <a:pt x="679" y="8097"/>
                </a:lnTo>
                <a:lnTo>
                  <a:pt x="674" y="8098"/>
                </a:lnTo>
                <a:lnTo>
                  <a:pt x="669" y="8101"/>
                </a:lnTo>
                <a:lnTo>
                  <a:pt x="665" y="8106"/>
                </a:lnTo>
                <a:lnTo>
                  <a:pt x="662" y="8111"/>
                </a:lnTo>
                <a:close/>
                <a:moveTo>
                  <a:pt x="615" y="8258"/>
                </a:moveTo>
                <a:lnTo>
                  <a:pt x="614" y="8263"/>
                </a:lnTo>
                <a:lnTo>
                  <a:pt x="616" y="8267"/>
                </a:lnTo>
                <a:lnTo>
                  <a:pt x="619" y="8269"/>
                </a:lnTo>
                <a:lnTo>
                  <a:pt x="624" y="8270"/>
                </a:lnTo>
                <a:lnTo>
                  <a:pt x="629" y="8269"/>
                </a:lnTo>
                <a:lnTo>
                  <a:pt x="634" y="8267"/>
                </a:lnTo>
                <a:lnTo>
                  <a:pt x="638" y="8263"/>
                </a:lnTo>
                <a:lnTo>
                  <a:pt x="640" y="8258"/>
                </a:lnTo>
                <a:lnTo>
                  <a:pt x="641" y="8253"/>
                </a:lnTo>
                <a:lnTo>
                  <a:pt x="639" y="8250"/>
                </a:lnTo>
                <a:lnTo>
                  <a:pt x="636" y="8247"/>
                </a:lnTo>
                <a:lnTo>
                  <a:pt x="632" y="8246"/>
                </a:lnTo>
                <a:lnTo>
                  <a:pt x="627" y="8247"/>
                </a:lnTo>
                <a:lnTo>
                  <a:pt x="622" y="8250"/>
                </a:lnTo>
                <a:lnTo>
                  <a:pt x="617" y="8253"/>
                </a:lnTo>
                <a:lnTo>
                  <a:pt x="615" y="8258"/>
                </a:lnTo>
                <a:close/>
                <a:moveTo>
                  <a:pt x="568" y="8405"/>
                </a:moveTo>
                <a:lnTo>
                  <a:pt x="568" y="8410"/>
                </a:lnTo>
                <a:lnTo>
                  <a:pt x="569" y="8413"/>
                </a:lnTo>
                <a:lnTo>
                  <a:pt x="572" y="8416"/>
                </a:lnTo>
                <a:lnTo>
                  <a:pt x="577" y="8417"/>
                </a:lnTo>
                <a:lnTo>
                  <a:pt x="582" y="8416"/>
                </a:lnTo>
                <a:lnTo>
                  <a:pt x="586" y="8413"/>
                </a:lnTo>
                <a:lnTo>
                  <a:pt x="590" y="8410"/>
                </a:lnTo>
                <a:lnTo>
                  <a:pt x="592" y="8405"/>
                </a:lnTo>
                <a:lnTo>
                  <a:pt x="592" y="8401"/>
                </a:lnTo>
                <a:lnTo>
                  <a:pt x="591" y="8398"/>
                </a:lnTo>
                <a:lnTo>
                  <a:pt x="588" y="8395"/>
                </a:lnTo>
                <a:lnTo>
                  <a:pt x="584" y="8394"/>
                </a:lnTo>
                <a:lnTo>
                  <a:pt x="580" y="8395"/>
                </a:lnTo>
                <a:lnTo>
                  <a:pt x="575" y="8398"/>
                </a:lnTo>
                <a:lnTo>
                  <a:pt x="571" y="8401"/>
                </a:lnTo>
                <a:lnTo>
                  <a:pt x="568" y="8405"/>
                </a:lnTo>
                <a:close/>
                <a:moveTo>
                  <a:pt x="522" y="8553"/>
                </a:moveTo>
                <a:lnTo>
                  <a:pt x="521" y="8557"/>
                </a:lnTo>
                <a:lnTo>
                  <a:pt x="523" y="8560"/>
                </a:lnTo>
                <a:lnTo>
                  <a:pt x="525" y="8562"/>
                </a:lnTo>
                <a:lnTo>
                  <a:pt x="530" y="8563"/>
                </a:lnTo>
                <a:lnTo>
                  <a:pt x="534" y="8562"/>
                </a:lnTo>
                <a:lnTo>
                  <a:pt x="538" y="8560"/>
                </a:lnTo>
                <a:lnTo>
                  <a:pt x="542" y="8557"/>
                </a:lnTo>
                <a:lnTo>
                  <a:pt x="544" y="8553"/>
                </a:lnTo>
                <a:lnTo>
                  <a:pt x="544" y="8549"/>
                </a:lnTo>
                <a:lnTo>
                  <a:pt x="543" y="8546"/>
                </a:lnTo>
                <a:lnTo>
                  <a:pt x="540" y="8543"/>
                </a:lnTo>
                <a:lnTo>
                  <a:pt x="537" y="8542"/>
                </a:lnTo>
                <a:lnTo>
                  <a:pt x="532" y="8543"/>
                </a:lnTo>
                <a:lnTo>
                  <a:pt x="528" y="8546"/>
                </a:lnTo>
                <a:lnTo>
                  <a:pt x="524" y="8549"/>
                </a:lnTo>
                <a:lnTo>
                  <a:pt x="522" y="8553"/>
                </a:lnTo>
                <a:close/>
                <a:moveTo>
                  <a:pt x="475" y="8700"/>
                </a:moveTo>
                <a:lnTo>
                  <a:pt x="474" y="8704"/>
                </a:lnTo>
                <a:lnTo>
                  <a:pt x="476" y="8707"/>
                </a:lnTo>
                <a:lnTo>
                  <a:pt x="479" y="8709"/>
                </a:lnTo>
                <a:lnTo>
                  <a:pt x="483" y="8710"/>
                </a:lnTo>
                <a:lnTo>
                  <a:pt x="487" y="8709"/>
                </a:lnTo>
                <a:lnTo>
                  <a:pt x="491" y="8707"/>
                </a:lnTo>
                <a:lnTo>
                  <a:pt x="494" y="8704"/>
                </a:lnTo>
                <a:lnTo>
                  <a:pt x="496" y="8700"/>
                </a:lnTo>
                <a:lnTo>
                  <a:pt x="496" y="8696"/>
                </a:lnTo>
                <a:lnTo>
                  <a:pt x="495" y="8693"/>
                </a:lnTo>
                <a:lnTo>
                  <a:pt x="493" y="8691"/>
                </a:lnTo>
                <a:lnTo>
                  <a:pt x="489" y="8690"/>
                </a:lnTo>
                <a:lnTo>
                  <a:pt x="485" y="8691"/>
                </a:lnTo>
                <a:lnTo>
                  <a:pt x="481" y="8693"/>
                </a:lnTo>
                <a:lnTo>
                  <a:pt x="477" y="8696"/>
                </a:lnTo>
                <a:lnTo>
                  <a:pt x="475" y="8700"/>
                </a:lnTo>
                <a:close/>
                <a:moveTo>
                  <a:pt x="428" y="8848"/>
                </a:moveTo>
                <a:lnTo>
                  <a:pt x="428" y="8851"/>
                </a:lnTo>
                <a:lnTo>
                  <a:pt x="429" y="8855"/>
                </a:lnTo>
                <a:lnTo>
                  <a:pt x="432" y="8857"/>
                </a:lnTo>
                <a:lnTo>
                  <a:pt x="436" y="8858"/>
                </a:lnTo>
                <a:lnTo>
                  <a:pt x="439" y="8857"/>
                </a:lnTo>
                <a:lnTo>
                  <a:pt x="443" y="8855"/>
                </a:lnTo>
                <a:lnTo>
                  <a:pt x="446" y="8851"/>
                </a:lnTo>
                <a:lnTo>
                  <a:pt x="448" y="8848"/>
                </a:lnTo>
                <a:lnTo>
                  <a:pt x="448" y="8844"/>
                </a:lnTo>
                <a:lnTo>
                  <a:pt x="447" y="8841"/>
                </a:lnTo>
                <a:lnTo>
                  <a:pt x="445" y="8839"/>
                </a:lnTo>
                <a:lnTo>
                  <a:pt x="442" y="8838"/>
                </a:lnTo>
                <a:lnTo>
                  <a:pt x="438" y="8839"/>
                </a:lnTo>
                <a:lnTo>
                  <a:pt x="434" y="8841"/>
                </a:lnTo>
                <a:lnTo>
                  <a:pt x="430" y="8844"/>
                </a:lnTo>
                <a:lnTo>
                  <a:pt x="428" y="8848"/>
                </a:lnTo>
                <a:close/>
                <a:moveTo>
                  <a:pt x="382" y="8996"/>
                </a:moveTo>
                <a:lnTo>
                  <a:pt x="381" y="8999"/>
                </a:lnTo>
                <a:lnTo>
                  <a:pt x="382" y="9002"/>
                </a:lnTo>
                <a:lnTo>
                  <a:pt x="385" y="9004"/>
                </a:lnTo>
                <a:lnTo>
                  <a:pt x="388" y="9004"/>
                </a:lnTo>
                <a:lnTo>
                  <a:pt x="392" y="9004"/>
                </a:lnTo>
                <a:lnTo>
                  <a:pt x="395" y="9002"/>
                </a:lnTo>
                <a:lnTo>
                  <a:pt x="398" y="8999"/>
                </a:lnTo>
                <a:lnTo>
                  <a:pt x="400" y="8996"/>
                </a:lnTo>
                <a:lnTo>
                  <a:pt x="400" y="8993"/>
                </a:lnTo>
                <a:lnTo>
                  <a:pt x="399" y="8989"/>
                </a:lnTo>
                <a:lnTo>
                  <a:pt x="397" y="8987"/>
                </a:lnTo>
                <a:lnTo>
                  <a:pt x="394" y="8987"/>
                </a:lnTo>
                <a:lnTo>
                  <a:pt x="390" y="8987"/>
                </a:lnTo>
                <a:lnTo>
                  <a:pt x="387" y="8989"/>
                </a:lnTo>
                <a:lnTo>
                  <a:pt x="384" y="8993"/>
                </a:lnTo>
                <a:lnTo>
                  <a:pt x="382" y="8996"/>
                </a:lnTo>
                <a:close/>
                <a:moveTo>
                  <a:pt x="351" y="9143"/>
                </a:moveTo>
                <a:lnTo>
                  <a:pt x="352" y="9140"/>
                </a:lnTo>
                <a:lnTo>
                  <a:pt x="351" y="9138"/>
                </a:lnTo>
                <a:lnTo>
                  <a:pt x="349" y="9136"/>
                </a:lnTo>
                <a:lnTo>
                  <a:pt x="346" y="9136"/>
                </a:lnTo>
                <a:lnTo>
                  <a:pt x="343" y="9136"/>
                </a:lnTo>
                <a:lnTo>
                  <a:pt x="340" y="9138"/>
                </a:lnTo>
                <a:lnTo>
                  <a:pt x="338" y="9140"/>
                </a:lnTo>
                <a:lnTo>
                  <a:pt x="335" y="9143"/>
                </a:lnTo>
                <a:lnTo>
                  <a:pt x="335" y="9146"/>
                </a:lnTo>
                <a:lnTo>
                  <a:pt x="337" y="9149"/>
                </a:lnTo>
                <a:lnTo>
                  <a:pt x="339" y="9150"/>
                </a:lnTo>
                <a:lnTo>
                  <a:pt x="341" y="9151"/>
                </a:lnTo>
                <a:lnTo>
                  <a:pt x="345" y="9150"/>
                </a:lnTo>
                <a:lnTo>
                  <a:pt x="347" y="9149"/>
                </a:lnTo>
                <a:lnTo>
                  <a:pt x="350" y="9146"/>
                </a:lnTo>
                <a:lnTo>
                  <a:pt x="351" y="9143"/>
                </a:lnTo>
                <a:close/>
                <a:moveTo>
                  <a:pt x="303" y="9291"/>
                </a:moveTo>
                <a:lnTo>
                  <a:pt x="304" y="9288"/>
                </a:lnTo>
                <a:lnTo>
                  <a:pt x="303" y="9286"/>
                </a:lnTo>
                <a:lnTo>
                  <a:pt x="301" y="9284"/>
                </a:lnTo>
                <a:lnTo>
                  <a:pt x="299" y="9284"/>
                </a:lnTo>
                <a:lnTo>
                  <a:pt x="296" y="9284"/>
                </a:lnTo>
                <a:lnTo>
                  <a:pt x="293" y="9286"/>
                </a:lnTo>
                <a:lnTo>
                  <a:pt x="291" y="9288"/>
                </a:lnTo>
                <a:lnTo>
                  <a:pt x="290" y="9291"/>
                </a:lnTo>
                <a:lnTo>
                  <a:pt x="289" y="9293"/>
                </a:lnTo>
                <a:lnTo>
                  <a:pt x="290" y="9296"/>
                </a:lnTo>
                <a:lnTo>
                  <a:pt x="292" y="9297"/>
                </a:lnTo>
                <a:lnTo>
                  <a:pt x="294" y="9297"/>
                </a:lnTo>
                <a:lnTo>
                  <a:pt x="297" y="9297"/>
                </a:lnTo>
                <a:lnTo>
                  <a:pt x="300" y="9296"/>
                </a:lnTo>
                <a:lnTo>
                  <a:pt x="302" y="9293"/>
                </a:lnTo>
                <a:lnTo>
                  <a:pt x="303" y="9291"/>
                </a:lnTo>
                <a:close/>
                <a:moveTo>
                  <a:pt x="255" y="9438"/>
                </a:moveTo>
                <a:lnTo>
                  <a:pt x="255" y="9436"/>
                </a:lnTo>
                <a:lnTo>
                  <a:pt x="255" y="9434"/>
                </a:lnTo>
                <a:lnTo>
                  <a:pt x="253" y="9433"/>
                </a:lnTo>
                <a:lnTo>
                  <a:pt x="251" y="9432"/>
                </a:lnTo>
                <a:lnTo>
                  <a:pt x="249" y="9433"/>
                </a:lnTo>
                <a:lnTo>
                  <a:pt x="246" y="9434"/>
                </a:lnTo>
                <a:lnTo>
                  <a:pt x="244" y="9436"/>
                </a:lnTo>
                <a:lnTo>
                  <a:pt x="243" y="9438"/>
                </a:lnTo>
                <a:lnTo>
                  <a:pt x="243" y="9440"/>
                </a:lnTo>
                <a:lnTo>
                  <a:pt x="243" y="9442"/>
                </a:lnTo>
                <a:lnTo>
                  <a:pt x="245" y="9444"/>
                </a:lnTo>
                <a:lnTo>
                  <a:pt x="247" y="9444"/>
                </a:lnTo>
                <a:lnTo>
                  <a:pt x="250" y="9444"/>
                </a:lnTo>
                <a:lnTo>
                  <a:pt x="252" y="9442"/>
                </a:lnTo>
                <a:lnTo>
                  <a:pt x="254" y="9440"/>
                </a:lnTo>
                <a:lnTo>
                  <a:pt x="255" y="9438"/>
                </a:lnTo>
                <a:close/>
                <a:moveTo>
                  <a:pt x="207" y="9585"/>
                </a:moveTo>
                <a:lnTo>
                  <a:pt x="207" y="9583"/>
                </a:lnTo>
                <a:lnTo>
                  <a:pt x="207" y="9582"/>
                </a:lnTo>
                <a:lnTo>
                  <a:pt x="205" y="9581"/>
                </a:lnTo>
                <a:lnTo>
                  <a:pt x="203" y="9580"/>
                </a:lnTo>
                <a:lnTo>
                  <a:pt x="201" y="9581"/>
                </a:lnTo>
                <a:lnTo>
                  <a:pt x="199" y="9582"/>
                </a:lnTo>
                <a:lnTo>
                  <a:pt x="198" y="9583"/>
                </a:lnTo>
                <a:lnTo>
                  <a:pt x="196" y="9585"/>
                </a:lnTo>
                <a:lnTo>
                  <a:pt x="196" y="9587"/>
                </a:lnTo>
                <a:lnTo>
                  <a:pt x="197" y="9589"/>
                </a:lnTo>
                <a:lnTo>
                  <a:pt x="198" y="9590"/>
                </a:lnTo>
                <a:lnTo>
                  <a:pt x="200" y="9591"/>
                </a:lnTo>
                <a:lnTo>
                  <a:pt x="202" y="9590"/>
                </a:lnTo>
                <a:lnTo>
                  <a:pt x="204" y="9589"/>
                </a:lnTo>
                <a:lnTo>
                  <a:pt x="206" y="9587"/>
                </a:lnTo>
                <a:lnTo>
                  <a:pt x="207" y="9585"/>
                </a:lnTo>
                <a:close/>
                <a:moveTo>
                  <a:pt x="159" y="9733"/>
                </a:moveTo>
                <a:lnTo>
                  <a:pt x="159" y="9731"/>
                </a:lnTo>
                <a:lnTo>
                  <a:pt x="158" y="9730"/>
                </a:lnTo>
                <a:lnTo>
                  <a:pt x="157" y="9729"/>
                </a:lnTo>
                <a:lnTo>
                  <a:pt x="156" y="9728"/>
                </a:lnTo>
                <a:lnTo>
                  <a:pt x="154" y="9729"/>
                </a:lnTo>
                <a:lnTo>
                  <a:pt x="152" y="9730"/>
                </a:lnTo>
                <a:lnTo>
                  <a:pt x="151" y="9731"/>
                </a:lnTo>
                <a:lnTo>
                  <a:pt x="150" y="9733"/>
                </a:lnTo>
                <a:lnTo>
                  <a:pt x="150" y="9735"/>
                </a:lnTo>
                <a:lnTo>
                  <a:pt x="150" y="9736"/>
                </a:lnTo>
                <a:lnTo>
                  <a:pt x="151" y="9737"/>
                </a:lnTo>
                <a:lnTo>
                  <a:pt x="153" y="9737"/>
                </a:lnTo>
                <a:lnTo>
                  <a:pt x="155" y="9737"/>
                </a:lnTo>
                <a:lnTo>
                  <a:pt x="156" y="9736"/>
                </a:lnTo>
                <a:lnTo>
                  <a:pt x="158" y="9735"/>
                </a:lnTo>
                <a:lnTo>
                  <a:pt x="159" y="9733"/>
                </a:lnTo>
                <a:close/>
                <a:moveTo>
                  <a:pt x="3084" y="147"/>
                </a:moveTo>
                <a:lnTo>
                  <a:pt x="3087" y="146"/>
                </a:lnTo>
                <a:lnTo>
                  <a:pt x="3088" y="144"/>
                </a:lnTo>
                <a:lnTo>
                  <a:pt x="3088" y="143"/>
                </a:lnTo>
                <a:lnTo>
                  <a:pt x="3088" y="142"/>
                </a:lnTo>
                <a:lnTo>
                  <a:pt x="3087" y="141"/>
                </a:lnTo>
                <a:lnTo>
                  <a:pt x="3086" y="141"/>
                </a:lnTo>
                <a:lnTo>
                  <a:pt x="3084" y="142"/>
                </a:lnTo>
                <a:lnTo>
                  <a:pt x="3082" y="144"/>
                </a:lnTo>
                <a:lnTo>
                  <a:pt x="3082" y="145"/>
                </a:lnTo>
                <a:lnTo>
                  <a:pt x="3082" y="146"/>
                </a:lnTo>
                <a:lnTo>
                  <a:pt x="3083" y="147"/>
                </a:lnTo>
                <a:lnTo>
                  <a:pt x="3084" y="147"/>
                </a:lnTo>
                <a:close/>
                <a:moveTo>
                  <a:pt x="3036" y="295"/>
                </a:moveTo>
                <a:lnTo>
                  <a:pt x="3040" y="294"/>
                </a:lnTo>
                <a:lnTo>
                  <a:pt x="3042" y="291"/>
                </a:lnTo>
                <a:lnTo>
                  <a:pt x="3042" y="290"/>
                </a:lnTo>
                <a:lnTo>
                  <a:pt x="3041" y="289"/>
                </a:lnTo>
                <a:lnTo>
                  <a:pt x="3040" y="288"/>
                </a:lnTo>
                <a:lnTo>
                  <a:pt x="3039" y="287"/>
                </a:lnTo>
                <a:lnTo>
                  <a:pt x="3036" y="289"/>
                </a:lnTo>
                <a:lnTo>
                  <a:pt x="3034" y="291"/>
                </a:lnTo>
                <a:lnTo>
                  <a:pt x="3034" y="293"/>
                </a:lnTo>
                <a:lnTo>
                  <a:pt x="3034" y="294"/>
                </a:lnTo>
                <a:lnTo>
                  <a:pt x="3035" y="295"/>
                </a:lnTo>
                <a:lnTo>
                  <a:pt x="3036" y="295"/>
                </a:lnTo>
                <a:close/>
                <a:moveTo>
                  <a:pt x="2989" y="445"/>
                </a:moveTo>
                <a:lnTo>
                  <a:pt x="2991" y="443"/>
                </a:lnTo>
                <a:lnTo>
                  <a:pt x="2993" y="442"/>
                </a:lnTo>
                <a:lnTo>
                  <a:pt x="2994" y="441"/>
                </a:lnTo>
                <a:lnTo>
                  <a:pt x="2995" y="439"/>
                </a:lnTo>
                <a:lnTo>
                  <a:pt x="2995" y="437"/>
                </a:lnTo>
                <a:lnTo>
                  <a:pt x="2995" y="435"/>
                </a:lnTo>
                <a:lnTo>
                  <a:pt x="2994" y="434"/>
                </a:lnTo>
                <a:lnTo>
                  <a:pt x="2992" y="434"/>
                </a:lnTo>
                <a:lnTo>
                  <a:pt x="2990" y="434"/>
                </a:lnTo>
                <a:lnTo>
                  <a:pt x="2988" y="435"/>
                </a:lnTo>
                <a:lnTo>
                  <a:pt x="2987" y="437"/>
                </a:lnTo>
                <a:lnTo>
                  <a:pt x="2986" y="439"/>
                </a:lnTo>
                <a:lnTo>
                  <a:pt x="2985" y="441"/>
                </a:lnTo>
                <a:lnTo>
                  <a:pt x="2986" y="442"/>
                </a:lnTo>
                <a:lnTo>
                  <a:pt x="2987" y="443"/>
                </a:lnTo>
                <a:lnTo>
                  <a:pt x="2989" y="445"/>
                </a:lnTo>
                <a:close/>
                <a:moveTo>
                  <a:pt x="2941" y="592"/>
                </a:moveTo>
                <a:lnTo>
                  <a:pt x="2943" y="592"/>
                </a:lnTo>
                <a:lnTo>
                  <a:pt x="2945" y="591"/>
                </a:lnTo>
                <a:lnTo>
                  <a:pt x="2947" y="589"/>
                </a:lnTo>
                <a:lnTo>
                  <a:pt x="2948" y="587"/>
                </a:lnTo>
                <a:lnTo>
                  <a:pt x="2948" y="585"/>
                </a:lnTo>
                <a:lnTo>
                  <a:pt x="2948" y="582"/>
                </a:lnTo>
                <a:lnTo>
                  <a:pt x="2947" y="581"/>
                </a:lnTo>
                <a:lnTo>
                  <a:pt x="2945" y="581"/>
                </a:lnTo>
                <a:lnTo>
                  <a:pt x="2942" y="581"/>
                </a:lnTo>
                <a:lnTo>
                  <a:pt x="2940" y="582"/>
                </a:lnTo>
                <a:lnTo>
                  <a:pt x="2939" y="585"/>
                </a:lnTo>
                <a:lnTo>
                  <a:pt x="2938" y="587"/>
                </a:lnTo>
                <a:lnTo>
                  <a:pt x="2938" y="589"/>
                </a:lnTo>
                <a:lnTo>
                  <a:pt x="2938" y="591"/>
                </a:lnTo>
                <a:lnTo>
                  <a:pt x="2939" y="592"/>
                </a:lnTo>
                <a:lnTo>
                  <a:pt x="2941" y="592"/>
                </a:lnTo>
                <a:close/>
                <a:moveTo>
                  <a:pt x="2894" y="741"/>
                </a:moveTo>
                <a:lnTo>
                  <a:pt x="2896" y="740"/>
                </a:lnTo>
                <a:lnTo>
                  <a:pt x="2898" y="739"/>
                </a:lnTo>
                <a:lnTo>
                  <a:pt x="2900" y="737"/>
                </a:lnTo>
                <a:lnTo>
                  <a:pt x="2903" y="735"/>
                </a:lnTo>
                <a:lnTo>
                  <a:pt x="2903" y="732"/>
                </a:lnTo>
                <a:lnTo>
                  <a:pt x="2902" y="730"/>
                </a:lnTo>
                <a:lnTo>
                  <a:pt x="2900" y="729"/>
                </a:lnTo>
                <a:lnTo>
                  <a:pt x="2898" y="728"/>
                </a:lnTo>
                <a:lnTo>
                  <a:pt x="2895" y="729"/>
                </a:lnTo>
                <a:lnTo>
                  <a:pt x="2893" y="730"/>
                </a:lnTo>
                <a:lnTo>
                  <a:pt x="2891" y="732"/>
                </a:lnTo>
                <a:lnTo>
                  <a:pt x="2890" y="735"/>
                </a:lnTo>
                <a:lnTo>
                  <a:pt x="2889" y="737"/>
                </a:lnTo>
                <a:lnTo>
                  <a:pt x="2890" y="739"/>
                </a:lnTo>
                <a:lnTo>
                  <a:pt x="2891" y="740"/>
                </a:lnTo>
                <a:lnTo>
                  <a:pt x="2894" y="741"/>
                </a:lnTo>
                <a:close/>
                <a:moveTo>
                  <a:pt x="2846" y="889"/>
                </a:moveTo>
                <a:lnTo>
                  <a:pt x="2849" y="888"/>
                </a:lnTo>
                <a:lnTo>
                  <a:pt x="2851" y="887"/>
                </a:lnTo>
                <a:lnTo>
                  <a:pt x="2855" y="885"/>
                </a:lnTo>
                <a:lnTo>
                  <a:pt x="2856" y="882"/>
                </a:lnTo>
                <a:lnTo>
                  <a:pt x="2856" y="879"/>
                </a:lnTo>
                <a:lnTo>
                  <a:pt x="2856" y="877"/>
                </a:lnTo>
                <a:lnTo>
                  <a:pt x="2853" y="876"/>
                </a:lnTo>
                <a:lnTo>
                  <a:pt x="2850" y="875"/>
                </a:lnTo>
                <a:lnTo>
                  <a:pt x="2848" y="876"/>
                </a:lnTo>
                <a:lnTo>
                  <a:pt x="2845" y="877"/>
                </a:lnTo>
                <a:lnTo>
                  <a:pt x="2843" y="879"/>
                </a:lnTo>
                <a:lnTo>
                  <a:pt x="2841" y="882"/>
                </a:lnTo>
                <a:lnTo>
                  <a:pt x="2841" y="885"/>
                </a:lnTo>
                <a:lnTo>
                  <a:pt x="2842" y="887"/>
                </a:lnTo>
                <a:lnTo>
                  <a:pt x="2844" y="888"/>
                </a:lnTo>
                <a:lnTo>
                  <a:pt x="2846" y="889"/>
                </a:lnTo>
                <a:close/>
                <a:moveTo>
                  <a:pt x="2799" y="1036"/>
                </a:moveTo>
                <a:lnTo>
                  <a:pt x="2802" y="1036"/>
                </a:lnTo>
                <a:lnTo>
                  <a:pt x="2804" y="1034"/>
                </a:lnTo>
                <a:lnTo>
                  <a:pt x="2808" y="1032"/>
                </a:lnTo>
                <a:lnTo>
                  <a:pt x="2809" y="1029"/>
                </a:lnTo>
                <a:lnTo>
                  <a:pt x="2809" y="1026"/>
                </a:lnTo>
                <a:lnTo>
                  <a:pt x="2809" y="1024"/>
                </a:lnTo>
                <a:lnTo>
                  <a:pt x="2807" y="1023"/>
                </a:lnTo>
                <a:lnTo>
                  <a:pt x="2803" y="1022"/>
                </a:lnTo>
                <a:lnTo>
                  <a:pt x="2800" y="1023"/>
                </a:lnTo>
                <a:lnTo>
                  <a:pt x="2797" y="1024"/>
                </a:lnTo>
                <a:lnTo>
                  <a:pt x="2795" y="1026"/>
                </a:lnTo>
                <a:lnTo>
                  <a:pt x="2794" y="1029"/>
                </a:lnTo>
                <a:lnTo>
                  <a:pt x="2793" y="1032"/>
                </a:lnTo>
                <a:lnTo>
                  <a:pt x="2794" y="1034"/>
                </a:lnTo>
                <a:lnTo>
                  <a:pt x="2796" y="1036"/>
                </a:lnTo>
                <a:lnTo>
                  <a:pt x="2799" y="1036"/>
                </a:lnTo>
                <a:close/>
                <a:moveTo>
                  <a:pt x="2751" y="1185"/>
                </a:moveTo>
                <a:lnTo>
                  <a:pt x="2754" y="1184"/>
                </a:lnTo>
                <a:lnTo>
                  <a:pt x="2757" y="1182"/>
                </a:lnTo>
                <a:lnTo>
                  <a:pt x="2761" y="1180"/>
                </a:lnTo>
                <a:lnTo>
                  <a:pt x="2763" y="1177"/>
                </a:lnTo>
                <a:lnTo>
                  <a:pt x="2763" y="1173"/>
                </a:lnTo>
                <a:lnTo>
                  <a:pt x="2762" y="1171"/>
                </a:lnTo>
                <a:lnTo>
                  <a:pt x="2760" y="1169"/>
                </a:lnTo>
                <a:lnTo>
                  <a:pt x="2756" y="1169"/>
                </a:lnTo>
                <a:lnTo>
                  <a:pt x="2753" y="1169"/>
                </a:lnTo>
                <a:lnTo>
                  <a:pt x="2750" y="1171"/>
                </a:lnTo>
                <a:lnTo>
                  <a:pt x="2747" y="1173"/>
                </a:lnTo>
                <a:lnTo>
                  <a:pt x="2745" y="1177"/>
                </a:lnTo>
                <a:lnTo>
                  <a:pt x="2745" y="1180"/>
                </a:lnTo>
                <a:lnTo>
                  <a:pt x="2746" y="1182"/>
                </a:lnTo>
                <a:lnTo>
                  <a:pt x="2748" y="1184"/>
                </a:lnTo>
                <a:lnTo>
                  <a:pt x="2751" y="1185"/>
                </a:lnTo>
                <a:close/>
                <a:moveTo>
                  <a:pt x="2703" y="1333"/>
                </a:moveTo>
                <a:lnTo>
                  <a:pt x="2707" y="1333"/>
                </a:lnTo>
                <a:lnTo>
                  <a:pt x="2710" y="1330"/>
                </a:lnTo>
                <a:lnTo>
                  <a:pt x="2714" y="1327"/>
                </a:lnTo>
                <a:lnTo>
                  <a:pt x="2716" y="1324"/>
                </a:lnTo>
                <a:lnTo>
                  <a:pt x="2716" y="1321"/>
                </a:lnTo>
                <a:lnTo>
                  <a:pt x="2715" y="1318"/>
                </a:lnTo>
                <a:lnTo>
                  <a:pt x="2713" y="1316"/>
                </a:lnTo>
                <a:lnTo>
                  <a:pt x="2709" y="1316"/>
                </a:lnTo>
                <a:lnTo>
                  <a:pt x="2705" y="1316"/>
                </a:lnTo>
                <a:lnTo>
                  <a:pt x="2702" y="1318"/>
                </a:lnTo>
                <a:lnTo>
                  <a:pt x="2699" y="1321"/>
                </a:lnTo>
                <a:lnTo>
                  <a:pt x="2698" y="1324"/>
                </a:lnTo>
                <a:lnTo>
                  <a:pt x="2697" y="1327"/>
                </a:lnTo>
                <a:lnTo>
                  <a:pt x="2698" y="1330"/>
                </a:lnTo>
                <a:lnTo>
                  <a:pt x="2700" y="1333"/>
                </a:lnTo>
                <a:lnTo>
                  <a:pt x="2703" y="1333"/>
                </a:lnTo>
                <a:close/>
                <a:moveTo>
                  <a:pt x="2656" y="1482"/>
                </a:moveTo>
                <a:lnTo>
                  <a:pt x="2660" y="1481"/>
                </a:lnTo>
                <a:lnTo>
                  <a:pt x="2663" y="1479"/>
                </a:lnTo>
                <a:lnTo>
                  <a:pt x="2667" y="1476"/>
                </a:lnTo>
                <a:lnTo>
                  <a:pt x="2669" y="1472"/>
                </a:lnTo>
                <a:lnTo>
                  <a:pt x="2669" y="1468"/>
                </a:lnTo>
                <a:lnTo>
                  <a:pt x="2668" y="1465"/>
                </a:lnTo>
                <a:lnTo>
                  <a:pt x="2666" y="1463"/>
                </a:lnTo>
                <a:lnTo>
                  <a:pt x="2662" y="1462"/>
                </a:lnTo>
                <a:lnTo>
                  <a:pt x="2658" y="1463"/>
                </a:lnTo>
                <a:lnTo>
                  <a:pt x="2654" y="1465"/>
                </a:lnTo>
                <a:lnTo>
                  <a:pt x="2651" y="1468"/>
                </a:lnTo>
                <a:lnTo>
                  <a:pt x="2650" y="1472"/>
                </a:lnTo>
                <a:lnTo>
                  <a:pt x="2649" y="1476"/>
                </a:lnTo>
                <a:lnTo>
                  <a:pt x="2650" y="1479"/>
                </a:lnTo>
                <a:lnTo>
                  <a:pt x="2652" y="1481"/>
                </a:lnTo>
                <a:lnTo>
                  <a:pt x="2656" y="1482"/>
                </a:lnTo>
                <a:close/>
                <a:moveTo>
                  <a:pt x="2608" y="1629"/>
                </a:moveTo>
                <a:lnTo>
                  <a:pt x="2612" y="1629"/>
                </a:lnTo>
                <a:lnTo>
                  <a:pt x="2617" y="1626"/>
                </a:lnTo>
                <a:lnTo>
                  <a:pt x="2620" y="1623"/>
                </a:lnTo>
                <a:lnTo>
                  <a:pt x="2622" y="1620"/>
                </a:lnTo>
                <a:lnTo>
                  <a:pt x="2622" y="1616"/>
                </a:lnTo>
                <a:lnTo>
                  <a:pt x="2621" y="1613"/>
                </a:lnTo>
                <a:lnTo>
                  <a:pt x="2619" y="1610"/>
                </a:lnTo>
                <a:lnTo>
                  <a:pt x="2614" y="1609"/>
                </a:lnTo>
                <a:lnTo>
                  <a:pt x="2610" y="1610"/>
                </a:lnTo>
                <a:lnTo>
                  <a:pt x="2607" y="1613"/>
                </a:lnTo>
                <a:lnTo>
                  <a:pt x="2604" y="1616"/>
                </a:lnTo>
                <a:lnTo>
                  <a:pt x="2602" y="1620"/>
                </a:lnTo>
                <a:lnTo>
                  <a:pt x="2601" y="1623"/>
                </a:lnTo>
                <a:lnTo>
                  <a:pt x="2602" y="1626"/>
                </a:lnTo>
                <a:lnTo>
                  <a:pt x="2605" y="1629"/>
                </a:lnTo>
                <a:lnTo>
                  <a:pt x="2608" y="1629"/>
                </a:lnTo>
                <a:close/>
                <a:moveTo>
                  <a:pt x="2561" y="1777"/>
                </a:moveTo>
                <a:lnTo>
                  <a:pt x="2565" y="1777"/>
                </a:lnTo>
                <a:lnTo>
                  <a:pt x="2570" y="1774"/>
                </a:lnTo>
                <a:lnTo>
                  <a:pt x="2573" y="1771"/>
                </a:lnTo>
                <a:lnTo>
                  <a:pt x="2575" y="1767"/>
                </a:lnTo>
                <a:lnTo>
                  <a:pt x="2576" y="1763"/>
                </a:lnTo>
                <a:lnTo>
                  <a:pt x="2575" y="1760"/>
                </a:lnTo>
                <a:lnTo>
                  <a:pt x="2572" y="1757"/>
                </a:lnTo>
                <a:lnTo>
                  <a:pt x="2567" y="1757"/>
                </a:lnTo>
                <a:lnTo>
                  <a:pt x="2563" y="1757"/>
                </a:lnTo>
                <a:lnTo>
                  <a:pt x="2559" y="1760"/>
                </a:lnTo>
                <a:lnTo>
                  <a:pt x="2556" y="1763"/>
                </a:lnTo>
                <a:lnTo>
                  <a:pt x="2554" y="1767"/>
                </a:lnTo>
                <a:lnTo>
                  <a:pt x="2553" y="1771"/>
                </a:lnTo>
                <a:lnTo>
                  <a:pt x="2554" y="1774"/>
                </a:lnTo>
                <a:lnTo>
                  <a:pt x="2557" y="1777"/>
                </a:lnTo>
                <a:lnTo>
                  <a:pt x="2561" y="1777"/>
                </a:lnTo>
                <a:close/>
                <a:moveTo>
                  <a:pt x="2513" y="1925"/>
                </a:moveTo>
                <a:lnTo>
                  <a:pt x="2518" y="1924"/>
                </a:lnTo>
                <a:lnTo>
                  <a:pt x="2523" y="1922"/>
                </a:lnTo>
                <a:lnTo>
                  <a:pt x="2526" y="1919"/>
                </a:lnTo>
                <a:lnTo>
                  <a:pt x="2528" y="1914"/>
                </a:lnTo>
                <a:lnTo>
                  <a:pt x="2529" y="1910"/>
                </a:lnTo>
                <a:lnTo>
                  <a:pt x="2528" y="1907"/>
                </a:lnTo>
                <a:lnTo>
                  <a:pt x="2525" y="1904"/>
                </a:lnTo>
                <a:lnTo>
                  <a:pt x="2520" y="1904"/>
                </a:lnTo>
                <a:lnTo>
                  <a:pt x="2516" y="1904"/>
                </a:lnTo>
                <a:lnTo>
                  <a:pt x="2511" y="1907"/>
                </a:lnTo>
                <a:lnTo>
                  <a:pt x="2508" y="1910"/>
                </a:lnTo>
                <a:lnTo>
                  <a:pt x="2506" y="1914"/>
                </a:lnTo>
                <a:lnTo>
                  <a:pt x="2505" y="1919"/>
                </a:lnTo>
                <a:lnTo>
                  <a:pt x="2507" y="1922"/>
                </a:lnTo>
                <a:lnTo>
                  <a:pt x="2509" y="1924"/>
                </a:lnTo>
                <a:lnTo>
                  <a:pt x="2513" y="1925"/>
                </a:lnTo>
                <a:close/>
                <a:moveTo>
                  <a:pt x="2466" y="2073"/>
                </a:moveTo>
                <a:lnTo>
                  <a:pt x="2470" y="2072"/>
                </a:lnTo>
                <a:lnTo>
                  <a:pt x="2476" y="2070"/>
                </a:lnTo>
                <a:lnTo>
                  <a:pt x="2479" y="2066"/>
                </a:lnTo>
                <a:lnTo>
                  <a:pt x="2481" y="2062"/>
                </a:lnTo>
                <a:lnTo>
                  <a:pt x="2482" y="2057"/>
                </a:lnTo>
                <a:lnTo>
                  <a:pt x="2481" y="2054"/>
                </a:lnTo>
                <a:lnTo>
                  <a:pt x="2478" y="2051"/>
                </a:lnTo>
                <a:lnTo>
                  <a:pt x="2473" y="2051"/>
                </a:lnTo>
                <a:lnTo>
                  <a:pt x="2468" y="2051"/>
                </a:lnTo>
                <a:lnTo>
                  <a:pt x="2464" y="2054"/>
                </a:lnTo>
                <a:lnTo>
                  <a:pt x="2460" y="2057"/>
                </a:lnTo>
                <a:lnTo>
                  <a:pt x="2458" y="2062"/>
                </a:lnTo>
                <a:lnTo>
                  <a:pt x="2458" y="2066"/>
                </a:lnTo>
                <a:lnTo>
                  <a:pt x="2459" y="2070"/>
                </a:lnTo>
                <a:lnTo>
                  <a:pt x="2462" y="2072"/>
                </a:lnTo>
                <a:lnTo>
                  <a:pt x="2466" y="2073"/>
                </a:lnTo>
                <a:close/>
                <a:moveTo>
                  <a:pt x="2418" y="2222"/>
                </a:moveTo>
                <a:lnTo>
                  <a:pt x="2423" y="2221"/>
                </a:lnTo>
                <a:lnTo>
                  <a:pt x="2428" y="2217"/>
                </a:lnTo>
                <a:lnTo>
                  <a:pt x="2432" y="2214"/>
                </a:lnTo>
                <a:lnTo>
                  <a:pt x="2435" y="2209"/>
                </a:lnTo>
                <a:lnTo>
                  <a:pt x="2435" y="2205"/>
                </a:lnTo>
                <a:lnTo>
                  <a:pt x="2434" y="2201"/>
                </a:lnTo>
                <a:lnTo>
                  <a:pt x="2431" y="2198"/>
                </a:lnTo>
                <a:lnTo>
                  <a:pt x="2427" y="2198"/>
                </a:lnTo>
                <a:lnTo>
                  <a:pt x="2421" y="2198"/>
                </a:lnTo>
                <a:lnTo>
                  <a:pt x="2416" y="2201"/>
                </a:lnTo>
                <a:lnTo>
                  <a:pt x="2413" y="2205"/>
                </a:lnTo>
                <a:lnTo>
                  <a:pt x="2410" y="2209"/>
                </a:lnTo>
                <a:lnTo>
                  <a:pt x="2410" y="2214"/>
                </a:lnTo>
                <a:lnTo>
                  <a:pt x="2411" y="2217"/>
                </a:lnTo>
                <a:lnTo>
                  <a:pt x="2414" y="2221"/>
                </a:lnTo>
                <a:lnTo>
                  <a:pt x="2418" y="2222"/>
                </a:lnTo>
                <a:close/>
                <a:moveTo>
                  <a:pt x="2371" y="2370"/>
                </a:moveTo>
                <a:lnTo>
                  <a:pt x="2376" y="2369"/>
                </a:lnTo>
                <a:lnTo>
                  <a:pt x="2381" y="2366"/>
                </a:lnTo>
                <a:lnTo>
                  <a:pt x="2385" y="2362"/>
                </a:lnTo>
                <a:lnTo>
                  <a:pt x="2388" y="2357"/>
                </a:lnTo>
                <a:lnTo>
                  <a:pt x="2388" y="2352"/>
                </a:lnTo>
                <a:lnTo>
                  <a:pt x="2387" y="2348"/>
                </a:lnTo>
                <a:lnTo>
                  <a:pt x="2384" y="2345"/>
                </a:lnTo>
                <a:lnTo>
                  <a:pt x="2378" y="2345"/>
                </a:lnTo>
                <a:lnTo>
                  <a:pt x="2373" y="2345"/>
                </a:lnTo>
                <a:lnTo>
                  <a:pt x="2369" y="2348"/>
                </a:lnTo>
                <a:lnTo>
                  <a:pt x="2365" y="2352"/>
                </a:lnTo>
                <a:lnTo>
                  <a:pt x="2363" y="2357"/>
                </a:lnTo>
                <a:lnTo>
                  <a:pt x="2362" y="2362"/>
                </a:lnTo>
                <a:lnTo>
                  <a:pt x="2363" y="2366"/>
                </a:lnTo>
                <a:lnTo>
                  <a:pt x="2366" y="2369"/>
                </a:lnTo>
                <a:lnTo>
                  <a:pt x="2371" y="2370"/>
                </a:lnTo>
                <a:close/>
                <a:moveTo>
                  <a:pt x="2323" y="2517"/>
                </a:moveTo>
                <a:lnTo>
                  <a:pt x="2328" y="2516"/>
                </a:lnTo>
                <a:lnTo>
                  <a:pt x="2334" y="2514"/>
                </a:lnTo>
                <a:lnTo>
                  <a:pt x="2338" y="2510"/>
                </a:lnTo>
                <a:lnTo>
                  <a:pt x="2341" y="2505"/>
                </a:lnTo>
                <a:lnTo>
                  <a:pt x="2341" y="2500"/>
                </a:lnTo>
                <a:lnTo>
                  <a:pt x="2340" y="2495"/>
                </a:lnTo>
                <a:lnTo>
                  <a:pt x="2337" y="2492"/>
                </a:lnTo>
                <a:lnTo>
                  <a:pt x="2332" y="2491"/>
                </a:lnTo>
                <a:lnTo>
                  <a:pt x="2326" y="2492"/>
                </a:lnTo>
                <a:lnTo>
                  <a:pt x="2321" y="2495"/>
                </a:lnTo>
                <a:lnTo>
                  <a:pt x="2317" y="2500"/>
                </a:lnTo>
                <a:lnTo>
                  <a:pt x="2315" y="2505"/>
                </a:lnTo>
                <a:lnTo>
                  <a:pt x="2314" y="2510"/>
                </a:lnTo>
                <a:lnTo>
                  <a:pt x="2316" y="2514"/>
                </a:lnTo>
                <a:lnTo>
                  <a:pt x="2319" y="2516"/>
                </a:lnTo>
                <a:lnTo>
                  <a:pt x="2323" y="2517"/>
                </a:lnTo>
                <a:close/>
                <a:moveTo>
                  <a:pt x="2276" y="2665"/>
                </a:moveTo>
                <a:lnTo>
                  <a:pt x="2281" y="2664"/>
                </a:lnTo>
                <a:lnTo>
                  <a:pt x="2287" y="2661"/>
                </a:lnTo>
                <a:lnTo>
                  <a:pt x="2291" y="2657"/>
                </a:lnTo>
                <a:lnTo>
                  <a:pt x="2294" y="2652"/>
                </a:lnTo>
                <a:lnTo>
                  <a:pt x="2294" y="2647"/>
                </a:lnTo>
                <a:lnTo>
                  <a:pt x="2293" y="2643"/>
                </a:lnTo>
                <a:lnTo>
                  <a:pt x="2290" y="2640"/>
                </a:lnTo>
                <a:lnTo>
                  <a:pt x="2285" y="2638"/>
                </a:lnTo>
                <a:lnTo>
                  <a:pt x="2279" y="2640"/>
                </a:lnTo>
                <a:lnTo>
                  <a:pt x="2274" y="2643"/>
                </a:lnTo>
                <a:lnTo>
                  <a:pt x="2270" y="2647"/>
                </a:lnTo>
                <a:lnTo>
                  <a:pt x="2267" y="2652"/>
                </a:lnTo>
                <a:lnTo>
                  <a:pt x="2266" y="2657"/>
                </a:lnTo>
                <a:lnTo>
                  <a:pt x="2268" y="2661"/>
                </a:lnTo>
                <a:lnTo>
                  <a:pt x="2271" y="2664"/>
                </a:lnTo>
                <a:lnTo>
                  <a:pt x="2276" y="2665"/>
                </a:lnTo>
                <a:close/>
                <a:moveTo>
                  <a:pt x="2228" y="2813"/>
                </a:moveTo>
                <a:lnTo>
                  <a:pt x="2234" y="2812"/>
                </a:lnTo>
                <a:lnTo>
                  <a:pt x="2240" y="2809"/>
                </a:lnTo>
                <a:lnTo>
                  <a:pt x="2244" y="2805"/>
                </a:lnTo>
                <a:lnTo>
                  <a:pt x="2247" y="2800"/>
                </a:lnTo>
                <a:lnTo>
                  <a:pt x="2247" y="2794"/>
                </a:lnTo>
                <a:lnTo>
                  <a:pt x="2246" y="2790"/>
                </a:lnTo>
                <a:lnTo>
                  <a:pt x="2242" y="2787"/>
                </a:lnTo>
                <a:lnTo>
                  <a:pt x="2238" y="2786"/>
                </a:lnTo>
                <a:lnTo>
                  <a:pt x="2231" y="2787"/>
                </a:lnTo>
                <a:lnTo>
                  <a:pt x="2226" y="2790"/>
                </a:lnTo>
                <a:lnTo>
                  <a:pt x="2222" y="2794"/>
                </a:lnTo>
                <a:lnTo>
                  <a:pt x="2219" y="2800"/>
                </a:lnTo>
                <a:lnTo>
                  <a:pt x="2219" y="2805"/>
                </a:lnTo>
                <a:lnTo>
                  <a:pt x="2220" y="2809"/>
                </a:lnTo>
                <a:lnTo>
                  <a:pt x="2223" y="2812"/>
                </a:lnTo>
                <a:lnTo>
                  <a:pt x="2228" y="2813"/>
                </a:lnTo>
                <a:close/>
                <a:moveTo>
                  <a:pt x="2181" y="2961"/>
                </a:moveTo>
                <a:lnTo>
                  <a:pt x="2186" y="2960"/>
                </a:lnTo>
                <a:lnTo>
                  <a:pt x="2193" y="2957"/>
                </a:lnTo>
                <a:lnTo>
                  <a:pt x="2197" y="2952"/>
                </a:lnTo>
                <a:lnTo>
                  <a:pt x="2200" y="2947"/>
                </a:lnTo>
                <a:lnTo>
                  <a:pt x="2200" y="2942"/>
                </a:lnTo>
                <a:lnTo>
                  <a:pt x="2199" y="2937"/>
                </a:lnTo>
                <a:lnTo>
                  <a:pt x="2195" y="2934"/>
                </a:lnTo>
                <a:lnTo>
                  <a:pt x="2190" y="2933"/>
                </a:lnTo>
                <a:lnTo>
                  <a:pt x="2184" y="2934"/>
                </a:lnTo>
                <a:lnTo>
                  <a:pt x="2178" y="2937"/>
                </a:lnTo>
                <a:lnTo>
                  <a:pt x="2174" y="2942"/>
                </a:lnTo>
                <a:lnTo>
                  <a:pt x="2171" y="2947"/>
                </a:lnTo>
                <a:lnTo>
                  <a:pt x="2171" y="2952"/>
                </a:lnTo>
                <a:lnTo>
                  <a:pt x="2172" y="2957"/>
                </a:lnTo>
                <a:lnTo>
                  <a:pt x="2176" y="2960"/>
                </a:lnTo>
                <a:lnTo>
                  <a:pt x="2181" y="2961"/>
                </a:lnTo>
                <a:close/>
                <a:moveTo>
                  <a:pt x="2133" y="3109"/>
                </a:moveTo>
                <a:lnTo>
                  <a:pt x="2139" y="3108"/>
                </a:lnTo>
                <a:lnTo>
                  <a:pt x="2145" y="3104"/>
                </a:lnTo>
                <a:lnTo>
                  <a:pt x="2150" y="3100"/>
                </a:lnTo>
                <a:lnTo>
                  <a:pt x="2153" y="3094"/>
                </a:lnTo>
                <a:lnTo>
                  <a:pt x="2153" y="3089"/>
                </a:lnTo>
                <a:lnTo>
                  <a:pt x="2152" y="3084"/>
                </a:lnTo>
                <a:lnTo>
                  <a:pt x="2148" y="3081"/>
                </a:lnTo>
                <a:lnTo>
                  <a:pt x="2143" y="3080"/>
                </a:lnTo>
                <a:lnTo>
                  <a:pt x="2136" y="3081"/>
                </a:lnTo>
                <a:lnTo>
                  <a:pt x="2131" y="3084"/>
                </a:lnTo>
                <a:lnTo>
                  <a:pt x="2126" y="3089"/>
                </a:lnTo>
                <a:lnTo>
                  <a:pt x="2124" y="3094"/>
                </a:lnTo>
                <a:lnTo>
                  <a:pt x="2123" y="3100"/>
                </a:lnTo>
                <a:lnTo>
                  <a:pt x="2125" y="3104"/>
                </a:lnTo>
                <a:lnTo>
                  <a:pt x="2128" y="3108"/>
                </a:lnTo>
                <a:lnTo>
                  <a:pt x="2133" y="3109"/>
                </a:lnTo>
                <a:close/>
                <a:moveTo>
                  <a:pt x="2086" y="3257"/>
                </a:moveTo>
                <a:lnTo>
                  <a:pt x="2092" y="3256"/>
                </a:lnTo>
                <a:lnTo>
                  <a:pt x="2098" y="3253"/>
                </a:lnTo>
                <a:lnTo>
                  <a:pt x="2103" y="3248"/>
                </a:lnTo>
                <a:lnTo>
                  <a:pt x="2106" y="3242"/>
                </a:lnTo>
                <a:lnTo>
                  <a:pt x="2106" y="3236"/>
                </a:lnTo>
                <a:lnTo>
                  <a:pt x="2105" y="3232"/>
                </a:lnTo>
                <a:lnTo>
                  <a:pt x="2101" y="3228"/>
                </a:lnTo>
                <a:lnTo>
                  <a:pt x="2096" y="3227"/>
                </a:lnTo>
                <a:lnTo>
                  <a:pt x="2089" y="3228"/>
                </a:lnTo>
                <a:lnTo>
                  <a:pt x="2083" y="3232"/>
                </a:lnTo>
                <a:lnTo>
                  <a:pt x="2079" y="3236"/>
                </a:lnTo>
                <a:lnTo>
                  <a:pt x="2076" y="3242"/>
                </a:lnTo>
                <a:lnTo>
                  <a:pt x="2075" y="3248"/>
                </a:lnTo>
                <a:lnTo>
                  <a:pt x="2077" y="3253"/>
                </a:lnTo>
                <a:lnTo>
                  <a:pt x="2080" y="3256"/>
                </a:lnTo>
                <a:lnTo>
                  <a:pt x="2086" y="3257"/>
                </a:lnTo>
                <a:close/>
                <a:moveTo>
                  <a:pt x="2038" y="3404"/>
                </a:moveTo>
                <a:lnTo>
                  <a:pt x="2044" y="3403"/>
                </a:lnTo>
                <a:lnTo>
                  <a:pt x="2051" y="3400"/>
                </a:lnTo>
                <a:lnTo>
                  <a:pt x="2055" y="3396"/>
                </a:lnTo>
                <a:lnTo>
                  <a:pt x="2058" y="3390"/>
                </a:lnTo>
                <a:lnTo>
                  <a:pt x="2059" y="3383"/>
                </a:lnTo>
                <a:lnTo>
                  <a:pt x="2057" y="3379"/>
                </a:lnTo>
                <a:lnTo>
                  <a:pt x="2054" y="3376"/>
                </a:lnTo>
                <a:lnTo>
                  <a:pt x="2049" y="3375"/>
                </a:lnTo>
                <a:lnTo>
                  <a:pt x="2042" y="3376"/>
                </a:lnTo>
                <a:lnTo>
                  <a:pt x="2036" y="3379"/>
                </a:lnTo>
                <a:lnTo>
                  <a:pt x="2031" y="3383"/>
                </a:lnTo>
                <a:lnTo>
                  <a:pt x="2029" y="3390"/>
                </a:lnTo>
                <a:lnTo>
                  <a:pt x="2028" y="3396"/>
                </a:lnTo>
                <a:lnTo>
                  <a:pt x="2029" y="3400"/>
                </a:lnTo>
                <a:lnTo>
                  <a:pt x="2033" y="3403"/>
                </a:lnTo>
                <a:lnTo>
                  <a:pt x="2038" y="3404"/>
                </a:lnTo>
                <a:close/>
                <a:moveTo>
                  <a:pt x="1991" y="3552"/>
                </a:moveTo>
                <a:lnTo>
                  <a:pt x="1997" y="3551"/>
                </a:lnTo>
                <a:lnTo>
                  <a:pt x="2004" y="3548"/>
                </a:lnTo>
                <a:lnTo>
                  <a:pt x="2008" y="3543"/>
                </a:lnTo>
                <a:lnTo>
                  <a:pt x="2011" y="3537"/>
                </a:lnTo>
                <a:lnTo>
                  <a:pt x="2012" y="3532"/>
                </a:lnTo>
                <a:lnTo>
                  <a:pt x="2010" y="3526"/>
                </a:lnTo>
                <a:lnTo>
                  <a:pt x="2007" y="3523"/>
                </a:lnTo>
                <a:lnTo>
                  <a:pt x="2001" y="3522"/>
                </a:lnTo>
                <a:lnTo>
                  <a:pt x="1994" y="3523"/>
                </a:lnTo>
                <a:lnTo>
                  <a:pt x="1988" y="3526"/>
                </a:lnTo>
                <a:lnTo>
                  <a:pt x="1984" y="3532"/>
                </a:lnTo>
                <a:lnTo>
                  <a:pt x="1981" y="3537"/>
                </a:lnTo>
                <a:lnTo>
                  <a:pt x="1980" y="3543"/>
                </a:lnTo>
                <a:lnTo>
                  <a:pt x="1982" y="3548"/>
                </a:lnTo>
                <a:lnTo>
                  <a:pt x="1985" y="3551"/>
                </a:lnTo>
                <a:lnTo>
                  <a:pt x="1991" y="3552"/>
                </a:lnTo>
                <a:close/>
                <a:moveTo>
                  <a:pt x="1943" y="3700"/>
                </a:moveTo>
                <a:lnTo>
                  <a:pt x="1950" y="3699"/>
                </a:lnTo>
                <a:lnTo>
                  <a:pt x="1956" y="3696"/>
                </a:lnTo>
                <a:lnTo>
                  <a:pt x="1961" y="3691"/>
                </a:lnTo>
                <a:lnTo>
                  <a:pt x="1964" y="3685"/>
                </a:lnTo>
                <a:lnTo>
                  <a:pt x="1965" y="3679"/>
                </a:lnTo>
                <a:lnTo>
                  <a:pt x="1963" y="3674"/>
                </a:lnTo>
                <a:lnTo>
                  <a:pt x="1960" y="3671"/>
                </a:lnTo>
                <a:lnTo>
                  <a:pt x="1954" y="3670"/>
                </a:lnTo>
                <a:lnTo>
                  <a:pt x="1947" y="3671"/>
                </a:lnTo>
                <a:lnTo>
                  <a:pt x="1941" y="3674"/>
                </a:lnTo>
                <a:lnTo>
                  <a:pt x="1936" y="3679"/>
                </a:lnTo>
                <a:lnTo>
                  <a:pt x="1933" y="3685"/>
                </a:lnTo>
                <a:lnTo>
                  <a:pt x="1932" y="3691"/>
                </a:lnTo>
                <a:lnTo>
                  <a:pt x="1934" y="3696"/>
                </a:lnTo>
                <a:lnTo>
                  <a:pt x="1938" y="3699"/>
                </a:lnTo>
                <a:lnTo>
                  <a:pt x="1943" y="3700"/>
                </a:lnTo>
                <a:close/>
                <a:moveTo>
                  <a:pt x="1886" y="3832"/>
                </a:moveTo>
                <a:lnTo>
                  <a:pt x="1885" y="3838"/>
                </a:lnTo>
                <a:lnTo>
                  <a:pt x="1887" y="3843"/>
                </a:lnTo>
                <a:lnTo>
                  <a:pt x="1890" y="3846"/>
                </a:lnTo>
                <a:lnTo>
                  <a:pt x="1896" y="3847"/>
                </a:lnTo>
                <a:lnTo>
                  <a:pt x="1902" y="3846"/>
                </a:lnTo>
                <a:lnTo>
                  <a:pt x="1909" y="3843"/>
                </a:lnTo>
                <a:lnTo>
                  <a:pt x="1914" y="3838"/>
                </a:lnTo>
                <a:lnTo>
                  <a:pt x="1917" y="3832"/>
                </a:lnTo>
                <a:lnTo>
                  <a:pt x="1918" y="3826"/>
                </a:lnTo>
                <a:lnTo>
                  <a:pt x="1916" y="3821"/>
                </a:lnTo>
                <a:lnTo>
                  <a:pt x="1912" y="3818"/>
                </a:lnTo>
                <a:lnTo>
                  <a:pt x="1907" y="3817"/>
                </a:lnTo>
                <a:lnTo>
                  <a:pt x="1899" y="3818"/>
                </a:lnTo>
                <a:lnTo>
                  <a:pt x="1894" y="3821"/>
                </a:lnTo>
                <a:lnTo>
                  <a:pt x="1889" y="3826"/>
                </a:lnTo>
                <a:lnTo>
                  <a:pt x="1886" y="3832"/>
                </a:lnTo>
                <a:close/>
                <a:moveTo>
                  <a:pt x="1838" y="3980"/>
                </a:moveTo>
                <a:lnTo>
                  <a:pt x="1838" y="3985"/>
                </a:lnTo>
                <a:lnTo>
                  <a:pt x="1839" y="3990"/>
                </a:lnTo>
                <a:lnTo>
                  <a:pt x="1843" y="3995"/>
                </a:lnTo>
                <a:lnTo>
                  <a:pt x="1849" y="3996"/>
                </a:lnTo>
                <a:lnTo>
                  <a:pt x="1855" y="3995"/>
                </a:lnTo>
                <a:lnTo>
                  <a:pt x="1862" y="3990"/>
                </a:lnTo>
                <a:lnTo>
                  <a:pt x="1867" y="3985"/>
                </a:lnTo>
                <a:lnTo>
                  <a:pt x="1870" y="3980"/>
                </a:lnTo>
                <a:lnTo>
                  <a:pt x="1870" y="3974"/>
                </a:lnTo>
                <a:lnTo>
                  <a:pt x="1869" y="3969"/>
                </a:lnTo>
                <a:lnTo>
                  <a:pt x="1865" y="3966"/>
                </a:lnTo>
                <a:lnTo>
                  <a:pt x="1859" y="3964"/>
                </a:lnTo>
                <a:lnTo>
                  <a:pt x="1852" y="3966"/>
                </a:lnTo>
                <a:lnTo>
                  <a:pt x="1846" y="3969"/>
                </a:lnTo>
                <a:lnTo>
                  <a:pt x="1841" y="3974"/>
                </a:lnTo>
                <a:lnTo>
                  <a:pt x="1838" y="3980"/>
                </a:lnTo>
                <a:close/>
                <a:moveTo>
                  <a:pt x="1801" y="4144"/>
                </a:moveTo>
                <a:lnTo>
                  <a:pt x="1809" y="4142"/>
                </a:lnTo>
                <a:lnTo>
                  <a:pt x="1815" y="4139"/>
                </a:lnTo>
                <a:lnTo>
                  <a:pt x="1819" y="4133"/>
                </a:lnTo>
                <a:lnTo>
                  <a:pt x="1823" y="4127"/>
                </a:lnTo>
                <a:lnTo>
                  <a:pt x="1823" y="4121"/>
                </a:lnTo>
                <a:lnTo>
                  <a:pt x="1822" y="4116"/>
                </a:lnTo>
                <a:lnTo>
                  <a:pt x="1818" y="4113"/>
                </a:lnTo>
                <a:lnTo>
                  <a:pt x="1812" y="4111"/>
                </a:lnTo>
                <a:lnTo>
                  <a:pt x="1805" y="4113"/>
                </a:lnTo>
                <a:lnTo>
                  <a:pt x="1799" y="4116"/>
                </a:lnTo>
                <a:lnTo>
                  <a:pt x="1794" y="4121"/>
                </a:lnTo>
                <a:lnTo>
                  <a:pt x="1790" y="4127"/>
                </a:lnTo>
                <a:lnTo>
                  <a:pt x="1790" y="4133"/>
                </a:lnTo>
                <a:lnTo>
                  <a:pt x="1791" y="4139"/>
                </a:lnTo>
                <a:lnTo>
                  <a:pt x="1795" y="4142"/>
                </a:lnTo>
                <a:lnTo>
                  <a:pt x="1801" y="4144"/>
                </a:lnTo>
                <a:close/>
                <a:moveTo>
                  <a:pt x="1754" y="4291"/>
                </a:moveTo>
                <a:lnTo>
                  <a:pt x="1760" y="4290"/>
                </a:lnTo>
                <a:lnTo>
                  <a:pt x="1767" y="4286"/>
                </a:lnTo>
                <a:lnTo>
                  <a:pt x="1772" y="4281"/>
                </a:lnTo>
                <a:lnTo>
                  <a:pt x="1775" y="4275"/>
                </a:lnTo>
                <a:lnTo>
                  <a:pt x="1776" y="4268"/>
                </a:lnTo>
                <a:lnTo>
                  <a:pt x="1774" y="4263"/>
                </a:lnTo>
                <a:lnTo>
                  <a:pt x="1770" y="4260"/>
                </a:lnTo>
                <a:lnTo>
                  <a:pt x="1765" y="4259"/>
                </a:lnTo>
                <a:lnTo>
                  <a:pt x="1757" y="4260"/>
                </a:lnTo>
                <a:lnTo>
                  <a:pt x="1751" y="4263"/>
                </a:lnTo>
                <a:lnTo>
                  <a:pt x="1746" y="4268"/>
                </a:lnTo>
                <a:lnTo>
                  <a:pt x="1743" y="4275"/>
                </a:lnTo>
                <a:lnTo>
                  <a:pt x="1742" y="4281"/>
                </a:lnTo>
                <a:lnTo>
                  <a:pt x="1744" y="4286"/>
                </a:lnTo>
                <a:lnTo>
                  <a:pt x="1748" y="4290"/>
                </a:lnTo>
                <a:lnTo>
                  <a:pt x="1754" y="4291"/>
                </a:lnTo>
                <a:close/>
                <a:moveTo>
                  <a:pt x="1696" y="4423"/>
                </a:moveTo>
                <a:lnTo>
                  <a:pt x="1695" y="4429"/>
                </a:lnTo>
                <a:lnTo>
                  <a:pt x="1697" y="4434"/>
                </a:lnTo>
                <a:lnTo>
                  <a:pt x="1701" y="4437"/>
                </a:lnTo>
                <a:lnTo>
                  <a:pt x="1706" y="4438"/>
                </a:lnTo>
                <a:lnTo>
                  <a:pt x="1714" y="4437"/>
                </a:lnTo>
                <a:lnTo>
                  <a:pt x="1720" y="4434"/>
                </a:lnTo>
                <a:lnTo>
                  <a:pt x="1725" y="4429"/>
                </a:lnTo>
                <a:lnTo>
                  <a:pt x="1728" y="4423"/>
                </a:lnTo>
                <a:lnTo>
                  <a:pt x="1729" y="4417"/>
                </a:lnTo>
                <a:lnTo>
                  <a:pt x="1727" y="4411"/>
                </a:lnTo>
                <a:lnTo>
                  <a:pt x="1723" y="4407"/>
                </a:lnTo>
                <a:lnTo>
                  <a:pt x="1717" y="4406"/>
                </a:lnTo>
                <a:lnTo>
                  <a:pt x="1710" y="4407"/>
                </a:lnTo>
                <a:lnTo>
                  <a:pt x="1704" y="4411"/>
                </a:lnTo>
                <a:lnTo>
                  <a:pt x="1699" y="4417"/>
                </a:lnTo>
                <a:lnTo>
                  <a:pt x="1696" y="4423"/>
                </a:lnTo>
                <a:close/>
                <a:moveTo>
                  <a:pt x="1648" y="4570"/>
                </a:moveTo>
                <a:lnTo>
                  <a:pt x="1648" y="4576"/>
                </a:lnTo>
                <a:lnTo>
                  <a:pt x="1649" y="4581"/>
                </a:lnTo>
                <a:lnTo>
                  <a:pt x="1653" y="4584"/>
                </a:lnTo>
                <a:lnTo>
                  <a:pt x="1659" y="4586"/>
                </a:lnTo>
                <a:lnTo>
                  <a:pt x="1665" y="4584"/>
                </a:lnTo>
                <a:lnTo>
                  <a:pt x="1672" y="4581"/>
                </a:lnTo>
                <a:lnTo>
                  <a:pt x="1677" y="4576"/>
                </a:lnTo>
                <a:lnTo>
                  <a:pt x="1681" y="4570"/>
                </a:lnTo>
                <a:lnTo>
                  <a:pt x="1681" y="4564"/>
                </a:lnTo>
                <a:lnTo>
                  <a:pt x="1680" y="4559"/>
                </a:lnTo>
                <a:lnTo>
                  <a:pt x="1676" y="4556"/>
                </a:lnTo>
                <a:lnTo>
                  <a:pt x="1670" y="4553"/>
                </a:lnTo>
                <a:lnTo>
                  <a:pt x="1662" y="4556"/>
                </a:lnTo>
                <a:lnTo>
                  <a:pt x="1656" y="4559"/>
                </a:lnTo>
                <a:lnTo>
                  <a:pt x="1652" y="4564"/>
                </a:lnTo>
                <a:lnTo>
                  <a:pt x="1648" y="4570"/>
                </a:lnTo>
                <a:close/>
                <a:moveTo>
                  <a:pt x="1601" y="4717"/>
                </a:moveTo>
                <a:lnTo>
                  <a:pt x="1600" y="4723"/>
                </a:lnTo>
                <a:lnTo>
                  <a:pt x="1602" y="4728"/>
                </a:lnTo>
                <a:lnTo>
                  <a:pt x="1606" y="4732"/>
                </a:lnTo>
                <a:lnTo>
                  <a:pt x="1612" y="4733"/>
                </a:lnTo>
                <a:lnTo>
                  <a:pt x="1619" y="4732"/>
                </a:lnTo>
                <a:lnTo>
                  <a:pt x="1625" y="4728"/>
                </a:lnTo>
                <a:lnTo>
                  <a:pt x="1630" y="4723"/>
                </a:lnTo>
                <a:lnTo>
                  <a:pt x="1633" y="4717"/>
                </a:lnTo>
                <a:lnTo>
                  <a:pt x="1634" y="4711"/>
                </a:lnTo>
                <a:lnTo>
                  <a:pt x="1632" y="4706"/>
                </a:lnTo>
                <a:lnTo>
                  <a:pt x="1628" y="4703"/>
                </a:lnTo>
                <a:lnTo>
                  <a:pt x="1623" y="4702"/>
                </a:lnTo>
                <a:lnTo>
                  <a:pt x="1615" y="4703"/>
                </a:lnTo>
                <a:lnTo>
                  <a:pt x="1609" y="4706"/>
                </a:lnTo>
                <a:lnTo>
                  <a:pt x="1604" y="4711"/>
                </a:lnTo>
                <a:lnTo>
                  <a:pt x="1601" y="4717"/>
                </a:lnTo>
                <a:close/>
                <a:moveTo>
                  <a:pt x="1554" y="4865"/>
                </a:moveTo>
                <a:lnTo>
                  <a:pt x="1553" y="4871"/>
                </a:lnTo>
                <a:lnTo>
                  <a:pt x="1555" y="4876"/>
                </a:lnTo>
                <a:lnTo>
                  <a:pt x="1559" y="4879"/>
                </a:lnTo>
                <a:lnTo>
                  <a:pt x="1564" y="4880"/>
                </a:lnTo>
                <a:lnTo>
                  <a:pt x="1572" y="4879"/>
                </a:lnTo>
                <a:lnTo>
                  <a:pt x="1578" y="4876"/>
                </a:lnTo>
                <a:lnTo>
                  <a:pt x="1583" y="4871"/>
                </a:lnTo>
                <a:lnTo>
                  <a:pt x="1586" y="4865"/>
                </a:lnTo>
                <a:lnTo>
                  <a:pt x="1587" y="4859"/>
                </a:lnTo>
                <a:lnTo>
                  <a:pt x="1585" y="4854"/>
                </a:lnTo>
                <a:lnTo>
                  <a:pt x="1581" y="4850"/>
                </a:lnTo>
                <a:lnTo>
                  <a:pt x="1575" y="4849"/>
                </a:lnTo>
                <a:lnTo>
                  <a:pt x="1568" y="4850"/>
                </a:lnTo>
                <a:lnTo>
                  <a:pt x="1562" y="4854"/>
                </a:lnTo>
                <a:lnTo>
                  <a:pt x="1557" y="4859"/>
                </a:lnTo>
                <a:lnTo>
                  <a:pt x="1554" y="4865"/>
                </a:lnTo>
                <a:close/>
                <a:moveTo>
                  <a:pt x="1506" y="5012"/>
                </a:moveTo>
                <a:lnTo>
                  <a:pt x="1505" y="5018"/>
                </a:lnTo>
                <a:lnTo>
                  <a:pt x="1507" y="5024"/>
                </a:lnTo>
                <a:lnTo>
                  <a:pt x="1511" y="5027"/>
                </a:lnTo>
                <a:lnTo>
                  <a:pt x="1517" y="5029"/>
                </a:lnTo>
                <a:lnTo>
                  <a:pt x="1524" y="5027"/>
                </a:lnTo>
                <a:lnTo>
                  <a:pt x="1530" y="5024"/>
                </a:lnTo>
                <a:lnTo>
                  <a:pt x="1535" y="5018"/>
                </a:lnTo>
                <a:lnTo>
                  <a:pt x="1538" y="5012"/>
                </a:lnTo>
                <a:lnTo>
                  <a:pt x="1539" y="5006"/>
                </a:lnTo>
                <a:lnTo>
                  <a:pt x="1537" y="5001"/>
                </a:lnTo>
                <a:lnTo>
                  <a:pt x="1534" y="4998"/>
                </a:lnTo>
                <a:lnTo>
                  <a:pt x="1528" y="4996"/>
                </a:lnTo>
                <a:lnTo>
                  <a:pt x="1520" y="4998"/>
                </a:lnTo>
                <a:lnTo>
                  <a:pt x="1514" y="5001"/>
                </a:lnTo>
                <a:lnTo>
                  <a:pt x="1509" y="5006"/>
                </a:lnTo>
                <a:lnTo>
                  <a:pt x="1506" y="5012"/>
                </a:lnTo>
                <a:close/>
                <a:moveTo>
                  <a:pt x="1459" y="5159"/>
                </a:moveTo>
                <a:lnTo>
                  <a:pt x="1458" y="5167"/>
                </a:lnTo>
                <a:lnTo>
                  <a:pt x="1460" y="5172"/>
                </a:lnTo>
                <a:lnTo>
                  <a:pt x="1464" y="5175"/>
                </a:lnTo>
                <a:lnTo>
                  <a:pt x="1469" y="5176"/>
                </a:lnTo>
                <a:lnTo>
                  <a:pt x="1477" y="5175"/>
                </a:lnTo>
                <a:lnTo>
                  <a:pt x="1483" y="5172"/>
                </a:lnTo>
                <a:lnTo>
                  <a:pt x="1488" y="5167"/>
                </a:lnTo>
                <a:lnTo>
                  <a:pt x="1491" y="5159"/>
                </a:lnTo>
                <a:lnTo>
                  <a:pt x="1492" y="5153"/>
                </a:lnTo>
                <a:lnTo>
                  <a:pt x="1490" y="5148"/>
                </a:lnTo>
                <a:lnTo>
                  <a:pt x="1486" y="5145"/>
                </a:lnTo>
                <a:lnTo>
                  <a:pt x="1480" y="5144"/>
                </a:lnTo>
                <a:lnTo>
                  <a:pt x="1473" y="5145"/>
                </a:lnTo>
                <a:lnTo>
                  <a:pt x="1467" y="5148"/>
                </a:lnTo>
                <a:lnTo>
                  <a:pt x="1462" y="5153"/>
                </a:lnTo>
                <a:lnTo>
                  <a:pt x="1459" y="5159"/>
                </a:lnTo>
                <a:close/>
                <a:moveTo>
                  <a:pt x="1411" y="5308"/>
                </a:moveTo>
                <a:lnTo>
                  <a:pt x="1411" y="5314"/>
                </a:lnTo>
                <a:lnTo>
                  <a:pt x="1413" y="5319"/>
                </a:lnTo>
                <a:lnTo>
                  <a:pt x="1416" y="5322"/>
                </a:lnTo>
                <a:lnTo>
                  <a:pt x="1422" y="5323"/>
                </a:lnTo>
                <a:lnTo>
                  <a:pt x="1430" y="5322"/>
                </a:lnTo>
                <a:lnTo>
                  <a:pt x="1436" y="5319"/>
                </a:lnTo>
                <a:lnTo>
                  <a:pt x="1441" y="5314"/>
                </a:lnTo>
                <a:lnTo>
                  <a:pt x="1444" y="5308"/>
                </a:lnTo>
                <a:lnTo>
                  <a:pt x="1444" y="5301"/>
                </a:lnTo>
                <a:lnTo>
                  <a:pt x="1443" y="5296"/>
                </a:lnTo>
                <a:lnTo>
                  <a:pt x="1439" y="5292"/>
                </a:lnTo>
                <a:lnTo>
                  <a:pt x="1433" y="5291"/>
                </a:lnTo>
                <a:lnTo>
                  <a:pt x="1426" y="5292"/>
                </a:lnTo>
                <a:lnTo>
                  <a:pt x="1420" y="5296"/>
                </a:lnTo>
                <a:lnTo>
                  <a:pt x="1415" y="5301"/>
                </a:lnTo>
                <a:lnTo>
                  <a:pt x="1411" y="5308"/>
                </a:lnTo>
                <a:close/>
                <a:moveTo>
                  <a:pt x="1365" y="5455"/>
                </a:moveTo>
                <a:lnTo>
                  <a:pt x="1364" y="5461"/>
                </a:lnTo>
                <a:lnTo>
                  <a:pt x="1366" y="5466"/>
                </a:lnTo>
                <a:lnTo>
                  <a:pt x="1369" y="5469"/>
                </a:lnTo>
                <a:lnTo>
                  <a:pt x="1375" y="5470"/>
                </a:lnTo>
                <a:lnTo>
                  <a:pt x="1382" y="5469"/>
                </a:lnTo>
                <a:lnTo>
                  <a:pt x="1388" y="5466"/>
                </a:lnTo>
                <a:lnTo>
                  <a:pt x="1393" y="5461"/>
                </a:lnTo>
                <a:lnTo>
                  <a:pt x="1396" y="5455"/>
                </a:lnTo>
                <a:lnTo>
                  <a:pt x="1397" y="5449"/>
                </a:lnTo>
                <a:lnTo>
                  <a:pt x="1395" y="5444"/>
                </a:lnTo>
                <a:lnTo>
                  <a:pt x="1391" y="5440"/>
                </a:lnTo>
                <a:lnTo>
                  <a:pt x="1386" y="5439"/>
                </a:lnTo>
                <a:lnTo>
                  <a:pt x="1378" y="5440"/>
                </a:lnTo>
                <a:lnTo>
                  <a:pt x="1372" y="5444"/>
                </a:lnTo>
                <a:lnTo>
                  <a:pt x="1368" y="5449"/>
                </a:lnTo>
                <a:lnTo>
                  <a:pt x="1365" y="5455"/>
                </a:lnTo>
                <a:close/>
                <a:moveTo>
                  <a:pt x="1317" y="5603"/>
                </a:moveTo>
                <a:lnTo>
                  <a:pt x="1316" y="5608"/>
                </a:lnTo>
                <a:lnTo>
                  <a:pt x="1318" y="5613"/>
                </a:lnTo>
                <a:lnTo>
                  <a:pt x="1322" y="5617"/>
                </a:lnTo>
                <a:lnTo>
                  <a:pt x="1327" y="5618"/>
                </a:lnTo>
                <a:lnTo>
                  <a:pt x="1335" y="5617"/>
                </a:lnTo>
                <a:lnTo>
                  <a:pt x="1341" y="5613"/>
                </a:lnTo>
                <a:lnTo>
                  <a:pt x="1345" y="5608"/>
                </a:lnTo>
                <a:lnTo>
                  <a:pt x="1349" y="5603"/>
                </a:lnTo>
                <a:lnTo>
                  <a:pt x="1349" y="5597"/>
                </a:lnTo>
                <a:lnTo>
                  <a:pt x="1348" y="5592"/>
                </a:lnTo>
                <a:lnTo>
                  <a:pt x="1344" y="5589"/>
                </a:lnTo>
                <a:lnTo>
                  <a:pt x="1338" y="5587"/>
                </a:lnTo>
                <a:lnTo>
                  <a:pt x="1331" y="5589"/>
                </a:lnTo>
                <a:lnTo>
                  <a:pt x="1325" y="5592"/>
                </a:lnTo>
                <a:lnTo>
                  <a:pt x="1320" y="5597"/>
                </a:lnTo>
                <a:lnTo>
                  <a:pt x="1317" y="5603"/>
                </a:lnTo>
                <a:close/>
                <a:moveTo>
                  <a:pt x="1270" y="5750"/>
                </a:moveTo>
                <a:lnTo>
                  <a:pt x="1269" y="5756"/>
                </a:lnTo>
                <a:lnTo>
                  <a:pt x="1271" y="5761"/>
                </a:lnTo>
                <a:lnTo>
                  <a:pt x="1275" y="5764"/>
                </a:lnTo>
                <a:lnTo>
                  <a:pt x="1280" y="5765"/>
                </a:lnTo>
                <a:lnTo>
                  <a:pt x="1287" y="5764"/>
                </a:lnTo>
                <a:lnTo>
                  <a:pt x="1293" y="5761"/>
                </a:lnTo>
                <a:lnTo>
                  <a:pt x="1298" y="5756"/>
                </a:lnTo>
                <a:lnTo>
                  <a:pt x="1301" y="5750"/>
                </a:lnTo>
                <a:lnTo>
                  <a:pt x="1302" y="5744"/>
                </a:lnTo>
                <a:lnTo>
                  <a:pt x="1300" y="5739"/>
                </a:lnTo>
                <a:lnTo>
                  <a:pt x="1296" y="5736"/>
                </a:lnTo>
                <a:lnTo>
                  <a:pt x="1291" y="5735"/>
                </a:lnTo>
                <a:lnTo>
                  <a:pt x="1284" y="5736"/>
                </a:lnTo>
                <a:lnTo>
                  <a:pt x="1278" y="5739"/>
                </a:lnTo>
                <a:lnTo>
                  <a:pt x="1273" y="5744"/>
                </a:lnTo>
                <a:lnTo>
                  <a:pt x="1270" y="5750"/>
                </a:lnTo>
                <a:close/>
                <a:moveTo>
                  <a:pt x="1223" y="5897"/>
                </a:moveTo>
                <a:lnTo>
                  <a:pt x="1222" y="5903"/>
                </a:lnTo>
                <a:lnTo>
                  <a:pt x="1224" y="5908"/>
                </a:lnTo>
                <a:lnTo>
                  <a:pt x="1227" y="5912"/>
                </a:lnTo>
                <a:lnTo>
                  <a:pt x="1233" y="5913"/>
                </a:lnTo>
                <a:lnTo>
                  <a:pt x="1240" y="5912"/>
                </a:lnTo>
                <a:lnTo>
                  <a:pt x="1246" y="5908"/>
                </a:lnTo>
                <a:lnTo>
                  <a:pt x="1250" y="5903"/>
                </a:lnTo>
                <a:lnTo>
                  <a:pt x="1253" y="5897"/>
                </a:lnTo>
                <a:lnTo>
                  <a:pt x="1254" y="5892"/>
                </a:lnTo>
                <a:lnTo>
                  <a:pt x="1252" y="5887"/>
                </a:lnTo>
                <a:lnTo>
                  <a:pt x="1249" y="5884"/>
                </a:lnTo>
                <a:lnTo>
                  <a:pt x="1243" y="5882"/>
                </a:lnTo>
                <a:lnTo>
                  <a:pt x="1236" y="5884"/>
                </a:lnTo>
                <a:lnTo>
                  <a:pt x="1231" y="5887"/>
                </a:lnTo>
                <a:lnTo>
                  <a:pt x="1226" y="5892"/>
                </a:lnTo>
                <a:lnTo>
                  <a:pt x="1223" y="5897"/>
                </a:lnTo>
                <a:close/>
                <a:moveTo>
                  <a:pt x="1176" y="6045"/>
                </a:moveTo>
                <a:lnTo>
                  <a:pt x="1175" y="6051"/>
                </a:lnTo>
                <a:lnTo>
                  <a:pt x="1177" y="6056"/>
                </a:lnTo>
                <a:lnTo>
                  <a:pt x="1180" y="6059"/>
                </a:lnTo>
                <a:lnTo>
                  <a:pt x="1186" y="6060"/>
                </a:lnTo>
                <a:lnTo>
                  <a:pt x="1193" y="6059"/>
                </a:lnTo>
                <a:lnTo>
                  <a:pt x="1198" y="6056"/>
                </a:lnTo>
                <a:lnTo>
                  <a:pt x="1203" y="6051"/>
                </a:lnTo>
                <a:lnTo>
                  <a:pt x="1206" y="6045"/>
                </a:lnTo>
                <a:lnTo>
                  <a:pt x="1206" y="6039"/>
                </a:lnTo>
                <a:lnTo>
                  <a:pt x="1205" y="6034"/>
                </a:lnTo>
                <a:lnTo>
                  <a:pt x="1201" y="6031"/>
                </a:lnTo>
                <a:lnTo>
                  <a:pt x="1196" y="6030"/>
                </a:lnTo>
                <a:lnTo>
                  <a:pt x="1189" y="6031"/>
                </a:lnTo>
                <a:lnTo>
                  <a:pt x="1183" y="6034"/>
                </a:lnTo>
                <a:lnTo>
                  <a:pt x="1179" y="6039"/>
                </a:lnTo>
                <a:lnTo>
                  <a:pt x="1176" y="6045"/>
                </a:lnTo>
                <a:close/>
                <a:moveTo>
                  <a:pt x="1128" y="6193"/>
                </a:moveTo>
                <a:lnTo>
                  <a:pt x="1128" y="6199"/>
                </a:lnTo>
                <a:lnTo>
                  <a:pt x="1129" y="6203"/>
                </a:lnTo>
                <a:lnTo>
                  <a:pt x="1133" y="6206"/>
                </a:lnTo>
                <a:lnTo>
                  <a:pt x="1138" y="6207"/>
                </a:lnTo>
                <a:lnTo>
                  <a:pt x="1145" y="6206"/>
                </a:lnTo>
                <a:lnTo>
                  <a:pt x="1151" y="6203"/>
                </a:lnTo>
                <a:lnTo>
                  <a:pt x="1155" y="6199"/>
                </a:lnTo>
                <a:lnTo>
                  <a:pt x="1158" y="6193"/>
                </a:lnTo>
                <a:lnTo>
                  <a:pt x="1159" y="6186"/>
                </a:lnTo>
                <a:lnTo>
                  <a:pt x="1157" y="6182"/>
                </a:lnTo>
                <a:lnTo>
                  <a:pt x="1154" y="6179"/>
                </a:lnTo>
                <a:lnTo>
                  <a:pt x="1148" y="6178"/>
                </a:lnTo>
                <a:lnTo>
                  <a:pt x="1142" y="6179"/>
                </a:lnTo>
                <a:lnTo>
                  <a:pt x="1136" y="6182"/>
                </a:lnTo>
                <a:lnTo>
                  <a:pt x="1131" y="6186"/>
                </a:lnTo>
                <a:lnTo>
                  <a:pt x="1128" y="6193"/>
                </a:lnTo>
                <a:close/>
                <a:moveTo>
                  <a:pt x="1081" y="6340"/>
                </a:moveTo>
                <a:lnTo>
                  <a:pt x="1081" y="6346"/>
                </a:lnTo>
                <a:lnTo>
                  <a:pt x="1082" y="6350"/>
                </a:lnTo>
                <a:lnTo>
                  <a:pt x="1086" y="6353"/>
                </a:lnTo>
                <a:lnTo>
                  <a:pt x="1091" y="6354"/>
                </a:lnTo>
                <a:lnTo>
                  <a:pt x="1098" y="6353"/>
                </a:lnTo>
                <a:lnTo>
                  <a:pt x="1103" y="6350"/>
                </a:lnTo>
                <a:lnTo>
                  <a:pt x="1108" y="6346"/>
                </a:lnTo>
                <a:lnTo>
                  <a:pt x="1111" y="6340"/>
                </a:lnTo>
                <a:lnTo>
                  <a:pt x="1111" y="6335"/>
                </a:lnTo>
                <a:lnTo>
                  <a:pt x="1110" y="6330"/>
                </a:lnTo>
                <a:lnTo>
                  <a:pt x="1106" y="6326"/>
                </a:lnTo>
                <a:lnTo>
                  <a:pt x="1101" y="6325"/>
                </a:lnTo>
                <a:lnTo>
                  <a:pt x="1094" y="6326"/>
                </a:lnTo>
                <a:lnTo>
                  <a:pt x="1089" y="6330"/>
                </a:lnTo>
                <a:lnTo>
                  <a:pt x="1084" y="6335"/>
                </a:lnTo>
                <a:lnTo>
                  <a:pt x="1081" y="6340"/>
                </a:lnTo>
                <a:close/>
                <a:moveTo>
                  <a:pt x="1035" y="6488"/>
                </a:moveTo>
                <a:lnTo>
                  <a:pt x="1034" y="6493"/>
                </a:lnTo>
                <a:lnTo>
                  <a:pt x="1035" y="6497"/>
                </a:lnTo>
                <a:lnTo>
                  <a:pt x="1039" y="6500"/>
                </a:lnTo>
                <a:lnTo>
                  <a:pt x="1044" y="6501"/>
                </a:lnTo>
                <a:lnTo>
                  <a:pt x="1050" y="6500"/>
                </a:lnTo>
                <a:lnTo>
                  <a:pt x="1056" y="6497"/>
                </a:lnTo>
                <a:lnTo>
                  <a:pt x="1060" y="6493"/>
                </a:lnTo>
                <a:lnTo>
                  <a:pt x="1063" y="6488"/>
                </a:lnTo>
                <a:lnTo>
                  <a:pt x="1063" y="6482"/>
                </a:lnTo>
                <a:lnTo>
                  <a:pt x="1062" y="6478"/>
                </a:lnTo>
                <a:lnTo>
                  <a:pt x="1058" y="6475"/>
                </a:lnTo>
                <a:lnTo>
                  <a:pt x="1054" y="6474"/>
                </a:lnTo>
                <a:lnTo>
                  <a:pt x="1047" y="6475"/>
                </a:lnTo>
                <a:lnTo>
                  <a:pt x="1042" y="6478"/>
                </a:lnTo>
                <a:lnTo>
                  <a:pt x="1037" y="6482"/>
                </a:lnTo>
                <a:lnTo>
                  <a:pt x="1035" y="6488"/>
                </a:lnTo>
                <a:close/>
                <a:moveTo>
                  <a:pt x="988" y="6635"/>
                </a:moveTo>
                <a:lnTo>
                  <a:pt x="987" y="6640"/>
                </a:lnTo>
                <a:lnTo>
                  <a:pt x="988" y="6644"/>
                </a:lnTo>
                <a:lnTo>
                  <a:pt x="992" y="6647"/>
                </a:lnTo>
                <a:lnTo>
                  <a:pt x="997" y="6648"/>
                </a:lnTo>
                <a:lnTo>
                  <a:pt x="1003" y="6647"/>
                </a:lnTo>
                <a:lnTo>
                  <a:pt x="1008" y="6644"/>
                </a:lnTo>
                <a:lnTo>
                  <a:pt x="1012" y="6640"/>
                </a:lnTo>
                <a:lnTo>
                  <a:pt x="1015" y="6635"/>
                </a:lnTo>
                <a:lnTo>
                  <a:pt x="1016" y="6630"/>
                </a:lnTo>
                <a:lnTo>
                  <a:pt x="1014" y="6626"/>
                </a:lnTo>
                <a:lnTo>
                  <a:pt x="1011" y="6623"/>
                </a:lnTo>
                <a:lnTo>
                  <a:pt x="1006" y="6622"/>
                </a:lnTo>
                <a:lnTo>
                  <a:pt x="1000" y="6623"/>
                </a:lnTo>
                <a:lnTo>
                  <a:pt x="994" y="6626"/>
                </a:lnTo>
                <a:lnTo>
                  <a:pt x="990" y="6630"/>
                </a:lnTo>
                <a:lnTo>
                  <a:pt x="988" y="6635"/>
                </a:lnTo>
                <a:close/>
                <a:moveTo>
                  <a:pt x="941" y="6782"/>
                </a:moveTo>
                <a:lnTo>
                  <a:pt x="940" y="6787"/>
                </a:lnTo>
                <a:lnTo>
                  <a:pt x="941" y="6792"/>
                </a:lnTo>
                <a:lnTo>
                  <a:pt x="945" y="6794"/>
                </a:lnTo>
                <a:lnTo>
                  <a:pt x="949" y="6795"/>
                </a:lnTo>
                <a:lnTo>
                  <a:pt x="956" y="6794"/>
                </a:lnTo>
                <a:lnTo>
                  <a:pt x="961" y="6792"/>
                </a:lnTo>
                <a:lnTo>
                  <a:pt x="965" y="6787"/>
                </a:lnTo>
                <a:lnTo>
                  <a:pt x="967" y="6782"/>
                </a:lnTo>
                <a:lnTo>
                  <a:pt x="968" y="6777"/>
                </a:lnTo>
                <a:lnTo>
                  <a:pt x="966" y="6773"/>
                </a:lnTo>
                <a:lnTo>
                  <a:pt x="963" y="6771"/>
                </a:lnTo>
                <a:lnTo>
                  <a:pt x="959" y="6770"/>
                </a:lnTo>
                <a:lnTo>
                  <a:pt x="952" y="6771"/>
                </a:lnTo>
                <a:lnTo>
                  <a:pt x="947" y="6773"/>
                </a:lnTo>
                <a:lnTo>
                  <a:pt x="943" y="6777"/>
                </a:lnTo>
                <a:lnTo>
                  <a:pt x="941" y="6782"/>
                </a:lnTo>
                <a:close/>
                <a:moveTo>
                  <a:pt x="894" y="6930"/>
                </a:moveTo>
                <a:lnTo>
                  <a:pt x="893" y="6935"/>
                </a:lnTo>
                <a:lnTo>
                  <a:pt x="894" y="6940"/>
                </a:lnTo>
                <a:lnTo>
                  <a:pt x="898" y="6942"/>
                </a:lnTo>
                <a:lnTo>
                  <a:pt x="902" y="6943"/>
                </a:lnTo>
                <a:lnTo>
                  <a:pt x="908" y="6942"/>
                </a:lnTo>
                <a:lnTo>
                  <a:pt x="913" y="6940"/>
                </a:lnTo>
                <a:lnTo>
                  <a:pt x="917" y="6935"/>
                </a:lnTo>
                <a:lnTo>
                  <a:pt x="919" y="6930"/>
                </a:lnTo>
                <a:lnTo>
                  <a:pt x="920" y="6925"/>
                </a:lnTo>
                <a:lnTo>
                  <a:pt x="919" y="6921"/>
                </a:lnTo>
                <a:lnTo>
                  <a:pt x="916" y="6918"/>
                </a:lnTo>
                <a:lnTo>
                  <a:pt x="911" y="6917"/>
                </a:lnTo>
                <a:lnTo>
                  <a:pt x="905" y="6918"/>
                </a:lnTo>
                <a:lnTo>
                  <a:pt x="900" y="6921"/>
                </a:lnTo>
                <a:lnTo>
                  <a:pt x="896" y="6925"/>
                </a:lnTo>
                <a:lnTo>
                  <a:pt x="894" y="6930"/>
                </a:lnTo>
                <a:close/>
                <a:moveTo>
                  <a:pt x="847" y="7078"/>
                </a:moveTo>
                <a:lnTo>
                  <a:pt x="846" y="7083"/>
                </a:lnTo>
                <a:lnTo>
                  <a:pt x="847" y="7087"/>
                </a:lnTo>
                <a:lnTo>
                  <a:pt x="850" y="7089"/>
                </a:lnTo>
                <a:lnTo>
                  <a:pt x="855" y="7090"/>
                </a:lnTo>
                <a:lnTo>
                  <a:pt x="861" y="7089"/>
                </a:lnTo>
                <a:lnTo>
                  <a:pt x="865" y="7087"/>
                </a:lnTo>
                <a:lnTo>
                  <a:pt x="869" y="7083"/>
                </a:lnTo>
                <a:lnTo>
                  <a:pt x="872" y="7078"/>
                </a:lnTo>
                <a:lnTo>
                  <a:pt x="872" y="7073"/>
                </a:lnTo>
                <a:lnTo>
                  <a:pt x="871" y="7069"/>
                </a:lnTo>
                <a:lnTo>
                  <a:pt x="868" y="7066"/>
                </a:lnTo>
                <a:lnTo>
                  <a:pt x="863" y="7065"/>
                </a:lnTo>
                <a:lnTo>
                  <a:pt x="859" y="7066"/>
                </a:lnTo>
                <a:lnTo>
                  <a:pt x="853" y="7069"/>
                </a:lnTo>
                <a:lnTo>
                  <a:pt x="849" y="7073"/>
                </a:lnTo>
                <a:lnTo>
                  <a:pt x="847" y="7078"/>
                </a:lnTo>
                <a:close/>
                <a:moveTo>
                  <a:pt x="800" y="7226"/>
                </a:moveTo>
                <a:lnTo>
                  <a:pt x="799" y="7230"/>
                </a:lnTo>
                <a:lnTo>
                  <a:pt x="800" y="7234"/>
                </a:lnTo>
                <a:lnTo>
                  <a:pt x="803" y="7236"/>
                </a:lnTo>
                <a:lnTo>
                  <a:pt x="808" y="7237"/>
                </a:lnTo>
                <a:lnTo>
                  <a:pt x="813" y="7236"/>
                </a:lnTo>
                <a:lnTo>
                  <a:pt x="818" y="7234"/>
                </a:lnTo>
                <a:lnTo>
                  <a:pt x="822" y="7230"/>
                </a:lnTo>
                <a:lnTo>
                  <a:pt x="824" y="7226"/>
                </a:lnTo>
                <a:lnTo>
                  <a:pt x="824" y="7221"/>
                </a:lnTo>
                <a:lnTo>
                  <a:pt x="823" y="7216"/>
                </a:lnTo>
                <a:lnTo>
                  <a:pt x="820" y="7214"/>
                </a:lnTo>
                <a:lnTo>
                  <a:pt x="816" y="7213"/>
                </a:lnTo>
                <a:lnTo>
                  <a:pt x="810" y="7214"/>
                </a:lnTo>
                <a:lnTo>
                  <a:pt x="806" y="7216"/>
                </a:lnTo>
                <a:lnTo>
                  <a:pt x="802" y="7221"/>
                </a:lnTo>
                <a:lnTo>
                  <a:pt x="800" y="7226"/>
                </a:lnTo>
                <a:close/>
                <a:moveTo>
                  <a:pt x="753" y="7373"/>
                </a:moveTo>
                <a:lnTo>
                  <a:pt x="752" y="7377"/>
                </a:lnTo>
                <a:lnTo>
                  <a:pt x="753" y="7381"/>
                </a:lnTo>
                <a:lnTo>
                  <a:pt x="756" y="7383"/>
                </a:lnTo>
                <a:lnTo>
                  <a:pt x="760" y="7384"/>
                </a:lnTo>
                <a:lnTo>
                  <a:pt x="766" y="7383"/>
                </a:lnTo>
                <a:lnTo>
                  <a:pt x="770" y="7381"/>
                </a:lnTo>
                <a:lnTo>
                  <a:pt x="774" y="7377"/>
                </a:lnTo>
                <a:lnTo>
                  <a:pt x="776" y="7373"/>
                </a:lnTo>
                <a:lnTo>
                  <a:pt x="777" y="7369"/>
                </a:lnTo>
                <a:lnTo>
                  <a:pt x="775" y="7365"/>
                </a:lnTo>
                <a:lnTo>
                  <a:pt x="773" y="7363"/>
                </a:lnTo>
                <a:lnTo>
                  <a:pt x="768" y="7362"/>
                </a:lnTo>
                <a:lnTo>
                  <a:pt x="764" y="7363"/>
                </a:lnTo>
                <a:lnTo>
                  <a:pt x="759" y="7365"/>
                </a:lnTo>
                <a:lnTo>
                  <a:pt x="755" y="7369"/>
                </a:lnTo>
                <a:lnTo>
                  <a:pt x="753" y="7373"/>
                </a:lnTo>
                <a:close/>
                <a:moveTo>
                  <a:pt x="706" y="7520"/>
                </a:moveTo>
                <a:lnTo>
                  <a:pt x="705" y="7525"/>
                </a:lnTo>
                <a:lnTo>
                  <a:pt x="706" y="7528"/>
                </a:lnTo>
                <a:lnTo>
                  <a:pt x="709" y="7530"/>
                </a:lnTo>
                <a:lnTo>
                  <a:pt x="713" y="7531"/>
                </a:lnTo>
                <a:lnTo>
                  <a:pt x="719" y="7530"/>
                </a:lnTo>
                <a:lnTo>
                  <a:pt x="723" y="7528"/>
                </a:lnTo>
                <a:lnTo>
                  <a:pt x="726" y="7525"/>
                </a:lnTo>
                <a:lnTo>
                  <a:pt x="728" y="7520"/>
                </a:lnTo>
                <a:lnTo>
                  <a:pt x="729" y="7516"/>
                </a:lnTo>
                <a:lnTo>
                  <a:pt x="728" y="7513"/>
                </a:lnTo>
                <a:lnTo>
                  <a:pt x="725" y="7510"/>
                </a:lnTo>
                <a:lnTo>
                  <a:pt x="721" y="7509"/>
                </a:lnTo>
                <a:lnTo>
                  <a:pt x="717" y="7510"/>
                </a:lnTo>
                <a:lnTo>
                  <a:pt x="711" y="7513"/>
                </a:lnTo>
                <a:lnTo>
                  <a:pt x="708" y="7516"/>
                </a:lnTo>
                <a:lnTo>
                  <a:pt x="706" y="7520"/>
                </a:lnTo>
                <a:close/>
                <a:moveTo>
                  <a:pt x="659" y="7668"/>
                </a:moveTo>
                <a:lnTo>
                  <a:pt x="659" y="7672"/>
                </a:lnTo>
                <a:lnTo>
                  <a:pt x="660" y="7675"/>
                </a:lnTo>
                <a:lnTo>
                  <a:pt x="662" y="7677"/>
                </a:lnTo>
                <a:lnTo>
                  <a:pt x="666" y="7678"/>
                </a:lnTo>
                <a:lnTo>
                  <a:pt x="671" y="7677"/>
                </a:lnTo>
                <a:lnTo>
                  <a:pt x="675" y="7675"/>
                </a:lnTo>
                <a:lnTo>
                  <a:pt x="678" y="7672"/>
                </a:lnTo>
                <a:lnTo>
                  <a:pt x="680" y="7668"/>
                </a:lnTo>
                <a:lnTo>
                  <a:pt x="681" y="7664"/>
                </a:lnTo>
                <a:lnTo>
                  <a:pt x="680" y="7661"/>
                </a:lnTo>
                <a:lnTo>
                  <a:pt x="677" y="7658"/>
                </a:lnTo>
                <a:lnTo>
                  <a:pt x="673" y="7658"/>
                </a:lnTo>
                <a:lnTo>
                  <a:pt x="669" y="7658"/>
                </a:lnTo>
                <a:lnTo>
                  <a:pt x="664" y="7661"/>
                </a:lnTo>
                <a:lnTo>
                  <a:pt x="661" y="7664"/>
                </a:lnTo>
                <a:lnTo>
                  <a:pt x="659" y="7668"/>
                </a:lnTo>
                <a:close/>
                <a:moveTo>
                  <a:pt x="612" y="7815"/>
                </a:moveTo>
                <a:lnTo>
                  <a:pt x="612" y="7819"/>
                </a:lnTo>
                <a:lnTo>
                  <a:pt x="613" y="7822"/>
                </a:lnTo>
                <a:lnTo>
                  <a:pt x="615" y="7825"/>
                </a:lnTo>
                <a:lnTo>
                  <a:pt x="619" y="7826"/>
                </a:lnTo>
                <a:lnTo>
                  <a:pt x="624" y="7825"/>
                </a:lnTo>
                <a:lnTo>
                  <a:pt x="627" y="7822"/>
                </a:lnTo>
                <a:lnTo>
                  <a:pt x="630" y="7819"/>
                </a:lnTo>
                <a:lnTo>
                  <a:pt x="632" y="7815"/>
                </a:lnTo>
                <a:lnTo>
                  <a:pt x="633" y="7811"/>
                </a:lnTo>
                <a:lnTo>
                  <a:pt x="632" y="7808"/>
                </a:lnTo>
                <a:lnTo>
                  <a:pt x="629" y="7806"/>
                </a:lnTo>
                <a:lnTo>
                  <a:pt x="626" y="7805"/>
                </a:lnTo>
                <a:lnTo>
                  <a:pt x="622" y="7806"/>
                </a:lnTo>
                <a:lnTo>
                  <a:pt x="617" y="7808"/>
                </a:lnTo>
                <a:lnTo>
                  <a:pt x="614" y="7811"/>
                </a:lnTo>
                <a:lnTo>
                  <a:pt x="612" y="7815"/>
                </a:lnTo>
                <a:close/>
                <a:moveTo>
                  <a:pt x="565" y="7962"/>
                </a:moveTo>
                <a:lnTo>
                  <a:pt x="565" y="7967"/>
                </a:lnTo>
                <a:lnTo>
                  <a:pt x="566" y="7970"/>
                </a:lnTo>
                <a:lnTo>
                  <a:pt x="568" y="7972"/>
                </a:lnTo>
                <a:lnTo>
                  <a:pt x="571" y="7973"/>
                </a:lnTo>
                <a:lnTo>
                  <a:pt x="576" y="7972"/>
                </a:lnTo>
                <a:lnTo>
                  <a:pt x="580" y="7970"/>
                </a:lnTo>
                <a:lnTo>
                  <a:pt x="583" y="7967"/>
                </a:lnTo>
                <a:lnTo>
                  <a:pt x="585" y="7962"/>
                </a:lnTo>
                <a:lnTo>
                  <a:pt x="585" y="7959"/>
                </a:lnTo>
                <a:lnTo>
                  <a:pt x="584" y="7956"/>
                </a:lnTo>
                <a:lnTo>
                  <a:pt x="582" y="7954"/>
                </a:lnTo>
                <a:lnTo>
                  <a:pt x="578" y="7953"/>
                </a:lnTo>
                <a:lnTo>
                  <a:pt x="575" y="7954"/>
                </a:lnTo>
                <a:lnTo>
                  <a:pt x="570" y="7956"/>
                </a:lnTo>
                <a:lnTo>
                  <a:pt x="567" y="7959"/>
                </a:lnTo>
                <a:lnTo>
                  <a:pt x="565" y="7962"/>
                </a:lnTo>
                <a:close/>
                <a:moveTo>
                  <a:pt x="519" y="8111"/>
                </a:moveTo>
                <a:lnTo>
                  <a:pt x="518" y="8114"/>
                </a:lnTo>
                <a:lnTo>
                  <a:pt x="519" y="8117"/>
                </a:lnTo>
                <a:lnTo>
                  <a:pt x="521" y="8119"/>
                </a:lnTo>
                <a:lnTo>
                  <a:pt x="524" y="8119"/>
                </a:lnTo>
                <a:lnTo>
                  <a:pt x="529" y="8119"/>
                </a:lnTo>
                <a:lnTo>
                  <a:pt x="532" y="8117"/>
                </a:lnTo>
                <a:lnTo>
                  <a:pt x="535" y="8114"/>
                </a:lnTo>
                <a:lnTo>
                  <a:pt x="536" y="8111"/>
                </a:lnTo>
                <a:lnTo>
                  <a:pt x="537" y="8107"/>
                </a:lnTo>
                <a:lnTo>
                  <a:pt x="536" y="8105"/>
                </a:lnTo>
                <a:lnTo>
                  <a:pt x="534" y="8102"/>
                </a:lnTo>
                <a:lnTo>
                  <a:pt x="531" y="8101"/>
                </a:lnTo>
                <a:lnTo>
                  <a:pt x="527" y="8102"/>
                </a:lnTo>
                <a:lnTo>
                  <a:pt x="523" y="8105"/>
                </a:lnTo>
                <a:lnTo>
                  <a:pt x="520" y="8107"/>
                </a:lnTo>
                <a:lnTo>
                  <a:pt x="519" y="8111"/>
                </a:lnTo>
                <a:close/>
                <a:moveTo>
                  <a:pt x="472" y="8258"/>
                </a:moveTo>
                <a:lnTo>
                  <a:pt x="471" y="8261"/>
                </a:lnTo>
                <a:lnTo>
                  <a:pt x="472" y="8264"/>
                </a:lnTo>
                <a:lnTo>
                  <a:pt x="474" y="8266"/>
                </a:lnTo>
                <a:lnTo>
                  <a:pt x="477" y="8266"/>
                </a:lnTo>
                <a:lnTo>
                  <a:pt x="481" y="8266"/>
                </a:lnTo>
                <a:lnTo>
                  <a:pt x="485" y="8264"/>
                </a:lnTo>
                <a:lnTo>
                  <a:pt x="487" y="8261"/>
                </a:lnTo>
                <a:lnTo>
                  <a:pt x="489" y="8258"/>
                </a:lnTo>
                <a:lnTo>
                  <a:pt x="489" y="8255"/>
                </a:lnTo>
                <a:lnTo>
                  <a:pt x="488" y="8252"/>
                </a:lnTo>
                <a:lnTo>
                  <a:pt x="486" y="8251"/>
                </a:lnTo>
                <a:lnTo>
                  <a:pt x="483" y="8250"/>
                </a:lnTo>
                <a:lnTo>
                  <a:pt x="480" y="8251"/>
                </a:lnTo>
                <a:lnTo>
                  <a:pt x="476" y="8252"/>
                </a:lnTo>
                <a:lnTo>
                  <a:pt x="473" y="8255"/>
                </a:lnTo>
                <a:lnTo>
                  <a:pt x="472" y="8258"/>
                </a:lnTo>
                <a:close/>
                <a:moveTo>
                  <a:pt x="425" y="8405"/>
                </a:moveTo>
                <a:lnTo>
                  <a:pt x="425" y="8408"/>
                </a:lnTo>
                <a:lnTo>
                  <a:pt x="426" y="8411"/>
                </a:lnTo>
                <a:lnTo>
                  <a:pt x="427" y="8412"/>
                </a:lnTo>
                <a:lnTo>
                  <a:pt x="430" y="8413"/>
                </a:lnTo>
                <a:lnTo>
                  <a:pt x="434" y="8412"/>
                </a:lnTo>
                <a:lnTo>
                  <a:pt x="437" y="8411"/>
                </a:lnTo>
                <a:lnTo>
                  <a:pt x="439" y="8408"/>
                </a:lnTo>
                <a:lnTo>
                  <a:pt x="441" y="8405"/>
                </a:lnTo>
                <a:lnTo>
                  <a:pt x="441" y="8403"/>
                </a:lnTo>
                <a:lnTo>
                  <a:pt x="440" y="8400"/>
                </a:lnTo>
                <a:lnTo>
                  <a:pt x="438" y="8399"/>
                </a:lnTo>
                <a:lnTo>
                  <a:pt x="436" y="8398"/>
                </a:lnTo>
                <a:lnTo>
                  <a:pt x="433" y="8399"/>
                </a:lnTo>
                <a:lnTo>
                  <a:pt x="429" y="8400"/>
                </a:lnTo>
                <a:lnTo>
                  <a:pt x="427" y="8403"/>
                </a:lnTo>
                <a:lnTo>
                  <a:pt x="425" y="8405"/>
                </a:lnTo>
                <a:close/>
                <a:moveTo>
                  <a:pt x="379" y="8553"/>
                </a:moveTo>
                <a:lnTo>
                  <a:pt x="378" y="8555"/>
                </a:lnTo>
                <a:lnTo>
                  <a:pt x="379" y="8557"/>
                </a:lnTo>
                <a:lnTo>
                  <a:pt x="381" y="8559"/>
                </a:lnTo>
                <a:lnTo>
                  <a:pt x="384" y="8559"/>
                </a:lnTo>
                <a:lnTo>
                  <a:pt x="387" y="8559"/>
                </a:lnTo>
                <a:lnTo>
                  <a:pt x="389" y="8557"/>
                </a:lnTo>
                <a:lnTo>
                  <a:pt x="391" y="8555"/>
                </a:lnTo>
                <a:lnTo>
                  <a:pt x="392" y="8553"/>
                </a:lnTo>
                <a:lnTo>
                  <a:pt x="393" y="8550"/>
                </a:lnTo>
                <a:lnTo>
                  <a:pt x="392" y="8548"/>
                </a:lnTo>
                <a:lnTo>
                  <a:pt x="390" y="8547"/>
                </a:lnTo>
                <a:lnTo>
                  <a:pt x="388" y="8546"/>
                </a:lnTo>
                <a:lnTo>
                  <a:pt x="385" y="8547"/>
                </a:lnTo>
                <a:lnTo>
                  <a:pt x="382" y="8548"/>
                </a:lnTo>
                <a:lnTo>
                  <a:pt x="380" y="8550"/>
                </a:lnTo>
                <a:lnTo>
                  <a:pt x="379" y="8553"/>
                </a:lnTo>
                <a:close/>
                <a:moveTo>
                  <a:pt x="332" y="8700"/>
                </a:moveTo>
                <a:lnTo>
                  <a:pt x="331" y="8703"/>
                </a:lnTo>
                <a:lnTo>
                  <a:pt x="332" y="8704"/>
                </a:lnTo>
                <a:lnTo>
                  <a:pt x="333" y="8706"/>
                </a:lnTo>
                <a:lnTo>
                  <a:pt x="337" y="8706"/>
                </a:lnTo>
                <a:lnTo>
                  <a:pt x="339" y="8706"/>
                </a:lnTo>
                <a:lnTo>
                  <a:pt x="341" y="8704"/>
                </a:lnTo>
                <a:lnTo>
                  <a:pt x="343" y="8703"/>
                </a:lnTo>
                <a:lnTo>
                  <a:pt x="345" y="8700"/>
                </a:lnTo>
                <a:lnTo>
                  <a:pt x="345" y="8698"/>
                </a:lnTo>
                <a:lnTo>
                  <a:pt x="344" y="8696"/>
                </a:lnTo>
                <a:lnTo>
                  <a:pt x="343" y="8695"/>
                </a:lnTo>
                <a:lnTo>
                  <a:pt x="340" y="8694"/>
                </a:lnTo>
                <a:lnTo>
                  <a:pt x="338" y="8695"/>
                </a:lnTo>
                <a:lnTo>
                  <a:pt x="335" y="8696"/>
                </a:lnTo>
                <a:lnTo>
                  <a:pt x="333" y="8698"/>
                </a:lnTo>
                <a:lnTo>
                  <a:pt x="332" y="8700"/>
                </a:lnTo>
                <a:close/>
                <a:moveTo>
                  <a:pt x="296" y="8848"/>
                </a:moveTo>
                <a:lnTo>
                  <a:pt x="297" y="8846"/>
                </a:lnTo>
                <a:lnTo>
                  <a:pt x="296" y="8844"/>
                </a:lnTo>
                <a:lnTo>
                  <a:pt x="295" y="8843"/>
                </a:lnTo>
                <a:lnTo>
                  <a:pt x="293" y="8842"/>
                </a:lnTo>
                <a:lnTo>
                  <a:pt x="291" y="8843"/>
                </a:lnTo>
                <a:lnTo>
                  <a:pt x="289" y="8844"/>
                </a:lnTo>
                <a:lnTo>
                  <a:pt x="286" y="8846"/>
                </a:lnTo>
                <a:lnTo>
                  <a:pt x="285" y="8848"/>
                </a:lnTo>
                <a:lnTo>
                  <a:pt x="285" y="8850"/>
                </a:lnTo>
                <a:lnTo>
                  <a:pt x="285" y="8851"/>
                </a:lnTo>
                <a:lnTo>
                  <a:pt x="287" y="8853"/>
                </a:lnTo>
                <a:lnTo>
                  <a:pt x="290" y="8854"/>
                </a:lnTo>
                <a:lnTo>
                  <a:pt x="292" y="8853"/>
                </a:lnTo>
                <a:lnTo>
                  <a:pt x="294" y="8851"/>
                </a:lnTo>
                <a:lnTo>
                  <a:pt x="295" y="8850"/>
                </a:lnTo>
                <a:lnTo>
                  <a:pt x="296" y="8848"/>
                </a:lnTo>
                <a:close/>
                <a:moveTo>
                  <a:pt x="248" y="8996"/>
                </a:moveTo>
                <a:lnTo>
                  <a:pt x="248" y="8994"/>
                </a:lnTo>
                <a:lnTo>
                  <a:pt x="248" y="8993"/>
                </a:lnTo>
                <a:lnTo>
                  <a:pt x="247" y="8991"/>
                </a:lnTo>
                <a:lnTo>
                  <a:pt x="245" y="8991"/>
                </a:lnTo>
                <a:lnTo>
                  <a:pt x="243" y="8991"/>
                </a:lnTo>
                <a:lnTo>
                  <a:pt x="242" y="8993"/>
                </a:lnTo>
                <a:lnTo>
                  <a:pt x="239" y="8994"/>
                </a:lnTo>
                <a:lnTo>
                  <a:pt x="238" y="8996"/>
                </a:lnTo>
                <a:lnTo>
                  <a:pt x="238" y="8998"/>
                </a:lnTo>
                <a:lnTo>
                  <a:pt x="239" y="8999"/>
                </a:lnTo>
                <a:lnTo>
                  <a:pt x="240" y="9000"/>
                </a:lnTo>
                <a:lnTo>
                  <a:pt x="242" y="9000"/>
                </a:lnTo>
                <a:lnTo>
                  <a:pt x="244" y="9000"/>
                </a:lnTo>
                <a:lnTo>
                  <a:pt x="246" y="8999"/>
                </a:lnTo>
                <a:lnTo>
                  <a:pt x="247" y="8998"/>
                </a:lnTo>
                <a:lnTo>
                  <a:pt x="248" y="8996"/>
                </a:lnTo>
                <a:close/>
                <a:moveTo>
                  <a:pt x="200" y="9143"/>
                </a:moveTo>
                <a:lnTo>
                  <a:pt x="201" y="9142"/>
                </a:lnTo>
                <a:lnTo>
                  <a:pt x="200" y="9140"/>
                </a:lnTo>
                <a:lnTo>
                  <a:pt x="199" y="9140"/>
                </a:lnTo>
                <a:lnTo>
                  <a:pt x="198" y="9139"/>
                </a:lnTo>
                <a:lnTo>
                  <a:pt x="195" y="9140"/>
                </a:lnTo>
                <a:lnTo>
                  <a:pt x="191" y="9143"/>
                </a:lnTo>
                <a:lnTo>
                  <a:pt x="191" y="9145"/>
                </a:lnTo>
                <a:lnTo>
                  <a:pt x="192" y="9146"/>
                </a:lnTo>
                <a:lnTo>
                  <a:pt x="194" y="9147"/>
                </a:lnTo>
                <a:lnTo>
                  <a:pt x="195" y="9147"/>
                </a:lnTo>
                <a:lnTo>
                  <a:pt x="198" y="9146"/>
                </a:lnTo>
                <a:lnTo>
                  <a:pt x="200" y="9143"/>
                </a:lnTo>
                <a:close/>
                <a:moveTo>
                  <a:pt x="152" y="9291"/>
                </a:moveTo>
                <a:lnTo>
                  <a:pt x="152" y="9289"/>
                </a:lnTo>
                <a:lnTo>
                  <a:pt x="152" y="9288"/>
                </a:lnTo>
                <a:lnTo>
                  <a:pt x="151" y="9288"/>
                </a:lnTo>
                <a:lnTo>
                  <a:pt x="150" y="9287"/>
                </a:lnTo>
                <a:lnTo>
                  <a:pt x="148" y="9288"/>
                </a:lnTo>
                <a:lnTo>
                  <a:pt x="145" y="9291"/>
                </a:lnTo>
                <a:lnTo>
                  <a:pt x="145" y="9292"/>
                </a:lnTo>
                <a:lnTo>
                  <a:pt x="145" y="9293"/>
                </a:lnTo>
                <a:lnTo>
                  <a:pt x="147" y="9294"/>
                </a:lnTo>
                <a:lnTo>
                  <a:pt x="148" y="9294"/>
                </a:lnTo>
                <a:lnTo>
                  <a:pt x="151" y="9293"/>
                </a:lnTo>
                <a:lnTo>
                  <a:pt x="152" y="9291"/>
                </a:lnTo>
                <a:close/>
                <a:moveTo>
                  <a:pt x="102" y="9436"/>
                </a:moveTo>
                <a:lnTo>
                  <a:pt x="101" y="9436"/>
                </a:lnTo>
                <a:lnTo>
                  <a:pt x="99" y="9438"/>
                </a:lnTo>
                <a:lnTo>
                  <a:pt x="99" y="9440"/>
                </a:lnTo>
                <a:lnTo>
                  <a:pt x="101" y="9440"/>
                </a:lnTo>
                <a:lnTo>
                  <a:pt x="103" y="9440"/>
                </a:lnTo>
                <a:lnTo>
                  <a:pt x="104" y="9438"/>
                </a:lnTo>
                <a:lnTo>
                  <a:pt x="104" y="9436"/>
                </a:lnTo>
                <a:lnTo>
                  <a:pt x="102" y="9436"/>
                </a:lnTo>
                <a:close/>
                <a:moveTo>
                  <a:pt x="53" y="9585"/>
                </a:moveTo>
                <a:lnTo>
                  <a:pt x="53" y="9587"/>
                </a:lnTo>
                <a:lnTo>
                  <a:pt x="54" y="9587"/>
                </a:lnTo>
                <a:lnTo>
                  <a:pt x="55" y="9587"/>
                </a:lnTo>
                <a:lnTo>
                  <a:pt x="56" y="9585"/>
                </a:lnTo>
                <a:lnTo>
                  <a:pt x="56" y="9584"/>
                </a:lnTo>
                <a:lnTo>
                  <a:pt x="55" y="9584"/>
                </a:lnTo>
                <a:lnTo>
                  <a:pt x="54" y="9584"/>
                </a:lnTo>
                <a:lnTo>
                  <a:pt x="53" y="9585"/>
                </a:lnTo>
                <a:close/>
                <a:moveTo>
                  <a:pt x="6" y="9733"/>
                </a:moveTo>
                <a:lnTo>
                  <a:pt x="6" y="9734"/>
                </a:lnTo>
                <a:lnTo>
                  <a:pt x="7" y="9734"/>
                </a:lnTo>
                <a:lnTo>
                  <a:pt x="8" y="9734"/>
                </a:lnTo>
                <a:lnTo>
                  <a:pt x="8" y="9733"/>
                </a:lnTo>
                <a:lnTo>
                  <a:pt x="8" y="9732"/>
                </a:lnTo>
                <a:lnTo>
                  <a:pt x="7" y="9732"/>
                </a:lnTo>
                <a:lnTo>
                  <a:pt x="6" y="9732"/>
                </a:lnTo>
                <a:lnTo>
                  <a:pt x="6" y="9733"/>
                </a:lnTo>
                <a:close/>
                <a:moveTo>
                  <a:pt x="2938" y="144"/>
                </a:moveTo>
                <a:lnTo>
                  <a:pt x="2938" y="144"/>
                </a:lnTo>
                <a:lnTo>
                  <a:pt x="2938" y="144"/>
                </a:lnTo>
                <a:lnTo>
                  <a:pt x="2938" y="144"/>
                </a:lnTo>
                <a:lnTo>
                  <a:pt x="2937" y="144"/>
                </a:lnTo>
                <a:lnTo>
                  <a:pt x="2937" y="144"/>
                </a:lnTo>
                <a:lnTo>
                  <a:pt x="2938" y="144"/>
                </a:lnTo>
                <a:lnTo>
                  <a:pt x="2938" y="144"/>
                </a:lnTo>
                <a:lnTo>
                  <a:pt x="2938" y="144"/>
                </a:lnTo>
                <a:close/>
                <a:moveTo>
                  <a:pt x="2891" y="291"/>
                </a:moveTo>
                <a:lnTo>
                  <a:pt x="2891" y="291"/>
                </a:lnTo>
                <a:lnTo>
                  <a:pt x="2890" y="291"/>
                </a:lnTo>
                <a:lnTo>
                  <a:pt x="2890" y="291"/>
                </a:lnTo>
                <a:lnTo>
                  <a:pt x="2890" y="291"/>
                </a:lnTo>
                <a:lnTo>
                  <a:pt x="2890" y="292"/>
                </a:lnTo>
                <a:lnTo>
                  <a:pt x="2890" y="292"/>
                </a:lnTo>
                <a:lnTo>
                  <a:pt x="2891" y="292"/>
                </a:lnTo>
                <a:lnTo>
                  <a:pt x="2891" y="291"/>
                </a:lnTo>
                <a:close/>
                <a:moveTo>
                  <a:pt x="2844" y="439"/>
                </a:moveTo>
                <a:lnTo>
                  <a:pt x="2844" y="438"/>
                </a:lnTo>
                <a:lnTo>
                  <a:pt x="2843" y="438"/>
                </a:lnTo>
                <a:lnTo>
                  <a:pt x="2843" y="438"/>
                </a:lnTo>
                <a:lnTo>
                  <a:pt x="2842" y="439"/>
                </a:lnTo>
                <a:lnTo>
                  <a:pt x="2842" y="439"/>
                </a:lnTo>
                <a:lnTo>
                  <a:pt x="2843" y="440"/>
                </a:lnTo>
                <a:lnTo>
                  <a:pt x="2843" y="439"/>
                </a:lnTo>
                <a:lnTo>
                  <a:pt x="2844" y="439"/>
                </a:lnTo>
                <a:close/>
                <a:moveTo>
                  <a:pt x="2797" y="587"/>
                </a:moveTo>
                <a:lnTo>
                  <a:pt x="2797" y="586"/>
                </a:lnTo>
                <a:lnTo>
                  <a:pt x="2796" y="586"/>
                </a:lnTo>
                <a:lnTo>
                  <a:pt x="2795" y="586"/>
                </a:lnTo>
                <a:lnTo>
                  <a:pt x="2794" y="587"/>
                </a:lnTo>
                <a:lnTo>
                  <a:pt x="2794" y="588"/>
                </a:lnTo>
                <a:lnTo>
                  <a:pt x="2795" y="589"/>
                </a:lnTo>
                <a:lnTo>
                  <a:pt x="2796" y="588"/>
                </a:lnTo>
                <a:lnTo>
                  <a:pt x="2797" y="587"/>
                </a:lnTo>
                <a:close/>
                <a:moveTo>
                  <a:pt x="2750" y="735"/>
                </a:moveTo>
                <a:lnTo>
                  <a:pt x="2750" y="733"/>
                </a:lnTo>
                <a:lnTo>
                  <a:pt x="2749" y="732"/>
                </a:lnTo>
                <a:lnTo>
                  <a:pt x="2747" y="733"/>
                </a:lnTo>
                <a:lnTo>
                  <a:pt x="2746" y="735"/>
                </a:lnTo>
                <a:lnTo>
                  <a:pt x="2746" y="736"/>
                </a:lnTo>
                <a:lnTo>
                  <a:pt x="2748" y="737"/>
                </a:lnTo>
                <a:lnTo>
                  <a:pt x="2749" y="736"/>
                </a:lnTo>
                <a:lnTo>
                  <a:pt x="2750" y="735"/>
                </a:lnTo>
                <a:close/>
                <a:moveTo>
                  <a:pt x="2703" y="882"/>
                </a:moveTo>
                <a:lnTo>
                  <a:pt x="2703" y="880"/>
                </a:lnTo>
                <a:lnTo>
                  <a:pt x="2702" y="879"/>
                </a:lnTo>
                <a:lnTo>
                  <a:pt x="2700" y="880"/>
                </a:lnTo>
                <a:lnTo>
                  <a:pt x="2698" y="882"/>
                </a:lnTo>
                <a:lnTo>
                  <a:pt x="2699" y="884"/>
                </a:lnTo>
                <a:lnTo>
                  <a:pt x="2700" y="884"/>
                </a:lnTo>
                <a:lnTo>
                  <a:pt x="2702" y="884"/>
                </a:lnTo>
                <a:lnTo>
                  <a:pt x="2703" y="882"/>
                </a:lnTo>
                <a:close/>
                <a:moveTo>
                  <a:pt x="2652" y="1032"/>
                </a:moveTo>
                <a:lnTo>
                  <a:pt x="2655" y="1031"/>
                </a:lnTo>
                <a:lnTo>
                  <a:pt x="2657" y="1029"/>
                </a:lnTo>
                <a:lnTo>
                  <a:pt x="2657" y="1028"/>
                </a:lnTo>
                <a:lnTo>
                  <a:pt x="2656" y="1027"/>
                </a:lnTo>
                <a:lnTo>
                  <a:pt x="2656" y="1026"/>
                </a:lnTo>
                <a:lnTo>
                  <a:pt x="2655" y="1026"/>
                </a:lnTo>
                <a:lnTo>
                  <a:pt x="2652" y="1027"/>
                </a:lnTo>
                <a:lnTo>
                  <a:pt x="2650" y="1029"/>
                </a:lnTo>
                <a:lnTo>
                  <a:pt x="2650" y="1030"/>
                </a:lnTo>
                <a:lnTo>
                  <a:pt x="2651" y="1032"/>
                </a:lnTo>
                <a:lnTo>
                  <a:pt x="2651" y="1032"/>
                </a:lnTo>
                <a:lnTo>
                  <a:pt x="2652" y="1032"/>
                </a:lnTo>
                <a:close/>
                <a:moveTo>
                  <a:pt x="2605" y="1180"/>
                </a:moveTo>
                <a:lnTo>
                  <a:pt x="2608" y="1179"/>
                </a:lnTo>
                <a:lnTo>
                  <a:pt x="2610" y="1177"/>
                </a:lnTo>
                <a:lnTo>
                  <a:pt x="2610" y="1175"/>
                </a:lnTo>
                <a:lnTo>
                  <a:pt x="2609" y="1174"/>
                </a:lnTo>
                <a:lnTo>
                  <a:pt x="2609" y="1173"/>
                </a:lnTo>
                <a:lnTo>
                  <a:pt x="2607" y="1173"/>
                </a:lnTo>
                <a:lnTo>
                  <a:pt x="2604" y="1174"/>
                </a:lnTo>
                <a:lnTo>
                  <a:pt x="2603" y="1177"/>
                </a:lnTo>
                <a:lnTo>
                  <a:pt x="2602" y="1178"/>
                </a:lnTo>
                <a:lnTo>
                  <a:pt x="2603" y="1179"/>
                </a:lnTo>
                <a:lnTo>
                  <a:pt x="2604" y="1180"/>
                </a:lnTo>
                <a:lnTo>
                  <a:pt x="2605" y="1180"/>
                </a:lnTo>
                <a:close/>
                <a:moveTo>
                  <a:pt x="2557" y="1328"/>
                </a:moveTo>
                <a:lnTo>
                  <a:pt x="2559" y="1328"/>
                </a:lnTo>
                <a:lnTo>
                  <a:pt x="2561" y="1327"/>
                </a:lnTo>
                <a:lnTo>
                  <a:pt x="2562" y="1326"/>
                </a:lnTo>
                <a:lnTo>
                  <a:pt x="2563" y="1324"/>
                </a:lnTo>
                <a:lnTo>
                  <a:pt x="2563" y="1322"/>
                </a:lnTo>
                <a:lnTo>
                  <a:pt x="2563" y="1321"/>
                </a:lnTo>
                <a:lnTo>
                  <a:pt x="2562" y="1320"/>
                </a:lnTo>
                <a:lnTo>
                  <a:pt x="2560" y="1320"/>
                </a:lnTo>
                <a:lnTo>
                  <a:pt x="2558" y="1320"/>
                </a:lnTo>
                <a:lnTo>
                  <a:pt x="2557" y="1321"/>
                </a:lnTo>
                <a:lnTo>
                  <a:pt x="2555" y="1322"/>
                </a:lnTo>
                <a:lnTo>
                  <a:pt x="2554" y="1324"/>
                </a:lnTo>
                <a:lnTo>
                  <a:pt x="2554" y="1326"/>
                </a:lnTo>
                <a:lnTo>
                  <a:pt x="2555" y="1327"/>
                </a:lnTo>
                <a:lnTo>
                  <a:pt x="2556" y="1328"/>
                </a:lnTo>
                <a:lnTo>
                  <a:pt x="2557" y="1328"/>
                </a:lnTo>
                <a:close/>
                <a:moveTo>
                  <a:pt x="2510" y="1477"/>
                </a:moveTo>
                <a:lnTo>
                  <a:pt x="2512" y="1477"/>
                </a:lnTo>
                <a:lnTo>
                  <a:pt x="2514" y="1476"/>
                </a:lnTo>
                <a:lnTo>
                  <a:pt x="2515" y="1474"/>
                </a:lnTo>
                <a:lnTo>
                  <a:pt x="2516" y="1472"/>
                </a:lnTo>
                <a:lnTo>
                  <a:pt x="2516" y="1469"/>
                </a:lnTo>
                <a:lnTo>
                  <a:pt x="2516" y="1468"/>
                </a:lnTo>
                <a:lnTo>
                  <a:pt x="2515" y="1467"/>
                </a:lnTo>
                <a:lnTo>
                  <a:pt x="2513" y="1467"/>
                </a:lnTo>
                <a:lnTo>
                  <a:pt x="2511" y="1467"/>
                </a:lnTo>
                <a:lnTo>
                  <a:pt x="2509" y="1468"/>
                </a:lnTo>
                <a:lnTo>
                  <a:pt x="2508" y="1469"/>
                </a:lnTo>
                <a:lnTo>
                  <a:pt x="2507" y="1472"/>
                </a:lnTo>
                <a:lnTo>
                  <a:pt x="2506" y="1474"/>
                </a:lnTo>
                <a:lnTo>
                  <a:pt x="2507" y="1476"/>
                </a:lnTo>
                <a:lnTo>
                  <a:pt x="2508" y="1477"/>
                </a:lnTo>
                <a:lnTo>
                  <a:pt x="2510" y="1477"/>
                </a:lnTo>
                <a:close/>
                <a:moveTo>
                  <a:pt x="2462" y="1625"/>
                </a:moveTo>
                <a:lnTo>
                  <a:pt x="2465" y="1625"/>
                </a:lnTo>
                <a:lnTo>
                  <a:pt x="2467" y="1624"/>
                </a:lnTo>
                <a:lnTo>
                  <a:pt x="2468" y="1622"/>
                </a:lnTo>
                <a:lnTo>
                  <a:pt x="2470" y="1620"/>
                </a:lnTo>
                <a:lnTo>
                  <a:pt x="2470" y="1618"/>
                </a:lnTo>
                <a:lnTo>
                  <a:pt x="2469" y="1616"/>
                </a:lnTo>
                <a:lnTo>
                  <a:pt x="2468" y="1615"/>
                </a:lnTo>
                <a:lnTo>
                  <a:pt x="2466" y="1614"/>
                </a:lnTo>
                <a:lnTo>
                  <a:pt x="2463" y="1615"/>
                </a:lnTo>
                <a:lnTo>
                  <a:pt x="2461" y="1616"/>
                </a:lnTo>
                <a:lnTo>
                  <a:pt x="2460" y="1618"/>
                </a:lnTo>
                <a:lnTo>
                  <a:pt x="2458" y="1620"/>
                </a:lnTo>
                <a:lnTo>
                  <a:pt x="2458" y="1622"/>
                </a:lnTo>
                <a:lnTo>
                  <a:pt x="2459" y="1624"/>
                </a:lnTo>
                <a:lnTo>
                  <a:pt x="2460" y="1625"/>
                </a:lnTo>
                <a:lnTo>
                  <a:pt x="2462" y="1625"/>
                </a:lnTo>
                <a:close/>
                <a:moveTo>
                  <a:pt x="2415" y="1773"/>
                </a:moveTo>
                <a:lnTo>
                  <a:pt x="2417" y="1773"/>
                </a:lnTo>
                <a:lnTo>
                  <a:pt x="2420" y="1771"/>
                </a:lnTo>
                <a:lnTo>
                  <a:pt x="2421" y="1769"/>
                </a:lnTo>
                <a:lnTo>
                  <a:pt x="2423" y="1767"/>
                </a:lnTo>
                <a:lnTo>
                  <a:pt x="2423" y="1765"/>
                </a:lnTo>
                <a:lnTo>
                  <a:pt x="2422" y="1763"/>
                </a:lnTo>
                <a:lnTo>
                  <a:pt x="2421" y="1762"/>
                </a:lnTo>
                <a:lnTo>
                  <a:pt x="2419" y="1761"/>
                </a:lnTo>
                <a:lnTo>
                  <a:pt x="2416" y="1762"/>
                </a:lnTo>
                <a:lnTo>
                  <a:pt x="2414" y="1763"/>
                </a:lnTo>
                <a:lnTo>
                  <a:pt x="2412" y="1765"/>
                </a:lnTo>
                <a:lnTo>
                  <a:pt x="2411" y="1767"/>
                </a:lnTo>
                <a:lnTo>
                  <a:pt x="2410" y="1769"/>
                </a:lnTo>
                <a:lnTo>
                  <a:pt x="2411" y="1771"/>
                </a:lnTo>
                <a:lnTo>
                  <a:pt x="2413" y="1773"/>
                </a:lnTo>
                <a:lnTo>
                  <a:pt x="2415" y="1773"/>
                </a:lnTo>
                <a:close/>
                <a:moveTo>
                  <a:pt x="2367" y="1921"/>
                </a:moveTo>
                <a:lnTo>
                  <a:pt x="2370" y="1920"/>
                </a:lnTo>
                <a:lnTo>
                  <a:pt x="2372" y="1919"/>
                </a:lnTo>
                <a:lnTo>
                  <a:pt x="2374" y="1917"/>
                </a:lnTo>
                <a:lnTo>
                  <a:pt x="2376" y="1914"/>
                </a:lnTo>
                <a:lnTo>
                  <a:pt x="2376" y="1912"/>
                </a:lnTo>
                <a:lnTo>
                  <a:pt x="2375" y="1910"/>
                </a:lnTo>
                <a:lnTo>
                  <a:pt x="2374" y="1909"/>
                </a:lnTo>
                <a:lnTo>
                  <a:pt x="2371" y="1908"/>
                </a:lnTo>
                <a:lnTo>
                  <a:pt x="2369" y="1909"/>
                </a:lnTo>
                <a:lnTo>
                  <a:pt x="2366" y="1910"/>
                </a:lnTo>
                <a:lnTo>
                  <a:pt x="2364" y="1912"/>
                </a:lnTo>
                <a:lnTo>
                  <a:pt x="2363" y="1914"/>
                </a:lnTo>
                <a:lnTo>
                  <a:pt x="2363" y="1917"/>
                </a:lnTo>
                <a:lnTo>
                  <a:pt x="2363" y="1919"/>
                </a:lnTo>
                <a:lnTo>
                  <a:pt x="2365" y="1920"/>
                </a:lnTo>
                <a:lnTo>
                  <a:pt x="2367" y="1921"/>
                </a:lnTo>
                <a:close/>
                <a:moveTo>
                  <a:pt x="2320" y="2069"/>
                </a:moveTo>
                <a:lnTo>
                  <a:pt x="2323" y="2068"/>
                </a:lnTo>
                <a:lnTo>
                  <a:pt x="2325" y="2067"/>
                </a:lnTo>
                <a:lnTo>
                  <a:pt x="2327" y="2064"/>
                </a:lnTo>
                <a:lnTo>
                  <a:pt x="2329" y="2062"/>
                </a:lnTo>
                <a:lnTo>
                  <a:pt x="2329" y="2059"/>
                </a:lnTo>
                <a:lnTo>
                  <a:pt x="2328" y="2057"/>
                </a:lnTo>
                <a:lnTo>
                  <a:pt x="2327" y="2056"/>
                </a:lnTo>
                <a:lnTo>
                  <a:pt x="2324" y="2055"/>
                </a:lnTo>
                <a:lnTo>
                  <a:pt x="2321" y="2056"/>
                </a:lnTo>
                <a:lnTo>
                  <a:pt x="2319" y="2057"/>
                </a:lnTo>
                <a:lnTo>
                  <a:pt x="2316" y="2059"/>
                </a:lnTo>
                <a:lnTo>
                  <a:pt x="2315" y="2062"/>
                </a:lnTo>
                <a:lnTo>
                  <a:pt x="2315" y="2064"/>
                </a:lnTo>
                <a:lnTo>
                  <a:pt x="2316" y="2067"/>
                </a:lnTo>
                <a:lnTo>
                  <a:pt x="2317" y="2068"/>
                </a:lnTo>
                <a:lnTo>
                  <a:pt x="2320" y="2069"/>
                </a:lnTo>
                <a:close/>
                <a:moveTo>
                  <a:pt x="2272" y="2216"/>
                </a:moveTo>
                <a:lnTo>
                  <a:pt x="2275" y="2216"/>
                </a:lnTo>
                <a:lnTo>
                  <a:pt x="2278" y="2214"/>
                </a:lnTo>
                <a:lnTo>
                  <a:pt x="2280" y="2212"/>
                </a:lnTo>
                <a:lnTo>
                  <a:pt x="2282" y="2209"/>
                </a:lnTo>
                <a:lnTo>
                  <a:pt x="2282" y="2206"/>
                </a:lnTo>
                <a:lnTo>
                  <a:pt x="2281" y="2204"/>
                </a:lnTo>
                <a:lnTo>
                  <a:pt x="2279" y="2203"/>
                </a:lnTo>
                <a:lnTo>
                  <a:pt x="2277" y="2202"/>
                </a:lnTo>
                <a:lnTo>
                  <a:pt x="2274" y="2203"/>
                </a:lnTo>
                <a:lnTo>
                  <a:pt x="2271" y="2204"/>
                </a:lnTo>
                <a:lnTo>
                  <a:pt x="2269" y="2206"/>
                </a:lnTo>
                <a:lnTo>
                  <a:pt x="2267" y="2209"/>
                </a:lnTo>
                <a:lnTo>
                  <a:pt x="2267" y="2212"/>
                </a:lnTo>
                <a:lnTo>
                  <a:pt x="2268" y="2214"/>
                </a:lnTo>
                <a:lnTo>
                  <a:pt x="2270" y="2216"/>
                </a:lnTo>
                <a:lnTo>
                  <a:pt x="2272" y="2216"/>
                </a:lnTo>
                <a:close/>
                <a:moveTo>
                  <a:pt x="2225" y="2365"/>
                </a:moveTo>
                <a:lnTo>
                  <a:pt x="2228" y="2365"/>
                </a:lnTo>
                <a:lnTo>
                  <a:pt x="2231" y="2363"/>
                </a:lnTo>
                <a:lnTo>
                  <a:pt x="2233" y="2361"/>
                </a:lnTo>
                <a:lnTo>
                  <a:pt x="2235" y="2357"/>
                </a:lnTo>
                <a:lnTo>
                  <a:pt x="2235" y="2354"/>
                </a:lnTo>
                <a:lnTo>
                  <a:pt x="2234" y="2351"/>
                </a:lnTo>
                <a:lnTo>
                  <a:pt x="2232" y="2349"/>
                </a:lnTo>
                <a:lnTo>
                  <a:pt x="2230" y="2349"/>
                </a:lnTo>
                <a:lnTo>
                  <a:pt x="2226" y="2349"/>
                </a:lnTo>
                <a:lnTo>
                  <a:pt x="2224" y="2351"/>
                </a:lnTo>
                <a:lnTo>
                  <a:pt x="2221" y="2354"/>
                </a:lnTo>
                <a:lnTo>
                  <a:pt x="2220" y="2357"/>
                </a:lnTo>
                <a:lnTo>
                  <a:pt x="2219" y="2361"/>
                </a:lnTo>
                <a:lnTo>
                  <a:pt x="2220" y="2363"/>
                </a:lnTo>
                <a:lnTo>
                  <a:pt x="2222" y="2365"/>
                </a:lnTo>
                <a:lnTo>
                  <a:pt x="2225" y="2365"/>
                </a:lnTo>
                <a:close/>
                <a:moveTo>
                  <a:pt x="2177" y="2513"/>
                </a:moveTo>
                <a:lnTo>
                  <a:pt x="2181" y="2512"/>
                </a:lnTo>
                <a:lnTo>
                  <a:pt x="2184" y="2511"/>
                </a:lnTo>
                <a:lnTo>
                  <a:pt x="2186" y="2508"/>
                </a:lnTo>
                <a:lnTo>
                  <a:pt x="2188" y="2505"/>
                </a:lnTo>
                <a:lnTo>
                  <a:pt x="2188" y="2502"/>
                </a:lnTo>
                <a:lnTo>
                  <a:pt x="2187" y="2498"/>
                </a:lnTo>
                <a:lnTo>
                  <a:pt x="2185" y="2497"/>
                </a:lnTo>
                <a:lnTo>
                  <a:pt x="2182" y="2496"/>
                </a:lnTo>
                <a:lnTo>
                  <a:pt x="2179" y="2497"/>
                </a:lnTo>
                <a:lnTo>
                  <a:pt x="2176" y="2498"/>
                </a:lnTo>
                <a:lnTo>
                  <a:pt x="2173" y="2502"/>
                </a:lnTo>
                <a:lnTo>
                  <a:pt x="2172" y="2505"/>
                </a:lnTo>
                <a:lnTo>
                  <a:pt x="2171" y="2508"/>
                </a:lnTo>
                <a:lnTo>
                  <a:pt x="2172" y="2511"/>
                </a:lnTo>
                <a:lnTo>
                  <a:pt x="2174" y="2512"/>
                </a:lnTo>
                <a:lnTo>
                  <a:pt x="2177" y="2513"/>
                </a:lnTo>
                <a:close/>
                <a:moveTo>
                  <a:pt x="2130" y="2661"/>
                </a:moveTo>
                <a:lnTo>
                  <a:pt x="2133" y="2660"/>
                </a:lnTo>
                <a:lnTo>
                  <a:pt x="2136" y="2658"/>
                </a:lnTo>
                <a:lnTo>
                  <a:pt x="2139" y="2656"/>
                </a:lnTo>
                <a:lnTo>
                  <a:pt x="2142" y="2652"/>
                </a:lnTo>
                <a:lnTo>
                  <a:pt x="2142" y="2649"/>
                </a:lnTo>
                <a:lnTo>
                  <a:pt x="2140" y="2646"/>
                </a:lnTo>
                <a:lnTo>
                  <a:pt x="2138" y="2645"/>
                </a:lnTo>
                <a:lnTo>
                  <a:pt x="2135" y="2644"/>
                </a:lnTo>
                <a:lnTo>
                  <a:pt x="2132" y="2645"/>
                </a:lnTo>
                <a:lnTo>
                  <a:pt x="2128" y="2646"/>
                </a:lnTo>
                <a:lnTo>
                  <a:pt x="2126" y="2649"/>
                </a:lnTo>
                <a:lnTo>
                  <a:pt x="2124" y="2652"/>
                </a:lnTo>
                <a:lnTo>
                  <a:pt x="2124" y="2656"/>
                </a:lnTo>
                <a:lnTo>
                  <a:pt x="2125" y="2658"/>
                </a:lnTo>
                <a:lnTo>
                  <a:pt x="2127" y="2660"/>
                </a:lnTo>
                <a:lnTo>
                  <a:pt x="2130" y="2661"/>
                </a:lnTo>
                <a:close/>
                <a:moveTo>
                  <a:pt x="2082" y="2808"/>
                </a:moveTo>
                <a:lnTo>
                  <a:pt x="2086" y="2808"/>
                </a:lnTo>
                <a:lnTo>
                  <a:pt x="2089" y="2806"/>
                </a:lnTo>
                <a:lnTo>
                  <a:pt x="2092" y="2803"/>
                </a:lnTo>
                <a:lnTo>
                  <a:pt x="2095" y="2800"/>
                </a:lnTo>
                <a:lnTo>
                  <a:pt x="2095" y="2796"/>
                </a:lnTo>
                <a:lnTo>
                  <a:pt x="2093" y="2793"/>
                </a:lnTo>
                <a:lnTo>
                  <a:pt x="2091" y="2791"/>
                </a:lnTo>
                <a:lnTo>
                  <a:pt x="2088" y="2791"/>
                </a:lnTo>
                <a:lnTo>
                  <a:pt x="2084" y="2791"/>
                </a:lnTo>
                <a:lnTo>
                  <a:pt x="2081" y="2793"/>
                </a:lnTo>
                <a:lnTo>
                  <a:pt x="2078" y="2796"/>
                </a:lnTo>
                <a:lnTo>
                  <a:pt x="2076" y="2800"/>
                </a:lnTo>
                <a:lnTo>
                  <a:pt x="2076" y="2803"/>
                </a:lnTo>
                <a:lnTo>
                  <a:pt x="2077" y="2806"/>
                </a:lnTo>
                <a:lnTo>
                  <a:pt x="2079" y="2808"/>
                </a:lnTo>
                <a:lnTo>
                  <a:pt x="2082" y="2808"/>
                </a:lnTo>
                <a:close/>
                <a:moveTo>
                  <a:pt x="2035" y="2956"/>
                </a:moveTo>
                <a:lnTo>
                  <a:pt x="2039" y="2955"/>
                </a:lnTo>
                <a:lnTo>
                  <a:pt x="2042" y="2953"/>
                </a:lnTo>
                <a:lnTo>
                  <a:pt x="2045" y="2951"/>
                </a:lnTo>
                <a:lnTo>
                  <a:pt x="2048" y="2947"/>
                </a:lnTo>
                <a:lnTo>
                  <a:pt x="2048" y="2943"/>
                </a:lnTo>
                <a:lnTo>
                  <a:pt x="2047" y="2940"/>
                </a:lnTo>
                <a:lnTo>
                  <a:pt x="2044" y="2939"/>
                </a:lnTo>
                <a:lnTo>
                  <a:pt x="2041" y="2938"/>
                </a:lnTo>
                <a:lnTo>
                  <a:pt x="2037" y="2939"/>
                </a:lnTo>
                <a:lnTo>
                  <a:pt x="2033" y="2940"/>
                </a:lnTo>
                <a:lnTo>
                  <a:pt x="2030" y="2943"/>
                </a:lnTo>
                <a:lnTo>
                  <a:pt x="2028" y="2947"/>
                </a:lnTo>
                <a:lnTo>
                  <a:pt x="2028" y="2951"/>
                </a:lnTo>
                <a:lnTo>
                  <a:pt x="2029" y="2953"/>
                </a:lnTo>
                <a:lnTo>
                  <a:pt x="2031" y="2955"/>
                </a:lnTo>
                <a:lnTo>
                  <a:pt x="2035" y="2956"/>
                </a:lnTo>
                <a:close/>
                <a:moveTo>
                  <a:pt x="1987" y="3104"/>
                </a:moveTo>
                <a:lnTo>
                  <a:pt x="1991" y="3103"/>
                </a:lnTo>
                <a:lnTo>
                  <a:pt x="1995" y="3101"/>
                </a:lnTo>
                <a:lnTo>
                  <a:pt x="1998" y="3098"/>
                </a:lnTo>
                <a:lnTo>
                  <a:pt x="2001" y="3094"/>
                </a:lnTo>
                <a:lnTo>
                  <a:pt x="2001" y="3091"/>
                </a:lnTo>
                <a:lnTo>
                  <a:pt x="2000" y="3088"/>
                </a:lnTo>
                <a:lnTo>
                  <a:pt x="1997" y="3086"/>
                </a:lnTo>
                <a:lnTo>
                  <a:pt x="1993" y="3085"/>
                </a:lnTo>
                <a:lnTo>
                  <a:pt x="1989" y="3086"/>
                </a:lnTo>
                <a:lnTo>
                  <a:pt x="1986" y="3088"/>
                </a:lnTo>
                <a:lnTo>
                  <a:pt x="1983" y="3091"/>
                </a:lnTo>
                <a:lnTo>
                  <a:pt x="1981" y="3094"/>
                </a:lnTo>
                <a:lnTo>
                  <a:pt x="1980" y="3098"/>
                </a:lnTo>
                <a:lnTo>
                  <a:pt x="1981" y="3101"/>
                </a:lnTo>
                <a:lnTo>
                  <a:pt x="1984" y="3103"/>
                </a:lnTo>
                <a:lnTo>
                  <a:pt x="1987" y="3104"/>
                </a:lnTo>
                <a:close/>
                <a:moveTo>
                  <a:pt x="1933" y="3242"/>
                </a:moveTo>
                <a:lnTo>
                  <a:pt x="1933" y="3245"/>
                </a:lnTo>
                <a:lnTo>
                  <a:pt x="1934" y="3250"/>
                </a:lnTo>
                <a:lnTo>
                  <a:pt x="1936" y="3252"/>
                </a:lnTo>
                <a:lnTo>
                  <a:pt x="1940" y="3252"/>
                </a:lnTo>
                <a:lnTo>
                  <a:pt x="1944" y="3252"/>
                </a:lnTo>
                <a:lnTo>
                  <a:pt x="1948" y="3250"/>
                </a:lnTo>
                <a:lnTo>
                  <a:pt x="1952" y="3245"/>
                </a:lnTo>
                <a:lnTo>
                  <a:pt x="1954" y="3242"/>
                </a:lnTo>
                <a:lnTo>
                  <a:pt x="1954" y="3238"/>
                </a:lnTo>
                <a:lnTo>
                  <a:pt x="1953" y="3235"/>
                </a:lnTo>
                <a:lnTo>
                  <a:pt x="1950" y="3233"/>
                </a:lnTo>
                <a:lnTo>
                  <a:pt x="1946" y="3232"/>
                </a:lnTo>
                <a:lnTo>
                  <a:pt x="1942" y="3233"/>
                </a:lnTo>
                <a:lnTo>
                  <a:pt x="1938" y="3235"/>
                </a:lnTo>
                <a:lnTo>
                  <a:pt x="1935" y="3238"/>
                </a:lnTo>
                <a:lnTo>
                  <a:pt x="1933" y="3242"/>
                </a:lnTo>
                <a:close/>
                <a:moveTo>
                  <a:pt x="1892" y="3400"/>
                </a:moveTo>
                <a:lnTo>
                  <a:pt x="1896" y="3399"/>
                </a:lnTo>
                <a:lnTo>
                  <a:pt x="1900" y="3397"/>
                </a:lnTo>
                <a:lnTo>
                  <a:pt x="1905" y="3394"/>
                </a:lnTo>
                <a:lnTo>
                  <a:pt x="1907" y="3390"/>
                </a:lnTo>
                <a:lnTo>
                  <a:pt x="1907" y="3385"/>
                </a:lnTo>
                <a:lnTo>
                  <a:pt x="1906" y="3382"/>
                </a:lnTo>
                <a:lnTo>
                  <a:pt x="1902" y="3380"/>
                </a:lnTo>
                <a:lnTo>
                  <a:pt x="1899" y="3379"/>
                </a:lnTo>
                <a:lnTo>
                  <a:pt x="1895" y="3380"/>
                </a:lnTo>
                <a:lnTo>
                  <a:pt x="1891" y="3382"/>
                </a:lnTo>
                <a:lnTo>
                  <a:pt x="1888" y="3385"/>
                </a:lnTo>
                <a:lnTo>
                  <a:pt x="1886" y="3390"/>
                </a:lnTo>
                <a:lnTo>
                  <a:pt x="1885" y="3394"/>
                </a:lnTo>
                <a:lnTo>
                  <a:pt x="1886" y="3397"/>
                </a:lnTo>
                <a:lnTo>
                  <a:pt x="1889" y="3399"/>
                </a:lnTo>
                <a:lnTo>
                  <a:pt x="1892" y="3400"/>
                </a:lnTo>
                <a:close/>
                <a:moveTo>
                  <a:pt x="1838" y="3537"/>
                </a:moveTo>
                <a:lnTo>
                  <a:pt x="1838" y="3541"/>
                </a:lnTo>
                <a:lnTo>
                  <a:pt x="1839" y="3545"/>
                </a:lnTo>
                <a:lnTo>
                  <a:pt x="1841" y="3547"/>
                </a:lnTo>
                <a:lnTo>
                  <a:pt x="1845" y="3547"/>
                </a:lnTo>
                <a:lnTo>
                  <a:pt x="1849" y="3547"/>
                </a:lnTo>
                <a:lnTo>
                  <a:pt x="1853" y="3545"/>
                </a:lnTo>
                <a:lnTo>
                  <a:pt x="1857" y="3541"/>
                </a:lnTo>
                <a:lnTo>
                  <a:pt x="1859" y="3537"/>
                </a:lnTo>
                <a:lnTo>
                  <a:pt x="1860" y="3534"/>
                </a:lnTo>
                <a:lnTo>
                  <a:pt x="1859" y="3530"/>
                </a:lnTo>
                <a:lnTo>
                  <a:pt x="1855" y="3528"/>
                </a:lnTo>
                <a:lnTo>
                  <a:pt x="1851" y="3526"/>
                </a:lnTo>
                <a:lnTo>
                  <a:pt x="1847" y="3528"/>
                </a:lnTo>
                <a:lnTo>
                  <a:pt x="1843" y="3530"/>
                </a:lnTo>
                <a:lnTo>
                  <a:pt x="1840" y="3534"/>
                </a:lnTo>
                <a:lnTo>
                  <a:pt x="1838" y="3537"/>
                </a:lnTo>
                <a:close/>
                <a:moveTo>
                  <a:pt x="1790" y="3685"/>
                </a:moveTo>
                <a:lnTo>
                  <a:pt x="1790" y="3689"/>
                </a:lnTo>
                <a:lnTo>
                  <a:pt x="1791" y="3692"/>
                </a:lnTo>
                <a:lnTo>
                  <a:pt x="1794" y="3694"/>
                </a:lnTo>
                <a:lnTo>
                  <a:pt x="1797" y="3695"/>
                </a:lnTo>
                <a:lnTo>
                  <a:pt x="1802" y="3694"/>
                </a:lnTo>
                <a:lnTo>
                  <a:pt x="1806" y="3692"/>
                </a:lnTo>
                <a:lnTo>
                  <a:pt x="1810" y="3689"/>
                </a:lnTo>
                <a:lnTo>
                  <a:pt x="1812" y="3685"/>
                </a:lnTo>
                <a:lnTo>
                  <a:pt x="1813" y="3681"/>
                </a:lnTo>
                <a:lnTo>
                  <a:pt x="1812" y="3677"/>
                </a:lnTo>
                <a:lnTo>
                  <a:pt x="1809" y="3675"/>
                </a:lnTo>
                <a:lnTo>
                  <a:pt x="1804" y="3674"/>
                </a:lnTo>
                <a:lnTo>
                  <a:pt x="1800" y="3675"/>
                </a:lnTo>
                <a:lnTo>
                  <a:pt x="1796" y="3677"/>
                </a:lnTo>
                <a:lnTo>
                  <a:pt x="1793" y="3681"/>
                </a:lnTo>
                <a:lnTo>
                  <a:pt x="1790" y="3685"/>
                </a:lnTo>
                <a:close/>
                <a:moveTo>
                  <a:pt x="1743" y="3832"/>
                </a:moveTo>
                <a:lnTo>
                  <a:pt x="1743" y="3836"/>
                </a:lnTo>
                <a:lnTo>
                  <a:pt x="1744" y="3840"/>
                </a:lnTo>
                <a:lnTo>
                  <a:pt x="1746" y="3842"/>
                </a:lnTo>
                <a:lnTo>
                  <a:pt x="1750" y="3843"/>
                </a:lnTo>
                <a:lnTo>
                  <a:pt x="1754" y="3842"/>
                </a:lnTo>
                <a:lnTo>
                  <a:pt x="1758" y="3840"/>
                </a:lnTo>
                <a:lnTo>
                  <a:pt x="1763" y="3836"/>
                </a:lnTo>
                <a:lnTo>
                  <a:pt x="1765" y="3832"/>
                </a:lnTo>
                <a:lnTo>
                  <a:pt x="1765" y="3828"/>
                </a:lnTo>
                <a:lnTo>
                  <a:pt x="1764" y="3825"/>
                </a:lnTo>
                <a:lnTo>
                  <a:pt x="1762" y="3823"/>
                </a:lnTo>
                <a:lnTo>
                  <a:pt x="1757" y="3822"/>
                </a:lnTo>
                <a:lnTo>
                  <a:pt x="1752" y="3823"/>
                </a:lnTo>
                <a:lnTo>
                  <a:pt x="1748" y="3825"/>
                </a:lnTo>
                <a:lnTo>
                  <a:pt x="1745" y="3828"/>
                </a:lnTo>
                <a:lnTo>
                  <a:pt x="1743" y="3832"/>
                </a:lnTo>
                <a:close/>
                <a:moveTo>
                  <a:pt x="1703" y="3990"/>
                </a:moveTo>
                <a:lnTo>
                  <a:pt x="1707" y="3990"/>
                </a:lnTo>
                <a:lnTo>
                  <a:pt x="1711" y="3987"/>
                </a:lnTo>
                <a:lnTo>
                  <a:pt x="1716" y="3984"/>
                </a:lnTo>
                <a:lnTo>
                  <a:pt x="1718" y="3980"/>
                </a:lnTo>
                <a:lnTo>
                  <a:pt x="1718" y="3975"/>
                </a:lnTo>
                <a:lnTo>
                  <a:pt x="1717" y="3972"/>
                </a:lnTo>
                <a:lnTo>
                  <a:pt x="1714" y="3970"/>
                </a:lnTo>
                <a:lnTo>
                  <a:pt x="1710" y="3969"/>
                </a:lnTo>
                <a:lnTo>
                  <a:pt x="1705" y="3970"/>
                </a:lnTo>
                <a:lnTo>
                  <a:pt x="1701" y="3972"/>
                </a:lnTo>
                <a:lnTo>
                  <a:pt x="1697" y="3975"/>
                </a:lnTo>
                <a:lnTo>
                  <a:pt x="1695" y="3980"/>
                </a:lnTo>
                <a:lnTo>
                  <a:pt x="1695" y="3984"/>
                </a:lnTo>
                <a:lnTo>
                  <a:pt x="1696" y="3987"/>
                </a:lnTo>
                <a:lnTo>
                  <a:pt x="1699" y="3990"/>
                </a:lnTo>
                <a:lnTo>
                  <a:pt x="1703" y="3990"/>
                </a:lnTo>
                <a:close/>
                <a:moveTo>
                  <a:pt x="1655" y="4139"/>
                </a:moveTo>
                <a:lnTo>
                  <a:pt x="1660" y="4138"/>
                </a:lnTo>
                <a:lnTo>
                  <a:pt x="1664" y="4136"/>
                </a:lnTo>
                <a:lnTo>
                  <a:pt x="1668" y="4131"/>
                </a:lnTo>
                <a:lnTo>
                  <a:pt x="1671" y="4127"/>
                </a:lnTo>
                <a:lnTo>
                  <a:pt x="1671" y="4123"/>
                </a:lnTo>
                <a:lnTo>
                  <a:pt x="1670" y="4119"/>
                </a:lnTo>
                <a:lnTo>
                  <a:pt x="1667" y="4117"/>
                </a:lnTo>
                <a:lnTo>
                  <a:pt x="1662" y="4116"/>
                </a:lnTo>
                <a:lnTo>
                  <a:pt x="1658" y="4117"/>
                </a:lnTo>
                <a:lnTo>
                  <a:pt x="1654" y="4119"/>
                </a:lnTo>
                <a:lnTo>
                  <a:pt x="1650" y="4123"/>
                </a:lnTo>
                <a:lnTo>
                  <a:pt x="1648" y="4127"/>
                </a:lnTo>
                <a:lnTo>
                  <a:pt x="1647" y="4131"/>
                </a:lnTo>
                <a:lnTo>
                  <a:pt x="1649" y="4136"/>
                </a:lnTo>
                <a:lnTo>
                  <a:pt x="1651" y="4138"/>
                </a:lnTo>
                <a:lnTo>
                  <a:pt x="1655" y="4139"/>
                </a:lnTo>
                <a:close/>
                <a:moveTo>
                  <a:pt x="1601" y="4275"/>
                </a:moveTo>
                <a:lnTo>
                  <a:pt x="1600" y="4279"/>
                </a:lnTo>
                <a:lnTo>
                  <a:pt x="1601" y="4283"/>
                </a:lnTo>
                <a:lnTo>
                  <a:pt x="1604" y="4285"/>
                </a:lnTo>
                <a:lnTo>
                  <a:pt x="1608" y="4286"/>
                </a:lnTo>
                <a:lnTo>
                  <a:pt x="1612" y="4285"/>
                </a:lnTo>
                <a:lnTo>
                  <a:pt x="1617" y="4283"/>
                </a:lnTo>
                <a:lnTo>
                  <a:pt x="1621" y="4279"/>
                </a:lnTo>
                <a:lnTo>
                  <a:pt x="1623" y="4275"/>
                </a:lnTo>
                <a:lnTo>
                  <a:pt x="1624" y="4270"/>
                </a:lnTo>
                <a:lnTo>
                  <a:pt x="1622" y="4267"/>
                </a:lnTo>
                <a:lnTo>
                  <a:pt x="1620" y="4264"/>
                </a:lnTo>
                <a:lnTo>
                  <a:pt x="1615" y="4263"/>
                </a:lnTo>
                <a:lnTo>
                  <a:pt x="1610" y="4264"/>
                </a:lnTo>
                <a:lnTo>
                  <a:pt x="1606" y="4267"/>
                </a:lnTo>
                <a:lnTo>
                  <a:pt x="1603" y="4270"/>
                </a:lnTo>
                <a:lnTo>
                  <a:pt x="1601" y="4275"/>
                </a:lnTo>
                <a:close/>
                <a:moveTo>
                  <a:pt x="1553" y="4423"/>
                </a:moveTo>
                <a:lnTo>
                  <a:pt x="1553" y="4427"/>
                </a:lnTo>
                <a:lnTo>
                  <a:pt x="1554" y="4430"/>
                </a:lnTo>
                <a:lnTo>
                  <a:pt x="1557" y="4433"/>
                </a:lnTo>
                <a:lnTo>
                  <a:pt x="1560" y="4433"/>
                </a:lnTo>
                <a:lnTo>
                  <a:pt x="1565" y="4433"/>
                </a:lnTo>
                <a:lnTo>
                  <a:pt x="1569" y="4430"/>
                </a:lnTo>
                <a:lnTo>
                  <a:pt x="1574" y="4427"/>
                </a:lnTo>
                <a:lnTo>
                  <a:pt x="1576" y="4423"/>
                </a:lnTo>
                <a:lnTo>
                  <a:pt x="1576" y="4418"/>
                </a:lnTo>
                <a:lnTo>
                  <a:pt x="1575" y="4415"/>
                </a:lnTo>
                <a:lnTo>
                  <a:pt x="1572" y="4412"/>
                </a:lnTo>
                <a:lnTo>
                  <a:pt x="1567" y="4411"/>
                </a:lnTo>
                <a:lnTo>
                  <a:pt x="1563" y="4412"/>
                </a:lnTo>
                <a:lnTo>
                  <a:pt x="1559" y="4415"/>
                </a:lnTo>
                <a:lnTo>
                  <a:pt x="1555" y="4418"/>
                </a:lnTo>
                <a:lnTo>
                  <a:pt x="1553" y="4423"/>
                </a:lnTo>
                <a:close/>
                <a:moveTo>
                  <a:pt x="1513" y="4581"/>
                </a:moveTo>
                <a:lnTo>
                  <a:pt x="1518" y="4580"/>
                </a:lnTo>
                <a:lnTo>
                  <a:pt x="1522" y="4578"/>
                </a:lnTo>
                <a:lnTo>
                  <a:pt x="1527" y="4574"/>
                </a:lnTo>
                <a:lnTo>
                  <a:pt x="1529" y="4570"/>
                </a:lnTo>
                <a:lnTo>
                  <a:pt x="1529" y="4566"/>
                </a:lnTo>
                <a:lnTo>
                  <a:pt x="1528" y="4562"/>
                </a:lnTo>
                <a:lnTo>
                  <a:pt x="1525" y="4560"/>
                </a:lnTo>
                <a:lnTo>
                  <a:pt x="1520" y="4559"/>
                </a:lnTo>
                <a:lnTo>
                  <a:pt x="1516" y="4560"/>
                </a:lnTo>
                <a:lnTo>
                  <a:pt x="1511" y="4562"/>
                </a:lnTo>
                <a:lnTo>
                  <a:pt x="1508" y="4566"/>
                </a:lnTo>
                <a:lnTo>
                  <a:pt x="1505" y="4570"/>
                </a:lnTo>
                <a:lnTo>
                  <a:pt x="1505" y="4574"/>
                </a:lnTo>
                <a:lnTo>
                  <a:pt x="1506" y="4578"/>
                </a:lnTo>
                <a:lnTo>
                  <a:pt x="1509" y="4580"/>
                </a:lnTo>
                <a:lnTo>
                  <a:pt x="1513" y="4581"/>
                </a:lnTo>
                <a:close/>
                <a:moveTo>
                  <a:pt x="1466" y="4729"/>
                </a:moveTo>
                <a:lnTo>
                  <a:pt x="1470" y="4728"/>
                </a:lnTo>
                <a:lnTo>
                  <a:pt x="1475" y="4725"/>
                </a:lnTo>
                <a:lnTo>
                  <a:pt x="1479" y="4722"/>
                </a:lnTo>
                <a:lnTo>
                  <a:pt x="1481" y="4717"/>
                </a:lnTo>
                <a:lnTo>
                  <a:pt x="1482" y="4713"/>
                </a:lnTo>
                <a:lnTo>
                  <a:pt x="1481" y="4709"/>
                </a:lnTo>
                <a:lnTo>
                  <a:pt x="1478" y="4707"/>
                </a:lnTo>
                <a:lnTo>
                  <a:pt x="1473" y="4706"/>
                </a:lnTo>
                <a:lnTo>
                  <a:pt x="1468" y="4707"/>
                </a:lnTo>
                <a:lnTo>
                  <a:pt x="1464" y="4709"/>
                </a:lnTo>
                <a:lnTo>
                  <a:pt x="1460" y="4713"/>
                </a:lnTo>
                <a:lnTo>
                  <a:pt x="1458" y="4717"/>
                </a:lnTo>
                <a:lnTo>
                  <a:pt x="1457" y="4722"/>
                </a:lnTo>
                <a:lnTo>
                  <a:pt x="1459" y="4725"/>
                </a:lnTo>
                <a:lnTo>
                  <a:pt x="1462" y="4728"/>
                </a:lnTo>
                <a:lnTo>
                  <a:pt x="1466" y="4729"/>
                </a:lnTo>
                <a:close/>
                <a:moveTo>
                  <a:pt x="1411" y="4865"/>
                </a:moveTo>
                <a:lnTo>
                  <a:pt x="1411" y="4869"/>
                </a:lnTo>
                <a:lnTo>
                  <a:pt x="1412" y="4872"/>
                </a:lnTo>
                <a:lnTo>
                  <a:pt x="1414" y="4875"/>
                </a:lnTo>
                <a:lnTo>
                  <a:pt x="1418" y="4876"/>
                </a:lnTo>
                <a:lnTo>
                  <a:pt x="1423" y="4875"/>
                </a:lnTo>
                <a:lnTo>
                  <a:pt x="1427" y="4872"/>
                </a:lnTo>
                <a:lnTo>
                  <a:pt x="1431" y="4869"/>
                </a:lnTo>
                <a:lnTo>
                  <a:pt x="1434" y="4865"/>
                </a:lnTo>
                <a:lnTo>
                  <a:pt x="1434" y="4861"/>
                </a:lnTo>
                <a:lnTo>
                  <a:pt x="1433" y="4857"/>
                </a:lnTo>
                <a:lnTo>
                  <a:pt x="1430" y="4855"/>
                </a:lnTo>
                <a:lnTo>
                  <a:pt x="1425" y="4854"/>
                </a:lnTo>
                <a:lnTo>
                  <a:pt x="1421" y="4855"/>
                </a:lnTo>
                <a:lnTo>
                  <a:pt x="1417" y="4857"/>
                </a:lnTo>
                <a:lnTo>
                  <a:pt x="1413" y="4861"/>
                </a:lnTo>
                <a:lnTo>
                  <a:pt x="1411" y="4865"/>
                </a:lnTo>
                <a:close/>
                <a:moveTo>
                  <a:pt x="1364" y="5012"/>
                </a:moveTo>
                <a:lnTo>
                  <a:pt x="1363" y="5016"/>
                </a:lnTo>
                <a:lnTo>
                  <a:pt x="1364" y="5020"/>
                </a:lnTo>
                <a:lnTo>
                  <a:pt x="1367" y="5023"/>
                </a:lnTo>
                <a:lnTo>
                  <a:pt x="1371" y="5024"/>
                </a:lnTo>
                <a:lnTo>
                  <a:pt x="1375" y="5023"/>
                </a:lnTo>
                <a:lnTo>
                  <a:pt x="1380" y="5020"/>
                </a:lnTo>
                <a:lnTo>
                  <a:pt x="1384" y="5016"/>
                </a:lnTo>
                <a:lnTo>
                  <a:pt x="1386" y="5012"/>
                </a:lnTo>
                <a:lnTo>
                  <a:pt x="1387" y="5008"/>
                </a:lnTo>
                <a:lnTo>
                  <a:pt x="1386" y="5004"/>
                </a:lnTo>
                <a:lnTo>
                  <a:pt x="1383" y="5002"/>
                </a:lnTo>
                <a:lnTo>
                  <a:pt x="1378" y="5001"/>
                </a:lnTo>
                <a:lnTo>
                  <a:pt x="1373" y="5002"/>
                </a:lnTo>
                <a:lnTo>
                  <a:pt x="1369" y="5004"/>
                </a:lnTo>
                <a:lnTo>
                  <a:pt x="1366" y="5008"/>
                </a:lnTo>
                <a:lnTo>
                  <a:pt x="1364" y="5012"/>
                </a:lnTo>
                <a:close/>
                <a:moveTo>
                  <a:pt x="1316" y="5159"/>
                </a:moveTo>
                <a:lnTo>
                  <a:pt x="1316" y="5165"/>
                </a:lnTo>
                <a:lnTo>
                  <a:pt x="1317" y="5168"/>
                </a:lnTo>
                <a:lnTo>
                  <a:pt x="1320" y="5170"/>
                </a:lnTo>
                <a:lnTo>
                  <a:pt x="1324" y="5171"/>
                </a:lnTo>
                <a:lnTo>
                  <a:pt x="1328" y="5170"/>
                </a:lnTo>
                <a:lnTo>
                  <a:pt x="1332" y="5168"/>
                </a:lnTo>
                <a:lnTo>
                  <a:pt x="1337" y="5165"/>
                </a:lnTo>
                <a:lnTo>
                  <a:pt x="1339" y="5159"/>
                </a:lnTo>
                <a:lnTo>
                  <a:pt x="1339" y="5155"/>
                </a:lnTo>
                <a:lnTo>
                  <a:pt x="1338" y="5152"/>
                </a:lnTo>
                <a:lnTo>
                  <a:pt x="1336" y="5150"/>
                </a:lnTo>
                <a:lnTo>
                  <a:pt x="1331" y="5149"/>
                </a:lnTo>
                <a:lnTo>
                  <a:pt x="1326" y="5150"/>
                </a:lnTo>
                <a:lnTo>
                  <a:pt x="1322" y="5152"/>
                </a:lnTo>
                <a:lnTo>
                  <a:pt x="1318" y="5155"/>
                </a:lnTo>
                <a:lnTo>
                  <a:pt x="1316" y="5159"/>
                </a:lnTo>
                <a:close/>
                <a:moveTo>
                  <a:pt x="1269" y="5308"/>
                </a:moveTo>
                <a:lnTo>
                  <a:pt x="1268" y="5312"/>
                </a:lnTo>
                <a:lnTo>
                  <a:pt x="1270" y="5315"/>
                </a:lnTo>
                <a:lnTo>
                  <a:pt x="1272" y="5318"/>
                </a:lnTo>
                <a:lnTo>
                  <a:pt x="1276" y="5319"/>
                </a:lnTo>
                <a:lnTo>
                  <a:pt x="1281" y="5318"/>
                </a:lnTo>
                <a:lnTo>
                  <a:pt x="1285" y="5315"/>
                </a:lnTo>
                <a:lnTo>
                  <a:pt x="1289" y="5312"/>
                </a:lnTo>
                <a:lnTo>
                  <a:pt x="1292" y="5308"/>
                </a:lnTo>
                <a:lnTo>
                  <a:pt x="1292" y="5304"/>
                </a:lnTo>
                <a:lnTo>
                  <a:pt x="1291" y="5299"/>
                </a:lnTo>
                <a:lnTo>
                  <a:pt x="1288" y="5297"/>
                </a:lnTo>
                <a:lnTo>
                  <a:pt x="1283" y="5296"/>
                </a:lnTo>
                <a:lnTo>
                  <a:pt x="1279" y="5297"/>
                </a:lnTo>
                <a:lnTo>
                  <a:pt x="1275" y="5299"/>
                </a:lnTo>
                <a:lnTo>
                  <a:pt x="1271" y="5304"/>
                </a:lnTo>
                <a:lnTo>
                  <a:pt x="1269" y="5308"/>
                </a:lnTo>
                <a:close/>
                <a:moveTo>
                  <a:pt x="1222" y="5455"/>
                </a:moveTo>
                <a:lnTo>
                  <a:pt x="1221" y="5459"/>
                </a:lnTo>
                <a:lnTo>
                  <a:pt x="1222" y="5463"/>
                </a:lnTo>
                <a:lnTo>
                  <a:pt x="1225" y="5465"/>
                </a:lnTo>
                <a:lnTo>
                  <a:pt x="1229" y="5466"/>
                </a:lnTo>
                <a:lnTo>
                  <a:pt x="1233" y="5465"/>
                </a:lnTo>
                <a:lnTo>
                  <a:pt x="1239" y="5463"/>
                </a:lnTo>
                <a:lnTo>
                  <a:pt x="1242" y="5459"/>
                </a:lnTo>
                <a:lnTo>
                  <a:pt x="1244" y="5455"/>
                </a:lnTo>
                <a:lnTo>
                  <a:pt x="1245" y="5451"/>
                </a:lnTo>
                <a:lnTo>
                  <a:pt x="1243" y="5448"/>
                </a:lnTo>
                <a:lnTo>
                  <a:pt x="1241" y="5445"/>
                </a:lnTo>
                <a:lnTo>
                  <a:pt x="1236" y="5444"/>
                </a:lnTo>
                <a:lnTo>
                  <a:pt x="1231" y="5445"/>
                </a:lnTo>
                <a:lnTo>
                  <a:pt x="1227" y="5448"/>
                </a:lnTo>
                <a:lnTo>
                  <a:pt x="1224" y="5451"/>
                </a:lnTo>
                <a:lnTo>
                  <a:pt x="1222" y="5455"/>
                </a:lnTo>
                <a:close/>
                <a:moveTo>
                  <a:pt x="1175" y="5603"/>
                </a:moveTo>
                <a:lnTo>
                  <a:pt x="1174" y="5607"/>
                </a:lnTo>
                <a:lnTo>
                  <a:pt x="1175" y="5610"/>
                </a:lnTo>
                <a:lnTo>
                  <a:pt x="1178" y="5612"/>
                </a:lnTo>
                <a:lnTo>
                  <a:pt x="1182" y="5613"/>
                </a:lnTo>
                <a:lnTo>
                  <a:pt x="1186" y="5612"/>
                </a:lnTo>
                <a:lnTo>
                  <a:pt x="1190" y="5610"/>
                </a:lnTo>
                <a:lnTo>
                  <a:pt x="1194" y="5607"/>
                </a:lnTo>
                <a:lnTo>
                  <a:pt x="1196" y="5603"/>
                </a:lnTo>
                <a:lnTo>
                  <a:pt x="1197" y="5599"/>
                </a:lnTo>
                <a:lnTo>
                  <a:pt x="1196" y="5595"/>
                </a:lnTo>
                <a:lnTo>
                  <a:pt x="1193" y="5593"/>
                </a:lnTo>
                <a:lnTo>
                  <a:pt x="1188" y="5592"/>
                </a:lnTo>
                <a:lnTo>
                  <a:pt x="1184" y="5593"/>
                </a:lnTo>
                <a:lnTo>
                  <a:pt x="1180" y="5595"/>
                </a:lnTo>
                <a:lnTo>
                  <a:pt x="1177" y="5599"/>
                </a:lnTo>
                <a:lnTo>
                  <a:pt x="1175" y="5603"/>
                </a:lnTo>
                <a:close/>
                <a:moveTo>
                  <a:pt x="1127" y="5750"/>
                </a:moveTo>
                <a:lnTo>
                  <a:pt x="1127" y="5754"/>
                </a:lnTo>
                <a:lnTo>
                  <a:pt x="1128" y="5757"/>
                </a:lnTo>
                <a:lnTo>
                  <a:pt x="1130" y="5760"/>
                </a:lnTo>
                <a:lnTo>
                  <a:pt x="1134" y="5760"/>
                </a:lnTo>
                <a:lnTo>
                  <a:pt x="1139" y="5760"/>
                </a:lnTo>
                <a:lnTo>
                  <a:pt x="1144" y="5757"/>
                </a:lnTo>
                <a:lnTo>
                  <a:pt x="1147" y="5754"/>
                </a:lnTo>
                <a:lnTo>
                  <a:pt x="1149" y="5750"/>
                </a:lnTo>
                <a:lnTo>
                  <a:pt x="1150" y="5746"/>
                </a:lnTo>
                <a:lnTo>
                  <a:pt x="1148" y="5743"/>
                </a:lnTo>
                <a:lnTo>
                  <a:pt x="1146" y="5740"/>
                </a:lnTo>
                <a:lnTo>
                  <a:pt x="1141" y="5740"/>
                </a:lnTo>
                <a:lnTo>
                  <a:pt x="1137" y="5740"/>
                </a:lnTo>
                <a:lnTo>
                  <a:pt x="1133" y="5743"/>
                </a:lnTo>
                <a:lnTo>
                  <a:pt x="1129" y="5746"/>
                </a:lnTo>
                <a:lnTo>
                  <a:pt x="1127" y="5750"/>
                </a:lnTo>
                <a:close/>
                <a:moveTo>
                  <a:pt x="1080" y="5897"/>
                </a:moveTo>
                <a:lnTo>
                  <a:pt x="1080" y="5901"/>
                </a:lnTo>
                <a:lnTo>
                  <a:pt x="1081" y="5904"/>
                </a:lnTo>
                <a:lnTo>
                  <a:pt x="1083" y="5907"/>
                </a:lnTo>
                <a:lnTo>
                  <a:pt x="1087" y="5907"/>
                </a:lnTo>
                <a:lnTo>
                  <a:pt x="1091" y="5907"/>
                </a:lnTo>
                <a:lnTo>
                  <a:pt x="1095" y="5904"/>
                </a:lnTo>
                <a:lnTo>
                  <a:pt x="1099" y="5901"/>
                </a:lnTo>
                <a:lnTo>
                  <a:pt x="1101" y="5897"/>
                </a:lnTo>
                <a:lnTo>
                  <a:pt x="1102" y="5893"/>
                </a:lnTo>
                <a:lnTo>
                  <a:pt x="1101" y="5890"/>
                </a:lnTo>
                <a:lnTo>
                  <a:pt x="1098" y="5888"/>
                </a:lnTo>
                <a:lnTo>
                  <a:pt x="1093" y="5887"/>
                </a:lnTo>
                <a:lnTo>
                  <a:pt x="1089" y="5888"/>
                </a:lnTo>
                <a:lnTo>
                  <a:pt x="1085" y="5890"/>
                </a:lnTo>
                <a:lnTo>
                  <a:pt x="1082" y="5893"/>
                </a:lnTo>
                <a:lnTo>
                  <a:pt x="1080" y="5897"/>
                </a:lnTo>
                <a:close/>
                <a:moveTo>
                  <a:pt x="1033" y="6045"/>
                </a:moveTo>
                <a:lnTo>
                  <a:pt x="1032" y="6050"/>
                </a:lnTo>
                <a:lnTo>
                  <a:pt x="1034" y="6053"/>
                </a:lnTo>
                <a:lnTo>
                  <a:pt x="1036" y="6055"/>
                </a:lnTo>
                <a:lnTo>
                  <a:pt x="1040" y="6056"/>
                </a:lnTo>
                <a:lnTo>
                  <a:pt x="1044" y="6055"/>
                </a:lnTo>
                <a:lnTo>
                  <a:pt x="1049" y="6053"/>
                </a:lnTo>
                <a:lnTo>
                  <a:pt x="1052" y="6050"/>
                </a:lnTo>
                <a:lnTo>
                  <a:pt x="1054" y="6045"/>
                </a:lnTo>
                <a:lnTo>
                  <a:pt x="1054" y="6041"/>
                </a:lnTo>
                <a:lnTo>
                  <a:pt x="1053" y="6038"/>
                </a:lnTo>
                <a:lnTo>
                  <a:pt x="1051" y="6035"/>
                </a:lnTo>
                <a:lnTo>
                  <a:pt x="1046" y="6035"/>
                </a:lnTo>
                <a:lnTo>
                  <a:pt x="1042" y="6035"/>
                </a:lnTo>
                <a:lnTo>
                  <a:pt x="1038" y="6038"/>
                </a:lnTo>
                <a:lnTo>
                  <a:pt x="1035" y="6041"/>
                </a:lnTo>
                <a:lnTo>
                  <a:pt x="1033" y="6045"/>
                </a:lnTo>
                <a:close/>
                <a:moveTo>
                  <a:pt x="986" y="6193"/>
                </a:moveTo>
                <a:lnTo>
                  <a:pt x="985" y="6197"/>
                </a:lnTo>
                <a:lnTo>
                  <a:pt x="987" y="6200"/>
                </a:lnTo>
                <a:lnTo>
                  <a:pt x="989" y="6202"/>
                </a:lnTo>
                <a:lnTo>
                  <a:pt x="992" y="6203"/>
                </a:lnTo>
                <a:lnTo>
                  <a:pt x="996" y="6202"/>
                </a:lnTo>
                <a:lnTo>
                  <a:pt x="1000" y="6200"/>
                </a:lnTo>
                <a:lnTo>
                  <a:pt x="1004" y="6197"/>
                </a:lnTo>
                <a:lnTo>
                  <a:pt x="1006" y="6193"/>
                </a:lnTo>
                <a:lnTo>
                  <a:pt x="1007" y="6188"/>
                </a:lnTo>
                <a:lnTo>
                  <a:pt x="1005" y="6185"/>
                </a:lnTo>
                <a:lnTo>
                  <a:pt x="1003" y="6183"/>
                </a:lnTo>
                <a:lnTo>
                  <a:pt x="999" y="6182"/>
                </a:lnTo>
                <a:lnTo>
                  <a:pt x="995" y="6183"/>
                </a:lnTo>
                <a:lnTo>
                  <a:pt x="991" y="6185"/>
                </a:lnTo>
                <a:lnTo>
                  <a:pt x="988" y="6188"/>
                </a:lnTo>
                <a:lnTo>
                  <a:pt x="986" y="6193"/>
                </a:lnTo>
                <a:close/>
                <a:moveTo>
                  <a:pt x="939" y="6340"/>
                </a:moveTo>
                <a:lnTo>
                  <a:pt x="938" y="6344"/>
                </a:lnTo>
                <a:lnTo>
                  <a:pt x="939" y="6347"/>
                </a:lnTo>
                <a:lnTo>
                  <a:pt x="942" y="6349"/>
                </a:lnTo>
                <a:lnTo>
                  <a:pt x="945" y="6350"/>
                </a:lnTo>
                <a:lnTo>
                  <a:pt x="949" y="6349"/>
                </a:lnTo>
                <a:lnTo>
                  <a:pt x="954" y="6347"/>
                </a:lnTo>
                <a:lnTo>
                  <a:pt x="957" y="6344"/>
                </a:lnTo>
                <a:lnTo>
                  <a:pt x="959" y="6340"/>
                </a:lnTo>
                <a:lnTo>
                  <a:pt x="959" y="6337"/>
                </a:lnTo>
                <a:lnTo>
                  <a:pt x="958" y="6334"/>
                </a:lnTo>
                <a:lnTo>
                  <a:pt x="956" y="6332"/>
                </a:lnTo>
                <a:lnTo>
                  <a:pt x="951" y="6331"/>
                </a:lnTo>
                <a:lnTo>
                  <a:pt x="947" y="6332"/>
                </a:lnTo>
                <a:lnTo>
                  <a:pt x="944" y="6334"/>
                </a:lnTo>
                <a:lnTo>
                  <a:pt x="940" y="6337"/>
                </a:lnTo>
                <a:lnTo>
                  <a:pt x="939" y="6340"/>
                </a:lnTo>
                <a:close/>
                <a:moveTo>
                  <a:pt x="892" y="6488"/>
                </a:moveTo>
                <a:lnTo>
                  <a:pt x="891" y="6491"/>
                </a:lnTo>
                <a:lnTo>
                  <a:pt x="892" y="6494"/>
                </a:lnTo>
                <a:lnTo>
                  <a:pt x="894" y="6496"/>
                </a:lnTo>
                <a:lnTo>
                  <a:pt x="898" y="6497"/>
                </a:lnTo>
                <a:lnTo>
                  <a:pt x="902" y="6496"/>
                </a:lnTo>
                <a:lnTo>
                  <a:pt x="905" y="6494"/>
                </a:lnTo>
                <a:lnTo>
                  <a:pt x="909" y="6491"/>
                </a:lnTo>
                <a:lnTo>
                  <a:pt x="911" y="6488"/>
                </a:lnTo>
                <a:lnTo>
                  <a:pt x="911" y="6484"/>
                </a:lnTo>
                <a:lnTo>
                  <a:pt x="910" y="6481"/>
                </a:lnTo>
                <a:lnTo>
                  <a:pt x="908" y="6479"/>
                </a:lnTo>
                <a:lnTo>
                  <a:pt x="904" y="6479"/>
                </a:lnTo>
                <a:lnTo>
                  <a:pt x="900" y="6479"/>
                </a:lnTo>
                <a:lnTo>
                  <a:pt x="896" y="6481"/>
                </a:lnTo>
                <a:lnTo>
                  <a:pt x="893" y="6484"/>
                </a:lnTo>
                <a:lnTo>
                  <a:pt x="892" y="6488"/>
                </a:lnTo>
                <a:close/>
                <a:moveTo>
                  <a:pt x="845" y="6635"/>
                </a:moveTo>
                <a:lnTo>
                  <a:pt x="844" y="6639"/>
                </a:lnTo>
                <a:lnTo>
                  <a:pt x="845" y="6641"/>
                </a:lnTo>
                <a:lnTo>
                  <a:pt x="847" y="6643"/>
                </a:lnTo>
                <a:lnTo>
                  <a:pt x="851" y="6644"/>
                </a:lnTo>
                <a:lnTo>
                  <a:pt x="854" y="6643"/>
                </a:lnTo>
                <a:lnTo>
                  <a:pt x="859" y="6641"/>
                </a:lnTo>
                <a:lnTo>
                  <a:pt x="861" y="6639"/>
                </a:lnTo>
                <a:lnTo>
                  <a:pt x="863" y="6635"/>
                </a:lnTo>
                <a:lnTo>
                  <a:pt x="864" y="6632"/>
                </a:lnTo>
                <a:lnTo>
                  <a:pt x="863" y="6629"/>
                </a:lnTo>
                <a:lnTo>
                  <a:pt x="860" y="6627"/>
                </a:lnTo>
                <a:lnTo>
                  <a:pt x="856" y="6626"/>
                </a:lnTo>
                <a:lnTo>
                  <a:pt x="853" y="6627"/>
                </a:lnTo>
                <a:lnTo>
                  <a:pt x="849" y="6629"/>
                </a:lnTo>
                <a:lnTo>
                  <a:pt x="846" y="6632"/>
                </a:lnTo>
                <a:lnTo>
                  <a:pt x="845" y="6635"/>
                </a:lnTo>
                <a:close/>
                <a:moveTo>
                  <a:pt x="798" y="6782"/>
                </a:moveTo>
                <a:lnTo>
                  <a:pt x="797" y="6786"/>
                </a:lnTo>
                <a:lnTo>
                  <a:pt x="798" y="6788"/>
                </a:lnTo>
                <a:lnTo>
                  <a:pt x="800" y="6790"/>
                </a:lnTo>
                <a:lnTo>
                  <a:pt x="803" y="6791"/>
                </a:lnTo>
                <a:lnTo>
                  <a:pt x="807" y="6790"/>
                </a:lnTo>
                <a:lnTo>
                  <a:pt x="810" y="6788"/>
                </a:lnTo>
                <a:lnTo>
                  <a:pt x="814" y="6786"/>
                </a:lnTo>
                <a:lnTo>
                  <a:pt x="815" y="6782"/>
                </a:lnTo>
                <a:lnTo>
                  <a:pt x="816" y="6779"/>
                </a:lnTo>
                <a:lnTo>
                  <a:pt x="815" y="6777"/>
                </a:lnTo>
                <a:lnTo>
                  <a:pt x="813" y="6775"/>
                </a:lnTo>
                <a:lnTo>
                  <a:pt x="809" y="6774"/>
                </a:lnTo>
                <a:lnTo>
                  <a:pt x="805" y="6775"/>
                </a:lnTo>
                <a:lnTo>
                  <a:pt x="802" y="6777"/>
                </a:lnTo>
                <a:lnTo>
                  <a:pt x="799" y="6779"/>
                </a:lnTo>
                <a:lnTo>
                  <a:pt x="798" y="6782"/>
                </a:lnTo>
                <a:close/>
                <a:moveTo>
                  <a:pt x="751" y="6930"/>
                </a:moveTo>
                <a:lnTo>
                  <a:pt x="750" y="6933"/>
                </a:lnTo>
                <a:lnTo>
                  <a:pt x="751" y="6936"/>
                </a:lnTo>
                <a:lnTo>
                  <a:pt x="753" y="6938"/>
                </a:lnTo>
                <a:lnTo>
                  <a:pt x="756" y="6939"/>
                </a:lnTo>
                <a:lnTo>
                  <a:pt x="759" y="6938"/>
                </a:lnTo>
                <a:lnTo>
                  <a:pt x="762" y="6936"/>
                </a:lnTo>
                <a:lnTo>
                  <a:pt x="766" y="6933"/>
                </a:lnTo>
                <a:lnTo>
                  <a:pt x="768" y="6930"/>
                </a:lnTo>
                <a:lnTo>
                  <a:pt x="768" y="6927"/>
                </a:lnTo>
                <a:lnTo>
                  <a:pt x="767" y="6924"/>
                </a:lnTo>
                <a:lnTo>
                  <a:pt x="765" y="6922"/>
                </a:lnTo>
                <a:lnTo>
                  <a:pt x="761" y="6922"/>
                </a:lnTo>
                <a:lnTo>
                  <a:pt x="758" y="6922"/>
                </a:lnTo>
                <a:lnTo>
                  <a:pt x="755" y="6924"/>
                </a:lnTo>
                <a:lnTo>
                  <a:pt x="752" y="6927"/>
                </a:lnTo>
                <a:lnTo>
                  <a:pt x="751" y="6930"/>
                </a:lnTo>
                <a:close/>
                <a:moveTo>
                  <a:pt x="704" y="7078"/>
                </a:moveTo>
                <a:lnTo>
                  <a:pt x="703" y="7081"/>
                </a:lnTo>
                <a:lnTo>
                  <a:pt x="704" y="7084"/>
                </a:lnTo>
                <a:lnTo>
                  <a:pt x="706" y="7085"/>
                </a:lnTo>
                <a:lnTo>
                  <a:pt x="709" y="7086"/>
                </a:lnTo>
                <a:lnTo>
                  <a:pt x="712" y="7085"/>
                </a:lnTo>
                <a:lnTo>
                  <a:pt x="715" y="7084"/>
                </a:lnTo>
                <a:lnTo>
                  <a:pt x="718" y="7081"/>
                </a:lnTo>
                <a:lnTo>
                  <a:pt x="720" y="7078"/>
                </a:lnTo>
                <a:lnTo>
                  <a:pt x="720" y="7074"/>
                </a:lnTo>
                <a:lnTo>
                  <a:pt x="719" y="7072"/>
                </a:lnTo>
                <a:lnTo>
                  <a:pt x="717" y="7070"/>
                </a:lnTo>
                <a:lnTo>
                  <a:pt x="714" y="7070"/>
                </a:lnTo>
                <a:lnTo>
                  <a:pt x="711" y="7070"/>
                </a:lnTo>
                <a:lnTo>
                  <a:pt x="708" y="7072"/>
                </a:lnTo>
                <a:lnTo>
                  <a:pt x="705" y="7074"/>
                </a:lnTo>
                <a:lnTo>
                  <a:pt x="704" y="7078"/>
                </a:lnTo>
                <a:close/>
                <a:moveTo>
                  <a:pt x="657" y="7226"/>
                </a:moveTo>
                <a:lnTo>
                  <a:pt x="656" y="7228"/>
                </a:lnTo>
                <a:lnTo>
                  <a:pt x="657" y="7231"/>
                </a:lnTo>
                <a:lnTo>
                  <a:pt x="659" y="7232"/>
                </a:lnTo>
                <a:lnTo>
                  <a:pt x="662" y="7233"/>
                </a:lnTo>
                <a:lnTo>
                  <a:pt x="665" y="7232"/>
                </a:lnTo>
                <a:lnTo>
                  <a:pt x="667" y="7231"/>
                </a:lnTo>
                <a:lnTo>
                  <a:pt x="671" y="7228"/>
                </a:lnTo>
                <a:lnTo>
                  <a:pt x="672" y="7226"/>
                </a:lnTo>
                <a:lnTo>
                  <a:pt x="672" y="7223"/>
                </a:lnTo>
                <a:lnTo>
                  <a:pt x="672" y="7220"/>
                </a:lnTo>
                <a:lnTo>
                  <a:pt x="670" y="7219"/>
                </a:lnTo>
                <a:lnTo>
                  <a:pt x="666" y="7218"/>
                </a:lnTo>
                <a:lnTo>
                  <a:pt x="663" y="7219"/>
                </a:lnTo>
                <a:lnTo>
                  <a:pt x="660" y="7220"/>
                </a:lnTo>
                <a:lnTo>
                  <a:pt x="658" y="7223"/>
                </a:lnTo>
                <a:lnTo>
                  <a:pt x="657" y="7226"/>
                </a:lnTo>
                <a:close/>
                <a:moveTo>
                  <a:pt x="610" y="7373"/>
                </a:moveTo>
                <a:lnTo>
                  <a:pt x="609" y="7376"/>
                </a:lnTo>
                <a:lnTo>
                  <a:pt x="610" y="7378"/>
                </a:lnTo>
                <a:lnTo>
                  <a:pt x="612" y="7379"/>
                </a:lnTo>
                <a:lnTo>
                  <a:pt x="614" y="7380"/>
                </a:lnTo>
                <a:lnTo>
                  <a:pt x="617" y="7379"/>
                </a:lnTo>
                <a:lnTo>
                  <a:pt x="620" y="7378"/>
                </a:lnTo>
                <a:lnTo>
                  <a:pt x="623" y="7376"/>
                </a:lnTo>
                <a:lnTo>
                  <a:pt x="624" y="7373"/>
                </a:lnTo>
                <a:lnTo>
                  <a:pt x="625" y="7370"/>
                </a:lnTo>
                <a:lnTo>
                  <a:pt x="624" y="7368"/>
                </a:lnTo>
                <a:lnTo>
                  <a:pt x="622" y="7367"/>
                </a:lnTo>
                <a:lnTo>
                  <a:pt x="619" y="7366"/>
                </a:lnTo>
                <a:lnTo>
                  <a:pt x="616" y="7367"/>
                </a:lnTo>
                <a:lnTo>
                  <a:pt x="613" y="7368"/>
                </a:lnTo>
                <a:lnTo>
                  <a:pt x="611" y="7370"/>
                </a:lnTo>
                <a:lnTo>
                  <a:pt x="610" y="7373"/>
                </a:lnTo>
                <a:close/>
                <a:moveTo>
                  <a:pt x="563" y="7520"/>
                </a:moveTo>
                <a:lnTo>
                  <a:pt x="562" y="7523"/>
                </a:lnTo>
                <a:lnTo>
                  <a:pt x="563" y="7525"/>
                </a:lnTo>
                <a:lnTo>
                  <a:pt x="565" y="7526"/>
                </a:lnTo>
                <a:lnTo>
                  <a:pt x="567" y="7527"/>
                </a:lnTo>
                <a:lnTo>
                  <a:pt x="570" y="7526"/>
                </a:lnTo>
                <a:lnTo>
                  <a:pt x="572" y="7525"/>
                </a:lnTo>
                <a:lnTo>
                  <a:pt x="575" y="7523"/>
                </a:lnTo>
                <a:lnTo>
                  <a:pt x="577" y="7520"/>
                </a:lnTo>
                <a:lnTo>
                  <a:pt x="577" y="7518"/>
                </a:lnTo>
                <a:lnTo>
                  <a:pt x="576" y="7516"/>
                </a:lnTo>
                <a:lnTo>
                  <a:pt x="575" y="7514"/>
                </a:lnTo>
                <a:lnTo>
                  <a:pt x="571" y="7514"/>
                </a:lnTo>
                <a:lnTo>
                  <a:pt x="569" y="7514"/>
                </a:lnTo>
                <a:lnTo>
                  <a:pt x="566" y="7516"/>
                </a:lnTo>
                <a:lnTo>
                  <a:pt x="564" y="7518"/>
                </a:lnTo>
                <a:lnTo>
                  <a:pt x="563" y="7520"/>
                </a:lnTo>
                <a:close/>
                <a:moveTo>
                  <a:pt x="516" y="7668"/>
                </a:moveTo>
                <a:lnTo>
                  <a:pt x="516" y="7670"/>
                </a:lnTo>
                <a:lnTo>
                  <a:pt x="516" y="7672"/>
                </a:lnTo>
                <a:lnTo>
                  <a:pt x="518" y="7673"/>
                </a:lnTo>
                <a:lnTo>
                  <a:pt x="520" y="7674"/>
                </a:lnTo>
                <a:lnTo>
                  <a:pt x="522" y="7673"/>
                </a:lnTo>
                <a:lnTo>
                  <a:pt x="525" y="7672"/>
                </a:lnTo>
                <a:lnTo>
                  <a:pt x="528" y="7670"/>
                </a:lnTo>
                <a:lnTo>
                  <a:pt x="529" y="7668"/>
                </a:lnTo>
                <a:lnTo>
                  <a:pt x="529" y="7665"/>
                </a:lnTo>
                <a:lnTo>
                  <a:pt x="528" y="7663"/>
                </a:lnTo>
                <a:lnTo>
                  <a:pt x="527" y="7662"/>
                </a:lnTo>
                <a:lnTo>
                  <a:pt x="524" y="7662"/>
                </a:lnTo>
                <a:lnTo>
                  <a:pt x="521" y="7662"/>
                </a:lnTo>
                <a:lnTo>
                  <a:pt x="519" y="7663"/>
                </a:lnTo>
                <a:lnTo>
                  <a:pt x="517" y="7665"/>
                </a:lnTo>
                <a:lnTo>
                  <a:pt x="516" y="7668"/>
                </a:lnTo>
                <a:close/>
                <a:moveTo>
                  <a:pt x="473" y="7820"/>
                </a:moveTo>
                <a:lnTo>
                  <a:pt x="475" y="7820"/>
                </a:lnTo>
                <a:lnTo>
                  <a:pt x="477" y="7819"/>
                </a:lnTo>
                <a:lnTo>
                  <a:pt x="480" y="7817"/>
                </a:lnTo>
                <a:lnTo>
                  <a:pt x="481" y="7815"/>
                </a:lnTo>
                <a:lnTo>
                  <a:pt x="481" y="7813"/>
                </a:lnTo>
                <a:lnTo>
                  <a:pt x="480" y="7811"/>
                </a:lnTo>
                <a:lnTo>
                  <a:pt x="479" y="7810"/>
                </a:lnTo>
                <a:lnTo>
                  <a:pt x="476" y="7810"/>
                </a:lnTo>
                <a:lnTo>
                  <a:pt x="474" y="7810"/>
                </a:lnTo>
                <a:lnTo>
                  <a:pt x="472" y="7811"/>
                </a:lnTo>
                <a:lnTo>
                  <a:pt x="470" y="7813"/>
                </a:lnTo>
                <a:lnTo>
                  <a:pt x="469" y="7815"/>
                </a:lnTo>
                <a:lnTo>
                  <a:pt x="469" y="7817"/>
                </a:lnTo>
                <a:lnTo>
                  <a:pt x="470" y="7819"/>
                </a:lnTo>
                <a:lnTo>
                  <a:pt x="471" y="7820"/>
                </a:lnTo>
                <a:lnTo>
                  <a:pt x="473" y="7820"/>
                </a:lnTo>
                <a:close/>
                <a:moveTo>
                  <a:pt x="426" y="7968"/>
                </a:moveTo>
                <a:lnTo>
                  <a:pt x="427" y="7968"/>
                </a:lnTo>
                <a:lnTo>
                  <a:pt x="429" y="7967"/>
                </a:lnTo>
                <a:lnTo>
                  <a:pt x="432" y="7965"/>
                </a:lnTo>
                <a:lnTo>
                  <a:pt x="433" y="7962"/>
                </a:lnTo>
                <a:lnTo>
                  <a:pt x="433" y="7961"/>
                </a:lnTo>
                <a:lnTo>
                  <a:pt x="433" y="7959"/>
                </a:lnTo>
                <a:lnTo>
                  <a:pt x="430" y="7958"/>
                </a:lnTo>
                <a:lnTo>
                  <a:pt x="429" y="7958"/>
                </a:lnTo>
                <a:lnTo>
                  <a:pt x="427" y="7958"/>
                </a:lnTo>
                <a:lnTo>
                  <a:pt x="425" y="7959"/>
                </a:lnTo>
                <a:lnTo>
                  <a:pt x="423" y="7961"/>
                </a:lnTo>
                <a:lnTo>
                  <a:pt x="422" y="7962"/>
                </a:lnTo>
                <a:lnTo>
                  <a:pt x="422" y="7965"/>
                </a:lnTo>
                <a:lnTo>
                  <a:pt x="423" y="7967"/>
                </a:lnTo>
                <a:lnTo>
                  <a:pt x="424" y="7968"/>
                </a:lnTo>
                <a:lnTo>
                  <a:pt x="426" y="7968"/>
                </a:lnTo>
                <a:close/>
                <a:moveTo>
                  <a:pt x="378" y="8115"/>
                </a:moveTo>
                <a:lnTo>
                  <a:pt x="380" y="8115"/>
                </a:lnTo>
                <a:lnTo>
                  <a:pt x="382" y="8114"/>
                </a:lnTo>
                <a:lnTo>
                  <a:pt x="384" y="8112"/>
                </a:lnTo>
                <a:lnTo>
                  <a:pt x="385" y="8111"/>
                </a:lnTo>
                <a:lnTo>
                  <a:pt x="385" y="8109"/>
                </a:lnTo>
                <a:lnTo>
                  <a:pt x="385" y="8108"/>
                </a:lnTo>
                <a:lnTo>
                  <a:pt x="384" y="8107"/>
                </a:lnTo>
                <a:lnTo>
                  <a:pt x="381" y="8106"/>
                </a:lnTo>
                <a:lnTo>
                  <a:pt x="379" y="8107"/>
                </a:lnTo>
                <a:lnTo>
                  <a:pt x="378" y="8108"/>
                </a:lnTo>
                <a:lnTo>
                  <a:pt x="376" y="8109"/>
                </a:lnTo>
                <a:lnTo>
                  <a:pt x="375" y="8111"/>
                </a:lnTo>
                <a:lnTo>
                  <a:pt x="375" y="8112"/>
                </a:lnTo>
                <a:lnTo>
                  <a:pt x="376" y="8114"/>
                </a:lnTo>
                <a:lnTo>
                  <a:pt x="377" y="8115"/>
                </a:lnTo>
                <a:lnTo>
                  <a:pt x="378" y="8115"/>
                </a:lnTo>
                <a:close/>
                <a:moveTo>
                  <a:pt x="331" y="8262"/>
                </a:moveTo>
                <a:lnTo>
                  <a:pt x="334" y="8261"/>
                </a:lnTo>
                <a:lnTo>
                  <a:pt x="337" y="8258"/>
                </a:lnTo>
                <a:lnTo>
                  <a:pt x="337" y="8257"/>
                </a:lnTo>
                <a:lnTo>
                  <a:pt x="337" y="8256"/>
                </a:lnTo>
                <a:lnTo>
                  <a:pt x="335" y="8255"/>
                </a:lnTo>
                <a:lnTo>
                  <a:pt x="333" y="8255"/>
                </a:lnTo>
                <a:lnTo>
                  <a:pt x="331" y="8256"/>
                </a:lnTo>
                <a:lnTo>
                  <a:pt x="329" y="8258"/>
                </a:lnTo>
                <a:lnTo>
                  <a:pt x="329" y="8260"/>
                </a:lnTo>
                <a:lnTo>
                  <a:pt x="329" y="8261"/>
                </a:lnTo>
                <a:lnTo>
                  <a:pt x="330" y="8261"/>
                </a:lnTo>
                <a:lnTo>
                  <a:pt x="331" y="8262"/>
                </a:lnTo>
                <a:close/>
                <a:moveTo>
                  <a:pt x="289" y="8405"/>
                </a:moveTo>
                <a:lnTo>
                  <a:pt x="289" y="8404"/>
                </a:lnTo>
                <a:lnTo>
                  <a:pt x="289" y="8403"/>
                </a:lnTo>
                <a:lnTo>
                  <a:pt x="287" y="8403"/>
                </a:lnTo>
                <a:lnTo>
                  <a:pt x="286" y="8402"/>
                </a:lnTo>
                <a:lnTo>
                  <a:pt x="283" y="8403"/>
                </a:lnTo>
                <a:lnTo>
                  <a:pt x="282" y="8405"/>
                </a:lnTo>
                <a:lnTo>
                  <a:pt x="282" y="8407"/>
                </a:lnTo>
                <a:lnTo>
                  <a:pt x="282" y="8408"/>
                </a:lnTo>
                <a:lnTo>
                  <a:pt x="283" y="8408"/>
                </a:lnTo>
                <a:lnTo>
                  <a:pt x="284" y="8409"/>
                </a:lnTo>
                <a:lnTo>
                  <a:pt x="286" y="8408"/>
                </a:lnTo>
                <a:lnTo>
                  <a:pt x="289" y="8405"/>
                </a:lnTo>
                <a:close/>
                <a:moveTo>
                  <a:pt x="238" y="8550"/>
                </a:moveTo>
                <a:lnTo>
                  <a:pt x="236" y="8551"/>
                </a:lnTo>
                <a:lnTo>
                  <a:pt x="235" y="8553"/>
                </a:lnTo>
                <a:lnTo>
                  <a:pt x="235" y="8555"/>
                </a:lnTo>
                <a:lnTo>
                  <a:pt x="237" y="8555"/>
                </a:lnTo>
                <a:lnTo>
                  <a:pt x="239" y="8555"/>
                </a:lnTo>
                <a:lnTo>
                  <a:pt x="240" y="8553"/>
                </a:lnTo>
                <a:lnTo>
                  <a:pt x="240" y="8551"/>
                </a:lnTo>
                <a:lnTo>
                  <a:pt x="238" y="8550"/>
                </a:lnTo>
                <a:close/>
                <a:moveTo>
                  <a:pt x="191" y="8698"/>
                </a:moveTo>
                <a:lnTo>
                  <a:pt x="189" y="8699"/>
                </a:lnTo>
                <a:lnTo>
                  <a:pt x="188" y="8700"/>
                </a:lnTo>
                <a:lnTo>
                  <a:pt x="188" y="8702"/>
                </a:lnTo>
                <a:lnTo>
                  <a:pt x="190" y="8702"/>
                </a:lnTo>
                <a:lnTo>
                  <a:pt x="191" y="8702"/>
                </a:lnTo>
                <a:lnTo>
                  <a:pt x="192" y="8700"/>
                </a:lnTo>
                <a:lnTo>
                  <a:pt x="192" y="8699"/>
                </a:lnTo>
                <a:lnTo>
                  <a:pt x="191" y="8698"/>
                </a:lnTo>
                <a:close/>
                <a:moveTo>
                  <a:pt x="142" y="8848"/>
                </a:moveTo>
                <a:lnTo>
                  <a:pt x="142" y="8848"/>
                </a:lnTo>
                <a:lnTo>
                  <a:pt x="142" y="8849"/>
                </a:lnTo>
                <a:lnTo>
                  <a:pt x="143" y="8848"/>
                </a:lnTo>
                <a:lnTo>
                  <a:pt x="144" y="8848"/>
                </a:lnTo>
                <a:lnTo>
                  <a:pt x="144" y="8847"/>
                </a:lnTo>
                <a:lnTo>
                  <a:pt x="143" y="8846"/>
                </a:lnTo>
                <a:lnTo>
                  <a:pt x="142" y="8847"/>
                </a:lnTo>
                <a:lnTo>
                  <a:pt x="142" y="8848"/>
                </a:lnTo>
                <a:close/>
                <a:moveTo>
                  <a:pt x="95" y="8996"/>
                </a:moveTo>
                <a:lnTo>
                  <a:pt x="95" y="8997"/>
                </a:lnTo>
                <a:lnTo>
                  <a:pt x="95" y="8997"/>
                </a:lnTo>
                <a:lnTo>
                  <a:pt x="96" y="8997"/>
                </a:lnTo>
                <a:lnTo>
                  <a:pt x="96" y="8996"/>
                </a:lnTo>
                <a:lnTo>
                  <a:pt x="96" y="8995"/>
                </a:lnTo>
                <a:lnTo>
                  <a:pt x="96" y="8995"/>
                </a:lnTo>
                <a:lnTo>
                  <a:pt x="95" y="8995"/>
                </a:lnTo>
                <a:lnTo>
                  <a:pt x="95" y="8996"/>
                </a:lnTo>
                <a:close/>
                <a:moveTo>
                  <a:pt x="48" y="9143"/>
                </a:moveTo>
                <a:lnTo>
                  <a:pt x="48" y="9144"/>
                </a:lnTo>
                <a:lnTo>
                  <a:pt x="48" y="9144"/>
                </a:lnTo>
                <a:lnTo>
                  <a:pt x="48" y="9144"/>
                </a:lnTo>
                <a:lnTo>
                  <a:pt x="48" y="9143"/>
                </a:lnTo>
                <a:lnTo>
                  <a:pt x="48" y="9143"/>
                </a:lnTo>
                <a:lnTo>
                  <a:pt x="48" y="9143"/>
                </a:lnTo>
                <a:lnTo>
                  <a:pt x="48" y="9143"/>
                </a:lnTo>
                <a:lnTo>
                  <a:pt x="48" y="9143"/>
                </a:lnTo>
                <a:close/>
                <a:moveTo>
                  <a:pt x="0" y="9291"/>
                </a:moveTo>
                <a:lnTo>
                  <a:pt x="0" y="9291"/>
                </a:lnTo>
                <a:lnTo>
                  <a:pt x="1" y="9291"/>
                </a:lnTo>
                <a:lnTo>
                  <a:pt x="1" y="9291"/>
                </a:lnTo>
                <a:lnTo>
                  <a:pt x="1" y="9291"/>
                </a:lnTo>
                <a:lnTo>
                  <a:pt x="1" y="9290"/>
                </a:lnTo>
                <a:lnTo>
                  <a:pt x="1" y="9290"/>
                </a:lnTo>
                <a:lnTo>
                  <a:pt x="1" y="9290"/>
                </a:lnTo>
                <a:lnTo>
                  <a:pt x="0" y="9291"/>
                </a:lnTo>
                <a:close/>
                <a:moveTo>
                  <a:pt x="2459" y="1177"/>
                </a:moveTo>
                <a:lnTo>
                  <a:pt x="2459" y="1176"/>
                </a:lnTo>
                <a:lnTo>
                  <a:pt x="2459" y="1176"/>
                </a:lnTo>
                <a:lnTo>
                  <a:pt x="2459" y="1176"/>
                </a:lnTo>
                <a:lnTo>
                  <a:pt x="2458" y="1177"/>
                </a:lnTo>
                <a:lnTo>
                  <a:pt x="2458" y="1177"/>
                </a:lnTo>
                <a:lnTo>
                  <a:pt x="2459" y="1177"/>
                </a:lnTo>
                <a:lnTo>
                  <a:pt x="2459" y="1177"/>
                </a:lnTo>
                <a:lnTo>
                  <a:pt x="2459" y="1177"/>
                </a:lnTo>
                <a:close/>
                <a:moveTo>
                  <a:pt x="2412" y="1324"/>
                </a:moveTo>
                <a:lnTo>
                  <a:pt x="2412" y="1323"/>
                </a:lnTo>
                <a:lnTo>
                  <a:pt x="2412" y="1323"/>
                </a:lnTo>
                <a:lnTo>
                  <a:pt x="2411" y="1323"/>
                </a:lnTo>
                <a:lnTo>
                  <a:pt x="2411" y="1324"/>
                </a:lnTo>
                <a:lnTo>
                  <a:pt x="2411" y="1325"/>
                </a:lnTo>
                <a:lnTo>
                  <a:pt x="2411" y="1325"/>
                </a:lnTo>
                <a:lnTo>
                  <a:pt x="2412" y="1325"/>
                </a:lnTo>
                <a:lnTo>
                  <a:pt x="2412" y="1324"/>
                </a:lnTo>
                <a:close/>
                <a:moveTo>
                  <a:pt x="2365" y="1472"/>
                </a:moveTo>
                <a:lnTo>
                  <a:pt x="2365" y="1472"/>
                </a:lnTo>
                <a:lnTo>
                  <a:pt x="2364" y="1472"/>
                </a:lnTo>
                <a:lnTo>
                  <a:pt x="2364" y="1472"/>
                </a:lnTo>
                <a:lnTo>
                  <a:pt x="2363" y="1472"/>
                </a:lnTo>
                <a:lnTo>
                  <a:pt x="2363" y="1473"/>
                </a:lnTo>
                <a:lnTo>
                  <a:pt x="2364" y="1473"/>
                </a:lnTo>
                <a:lnTo>
                  <a:pt x="2364" y="1473"/>
                </a:lnTo>
                <a:lnTo>
                  <a:pt x="2365" y="1472"/>
                </a:lnTo>
                <a:close/>
                <a:moveTo>
                  <a:pt x="2318" y="1620"/>
                </a:moveTo>
                <a:lnTo>
                  <a:pt x="2318" y="1619"/>
                </a:lnTo>
                <a:lnTo>
                  <a:pt x="2317" y="1618"/>
                </a:lnTo>
                <a:lnTo>
                  <a:pt x="2316" y="1619"/>
                </a:lnTo>
                <a:lnTo>
                  <a:pt x="2315" y="1620"/>
                </a:lnTo>
                <a:lnTo>
                  <a:pt x="2316" y="1621"/>
                </a:lnTo>
                <a:lnTo>
                  <a:pt x="2316" y="1621"/>
                </a:lnTo>
                <a:lnTo>
                  <a:pt x="2317" y="1621"/>
                </a:lnTo>
                <a:lnTo>
                  <a:pt x="2318" y="1620"/>
                </a:lnTo>
                <a:close/>
                <a:moveTo>
                  <a:pt x="2271" y="1767"/>
                </a:moveTo>
                <a:lnTo>
                  <a:pt x="2271" y="1766"/>
                </a:lnTo>
                <a:lnTo>
                  <a:pt x="2270" y="1765"/>
                </a:lnTo>
                <a:lnTo>
                  <a:pt x="2269" y="1766"/>
                </a:lnTo>
                <a:lnTo>
                  <a:pt x="2268" y="1767"/>
                </a:lnTo>
                <a:lnTo>
                  <a:pt x="2268" y="1768"/>
                </a:lnTo>
                <a:lnTo>
                  <a:pt x="2269" y="1769"/>
                </a:lnTo>
                <a:lnTo>
                  <a:pt x="2270" y="1768"/>
                </a:lnTo>
                <a:lnTo>
                  <a:pt x="2271" y="1767"/>
                </a:lnTo>
                <a:close/>
                <a:moveTo>
                  <a:pt x="2224" y="1914"/>
                </a:moveTo>
                <a:lnTo>
                  <a:pt x="2224" y="1913"/>
                </a:lnTo>
                <a:lnTo>
                  <a:pt x="2223" y="1912"/>
                </a:lnTo>
                <a:lnTo>
                  <a:pt x="2221" y="1913"/>
                </a:lnTo>
                <a:lnTo>
                  <a:pt x="2220" y="1914"/>
                </a:lnTo>
                <a:lnTo>
                  <a:pt x="2220" y="1916"/>
                </a:lnTo>
                <a:lnTo>
                  <a:pt x="2221" y="1916"/>
                </a:lnTo>
                <a:lnTo>
                  <a:pt x="2223" y="1916"/>
                </a:lnTo>
                <a:lnTo>
                  <a:pt x="2224" y="1914"/>
                </a:lnTo>
                <a:close/>
                <a:moveTo>
                  <a:pt x="2177" y="2062"/>
                </a:moveTo>
                <a:lnTo>
                  <a:pt x="2177" y="2060"/>
                </a:lnTo>
                <a:lnTo>
                  <a:pt x="2175" y="2059"/>
                </a:lnTo>
                <a:lnTo>
                  <a:pt x="2173" y="2060"/>
                </a:lnTo>
                <a:lnTo>
                  <a:pt x="2172" y="2062"/>
                </a:lnTo>
                <a:lnTo>
                  <a:pt x="2172" y="2063"/>
                </a:lnTo>
                <a:lnTo>
                  <a:pt x="2174" y="2064"/>
                </a:lnTo>
                <a:lnTo>
                  <a:pt x="2176" y="2063"/>
                </a:lnTo>
                <a:lnTo>
                  <a:pt x="2177" y="2062"/>
                </a:lnTo>
                <a:close/>
                <a:moveTo>
                  <a:pt x="2126" y="2212"/>
                </a:moveTo>
                <a:lnTo>
                  <a:pt x="2129" y="2211"/>
                </a:lnTo>
                <a:lnTo>
                  <a:pt x="2130" y="2209"/>
                </a:lnTo>
                <a:lnTo>
                  <a:pt x="2130" y="2207"/>
                </a:lnTo>
                <a:lnTo>
                  <a:pt x="2128" y="2206"/>
                </a:lnTo>
                <a:lnTo>
                  <a:pt x="2126" y="2207"/>
                </a:lnTo>
                <a:lnTo>
                  <a:pt x="2124" y="2209"/>
                </a:lnTo>
                <a:lnTo>
                  <a:pt x="2125" y="2211"/>
                </a:lnTo>
                <a:lnTo>
                  <a:pt x="2126" y="2212"/>
                </a:lnTo>
                <a:close/>
                <a:moveTo>
                  <a:pt x="2079" y="2361"/>
                </a:moveTo>
                <a:lnTo>
                  <a:pt x="2081" y="2360"/>
                </a:lnTo>
                <a:lnTo>
                  <a:pt x="2083" y="2357"/>
                </a:lnTo>
                <a:lnTo>
                  <a:pt x="2083" y="2355"/>
                </a:lnTo>
                <a:lnTo>
                  <a:pt x="2083" y="2354"/>
                </a:lnTo>
                <a:lnTo>
                  <a:pt x="2082" y="2354"/>
                </a:lnTo>
                <a:lnTo>
                  <a:pt x="2081" y="2353"/>
                </a:lnTo>
                <a:lnTo>
                  <a:pt x="2078" y="2354"/>
                </a:lnTo>
                <a:lnTo>
                  <a:pt x="2077" y="2357"/>
                </a:lnTo>
                <a:lnTo>
                  <a:pt x="2076" y="2358"/>
                </a:lnTo>
                <a:lnTo>
                  <a:pt x="2077" y="2360"/>
                </a:lnTo>
                <a:lnTo>
                  <a:pt x="2078" y="2360"/>
                </a:lnTo>
                <a:lnTo>
                  <a:pt x="2079" y="2361"/>
                </a:lnTo>
                <a:close/>
                <a:moveTo>
                  <a:pt x="2031" y="2508"/>
                </a:moveTo>
                <a:lnTo>
                  <a:pt x="2034" y="2507"/>
                </a:lnTo>
                <a:lnTo>
                  <a:pt x="2036" y="2505"/>
                </a:lnTo>
                <a:lnTo>
                  <a:pt x="2036" y="2503"/>
                </a:lnTo>
                <a:lnTo>
                  <a:pt x="2036" y="2502"/>
                </a:lnTo>
                <a:lnTo>
                  <a:pt x="2035" y="2502"/>
                </a:lnTo>
                <a:lnTo>
                  <a:pt x="2034" y="2501"/>
                </a:lnTo>
                <a:lnTo>
                  <a:pt x="2031" y="2502"/>
                </a:lnTo>
                <a:lnTo>
                  <a:pt x="2029" y="2505"/>
                </a:lnTo>
                <a:lnTo>
                  <a:pt x="2029" y="2506"/>
                </a:lnTo>
                <a:lnTo>
                  <a:pt x="2029" y="2507"/>
                </a:lnTo>
                <a:lnTo>
                  <a:pt x="2030" y="2508"/>
                </a:lnTo>
                <a:lnTo>
                  <a:pt x="2031" y="2508"/>
                </a:lnTo>
                <a:close/>
                <a:moveTo>
                  <a:pt x="1984" y="2656"/>
                </a:moveTo>
                <a:lnTo>
                  <a:pt x="1987" y="2655"/>
                </a:lnTo>
                <a:lnTo>
                  <a:pt x="1989" y="2652"/>
                </a:lnTo>
                <a:lnTo>
                  <a:pt x="1989" y="2651"/>
                </a:lnTo>
                <a:lnTo>
                  <a:pt x="1989" y="2649"/>
                </a:lnTo>
                <a:lnTo>
                  <a:pt x="1988" y="2649"/>
                </a:lnTo>
                <a:lnTo>
                  <a:pt x="1986" y="2648"/>
                </a:lnTo>
                <a:lnTo>
                  <a:pt x="1985" y="2649"/>
                </a:lnTo>
                <a:lnTo>
                  <a:pt x="1983" y="2649"/>
                </a:lnTo>
                <a:lnTo>
                  <a:pt x="1982" y="2651"/>
                </a:lnTo>
                <a:lnTo>
                  <a:pt x="1981" y="2652"/>
                </a:lnTo>
                <a:lnTo>
                  <a:pt x="1981" y="2654"/>
                </a:lnTo>
                <a:lnTo>
                  <a:pt x="1981" y="2655"/>
                </a:lnTo>
                <a:lnTo>
                  <a:pt x="1982" y="2656"/>
                </a:lnTo>
                <a:lnTo>
                  <a:pt x="1984" y="2656"/>
                </a:lnTo>
                <a:close/>
                <a:moveTo>
                  <a:pt x="1936" y="2804"/>
                </a:moveTo>
                <a:lnTo>
                  <a:pt x="1938" y="2804"/>
                </a:lnTo>
                <a:lnTo>
                  <a:pt x="1940" y="2803"/>
                </a:lnTo>
                <a:lnTo>
                  <a:pt x="1941" y="2801"/>
                </a:lnTo>
                <a:lnTo>
                  <a:pt x="1942" y="2800"/>
                </a:lnTo>
                <a:lnTo>
                  <a:pt x="1942" y="2798"/>
                </a:lnTo>
                <a:lnTo>
                  <a:pt x="1942" y="2797"/>
                </a:lnTo>
                <a:lnTo>
                  <a:pt x="1941" y="2796"/>
                </a:lnTo>
                <a:lnTo>
                  <a:pt x="1939" y="2795"/>
                </a:lnTo>
                <a:lnTo>
                  <a:pt x="1937" y="2796"/>
                </a:lnTo>
                <a:lnTo>
                  <a:pt x="1936" y="2797"/>
                </a:lnTo>
                <a:lnTo>
                  <a:pt x="1934" y="2798"/>
                </a:lnTo>
                <a:lnTo>
                  <a:pt x="1933" y="2800"/>
                </a:lnTo>
                <a:lnTo>
                  <a:pt x="1933" y="2801"/>
                </a:lnTo>
                <a:lnTo>
                  <a:pt x="1934" y="2803"/>
                </a:lnTo>
                <a:lnTo>
                  <a:pt x="1935" y="2804"/>
                </a:lnTo>
                <a:lnTo>
                  <a:pt x="1936" y="2804"/>
                </a:lnTo>
                <a:close/>
                <a:moveTo>
                  <a:pt x="1889" y="2951"/>
                </a:moveTo>
                <a:lnTo>
                  <a:pt x="1891" y="2951"/>
                </a:lnTo>
                <a:lnTo>
                  <a:pt x="1892" y="2950"/>
                </a:lnTo>
                <a:lnTo>
                  <a:pt x="1894" y="2949"/>
                </a:lnTo>
                <a:lnTo>
                  <a:pt x="1895" y="2947"/>
                </a:lnTo>
                <a:lnTo>
                  <a:pt x="1895" y="2945"/>
                </a:lnTo>
                <a:lnTo>
                  <a:pt x="1894" y="2944"/>
                </a:lnTo>
                <a:lnTo>
                  <a:pt x="1893" y="2943"/>
                </a:lnTo>
                <a:lnTo>
                  <a:pt x="1892" y="2943"/>
                </a:lnTo>
                <a:lnTo>
                  <a:pt x="1890" y="2943"/>
                </a:lnTo>
                <a:lnTo>
                  <a:pt x="1888" y="2944"/>
                </a:lnTo>
                <a:lnTo>
                  <a:pt x="1887" y="2945"/>
                </a:lnTo>
                <a:lnTo>
                  <a:pt x="1886" y="2947"/>
                </a:lnTo>
                <a:lnTo>
                  <a:pt x="1886" y="2949"/>
                </a:lnTo>
                <a:lnTo>
                  <a:pt x="1886" y="2950"/>
                </a:lnTo>
                <a:lnTo>
                  <a:pt x="1887" y="2951"/>
                </a:lnTo>
                <a:lnTo>
                  <a:pt x="1889" y="2951"/>
                </a:lnTo>
                <a:close/>
                <a:moveTo>
                  <a:pt x="1841" y="3099"/>
                </a:moveTo>
                <a:lnTo>
                  <a:pt x="1843" y="3099"/>
                </a:lnTo>
                <a:lnTo>
                  <a:pt x="1845" y="3098"/>
                </a:lnTo>
                <a:lnTo>
                  <a:pt x="1847" y="3096"/>
                </a:lnTo>
                <a:lnTo>
                  <a:pt x="1848" y="3094"/>
                </a:lnTo>
                <a:lnTo>
                  <a:pt x="1848" y="3092"/>
                </a:lnTo>
                <a:lnTo>
                  <a:pt x="1847" y="3091"/>
                </a:lnTo>
                <a:lnTo>
                  <a:pt x="1846" y="3090"/>
                </a:lnTo>
                <a:lnTo>
                  <a:pt x="1844" y="3090"/>
                </a:lnTo>
                <a:lnTo>
                  <a:pt x="1842" y="3090"/>
                </a:lnTo>
                <a:lnTo>
                  <a:pt x="1841" y="3091"/>
                </a:lnTo>
                <a:lnTo>
                  <a:pt x="1839" y="3092"/>
                </a:lnTo>
                <a:lnTo>
                  <a:pt x="1838" y="3094"/>
                </a:lnTo>
                <a:lnTo>
                  <a:pt x="1838" y="3096"/>
                </a:lnTo>
                <a:lnTo>
                  <a:pt x="1838" y="3098"/>
                </a:lnTo>
                <a:lnTo>
                  <a:pt x="1840" y="3099"/>
                </a:lnTo>
                <a:lnTo>
                  <a:pt x="1841" y="3099"/>
                </a:lnTo>
                <a:close/>
                <a:moveTo>
                  <a:pt x="1794" y="3248"/>
                </a:moveTo>
                <a:lnTo>
                  <a:pt x="1796" y="3248"/>
                </a:lnTo>
                <a:lnTo>
                  <a:pt x="1798" y="3245"/>
                </a:lnTo>
                <a:lnTo>
                  <a:pt x="1800" y="3244"/>
                </a:lnTo>
                <a:lnTo>
                  <a:pt x="1801" y="3242"/>
                </a:lnTo>
                <a:lnTo>
                  <a:pt x="1801" y="3240"/>
                </a:lnTo>
                <a:lnTo>
                  <a:pt x="1800" y="3238"/>
                </a:lnTo>
                <a:lnTo>
                  <a:pt x="1799" y="3237"/>
                </a:lnTo>
                <a:lnTo>
                  <a:pt x="1797" y="3236"/>
                </a:lnTo>
                <a:lnTo>
                  <a:pt x="1795" y="3237"/>
                </a:lnTo>
                <a:lnTo>
                  <a:pt x="1793" y="3238"/>
                </a:lnTo>
                <a:lnTo>
                  <a:pt x="1791" y="3240"/>
                </a:lnTo>
                <a:lnTo>
                  <a:pt x="1790" y="3242"/>
                </a:lnTo>
                <a:lnTo>
                  <a:pt x="1790" y="3244"/>
                </a:lnTo>
                <a:lnTo>
                  <a:pt x="1791" y="3245"/>
                </a:lnTo>
                <a:lnTo>
                  <a:pt x="1792" y="3248"/>
                </a:lnTo>
                <a:lnTo>
                  <a:pt x="1794" y="3248"/>
                </a:lnTo>
                <a:close/>
                <a:moveTo>
                  <a:pt x="1747" y="3395"/>
                </a:moveTo>
                <a:lnTo>
                  <a:pt x="1749" y="3395"/>
                </a:lnTo>
                <a:lnTo>
                  <a:pt x="1751" y="3394"/>
                </a:lnTo>
                <a:lnTo>
                  <a:pt x="1752" y="3392"/>
                </a:lnTo>
                <a:lnTo>
                  <a:pt x="1753" y="3390"/>
                </a:lnTo>
                <a:lnTo>
                  <a:pt x="1754" y="3388"/>
                </a:lnTo>
                <a:lnTo>
                  <a:pt x="1753" y="3385"/>
                </a:lnTo>
                <a:lnTo>
                  <a:pt x="1752" y="3384"/>
                </a:lnTo>
                <a:lnTo>
                  <a:pt x="1750" y="3384"/>
                </a:lnTo>
                <a:lnTo>
                  <a:pt x="1748" y="3384"/>
                </a:lnTo>
                <a:lnTo>
                  <a:pt x="1746" y="3385"/>
                </a:lnTo>
                <a:lnTo>
                  <a:pt x="1744" y="3388"/>
                </a:lnTo>
                <a:lnTo>
                  <a:pt x="1743" y="3390"/>
                </a:lnTo>
                <a:lnTo>
                  <a:pt x="1743" y="3392"/>
                </a:lnTo>
                <a:lnTo>
                  <a:pt x="1743" y="3394"/>
                </a:lnTo>
                <a:lnTo>
                  <a:pt x="1745" y="3395"/>
                </a:lnTo>
                <a:lnTo>
                  <a:pt x="1747" y="3395"/>
                </a:lnTo>
                <a:close/>
                <a:moveTo>
                  <a:pt x="1699" y="3543"/>
                </a:moveTo>
                <a:lnTo>
                  <a:pt x="1701" y="3543"/>
                </a:lnTo>
                <a:lnTo>
                  <a:pt x="1704" y="3541"/>
                </a:lnTo>
                <a:lnTo>
                  <a:pt x="1705" y="3540"/>
                </a:lnTo>
                <a:lnTo>
                  <a:pt x="1706" y="3537"/>
                </a:lnTo>
                <a:lnTo>
                  <a:pt x="1707" y="3535"/>
                </a:lnTo>
                <a:lnTo>
                  <a:pt x="1706" y="3533"/>
                </a:lnTo>
                <a:lnTo>
                  <a:pt x="1705" y="3532"/>
                </a:lnTo>
                <a:lnTo>
                  <a:pt x="1703" y="3532"/>
                </a:lnTo>
                <a:lnTo>
                  <a:pt x="1700" y="3532"/>
                </a:lnTo>
                <a:lnTo>
                  <a:pt x="1698" y="3533"/>
                </a:lnTo>
                <a:lnTo>
                  <a:pt x="1696" y="3535"/>
                </a:lnTo>
                <a:lnTo>
                  <a:pt x="1695" y="3537"/>
                </a:lnTo>
                <a:lnTo>
                  <a:pt x="1695" y="3540"/>
                </a:lnTo>
                <a:lnTo>
                  <a:pt x="1696" y="3541"/>
                </a:lnTo>
                <a:lnTo>
                  <a:pt x="1697" y="3543"/>
                </a:lnTo>
                <a:lnTo>
                  <a:pt x="1699" y="3543"/>
                </a:lnTo>
                <a:close/>
                <a:moveTo>
                  <a:pt x="1652" y="3690"/>
                </a:moveTo>
                <a:lnTo>
                  <a:pt x="1654" y="3690"/>
                </a:lnTo>
                <a:lnTo>
                  <a:pt x="1656" y="3689"/>
                </a:lnTo>
                <a:lnTo>
                  <a:pt x="1658" y="3687"/>
                </a:lnTo>
                <a:lnTo>
                  <a:pt x="1659" y="3685"/>
                </a:lnTo>
                <a:lnTo>
                  <a:pt x="1659" y="3683"/>
                </a:lnTo>
                <a:lnTo>
                  <a:pt x="1659" y="3681"/>
                </a:lnTo>
                <a:lnTo>
                  <a:pt x="1657" y="3680"/>
                </a:lnTo>
                <a:lnTo>
                  <a:pt x="1655" y="3679"/>
                </a:lnTo>
                <a:lnTo>
                  <a:pt x="1653" y="3680"/>
                </a:lnTo>
                <a:lnTo>
                  <a:pt x="1651" y="3681"/>
                </a:lnTo>
                <a:lnTo>
                  <a:pt x="1649" y="3683"/>
                </a:lnTo>
                <a:lnTo>
                  <a:pt x="1648" y="3685"/>
                </a:lnTo>
                <a:lnTo>
                  <a:pt x="1648" y="3687"/>
                </a:lnTo>
                <a:lnTo>
                  <a:pt x="1648" y="3689"/>
                </a:lnTo>
                <a:lnTo>
                  <a:pt x="1650" y="3690"/>
                </a:lnTo>
                <a:lnTo>
                  <a:pt x="1652" y="3690"/>
                </a:lnTo>
                <a:close/>
                <a:moveTo>
                  <a:pt x="1604" y="3838"/>
                </a:moveTo>
                <a:lnTo>
                  <a:pt x="1607" y="3838"/>
                </a:lnTo>
                <a:lnTo>
                  <a:pt x="1609" y="3836"/>
                </a:lnTo>
                <a:lnTo>
                  <a:pt x="1611" y="3835"/>
                </a:lnTo>
                <a:lnTo>
                  <a:pt x="1612" y="3832"/>
                </a:lnTo>
                <a:lnTo>
                  <a:pt x="1612" y="3830"/>
                </a:lnTo>
                <a:lnTo>
                  <a:pt x="1612" y="3828"/>
                </a:lnTo>
                <a:lnTo>
                  <a:pt x="1610" y="3827"/>
                </a:lnTo>
                <a:lnTo>
                  <a:pt x="1608" y="3826"/>
                </a:lnTo>
                <a:lnTo>
                  <a:pt x="1606" y="3827"/>
                </a:lnTo>
                <a:lnTo>
                  <a:pt x="1603" y="3828"/>
                </a:lnTo>
                <a:lnTo>
                  <a:pt x="1601" y="3830"/>
                </a:lnTo>
                <a:lnTo>
                  <a:pt x="1600" y="3832"/>
                </a:lnTo>
                <a:lnTo>
                  <a:pt x="1600" y="3835"/>
                </a:lnTo>
                <a:lnTo>
                  <a:pt x="1600" y="3836"/>
                </a:lnTo>
                <a:lnTo>
                  <a:pt x="1602" y="3838"/>
                </a:lnTo>
                <a:lnTo>
                  <a:pt x="1604" y="3838"/>
                </a:lnTo>
                <a:close/>
                <a:moveTo>
                  <a:pt x="1557" y="3986"/>
                </a:moveTo>
                <a:lnTo>
                  <a:pt x="1559" y="3985"/>
                </a:lnTo>
                <a:lnTo>
                  <a:pt x="1562" y="3984"/>
                </a:lnTo>
                <a:lnTo>
                  <a:pt x="1563" y="3982"/>
                </a:lnTo>
                <a:lnTo>
                  <a:pt x="1565" y="3980"/>
                </a:lnTo>
                <a:lnTo>
                  <a:pt x="1565" y="3977"/>
                </a:lnTo>
                <a:lnTo>
                  <a:pt x="1564" y="3975"/>
                </a:lnTo>
                <a:lnTo>
                  <a:pt x="1563" y="3974"/>
                </a:lnTo>
                <a:lnTo>
                  <a:pt x="1561" y="3974"/>
                </a:lnTo>
                <a:lnTo>
                  <a:pt x="1558" y="3974"/>
                </a:lnTo>
                <a:lnTo>
                  <a:pt x="1556" y="3975"/>
                </a:lnTo>
                <a:lnTo>
                  <a:pt x="1554" y="3977"/>
                </a:lnTo>
                <a:lnTo>
                  <a:pt x="1553" y="3980"/>
                </a:lnTo>
                <a:lnTo>
                  <a:pt x="1552" y="3982"/>
                </a:lnTo>
                <a:lnTo>
                  <a:pt x="1553" y="3984"/>
                </a:lnTo>
                <a:lnTo>
                  <a:pt x="1555" y="3985"/>
                </a:lnTo>
                <a:lnTo>
                  <a:pt x="1557" y="3986"/>
                </a:lnTo>
                <a:close/>
                <a:moveTo>
                  <a:pt x="1509" y="4133"/>
                </a:moveTo>
                <a:lnTo>
                  <a:pt x="1512" y="4132"/>
                </a:lnTo>
                <a:lnTo>
                  <a:pt x="1514" y="4131"/>
                </a:lnTo>
                <a:lnTo>
                  <a:pt x="1516" y="4129"/>
                </a:lnTo>
                <a:lnTo>
                  <a:pt x="1517" y="4127"/>
                </a:lnTo>
                <a:lnTo>
                  <a:pt x="1518" y="4125"/>
                </a:lnTo>
                <a:lnTo>
                  <a:pt x="1517" y="4123"/>
                </a:lnTo>
                <a:lnTo>
                  <a:pt x="1515" y="4121"/>
                </a:lnTo>
                <a:lnTo>
                  <a:pt x="1513" y="4121"/>
                </a:lnTo>
                <a:lnTo>
                  <a:pt x="1511" y="4121"/>
                </a:lnTo>
                <a:lnTo>
                  <a:pt x="1508" y="4123"/>
                </a:lnTo>
                <a:lnTo>
                  <a:pt x="1507" y="4125"/>
                </a:lnTo>
                <a:lnTo>
                  <a:pt x="1505" y="4127"/>
                </a:lnTo>
                <a:lnTo>
                  <a:pt x="1505" y="4129"/>
                </a:lnTo>
                <a:lnTo>
                  <a:pt x="1506" y="4131"/>
                </a:lnTo>
                <a:lnTo>
                  <a:pt x="1507" y="4132"/>
                </a:lnTo>
                <a:lnTo>
                  <a:pt x="1509" y="4133"/>
                </a:lnTo>
                <a:close/>
                <a:moveTo>
                  <a:pt x="1462" y="4281"/>
                </a:moveTo>
                <a:lnTo>
                  <a:pt x="1465" y="4281"/>
                </a:lnTo>
                <a:lnTo>
                  <a:pt x="1467" y="4280"/>
                </a:lnTo>
                <a:lnTo>
                  <a:pt x="1469" y="4278"/>
                </a:lnTo>
                <a:lnTo>
                  <a:pt x="1470" y="4275"/>
                </a:lnTo>
                <a:lnTo>
                  <a:pt x="1470" y="4272"/>
                </a:lnTo>
                <a:lnTo>
                  <a:pt x="1470" y="4270"/>
                </a:lnTo>
                <a:lnTo>
                  <a:pt x="1468" y="4269"/>
                </a:lnTo>
                <a:lnTo>
                  <a:pt x="1466" y="4268"/>
                </a:lnTo>
                <a:lnTo>
                  <a:pt x="1463" y="4269"/>
                </a:lnTo>
                <a:lnTo>
                  <a:pt x="1461" y="4270"/>
                </a:lnTo>
                <a:lnTo>
                  <a:pt x="1459" y="4272"/>
                </a:lnTo>
                <a:lnTo>
                  <a:pt x="1458" y="4275"/>
                </a:lnTo>
                <a:lnTo>
                  <a:pt x="1458" y="4278"/>
                </a:lnTo>
                <a:lnTo>
                  <a:pt x="1458" y="4280"/>
                </a:lnTo>
                <a:lnTo>
                  <a:pt x="1460" y="4281"/>
                </a:lnTo>
                <a:lnTo>
                  <a:pt x="1462" y="4281"/>
                </a:lnTo>
                <a:close/>
                <a:moveTo>
                  <a:pt x="1415" y="4429"/>
                </a:moveTo>
                <a:lnTo>
                  <a:pt x="1417" y="4429"/>
                </a:lnTo>
                <a:lnTo>
                  <a:pt x="1420" y="4427"/>
                </a:lnTo>
                <a:lnTo>
                  <a:pt x="1422" y="4425"/>
                </a:lnTo>
                <a:lnTo>
                  <a:pt x="1423" y="4423"/>
                </a:lnTo>
                <a:lnTo>
                  <a:pt x="1423" y="4420"/>
                </a:lnTo>
                <a:lnTo>
                  <a:pt x="1423" y="4418"/>
                </a:lnTo>
                <a:lnTo>
                  <a:pt x="1421" y="4417"/>
                </a:lnTo>
                <a:lnTo>
                  <a:pt x="1419" y="4416"/>
                </a:lnTo>
                <a:lnTo>
                  <a:pt x="1416" y="4417"/>
                </a:lnTo>
                <a:lnTo>
                  <a:pt x="1414" y="4418"/>
                </a:lnTo>
                <a:lnTo>
                  <a:pt x="1411" y="4420"/>
                </a:lnTo>
                <a:lnTo>
                  <a:pt x="1410" y="4423"/>
                </a:lnTo>
                <a:lnTo>
                  <a:pt x="1410" y="4425"/>
                </a:lnTo>
                <a:lnTo>
                  <a:pt x="1411" y="4427"/>
                </a:lnTo>
                <a:lnTo>
                  <a:pt x="1412" y="4429"/>
                </a:lnTo>
                <a:lnTo>
                  <a:pt x="1415" y="4429"/>
                </a:lnTo>
                <a:close/>
                <a:moveTo>
                  <a:pt x="1367" y="4576"/>
                </a:moveTo>
                <a:lnTo>
                  <a:pt x="1370" y="4576"/>
                </a:lnTo>
                <a:lnTo>
                  <a:pt x="1372" y="4575"/>
                </a:lnTo>
                <a:lnTo>
                  <a:pt x="1374" y="4572"/>
                </a:lnTo>
                <a:lnTo>
                  <a:pt x="1376" y="4570"/>
                </a:lnTo>
                <a:lnTo>
                  <a:pt x="1376" y="4568"/>
                </a:lnTo>
                <a:lnTo>
                  <a:pt x="1375" y="4565"/>
                </a:lnTo>
                <a:lnTo>
                  <a:pt x="1374" y="4564"/>
                </a:lnTo>
                <a:lnTo>
                  <a:pt x="1371" y="4564"/>
                </a:lnTo>
                <a:lnTo>
                  <a:pt x="1369" y="4564"/>
                </a:lnTo>
                <a:lnTo>
                  <a:pt x="1366" y="4565"/>
                </a:lnTo>
                <a:lnTo>
                  <a:pt x="1364" y="4568"/>
                </a:lnTo>
                <a:lnTo>
                  <a:pt x="1363" y="4570"/>
                </a:lnTo>
                <a:lnTo>
                  <a:pt x="1363" y="4572"/>
                </a:lnTo>
                <a:lnTo>
                  <a:pt x="1363" y="4575"/>
                </a:lnTo>
                <a:lnTo>
                  <a:pt x="1365" y="4576"/>
                </a:lnTo>
                <a:lnTo>
                  <a:pt x="1367" y="4576"/>
                </a:lnTo>
                <a:close/>
                <a:moveTo>
                  <a:pt x="1320" y="4724"/>
                </a:moveTo>
                <a:lnTo>
                  <a:pt x="1322" y="4723"/>
                </a:lnTo>
                <a:lnTo>
                  <a:pt x="1325" y="4722"/>
                </a:lnTo>
                <a:lnTo>
                  <a:pt x="1327" y="4720"/>
                </a:lnTo>
                <a:lnTo>
                  <a:pt x="1328" y="4717"/>
                </a:lnTo>
                <a:lnTo>
                  <a:pt x="1329" y="4715"/>
                </a:lnTo>
                <a:lnTo>
                  <a:pt x="1328" y="4713"/>
                </a:lnTo>
                <a:lnTo>
                  <a:pt x="1326" y="4711"/>
                </a:lnTo>
                <a:lnTo>
                  <a:pt x="1324" y="4711"/>
                </a:lnTo>
                <a:lnTo>
                  <a:pt x="1321" y="4711"/>
                </a:lnTo>
                <a:lnTo>
                  <a:pt x="1319" y="4713"/>
                </a:lnTo>
                <a:lnTo>
                  <a:pt x="1317" y="4715"/>
                </a:lnTo>
                <a:lnTo>
                  <a:pt x="1315" y="4717"/>
                </a:lnTo>
                <a:lnTo>
                  <a:pt x="1315" y="4720"/>
                </a:lnTo>
                <a:lnTo>
                  <a:pt x="1316" y="4722"/>
                </a:lnTo>
                <a:lnTo>
                  <a:pt x="1317" y="4723"/>
                </a:lnTo>
                <a:lnTo>
                  <a:pt x="1320" y="4724"/>
                </a:lnTo>
                <a:close/>
                <a:moveTo>
                  <a:pt x="1272" y="4871"/>
                </a:moveTo>
                <a:lnTo>
                  <a:pt x="1275" y="4871"/>
                </a:lnTo>
                <a:lnTo>
                  <a:pt x="1278" y="4869"/>
                </a:lnTo>
                <a:lnTo>
                  <a:pt x="1280" y="4867"/>
                </a:lnTo>
                <a:lnTo>
                  <a:pt x="1281" y="4865"/>
                </a:lnTo>
                <a:lnTo>
                  <a:pt x="1281" y="4862"/>
                </a:lnTo>
                <a:lnTo>
                  <a:pt x="1280" y="4860"/>
                </a:lnTo>
                <a:lnTo>
                  <a:pt x="1279" y="4859"/>
                </a:lnTo>
                <a:lnTo>
                  <a:pt x="1277" y="4858"/>
                </a:lnTo>
                <a:lnTo>
                  <a:pt x="1274" y="4859"/>
                </a:lnTo>
                <a:lnTo>
                  <a:pt x="1271" y="4860"/>
                </a:lnTo>
                <a:lnTo>
                  <a:pt x="1269" y="4862"/>
                </a:lnTo>
                <a:lnTo>
                  <a:pt x="1268" y="4865"/>
                </a:lnTo>
                <a:lnTo>
                  <a:pt x="1268" y="4867"/>
                </a:lnTo>
                <a:lnTo>
                  <a:pt x="1269" y="4869"/>
                </a:lnTo>
                <a:lnTo>
                  <a:pt x="1270" y="4871"/>
                </a:lnTo>
                <a:lnTo>
                  <a:pt x="1272" y="4871"/>
                </a:lnTo>
                <a:close/>
                <a:moveTo>
                  <a:pt x="1225" y="5018"/>
                </a:moveTo>
                <a:lnTo>
                  <a:pt x="1228" y="5018"/>
                </a:lnTo>
                <a:lnTo>
                  <a:pt x="1230" y="5017"/>
                </a:lnTo>
                <a:lnTo>
                  <a:pt x="1232" y="5015"/>
                </a:lnTo>
                <a:lnTo>
                  <a:pt x="1234" y="5012"/>
                </a:lnTo>
                <a:lnTo>
                  <a:pt x="1234" y="5010"/>
                </a:lnTo>
                <a:lnTo>
                  <a:pt x="1233" y="5008"/>
                </a:lnTo>
                <a:lnTo>
                  <a:pt x="1231" y="5006"/>
                </a:lnTo>
                <a:lnTo>
                  <a:pt x="1229" y="5006"/>
                </a:lnTo>
                <a:lnTo>
                  <a:pt x="1227" y="5006"/>
                </a:lnTo>
                <a:lnTo>
                  <a:pt x="1224" y="5008"/>
                </a:lnTo>
                <a:lnTo>
                  <a:pt x="1222" y="5010"/>
                </a:lnTo>
                <a:lnTo>
                  <a:pt x="1221" y="5012"/>
                </a:lnTo>
                <a:lnTo>
                  <a:pt x="1220" y="5015"/>
                </a:lnTo>
                <a:lnTo>
                  <a:pt x="1221" y="5017"/>
                </a:lnTo>
                <a:lnTo>
                  <a:pt x="1223" y="5018"/>
                </a:lnTo>
                <a:lnTo>
                  <a:pt x="1225" y="5018"/>
                </a:lnTo>
                <a:close/>
                <a:moveTo>
                  <a:pt x="1178" y="5166"/>
                </a:moveTo>
                <a:lnTo>
                  <a:pt x="1180" y="5166"/>
                </a:lnTo>
                <a:lnTo>
                  <a:pt x="1183" y="5165"/>
                </a:lnTo>
                <a:lnTo>
                  <a:pt x="1185" y="5163"/>
                </a:lnTo>
                <a:lnTo>
                  <a:pt x="1186" y="5159"/>
                </a:lnTo>
                <a:lnTo>
                  <a:pt x="1186" y="5157"/>
                </a:lnTo>
                <a:lnTo>
                  <a:pt x="1185" y="5155"/>
                </a:lnTo>
                <a:lnTo>
                  <a:pt x="1184" y="5154"/>
                </a:lnTo>
                <a:lnTo>
                  <a:pt x="1182" y="5153"/>
                </a:lnTo>
                <a:lnTo>
                  <a:pt x="1179" y="5154"/>
                </a:lnTo>
                <a:lnTo>
                  <a:pt x="1177" y="5155"/>
                </a:lnTo>
                <a:lnTo>
                  <a:pt x="1175" y="5157"/>
                </a:lnTo>
                <a:lnTo>
                  <a:pt x="1174" y="5159"/>
                </a:lnTo>
                <a:lnTo>
                  <a:pt x="1173" y="5163"/>
                </a:lnTo>
                <a:lnTo>
                  <a:pt x="1174" y="5165"/>
                </a:lnTo>
                <a:lnTo>
                  <a:pt x="1176" y="5166"/>
                </a:lnTo>
                <a:lnTo>
                  <a:pt x="1178" y="5166"/>
                </a:lnTo>
                <a:close/>
                <a:moveTo>
                  <a:pt x="1130" y="5314"/>
                </a:moveTo>
                <a:lnTo>
                  <a:pt x="1133" y="5313"/>
                </a:lnTo>
                <a:lnTo>
                  <a:pt x="1135" y="5312"/>
                </a:lnTo>
                <a:lnTo>
                  <a:pt x="1137" y="5310"/>
                </a:lnTo>
                <a:lnTo>
                  <a:pt x="1138" y="5308"/>
                </a:lnTo>
                <a:lnTo>
                  <a:pt x="1139" y="5305"/>
                </a:lnTo>
                <a:lnTo>
                  <a:pt x="1138" y="5304"/>
                </a:lnTo>
                <a:lnTo>
                  <a:pt x="1136" y="5301"/>
                </a:lnTo>
                <a:lnTo>
                  <a:pt x="1134" y="5301"/>
                </a:lnTo>
                <a:lnTo>
                  <a:pt x="1132" y="5301"/>
                </a:lnTo>
                <a:lnTo>
                  <a:pt x="1129" y="5304"/>
                </a:lnTo>
                <a:lnTo>
                  <a:pt x="1128" y="5305"/>
                </a:lnTo>
                <a:lnTo>
                  <a:pt x="1126" y="5308"/>
                </a:lnTo>
                <a:lnTo>
                  <a:pt x="1126" y="5310"/>
                </a:lnTo>
                <a:lnTo>
                  <a:pt x="1127" y="5312"/>
                </a:lnTo>
                <a:lnTo>
                  <a:pt x="1128" y="5313"/>
                </a:lnTo>
                <a:lnTo>
                  <a:pt x="1130" y="5314"/>
                </a:lnTo>
                <a:close/>
                <a:moveTo>
                  <a:pt x="1083" y="5461"/>
                </a:moveTo>
                <a:lnTo>
                  <a:pt x="1086" y="5461"/>
                </a:lnTo>
                <a:lnTo>
                  <a:pt x="1088" y="5459"/>
                </a:lnTo>
                <a:lnTo>
                  <a:pt x="1090" y="5458"/>
                </a:lnTo>
                <a:lnTo>
                  <a:pt x="1091" y="5455"/>
                </a:lnTo>
                <a:lnTo>
                  <a:pt x="1091" y="5453"/>
                </a:lnTo>
                <a:lnTo>
                  <a:pt x="1091" y="5451"/>
                </a:lnTo>
                <a:lnTo>
                  <a:pt x="1089" y="5450"/>
                </a:lnTo>
                <a:lnTo>
                  <a:pt x="1087" y="5449"/>
                </a:lnTo>
                <a:lnTo>
                  <a:pt x="1084" y="5450"/>
                </a:lnTo>
                <a:lnTo>
                  <a:pt x="1082" y="5451"/>
                </a:lnTo>
                <a:lnTo>
                  <a:pt x="1080" y="5453"/>
                </a:lnTo>
                <a:lnTo>
                  <a:pt x="1079" y="5455"/>
                </a:lnTo>
                <a:lnTo>
                  <a:pt x="1079" y="5458"/>
                </a:lnTo>
                <a:lnTo>
                  <a:pt x="1079" y="5459"/>
                </a:lnTo>
                <a:lnTo>
                  <a:pt x="1081" y="5461"/>
                </a:lnTo>
                <a:lnTo>
                  <a:pt x="1083" y="5461"/>
                </a:lnTo>
                <a:close/>
                <a:moveTo>
                  <a:pt x="1036" y="5609"/>
                </a:moveTo>
                <a:lnTo>
                  <a:pt x="1038" y="5608"/>
                </a:lnTo>
                <a:lnTo>
                  <a:pt x="1041" y="5607"/>
                </a:lnTo>
                <a:lnTo>
                  <a:pt x="1042" y="5605"/>
                </a:lnTo>
                <a:lnTo>
                  <a:pt x="1044" y="5603"/>
                </a:lnTo>
                <a:lnTo>
                  <a:pt x="1044" y="5600"/>
                </a:lnTo>
                <a:lnTo>
                  <a:pt x="1043" y="5598"/>
                </a:lnTo>
                <a:lnTo>
                  <a:pt x="1042" y="5597"/>
                </a:lnTo>
                <a:lnTo>
                  <a:pt x="1040" y="5597"/>
                </a:lnTo>
                <a:lnTo>
                  <a:pt x="1037" y="5597"/>
                </a:lnTo>
                <a:lnTo>
                  <a:pt x="1035" y="5598"/>
                </a:lnTo>
                <a:lnTo>
                  <a:pt x="1033" y="5600"/>
                </a:lnTo>
                <a:lnTo>
                  <a:pt x="1032" y="5603"/>
                </a:lnTo>
                <a:lnTo>
                  <a:pt x="1031" y="5605"/>
                </a:lnTo>
                <a:lnTo>
                  <a:pt x="1032" y="5607"/>
                </a:lnTo>
                <a:lnTo>
                  <a:pt x="1034" y="5608"/>
                </a:lnTo>
                <a:lnTo>
                  <a:pt x="1036" y="5609"/>
                </a:lnTo>
                <a:close/>
                <a:moveTo>
                  <a:pt x="988" y="5756"/>
                </a:moveTo>
                <a:lnTo>
                  <a:pt x="991" y="5755"/>
                </a:lnTo>
                <a:lnTo>
                  <a:pt x="993" y="5754"/>
                </a:lnTo>
                <a:lnTo>
                  <a:pt x="995" y="5752"/>
                </a:lnTo>
                <a:lnTo>
                  <a:pt x="996" y="5750"/>
                </a:lnTo>
                <a:lnTo>
                  <a:pt x="996" y="5748"/>
                </a:lnTo>
                <a:lnTo>
                  <a:pt x="995" y="5746"/>
                </a:lnTo>
                <a:lnTo>
                  <a:pt x="994" y="5745"/>
                </a:lnTo>
                <a:lnTo>
                  <a:pt x="992" y="5744"/>
                </a:lnTo>
                <a:lnTo>
                  <a:pt x="990" y="5745"/>
                </a:lnTo>
                <a:lnTo>
                  <a:pt x="988" y="5746"/>
                </a:lnTo>
                <a:lnTo>
                  <a:pt x="986" y="5748"/>
                </a:lnTo>
                <a:lnTo>
                  <a:pt x="985" y="5750"/>
                </a:lnTo>
                <a:lnTo>
                  <a:pt x="984" y="5752"/>
                </a:lnTo>
                <a:lnTo>
                  <a:pt x="985" y="5754"/>
                </a:lnTo>
                <a:lnTo>
                  <a:pt x="986" y="5755"/>
                </a:lnTo>
                <a:lnTo>
                  <a:pt x="988" y="5756"/>
                </a:lnTo>
                <a:close/>
                <a:moveTo>
                  <a:pt x="941" y="5903"/>
                </a:moveTo>
                <a:lnTo>
                  <a:pt x="943" y="5902"/>
                </a:lnTo>
                <a:lnTo>
                  <a:pt x="946" y="5901"/>
                </a:lnTo>
                <a:lnTo>
                  <a:pt x="947" y="5899"/>
                </a:lnTo>
                <a:lnTo>
                  <a:pt x="948" y="5897"/>
                </a:lnTo>
                <a:lnTo>
                  <a:pt x="949" y="5895"/>
                </a:lnTo>
                <a:lnTo>
                  <a:pt x="948" y="5893"/>
                </a:lnTo>
                <a:lnTo>
                  <a:pt x="947" y="5892"/>
                </a:lnTo>
                <a:lnTo>
                  <a:pt x="945" y="5892"/>
                </a:lnTo>
                <a:lnTo>
                  <a:pt x="942" y="5892"/>
                </a:lnTo>
                <a:lnTo>
                  <a:pt x="940" y="5893"/>
                </a:lnTo>
                <a:lnTo>
                  <a:pt x="938" y="5895"/>
                </a:lnTo>
                <a:lnTo>
                  <a:pt x="937" y="5897"/>
                </a:lnTo>
                <a:lnTo>
                  <a:pt x="937" y="5899"/>
                </a:lnTo>
                <a:lnTo>
                  <a:pt x="938" y="5901"/>
                </a:lnTo>
                <a:lnTo>
                  <a:pt x="939" y="5902"/>
                </a:lnTo>
                <a:lnTo>
                  <a:pt x="941" y="5903"/>
                </a:lnTo>
                <a:close/>
                <a:moveTo>
                  <a:pt x="894" y="6051"/>
                </a:moveTo>
                <a:lnTo>
                  <a:pt x="896" y="6050"/>
                </a:lnTo>
                <a:lnTo>
                  <a:pt x="898" y="6048"/>
                </a:lnTo>
                <a:lnTo>
                  <a:pt x="900" y="6047"/>
                </a:lnTo>
                <a:lnTo>
                  <a:pt x="901" y="6045"/>
                </a:lnTo>
                <a:lnTo>
                  <a:pt x="901" y="6043"/>
                </a:lnTo>
                <a:lnTo>
                  <a:pt x="900" y="6041"/>
                </a:lnTo>
                <a:lnTo>
                  <a:pt x="899" y="6040"/>
                </a:lnTo>
                <a:lnTo>
                  <a:pt x="897" y="6039"/>
                </a:lnTo>
                <a:lnTo>
                  <a:pt x="895" y="6040"/>
                </a:lnTo>
                <a:lnTo>
                  <a:pt x="893" y="6041"/>
                </a:lnTo>
                <a:lnTo>
                  <a:pt x="891" y="6043"/>
                </a:lnTo>
                <a:lnTo>
                  <a:pt x="890" y="6045"/>
                </a:lnTo>
                <a:lnTo>
                  <a:pt x="890" y="6047"/>
                </a:lnTo>
                <a:lnTo>
                  <a:pt x="891" y="6048"/>
                </a:lnTo>
                <a:lnTo>
                  <a:pt x="892" y="6050"/>
                </a:lnTo>
                <a:lnTo>
                  <a:pt x="894" y="6051"/>
                </a:lnTo>
                <a:close/>
                <a:moveTo>
                  <a:pt x="846" y="6198"/>
                </a:moveTo>
                <a:lnTo>
                  <a:pt x="849" y="6198"/>
                </a:lnTo>
                <a:lnTo>
                  <a:pt x="851" y="6197"/>
                </a:lnTo>
                <a:lnTo>
                  <a:pt x="852" y="6195"/>
                </a:lnTo>
                <a:lnTo>
                  <a:pt x="853" y="6193"/>
                </a:lnTo>
                <a:lnTo>
                  <a:pt x="854" y="6191"/>
                </a:lnTo>
                <a:lnTo>
                  <a:pt x="853" y="6188"/>
                </a:lnTo>
                <a:lnTo>
                  <a:pt x="852" y="6187"/>
                </a:lnTo>
                <a:lnTo>
                  <a:pt x="850" y="6187"/>
                </a:lnTo>
                <a:lnTo>
                  <a:pt x="848" y="6187"/>
                </a:lnTo>
                <a:lnTo>
                  <a:pt x="846" y="6188"/>
                </a:lnTo>
                <a:lnTo>
                  <a:pt x="844" y="6191"/>
                </a:lnTo>
                <a:lnTo>
                  <a:pt x="843" y="6193"/>
                </a:lnTo>
                <a:lnTo>
                  <a:pt x="843" y="6195"/>
                </a:lnTo>
                <a:lnTo>
                  <a:pt x="843" y="6197"/>
                </a:lnTo>
                <a:lnTo>
                  <a:pt x="845" y="6198"/>
                </a:lnTo>
                <a:lnTo>
                  <a:pt x="846" y="6198"/>
                </a:lnTo>
                <a:close/>
                <a:moveTo>
                  <a:pt x="799" y="6345"/>
                </a:moveTo>
                <a:lnTo>
                  <a:pt x="801" y="6345"/>
                </a:lnTo>
                <a:lnTo>
                  <a:pt x="803" y="6344"/>
                </a:lnTo>
                <a:lnTo>
                  <a:pt x="805" y="6342"/>
                </a:lnTo>
                <a:lnTo>
                  <a:pt x="806" y="6340"/>
                </a:lnTo>
                <a:lnTo>
                  <a:pt x="806" y="6339"/>
                </a:lnTo>
                <a:lnTo>
                  <a:pt x="805" y="6337"/>
                </a:lnTo>
                <a:lnTo>
                  <a:pt x="804" y="6336"/>
                </a:lnTo>
                <a:lnTo>
                  <a:pt x="802" y="6336"/>
                </a:lnTo>
                <a:lnTo>
                  <a:pt x="800" y="6336"/>
                </a:lnTo>
                <a:lnTo>
                  <a:pt x="798" y="6337"/>
                </a:lnTo>
                <a:lnTo>
                  <a:pt x="797" y="6339"/>
                </a:lnTo>
                <a:lnTo>
                  <a:pt x="796" y="6340"/>
                </a:lnTo>
                <a:lnTo>
                  <a:pt x="796" y="6342"/>
                </a:lnTo>
                <a:lnTo>
                  <a:pt x="796" y="6344"/>
                </a:lnTo>
                <a:lnTo>
                  <a:pt x="797" y="6345"/>
                </a:lnTo>
                <a:lnTo>
                  <a:pt x="799" y="6345"/>
                </a:lnTo>
                <a:close/>
                <a:moveTo>
                  <a:pt x="752" y="6492"/>
                </a:moveTo>
                <a:lnTo>
                  <a:pt x="754" y="6492"/>
                </a:lnTo>
                <a:lnTo>
                  <a:pt x="756" y="6491"/>
                </a:lnTo>
                <a:lnTo>
                  <a:pt x="757" y="6489"/>
                </a:lnTo>
                <a:lnTo>
                  <a:pt x="758" y="6488"/>
                </a:lnTo>
                <a:lnTo>
                  <a:pt x="758" y="6486"/>
                </a:lnTo>
                <a:lnTo>
                  <a:pt x="758" y="6485"/>
                </a:lnTo>
                <a:lnTo>
                  <a:pt x="756" y="6484"/>
                </a:lnTo>
                <a:lnTo>
                  <a:pt x="755" y="6483"/>
                </a:lnTo>
                <a:lnTo>
                  <a:pt x="753" y="6484"/>
                </a:lnTo>
                <a:lnTo>
                  <a:pt x="751" y="6485"/>
                </a:lnTo>
                <a:lnTo>
                  <a:pt x="750" y="6486"/>
                </a:lnTo>
                <a:lnTo>
                  <a:pt x="749" y="6488"/>
                </a:lnTo>
                <a:lnTo>
                  <a:pt x="749" y="6489"/>
                </a:lnTo>
                <a:lnTo>
                  <a:pt x="749" y="6491"/>
                </a:lnTo>
                <a:lnTo>
                  <a:pt x="750" y="6492"/>
                </a:lnTo>
                <a:lnTo>
                  <a:pt x="752" y="6492"/>
                </a:lnTo>
                <a:close/>
                <a:moveTo>
                  <a:pt x="705" y="6640"/>
                </a:moveTo>
                <a:lnTo>
                  <a:pt x="706" y="6639"/>
                </a:lnTo>
                <a:lnTo>
                  <a:pt x="708" y="6638"/>
                </a:lnTo>
                <a:lnTo>
                  <a:pt x="710" y="6637"/>
                </a:lnTo>
                <a:lnTo>
                  <a:pt x="710" y="6635"/>
                </a:lnTo>
                <a:lnTo>
                  <a:pt x="711" y="6633"/>
                </a:lnTo>
                <a:lnTo>
                  <a:pt x="710" y="6632"/>
                </a:lnTo>
                <a:lnTo>
                  <a:pt x="709" y="6631"/>
                </a:lnTo>
                <a:lnTo>
                  <a:pt x="707" y="6631"/>
                </a:lnTo>
                <a:lnTo>
                  <a:pt x="706" y="6631"/>
                </a:lnTo>
                <a:lnTo>
                  <a:pt x="704" y="6632"/>
                </a:lnTo>
                <a:lnTo>
                  <a:pt x="703" y="6633"/>
                </a:lnTo>
                <a:lnTo>
                  <a:pt x="702" y="6635"/>
                </a:lnTo>
                <a:lnTo>
                  <a:pt x="701" y="6637"/>
                </a:lnTo>
                <a:lnTo>
                  <a:pt x="702" y="6638"/>
                </a:lnTo>
                <a:lnTo>
                  <a:pt x="703" y="6639"/>
                </a:lnTo>
                <a:lnTo>
                  <a:pt x="705" y="6640"/>
                </a:lnTo>
                <a:close/>
                <a:moveTo>
                  <a:pt x="657" y="6786"/>
                </a:moveTo>
                <a:lnTo>
                  <a:pt x="659" y="6786"/>
                </a:lnTo>
                <a:lnTo>
                  <a:pt x="661" y="6785"/>
                </a:lnTo>
                <a:lnTo>
                  <a:pt x="662" y="6784"/>
                </a:lnTo>
                <a:lnTo>
                  <a:pt x="663" y="6782"/>
                </a:lnTo>
                <a:lnTo>
                  <a:pt x="663" y="6781"/>
                </a:lnTo>
                <a:lnTo>
                  <a:pt x="662" y="6780"/>
                </a:lnTo>
                <a:lnTo>
                  <a:pt x="661" y="6779"/>
                </a:lnTo>
                <a:lnTo>
                  <a:pt x="660" y="6778"/>
                </a:lnTo>
                <a:lnTo>
                  <a:pt x="657" y="6780"/>
                </a:lnTo>
                <a:lnTo>
                  <a:pt x="655" y="6782"/>
                </a:lnTo>
                <a:lnTo>
                  <a:pt x="654" y="6784"/>
                </a:lnTo>
                <a:lnTo>
                  <a:pt x="655" y="6785"/>
                </a:lnTo>
                <a:lnTo>
                  <a:pt x="656" y="6786"/>
                </a:lnTo>
                <a:lnTo>
                  <a:pt x="657" y="6786"/>
                </a:lnTo>
                <a:close/>
                <a:moveTo>
                  <a:pt x="610" y="6933"/>
                </a:moveTo>
                <a:lnTo>
                  <a:pt x="613" y="6932"/>
                </a:lnTo>
                <a:lnTo>
                  <a:pt x="615" y="6930"/>
                </a:lnTo>
                <a:lnTo>
                  <a:pt x="615" y="6928"/>
                </a:lnTo>
                <a:lnTo>
                  <a:pt x="615" y="6927"/>
                </a:lnTo>
                <a:lnTo>
                  <a:pt x="614" y="6927"/>
                </a:lnTo>
                <a:lnTo>
                  <a:pt x="612" y="6926"/>
                </a:lnTo>
                <a:lnTo>
                  <a:pt x="610" y="6927"/>
                </a:lnTo>
                <a:lnTo>
                  <a:pt x="608" y="6930"/>
                </a:lnTo>
                <a:lnTo>
                  <a:pt x="608" y="6931"/>
                </a:lnTo>
                <a:lnTo>
                  <a:pt x="608" y="6932"/>
                </a:lnTo>
                <a:lnTo>
                  <a:pt x="609" y="6933"/>
                </a:lnTo>
                <a:lnTo>
                  <a:pt x="610" y="6933"/>
                </a:lnTo>
                <a:close/>
                <a:moveTo>
                  <a:pt x="563" y="7081"/>
                </a:moveTo>
                <a:lnTo>
                  <a:pt x="565" y="7080"/>
                </a:lnTo>
                <a:lnTo>
                  <a:pt x="567" y="7078"/>
                </a:lnTo>
                <a:lnTo>
                  <a:pt x="567" y="7076"/>
                </a:lnTo>
                <a:lnTo>
                  <a:pt x="567" y="7075"/>
                </a:lnTo>
                <a:lnTo>
                  <a:pt x="566" y="7074"/>
                </a:lnTo>
                <a:lnTo>
                  <a:pt x="565" y="7074"/>
                </a:lnTo>
                <a:lnTo>
                  <a:pt x="562" y="7075"/>
                </a:lnTo>
                <a:lnTo>
                  <a:pt x="561" y="7078"/>
                </a:lnTo>
                <a:lnTo>
                  <a:pt x="561" y="7079"/>
                </a:lnTo>
                <a:lnTo>
                  <a:pt x="561" y="7080"/>
                </a:lnTo>
                <a:lnTo>
                  <a:pt x="562" y="7081"/>
                </a:lnTo>
                <a:lnTo>
                  <a:pt x="563" y="7081"/>
                </a:lnTo>
                <a:close/>
                <a:moveTo>
                  <a:pt x="516" y="7228"/>
                </a:moveTo>
                <a:lnTo>
                  <a:pt x="518" y="7228"/>
                </a:lnTo>
                <a:lnTo>
                  <a:pt x="519" y="7226"/>
                </a:lnTo>
                <a:lnTo>
                  <a:pt x="519" y="7224"/>
                </a:lnTo>
                <a:lnTo>
                  <a:pt x="517" y="7223"/>
                </a:lnTo>
                <a:lnTo>
                  <a:pt x="515" y="7224"/>
                </a:lnTo>
                <a:lnTo>
                  <a:pt x="514" y="7226"/>
                </a:lnTo>
                <a:lnTo>
                  <a:pt x="514" y="7228"/>
                </a:lnTo>
                <a:lnTo>
                  <a:pt x="516" y="7228"/>
                </a:lnTo>
                <a:close/>
                <a:moveTo>
                  <a:pt x="472" y="7373"/>
                </a:moveTo>
                <a:lnTo>
                  <a:pt x="471" y="7371"/>
                </a:lnTo>
                <a:lnTo>
                  <a:pt x="470" y="7371"/>
                </a:lnTo>
                <a:lnTo>
                  <a:pt x="468" y="7371"/>
                </a:lnTo>
                <a:lnTo>
                  <a:pt x="467" y="7373"/>
                </a:lnTo>
                <a:lnTo>
                  <a:pt x="467" y="7375"/>
                </a:lnTo>
                <a:lnTo>
                  <a:pt x="468" y="7375"/>
                </a:lnTo>
                <a:lnTo>
                  <a:pt x="470" y="7375"/>
                </a:lnTo>
                <a:lnTo>
                  <a:pt x="472" y="7373"/>
                </a:lnTo>
                <a:close/>
                <a:moveTo>
                  <a:pt x="424" y="7520"/>
                </a:moveTo>
                <a:lnTo>
                  <a:pt x="424" y="7519"/>
                </a:lnTo>
                <a:lnTo>
                  <a:pt x="422" y="7518"/>
                </a:lnTo>
                <a:lnTo>
                  <a:pt x="421" y="7519"/>
                </a:lnTo>
                <a:lnTo>
                  <a:pt x="420" y="7520"/>
                </a:lnTo>
                <a:lnTo>
                  <a:pt x="420" y="7522"/>
                </a:lnTo>
                <a:lnTo>
                  <a:pt x="421" y="7522"/>
                </a:lnTo>
                <a:lnTo>
                  <a:pt x="423" y="7522"/>
                </a:lnTo>
                <a:lnTo>
                  <a:pt x="424" y="7520"/>
                </a:lnTo>
                <a:close/>
                <a:moveTo>
                  <a:pt x="376" y="7668"/>
                </a:moveTo>
                <a:lnTo>
                  <a:pt x="376" y="7667"/>
                </a:lnTo>
                <a:lnTo>
                  <a:pt x="375" y="7666"/>
                </a:lnTo>
                <a:lnTo>
                  <a:pt x="374" y="7667"/>
                </a:lnTo>
                <a:lnTo>
                  <a:pt x="373" y="7668"/>
                </a:lnTo>
                <a:lnTo>
                  <a:pt x="373" y="7669"/>
                </a:lnTo>
                <a:lnTo>
                  <a:pt x="374" y="7669"/>
                </a:lnTo>
                <a:lnTo>
                  <a:pt x="375" y="7669"/>
                </a:lnTo>
                <a:lnTo>
                  <a:pt x="376" y="7668"/>
                </a:lnTo>
                <a:close/>
                <a:moveTo>
                  <a:pt x="328" y="7815"/>
                </a:moveTo>
                <a:lnTo>
                  <a:pt x="328" y="7814"/>
                </a:lnTo>
                <a:lnTo>
                  <a:pt x="327" y="7814"/>
                </a:lnTo>
                <a:lnTo>
                  <a:pt x="326" y="7814"/>
                </a:lnTo>
                <a:lnTo>
                  <a:pt x="326" y="7815"/>
                </a:lnTo>
                <a:lnTo>
                  <a:pt x="326" y="7816"/>
                </a:lnTo>
                <a:lnTo>
                  <a:pt x="327" y="7816"/>
                </a:lnTo>
                <a:lnTo>
                  <a:pt x="328" y="7816"/>
                </a:lnTo>
                <a:lnTo>
                  <a:pt x="328" y="7815"/>
                </a:lnTo>
                <a:close/>
                <a:moveTo>
                  <a:pt x="280" y="7962"/>
                </a:moveTo>
                <a:lnTo>
                  <a:pt x="280" y="7962"/>
                </a:lnTo>
                <a:lnTo>
                  <a:pt x="280" y="7962"/>
                </a:lnTo>
                <a:lnTo>
                  <a:pt x="279" y="7962"/>
                </a:lnTo>
                <a:lnTo>
                  <a:pt x="279" y="7962"/>
                </a:lnTo>
                <a:lnTo>
                  <a:pt x="279" y="7963"/>
                </a:lnTo>
                <a:lnTo>
                  <a:pt x="279" y="7963"/>
                </a:lnTo>
                <a:lnTo>
                  <a:pt x="280" y="7963"/>
                </a:lnTo>
                <a:lnTo>
                  <a:pt x="280" y="7962"/>
                </a:lnTo>
                <a:close/>
                <a:moveTo>
                  <a:pt x="233" y="8111"/>
                </a:moveTo>
                <a:lnTo>
                  <a:pt x="233" y="8110"/>
                </a:lnTo>
                <a:lnTo>
                  <a:pt x="232" y="8110"/>
                </a:lnTo>
                <a:lnTo>
                  <a:pt x="232" y="8110"/>
                </a:lnTo>
                <a:lnTo>
                  <a:pt x="232" y="8111"/>
                </a:lnTo>
                <a:lnTo>
                  <a:pt x="232" y="8111"/>
                </a:lnTo>
                <a:lnTo>
                  <a:pt x="232" y="8111"/>
                </a:lnTo>
                <a:lnTo>
                  <a:pt x="233" y="8111"/>
                </a:lnTo>
                <a:lnTo>
                  <a:pt x="233" y="8111"/>
                </a:lnTo>
                <a:close/>
                <a:moveTo>
                  <a:pt x="185" y="8258"/>
                </a:moveTo>
                <a:lnTo>
                  <a:pt x="185" y="8258"/>
                </a:lnTo>
                <a:lnTo>
                  <a:pt x="185" y="8258"/>
                </a:lnTo>
                <a:lnTo>
                  <a:pt x="185" y="8258"/>
                </a:lnTo>
                <a:lnTo>
                  <a:pt x="185" y="8259"/>
                </a:lnTo>
                <a:lnTo>
                  <a:pt x="185" y="8258"/>
                </a:lnTo>
                <a:lnTo>
                  <a:pt x="185" y="8258"/>
                </a:lnTo>
                <a:lnTo>
                  <a:pt x="185" y="8258"/>
                </a:lnTo>
                <a:lnTo>
                  <a:pt x="185" y="8258"/>
                </a:lnTo>
                <a:close/>
                <a:moveTo>
                  <a:pt x="1885" y="2505"/>
                </a:moveTo>
                <a:lnTo>
                  <a:pt x="1885" y="2505"/>
                </a:lnTo>
                <a:lnTo>
                  <a:pt x="1885" y="2504"/>
                </a:lnTo>
                <a:lnTo>
                  <a:pt x="1885" y="2505"/>
                </a:lnTo>
                <a:lnTo>
                  <a:pt x="1885" y="2505"/>
                </a:lnTo>
                <a:lnTo>
                  <a:pt x="1885" y="2505"/>
                </a:lnTo>
                <a:lnTo>
                  <a:pt x="1885" y="2505"/>
                </a:lnTo>
                <a:lnTo>
                  <a:pt x="1885" y="2505"/>
                </a:lnTo>
                <a:lnTo>
                  <a:pt x="1885" y="2505"/>
                </a:lnTo>
                <a:close/>
                <a:moveTo>
                  <a:pt x="1838" y="2652"/>
                </a:moveTo>
                <a:lnTo>
                  <a:pt x="1838" y="2652"/>
                </a:lnTo>
                <a:lnTo>
                  <a:pt x="1838" y="2652"/>
                </a:lnTo>
                <a:lnTo>
                  <a:pt x="1837" y="2652"/>
                </a:lnTo>
                <a:lnTo>
                  <a:pt x="1837" y="2652"/>
                </a:lnTo>
                <a:lnTo>
                  <a:pt x="1837" y="2653"/>
                </a:lnTo>
                <a:lnTo>
                  <a:pt x="1838" y="2653"/>
                </a:lnTo>
                <a:lnTo>
                  <a:pt x="1838" y="2653"/>
                </a:lnTo>
                <a:lnTo>
                  <a:pt x="1838" y="2652"/>
                </a:lnTo>
                <a:close/>
                <a:moveTo>
                  <a:pt x="1791" y="2800"/>
                </a:moveTo>
                <a:lnTo>
                  <a:pt x="1791" y="2799"/>
                </a:lnTo>
                <a:lnTo>
                  <a:pt x="1790" y="2799"/>
                </a:lnTo>
                <a:lnTo>
                  <a:pt x="1790" y="2799"/>
                </a:lnTo>
                <a:lnTo>
                  <a:pt x="1790" y="2800"/>
                </a:lnTo>
                <a:lnTo>
                  <a:pt x="1790" y="2800"/>
                </a:lnTo>
                <a:lnTo>
                  <a:pt x="1790" y="2800"/>
                </a:lnTo>
                <a:lnTo>
                  <a:pt x="1791" y="2800"/>
                </a:lnTo>
                <a:lnTo>
                  <a:pt x="1791" y="2800"/>
                </a:lnTo>
                <a:close/>
                <a:moveTo>
                  <a:pt x="1743" y="2947"/>
                </a:move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close/>
                <a:moveTo>
                  <a:pt x="1696" y="3094"/>
                </a:moveTo>
                <a:lnTo>
                  <a:pt x="1696" y="3094"/>
                </a:lnTo>
                <a:lnTo>
                  <a:pt x="1696" y="3094"/>
                </a:lnTo>
                <a:lnTo>
                  <a:pt x="1695" y="3094"/>
                </a:lnTo>
                <a:lnTo>
                  <a:pt x="1695" y="3094"/>
                </a:lnTo>
                <a:lnTo>
                  <a:pt x="1695" y="3095"/>
                </a:lnTo>
                <a:lnTo>
                  <a:pt x="1695" y="3095"/>
                </a:lnTo>
                <a:lnTo>
                  <a:pt x="1696" y="3095"/>
                </a:lnTo>
                <a:lnTo>
                  <a:pt x="1696" y="3094"/>
                </a:lnTo>
                <a:close/>
                <a:moveTo>
                  <a:pt x="1649" y="3242"/>
                </a:moveTo>
                <a:lnTo>
                  <a:pt x="1649" y="3241"/>
                </a:lnTo>
                <a:lnTo>
                  <a:pt x="1648" y="3241"/>
                </a:lnTo>
                <a:lnTo>
                  <a:pt x="1648" y="3241"/>
                </a:lnTo>
                <a:lnTo>
                  <a:pt x="1647" y="3242"/>
                </a:lnTo>
                <a:lnTo>
                  <a:pt x="1647" y="3242"/>
                </a:lnTo>
                <a:lnTo>
                  <a:pt x="1648" y="3242"/>
                </a:lnTo>
                <a:lnTo>
                  <a:pt x="1649" y="3242"/>
                </a:lnTo>
                <a:lnTo>
                  <a:pt x="1649" y="3242"/>
                </a:lnTo>
                <a:close/>
                <a:moveTo>
                  <a:pt x="1602" y="3390"/>
                </a:moveTo>
                <a:lnTo>
                  <a:pt x="1602" y="3389"/>
                </a:lnTo>
                <a:lnTo>
                  <a:pt x="1601" y="3389"/>
                </a:lnTo>
                <a:lnTo>
                  <a:pt x="1600" y="3389"/>
                </a:lnTo>
                <a:lnTo>
                  <a:pt x="1600" y="3390"/>
                </a:lnTo>
                <a:lnTo>
                  <a:pt x="1600" y="3391"/>
                </a:lnTo>
                <a:lnTo>
                  <a:pt x="1600" y="3391"/>
                </a:lnTo>
                <a:lnTo>
                  <a:pt x="1601" y="3391"/>
                </a:lnTo>
                <a:lnTo>
                  <a:pt x="1602" y="3390"/>
                </a:lnTo>
                <a:close/>
                <a:moveTo>
                  <a:pt x="1555" y="3537"/>
                </a:moveTo>
                <a:lnTo>
                  <a:pt x="1555" y="3537"/>
                </a:lnTo>
                <a:lnTo>
                  <a:pt x="1554" y="3536"/>
                </a:lnTo>
                <a:lnTo>
                  <a:pt x="1553" y="3537"/>
                </a:lnTo>
                <a:lnTo>
                  <a:pt x="1552" y="3537"/>
                </a:lnTo>
                <a:lnTo>
                  <a:pt x="1552" y="3538"/>
                </a:lnTo>
                <a:lnTo>
                  <a:pt x="1553" y="3539"/>
                </a:lnTo>
                <a:lnTo>
                  <a:pt x="1554" y="3538"/>
                </a:lnTo>
                <a:lnTo>
                  <a:pt x="1555" y="3537"/>
                </a:lnTo>
                <a:close/>
                <a:moveTo>
                  <a:pt x="1507" y="3685"/>
                </a:moveTo>
                <a:lnTo>
                  <a:pt x="1507" y="3684"/>
                </a:lnTo>
                <a:lnTo>
                  <a:pt x="1506" y="3684"/>
                </a:lnTo>
                <a:lnTo>
                  <a:pt x="1506" y="3684"/>
                </a:lnTo>
                <a:lnTo>
                  <a:pt x="1505" y="3685"/>
                </a:lnTo>
                <a:lnTo>
                  <a:pt x="1505" y="3686"/>
                </a:lnTo>
                <a:lnTo>
                  <a:pt x="1506" y="3686"/>
                </a:lnTo>
                <a:lnTo>
                  <a:pt x="1507" y="3686"/>
                </a:lnTo>
                <a:lnTo>
                  <a:pt x="1507" y="3685"/>
                </a:lnTo>
                <a:close/>
                <a:moveTo>
                  <a:pt x="1460" y="3832"/>
                </a:moveTo>
                <a:lnTo>
                  <a:pt x="1460" y="3831"/>
                </a:lnTo>
                <a:lnTo>
                  <a:pt x="1459" y="3831"/>
                </a:lnTo>
                <a:lnTo>
                  <a:pt x="1458" y="3831"/>
                </a:lnTo>
                <a:lnTo>
                  <a:pt x="1458" y="3832"/>
                </a:lnTo>
                <a:lnTo>
                  <a:pt x="1458" y="3833"/>
                </a:lnTo>
                <a:lnTo>
                  <a:pt x="1458" y="3833"/>
                </a:lnTo>
                <a:lnTo>
                  <a:pt x="1459" y="3833"/>
                </a:lnTo>
                <a:lnTo>
                  <a:pt x="1460" y="3832"/>
                </a:lnTo>
                <a:close/>
                <a:moveTo>
                  <a:pt x="1413" y="3980"/>
                </a:moveTo>
                <a:lnTo>
                  <a:pt x="1412" y="3979"/>
                </a:lnTo>
                <a:lnTo>
                  <a:pt x="1412" y="3978"/>
                </a:lnTo>
                <a:lnTo>
                  <a:pt x="1411" y="3979"/>
                </a:lnTo>
                <a:lnTo>
                  <a:pt x="1410" y="3980"/>
                </a:lnTo>
                <a:lnTo>
                  <a:pt x="1410" y="3980"/>
                </a:lnTo>
                <a:lnTo>
                  <a:pt x="1411" y="3981"/>
                </a:lnTo>
                <a:lnTo>
                  <a:pt x="1412" y="3980"/>
                </a:lnTo>
                <a:lnTo>
                  <a:pt x="1413" y="3980"/>
                </a:lnTo>
                <a:close/>
                <a:moveTo>
                  <a:pt x="1366" y="4127"/>
                </a:moveTo>
                <a:lnTo>
                  <a:pt x="1365" y="4126"/>
                </a:lnTo>
                <a:lnTo>
                  <a:pt x="1364" y="4125"/>
                </a:lnTo>
                <a:lnTo>
                  <a:pt x="1363" y="4126"/>
                </a:lnTo>
                <a:lnTo>
                  <a:pt x="1362" y="4127"/>
                </a:lnTo>
                <a:lnTo>
                  <a:pt x="1362" y="4128"/>
                </a:lnTo>
                <a:lnTo>
                  <a:pt x="1363" y="4129"/>
                </a:lnTo>
                <a:lnTo>
                  <a:pt x="1365" y="4128"/>
                </a:lnTo>
                <a:lnTo>
                  <a:pt x="1366" y="4127"/>
                </a:lnTo>
                <a:close/>
                <a:moveTo>
                  <a:pt x="1318" y="4275"/>
                </a:moveTo>
                <a:lnTo>
                  <a:pt x="1318" y="4273"/>
                </a:lnTo>
                <a:lnTo>
                  <a:pt x="1317" y="4273"/>
                </a:lnTo>
                <a:lnTo>
                  <a:pt x="1316" y="4273"/>
                </a:lnTo>
                <a:lnTo>
                  <a:pt x="1315" y="4275"/>
                </a:lnTo>
                <a:lnTo>
                  <a:pt x="1315" y="4276"/>
                </a:lnTo>
                <a:lnTo>
                  <a:pt x="1316" y="4277"/>
                </a:lnTo>
                <a:lnTo>
                  <a:pt x="1317" y="4276"/>
                </a:lnTo>
                <a:lnTo>
                  <a:pt x="1318" y="4275"/>
                </a:lnTo>
                <a:close/>
                <a:moveTo>
                  <a:pt x="1271" y="4423"/>
                </a:moveTo>
                <a:lnTo>
                  <a:pt x="1271" y="4421"/>
                </a:lnTo>
                <a:lnTo>
                  <a:pt x="1270" y="4421"/>
                </a:lnTo>
                <a:lnTo>
                  <a:pt x="1268" y="4421"/>
                </a:lnTo>
                <a:lnTo>
                  <a:pt x="1268" y="4423"/>
                </a:lnTo>
                <a:lnTo>
                  <a:pt x="1268" y="4424"/>
                </a:lnTo>
                <a:lnTo>
                  <a:pt x="1269" y="4424"/>
                </a:lnTo>
                <a:lnTo>
                  <a:pt x="1270" y="4424"/>
                </a:lnTo>
                <a:lnTo>
                  <a:pt x="1271" y="4423"/>
                </a:lnTo>
                <a:close/>
                <a:moveTo>
                  <a:pt x="1223" y="4570"/>
                </a:moveTo>
                <a:lnTo>
                  <a:pt x="1223" y="4569"/>
                </a:lnTo>
                <a:lnTo>
                  <a:pt x="1222" y="4568"/>
                </a:lnTo>
                <a:lnTo>
                  <a:pt x="1221" y="4569"/>
                </a:lnTo>
                <a:lnTo>
                  <a:pt x="1220" y="4570"/>
                </a:lnTo>
                <a:lnTo>
                  <a:pt x="1220" y="4571"/>
                </a:lnTo>
                <a:lnTo>
                  <a:pt x="1221" y="4572"/>
                </a:lnTo>
                <a:lnTo>
                  <a:pt x="1223" y="4571"/>
                </a:lnTo>
                <a:lnTo>
                  <a:pt x="1223" y="4570"/>
                </a:lnTo>
                <a:close/>
                <a:moveTo>
                  <a:pt x="1176" y="4717"/>
                </a:moveTo>
                <a:lnTo>
                  <a:pt x="1176" y="4716"/>
                </a:lnTo>
                <a:lnTo>
                  <a:pt x="1175" y="4716"/>
                </a:lnTo>
                <a:lnTo>
                  <a:pt x="1174" y="4716"/>
                </a:lnTo>
                <a:lnTo>
                  <a:pt x="1173" y="4717"/>
                </a:lnTo>
                <a:lnTo>
                  <a:pt x="1173" y="4718"/>
                </a:lnTo>
                <a:lnTo>
                  <a:pt x="1174" y="4719"/>
                </a:lnTo>
                <a:lnTo>
                  <a:pt x="1175" y="4718"/>
                </a:lnTo>
                <a:lnTo>
                  <a:pt x="1176" y="4717"/>
                </a:lnTo>
                <a:close/>
                <a:moveTo>
                  <a:pt x="1129" y="4865"/>
                </a:moveTo>
                <a:lnTo>
                  <a:pt x="1129" y="4864"/>
                </a:lnTo>
                <a:lnTo>
                  <a:pt x="1128" y="4863"/>
                </a:lnTo>
                <a:lnTo>
                  <a:pt x="1126" y="4864"/>
                </a:lnTo>
                <a:lnTo>
                  <a:pt x="1126" y="4865"/>
                </a:lnTo>
                <a:lnTo>
                  <a:pt x="1126" y="4866"/>
                </a:lnTo>
                <a:lnTo>
                  <a:pt x="1127" y="4866"/>
                </a:lnTo>
                <a:lnTo>
                  <a:pt x="1128" y="4866"/>
                </a:lnTo>
                <a:lnTo>
                  <a:pt x="1129" y="4865"/>
                </a:lnTo>
                <a:close/>
                <a:moveTo>
                  <a:pt x="1081" y="5012"/>
                </a:moveTo>
                <a:lnTo>
                  <a:pt x="1081" y="5011"/>
                </a:lnTo>
                <a:lnTo>
                  <a:pt x="1080" y="5010"/>
                </a:lnTo>
                <a:lnTo>
                  <a:pt x="1079" y="5011"/>
                </a:lnTo>
                <a:lnTo>
                  <a:pt x="1078" y="5012"/>
                </a:lnTo>
                <a:lnTo>
                  <a:pt x="1078" y="5013"/>
                </a:lnTo>
                <a:lnTo>
                  <a:pt x="1079" y="5014"/>
                </a:lnTo>
                <a:lnTo>
                  <a:pt x="1081" y="5013"/>
                </a:lnTo>
                <a:lnTo>
                  <a:pt x="1081" y="5012"/>
                </a:lnTo>
                <a:close/>
                <a:moveTo>
                  <a:pt x="1034" y="5159"/>
                </a:moveTo>
                <a:lnTo>
                  <a:pt x="1034" y="5158"/>
                </a:lnTo>
                <a:lnTo>
                  <a:pt x="1033" y="5158"/>
                </a:lnTo>
                <a:lnTo>
                  <a:pt x="1032" y="5158"/>
                </a:lnTo>
                <a:lnTo>
                  <a:pt x="1031" y="5159"/>
                </a:lnTo>
                <a:lnTo>
                  <a:pt x="1031" y="5161"/>
                </a:lnTo>
                <a:lnTo>
                  <a:pt x="1032" y="5161"/>
                </a:lnTo>
                <a:lnTo>
                  <a:pt x="1033" y="5161"/>
                </a:lnTo>
                <a:lnTo>
                  <a:pt x="1034" y="5159"/>
                </a:lnTo>
                <a:close/>
                <a:moveTo>
                  <a:pt x="987" y="5308"/>
                </a:moveTo>
                <a:lnTo>
                  <a:pt x="987" y="5307"/>
                </a:lnTo>
                <a:lnTo>
                  <a:pt x="986" y="5306"/>
                </a:lnTo>
                <a:lnTo>
                  <a:pt x="984" y="5307"/>
                </a:lnTo>
                <a:lnTo>
                  <a:pt x="983" y="5308"/>
                </a:lnTo>
                <a:lnTo>
                  <a:pt x="984" y="5309"/>
                </a:lnTo>
                <a:lnTo>
                  <a:pt x="984" y="5309"/>
                </a:lnTo>
                <a:lnTo>
                  <a:pt x="986" y="5309"/>
                </a:lnTo>
                <a:lnTo>
                  <a:pt x="987" y="5308"/>
                </a:lnTo>
                <a:close/>
                <a:moveTo>
                  <a:pt x="939" y="5455"/>
                </a:moveTo>
                <a:lnTo>
                  <a:pt x="939" y="5454"/>
                </a:lnTo>
                <a:lnTo>
                  <a:pt x="938" y="5454"/>
                </a:lnTo>
                <a:lnTo>
                  <a:pt x="937" y="5454"/>
                </a:lnTo>
                <a:lnTo>
                  <a:pt x="936" y="5455"/>
                </a:lnTo>
                <a:lnTo>
                  <a:pt x="937" y="5456"/>
                </a:lnTo>
                <a:lnTo>
                  <a:pt x="937" y="5456"/>
                </a:lnTo>
                <a:lnTo>
                  <a:pt x="938" y="5456"/>
                </a:lnTo>
                <a:lnTo>
                  <a:pt x="939" y="5455"/>
                </a:lnTo>
                <a:close/>
                <a:moveTo>
                  <a:pt x="891" y="5603"/>
                </a:moveTo>
                <a:lnTo>
                  <a:pt x="891" y="5602"/>
                </a:lnTo>
                <a:lnTo>
                  <a:pt x="891" y="5601"/>
                </a:lnTo>
                <a:lnTo>
                  <a:pt x="890" y="5602"/>
                </a:lnTo>
                <a:lnTo>
                  <a:pt x="889" y="5603"/>
                </a:lnTo>
                <a:lnTo>
                  <a:pt x="889" y="5603"/>
                </a:lnTo>
                <a:lnTo>
                  <a:pt x="890" y="5604"/>
                </a:lnTo>
                <a:lnTo>
                  <a:pt x="891" y="5603"/>
                </a:lnTo>
                <a:lnTo>
                  <a:pt x="891" y="5603"/>
                </a:lnTo>
                <a:close/>
                <a:moveTo>
                  <a:pt x="844" y="5750"/>
                </a:moveTo>
                <a:lnTo>
                  <a:pt x="844" y="5749"/>
                </a:lnTo>
                <a:lnTo>
                  <a:pt x="843" y="5749"/>
                </a:lnTo>
                <a:lnTo>
                  <a:pt x="842" y="5749"/>
                </a:lnTo>
                <a:lnTo>
                  <a:pt x="842" y="5750"/>
                </a:lnTo>
                <a:lnTo>
                  <a:pt x="842" y="5751"/>
                </a:lnTo>
                <a:lnTo>
                  <a:pt x="843" y="5751"/>
                </a:lnTo>
                <a:lnTo>
                  <a:pt x="843" y="5751"/>
                </a:lnTo>
                <a:lnTo>
                  <a:pt x="844" y="5750"/>
                </a:lnTo>
                <a:close/>
                <a:moveTo>
                  <a:pt x="797" y="5897"/>
                </a:moveTo>
                <a:lnTo>
                  <a:pt x="797" y="5896"/>
                </a:lnTo>
                <a:lnTo>
                  <a:pt x="796" y="5896"/>
                </a:lnTo>
                <a:lnTo>
                  <a:pt x="795" y="5896"/>
                </a:lnTo>
                <a:lnTo>
                  <a:pt x="794" y="5897"/>
                </a:lnTo>
                <a:lnTo>
                  <a:pt x="794" y="5898"/>
                </a:lnTo>
                <a:lnTo>
                  <a:pt x="795" y="5898"/>
                </a:lnTo>
                <a:lnTo>
                  <a:pt x="796" y="5898"/>
                </a:lnTo>
                <a:lnTo>
                  <a:pt x="797" y="5897"/>
                </a:lnTo>
                <a:close/>
                <a:moveTo>
                  <a:pt x="749" y="6045"/>
                </a:moveTo>
                <a:lnTo>
                  <a:pt x="749" y="6044"/>
                </a:lnTo>
                <a:lnTo>
                  <a:pt x="748" y="6044"/>
                </a:lnTo>
                <a:lnTo>
                  <a:pt x="748" y="6044"/>
                </a:lnTo>
                <a:lnTo>
                  <a:pt x="747" y="6045"/>
                </a:lnTo>
                <a:lnTo>
                  <a:pt x="747" y="6045"/>
                </a:lnTo>
                <a:lnTo>
                  <a:pt x="748" y="6045"/>
                </a:lnTo>
                <a:lnTo>
                  <a:pt x="749" y="6045"/>
                </a:lnTo>
                <a:lnTo>
                  <a:pt x="749" y="6045"/>
                </a:lnTo>
                <a:close/>
                <a:moveTo>
                  <a:pt x="702" y="6193"/>
                </a:moveTo>
                <a:lnTo>
                  <a:pt x="702" y="6192"/>
                </a:lnTo>
                <a:lnTo>
                  <a:pt x="701" y="6192"/>
                </a:lnTo>
                <a:lnTo>
                  <a:pt x="700" y="6192"/>
                </a:lnTo>
                <a:lnTo>
                  <a:pt x="700" y="6193"/>
                </a:lnTo>
                <a:lnTo>
                  <a:pt x="700" y="6194"/>
                </a:lnTo>
                <a:lnTo>
                  <a:pt x="701" y="6194"/>
                </a:lnTo>
                <a:lnTo>
                  <a:pt x="701" y="6194"/>
                </a:lnTo>
                <a:lnTo>
                  <a:pt x="702" y="6193"/>
                </a:lnTo>
                <a:close/>
                <a:moveTo>
                  <a:pt x="654" y="6340"/>
                </a:moveTo>
                <a:lnTo>
                  <a:pt x="654" y="6340"/>
                </a:lnTo>
                <a:lnTo>
                  <a:pt x="654" y="6340"/>
                </a:lnTo>
                <a:lnTo>
                  <a:pt x="653" y="6340"/>
                </a:lnTo>
                <a:lnTo>
                  <a:pt x="653" y="6340"/>
                </a:lnTo>
                <a:lnTo>
                  <a:pt x="653" y="6341"/>
                </a:lnTo>
                <a:lnTo>
                  <a:pt x="653" y="6341"/>
                </a:lnTo>
                <a:lnTo>
                  <a:pt x="654" y="6341"/>
                </a:lnTo>
                <a:lnTo>
                  <a:pt x="654" y="6340"/>
                </a:lnTo>
                <a:close/>
                <a:moveTo>
                  <a:pt x="606" y="6488"/>
                </a:moveTo>
                <a:lnTo>
                  <a:pt x="606" y="6487"/>
                </a:lnTo>
                <a:lnTo>
                  <a:pt x="606" y="6487"/>
                </a:lnTo>
                <a:lnTo>
                  <a:pt x="606" y="6487"/>
                </a:lnTo>
                <a:lnTo>
                  <a:pt x="606" y="6488"/>
                </a:lnTo>
                <a:lnTo>
                  <a:pt x="606" y="6488"/>
                </a:lnTo>
                <a:lnTo>
                  <a:pt x="606" y="6488"/>
                </a:lnTo>
                <a:lnTo>
                  <a:pt x="606" y="6488"/>
                </a:lnTo>
                <a:lnTo>
                  <a:pt x="606" y="6488"/>
                </a:lnTo>
                <a:close/>
                <a:moveTo>
                  <a:pt x="559" y="6635"/>
                </a:moveTo>
                <a:lnTo>
                  <a:pt x="559" y="6635"/>
                </a:lnTo>
                <a:lnTo>
                  <a:pt x="559" y="6635"/>
                </a:lnTo>
                <a:lnTo>
                  <a:pt x="558" y="6635"/>
                </a:lnTo>
                <a:lnTo>
                  <a:pt x="558" y="6635"/>
                </a:lnTo>
                <a:lnTo>
                  <a:pt x="558" y="6635"/>
                </a:lnTo>
                <a:lnTo>
                  <a:pt x="559" y="6636"/>
                </a:lnTo>
                <a:lnTo>
                  <a:pt x="559" y="6635"/>
                </a:lnTo>
                <a:lnTo>
                  <a:pt x="559" y="6635"/>
                </a:lnTo>
                <a:close/>
                <a:moveTo>
                  <a:pt x="512" y="6782"/>
                </a:moveTo>
                <a:lnTo>
                  <a:pt x="512" y="6782"/>
                </a:lnTo>
                <a:lnTo>
                  <a:pt x="511" y="6782"/>
                </a:lnTo>
                <a:lnTo>
                  <a:pt x="511" y="6782"/>
                </a:lnTo>
                <a:lnTo>
                  <a:pt x="511" y="6782"/>
                </a:lnTo>
                <a:lnTo>
                  <a:pt x="511" y="6783"/>
                </a:lnTo>
                <a:lnTo>
                  <a:pt x="511" y="6783"/>
                </a:lnTo>
                <a:lnTo>
                  <a:pt x="511" y="6783"/>
                </a:lnTo>
                <a:lnTo>
                  <a:pt x="512" y="6782"/>
                </a:lnTo>
                <a:close/>
                <a:moveTo>
                  <a:pt x="464" y="6930"/>
                </a:moveTo>
                <a:lnTo>
                  <a:pt x="464" y="6930"/>
                </a:lnTo>
                <a:lnTo>
                  <a:pt x="464" y="6929"/>
                </a:lnTo>
                <a:lnTo>
                  <a:pt x="464" y="6930"/>
                </a:lnTo>
                <a:lnTo>
                  <a:pt x="464" y="6930"/>
                </a:lnTo>
                <a:lnTo>
                  <a:pt x="464" y="6930"/>
                </a:lnTo>
                <a:lnTo>
                  <a:pt x="464" y="6930"/>
                </a:lnTo>
                <a:lnTo>
                  <a:pt x="464" y="6930"/>
                </a:lnTo>
                <a:lnTo>
                  <a:pt x="464" y="6930"/>
                </a:lnTo>
                <a:close/>
                <a:moveTo>
                  <a:pt x="4408" y="325"/>
                </a:moveTo>
                <a:lnTo>
                  <a:pt x="4405" y="321"/>
                </a:lnTo>
                <a:lnTo>
                  <a:pt x="4403" y="321"/>
                </a:lnTo>
                <a:lnTo>
                  <a:pt x="4399" y="324"/>
                </a:lnTo>
                <a:lnTo>
                  <a:pt x="4392" y="332"/>
                </a:lnTo>
                <a:lnTo>
                  <a:pt x="4396" y="335"/>
                </a:lnTo>
                <a:lnTo>
                  <a:pt x="4398" y="335"/>
                </a:lnTo>
                <a:lnTo>
                  <a:pt x="4401" y="332"/>
                </a:lnTo>
                <a:lnTo>
                  <a:pt x="4408" y="325"/>
                </a:lnTo>
                <a:close/>
                <a:moveTo>
                  <a:pt x="2489" y="4969"/>
                </a:moveTo>
                <a:lnTo>
                  <a:pt x="2487" y="4971"/>
                </a:lnTo>
                <a:lnTo>
                  <a:pt x="2486" y="4974"/>
                </a:lnTo>
                <a:lnTo>
                  <a:pt x="2489" y="4972"/>
                </a:lnTo>
                <a:lnTo>
                  <a:pt x="2493" y="4969"/>
                </a:lnTo>
                <a:lnTo>
                  <a:pt x="2495" y="4969"/>
                </a:lnTo>
                <a:lnTo>
                  <a:pt x="2496" y="4969"/>
                </a:lnTo>
                <a:lnTo>
                  <a:pt x="2496" y="4969"/>
                </a:lnTo>
                <a:lnTo>
                  <a:pt x="2495" y="4967"/>
                </a:lnTo>
                <a:lnTo>
                  <a:pt x="2494" y="4968"/>
                </a:lnTo>
                <a:lnTo>
                  <a:pt x="2493" y="4969"/>
                </a:lnTo>
                <a:lnTo>
                  <a:pt x="2491" y="4969"/>
                </a:lnTo>
                <a:lnTo>
                  <a:pt x="2489" y="4969"/>
                </a:lnTo>
                <a:close/>
                <a:moveTo>
                  <a:pt x="1481" y="8036"/>
                </a:moveTo>
                <a:lnTo>
                  <a:pt x="1483" y="8035"/>
                </a:lnTo>
                <a:lnTo>
                  <a:pt x="1480" y="8030"/>
                </a:lnTo>
                <a:lnTo>
                  <a:pt x="1479" y="8029"/>
                </a:lnTo>
                <a:lnTo>
                  <a:pt x="1479" y="8031"/>
                </a:lnTo>
                <a:lnTo>
                  <a:pt x="1480" y="8037"/>
                </a:lnTo>
                <a:lnTo>
                  <a:pt x="1481" y="8039"/>
                </a:lnTo>
                <a:lnTo>
                  <a:pt x="1481" y="8040"/>
                </a:lnTo>
                <a:lnTo>
                  <a:pt x="1472" y="8051"/>
                </a:lnTo>
                <a:lnTo>
                  <a:pt x="1463" y="8067"/>
                </a:lnTo>
                <a:lnTo>
                  <a:pt x="1456" y="8085"/>
                </a:lnTo>
                <a:lnTo>
                  <a:pt x="1455" y="8102"/>
                </a:lnTo>
                <a:lnTo>
                  <a:pt x="1474" y="8092"/>
                </a:lnTo>
                <a:lnTo>
                  <a:pt x="1484" y="8080"/>
                </a:lnTo>
                <a:lnTo>
                  <a:pt x="1486" y="8065"/>
                </a:lnTo>
                <a:lnTo>
                  <a:pt x="1481" y="8040"/>
                </a:lnTo>
                <a:lnTo>
                  <a:pt x="1483" y="8038"/>
                </a:lnTo>
                <a:lnTo>
                  <a:pt x="1484" y="8036"/>
                </a:lnTo>
                <a:lnTo>
                  <a:pt x="1483" y="8035"/>
                </a:lnTo>
                <a:lnTo>
                  <a:pt x="1481" y="8036"/>
                </a:lnTo>
                <a:close/>
                <a:moveTo>
                  <a:pt x="3783" y="231"/>
                </a:moveTo>
                <a:lnTo>
                  <a:pt x="3779" y="231"/>
                </a:lnTo>
                <a:lnTo>
                  <a:pt x="3777" y="232"/>
                </a:lnTo>
                <a:lnTo>
                  <a:pt x="3772" y="241"/>
                </a:lnTo>
                <a:lnTo>
                  <a:pt x="3775" y="247"/>
                </a:lnTo>
                <a:lnTo>
                  <a:pt x="3780" y="245"/>
                </a:lnTo>
                <a:lnTo>
                  <a:pt x="3783" y="231"/>
                </a:lnTo>
                <a:close/>
                <a:moveTo>
                  <a:pt x="1443" y="8149"/>
                </a:moveTo>
                <a:lnTo>
                  <a:pt x="1442" y="8153"/>
                </a:lnTo>
                <a:lnTo>
                  <a:pt x="1442" y="8158"/>
                </a:lnTo>
                <a:lnTo>
                  <a:pt x="1450" y="8158"/>
                </a:lnTo>
                <a:lnTo>
                  <a:pt x="1453" y="8153"/>
                </a:lnTo>
                <a:lnTo>
                  <a:pt x="1450" y="8148"/>
                </a:lnTo>
                <a:lnTo>
                  <a:pt x="1443" y="8149"/>
                </a:lnTo>
                <a:close/>
                <a:moveTo>
                  <a:pt x="1631" y="7568"/>
                </a:moveTo>
                <a:lnTo>
                  <a:pt x="1631" y="7578"/>
                </a:lnTo>
                <a:lnTo>
                  <a:pt x="1635" y="7573"/>
                </a:lnTo>
                <a:lnTo>
                  <a:pt x="1637" y="7570"/>
                </a:lnTo>
                <a:lnTo>
                  <a:pt x="1635" y="7569"/>
                </a:lnTo>
                <a:lnTo>
                  <a:pt x="1631" y="7568"/>
                </a:lnTo>
                <a:close/>
                <a:moveTo>
                  <a:pt x="1711" y="7725"/>
                </a:moveTo>
                <a:lnTo>
                  <a:pt x="1707" y="7729"/>
                </a:lnTo>
                <a:lnTo>
                  <a:pt x="1705" y="7732"/>
                </a:lnTo>
                <a:lnTo>
                  <a:pt x="1705" y="7735"/>
                </a:lnTo>
                <a:lnTo>
                  <a:pt x="1704" y="7741"/>
                </a:lnTo>
                <a:lnTo>
                  <a:pt x="1709" y="7737"/>
                </a:lnTo>
                <a:lnTo>
                  <a:pt x="1710" y="7735"/>
                </a:lnTo>
                <a:lnTo>
                  <a:pt x="1711" y="7732"/>
                </a:lnTo>
                <a:lnTo>
                  <a:pt x="1711" y="7725"/>
                </a:lnTo>
                <a:close/>
                <a:moveTo>
                  <a:pt x="4106" y="244"/>
                </a:moveTo>
                <a:lnTo>
                  <a:pt x="4101" y="247"/>
                </a:lnTo>
                <a:lnTo>
                  <a:pt x="4098" y="251"/>
                </a:lnTo>
                <a:lnTo>
                  <a:pt x="4096" y="255"/>
                </a:lnTo>
                <a:lnTo>
                  <a:pt x="4094" y="261"/>
                </a:lnTo>
                <a:lnTo>
                  <a:pt x="4093" y="262"/>
                </a:lnTo>
                <a:lnTo>
                  <a:pt x="4092" y="263"/>
                </a:lnTo>
                <a:lnTo>
                  <a:pt x="4091" y="264"/>
                </a:lnTo>
                <a:lnTo>
                  <a:pt x="4092" y="265"/>
                </a:lnTo>
                <a:lnTo>
                  <a:pt x="4091" y="263"/>
                </a:lnTo>
                <a:lnTo>
                  <a:pt x="4090" y="265"/>
                </a:lnTo>
                <a:lnTo>
                  <a:pt x="4090" y="267"/>
                </a:lnTo>
                <a:lnTo>
                  <a:pt x="4084" y="266"/>
                </a:lnTo>
                <a:lnTo>
                  <a:pt x="4079" y="265"/>
                </a:lnTo>
                <a:lnTo>
                  <a:pt x="4068" y="267"/>
                </a:lnTo>
                <a:lnTo>
                  <a:pt x="4058" y="273"/>
                </a:lnTo>
                <a:lnTo>
                  <a:pt x="4049" y="281"/>
                </a:lnTo>
                <a:lnTo>
                  <a:pt x="4044" y="291"/>
                </a:lnTo>
                <a:lnTo>
                  <a:pt x="4043" y="301"/>
                </a:lnTo>
                <a:lnTo>
                  <a:pt x="4045" y="310"/>
                </a:lnTo>
                <a:lnTo>
                  <a:pt x="4050" y="315"/>
                </a:lnTo>
                <a:lnTo>
                  <a:pt x="4058" y="318"/>
                </a:lnTo>
                <a:lnTo>
                  <a:pt x="4054" y="330"/>
                </a:lnTo>
                <a:lnTo>
                  <a:pt x="4051" y="343"/>
                </a:lnTo>
                <a:lnTo>
                  <a:pt x="4049" y="357"/>
                </a:lnTo>
                <a:lnTo>
                  <a:pt x="4048" y="370"/>
                </a:lnTo>
                <a:lnTo>
                  <a:pt x="4053" y="368"/>
                </a:lnTo>
                <a:lnTo>
                  <a:pt x="4057" y="364"/>
                </a:lnTo>
                <a:lnTo>
                  <a:pt x="4062" y="349"/>
                </a:lnTo>
                <a:lnTo>
                  <a:pt x="4073" y="317"/>
                </a:lnTo>
                <a:lnTo>
                  <a:pt x="4081" y="313"/>
                </a:lnTo>
                <a:lnTo>
                  <a:pt x="4087" y="307"/>
                </a:lnTo>
                <a:lnTo>
                  <a:pt x="4094" y="299"/>
                </a:lnTo>
                <a:lnTo>
                  <a:pt x="4098" y="291"/>
                </a:lnTo>
                <a:lnTo>
                  <a:pt x="4099" y="284"/>
                </a:lnTo>
                <a:lnTo>
                  <a:pt x="4098" y="277"/>
                </a:lnTo>
                <a:lnTo>
                  <a:pt x="4095" y="272"/>
                </a:lnTo>
                <a:lnTo>
                  <a:pt x="4090" y="268"/>
                </a:lnTo>
                <a:lnTo>
                  <a:pt x="4091" y="267"/>
                </a:lnTo>
                <a:lnTo>
                  <a:pt x="4093" y="266"/>
                </a:lnTo>
                <a:lnTo>
                  <a:pt x="4092" y="266"/>
                </a:lnTo>
                <a:lnTo>
                  <a:pt x="4093" y="266"/>
                </a:lnTo>
                <a:lnTo>
                  <a:pt x="4094" y="264"/>
                </a:lnTo>
                <a:lnTo>
                  <a:pt x="4094" y="261"/>
                </a:lnTo>
                <a:lnTo>
                  <a:pt x="4099" y="259"/>
                </a:lnTo>
                <a:lnTo>
                  <a:pt x="4106" y="252"/>
                </a:lnTo>
                <a:lnTo>
                  <a:pt x="4106" y="249"/>
                </a:lnTo>
                <a:lnTo>
                  <a:pt x="4106" y="244"/>
                </a:lnTo>
                <a:close/>
                <a:moveTo>
                  <a:pt x="1477" y="9511"/>
                </a:moveTo>
                <a:lnTo>
                  <a:pt x="1480" y="9516"/>
                </a:lnTo>
                <a:lnTo>
                  <a:pt x="1482" y="9518"/>
                </a:lnTo>
                <a:lnTo>
                  <a:pt x="1486" y="9518"/>
                </a:lnTo>
                <a:lnTo>
                  <a:pt x="1496" y="9516"/>
                </a:lnTo>
                <a:lnTo>
                  <a:pt x="1494" y="9511"/>
                </a:lnTo>
                <a:lnTo>
                  <a:pt x="1493" y="9509"/>
                </a:lnTo>
                <a:lnTo>
                  <a:pt x="1488" y="9509"/>
                </a:lnTo>
                <a:lnTo>
                  <a:pt x="1477" y="9511"/>
                </a:lnTo>
                <a:close/>
                <a:moveTo>
                  <a:pt x="1697" y="8859"/>
                </a:moveTo>
                <a:lnTo>
                  <a:pt x="1692" y="8867"/>
                </a:lnTo>
                <a:lnTo>
                  <a:pt x="1694" y="8869"/>
                </a:lnTo>
                <a:lnTo>
                  <a:pt x="1696" y="8869"/>
                </a:lnTo>
                <a:lnTo>
                  <a:pt x="1696" y="8866"/>
                </a:lnTo>
                <a:lnTo>
                  <a:pt x="1697" y="8859"/>
                </a:lnTo>
                <a:close/>
                <a:moveTo>
                  <a:pt x="1584" y="9769"/>
                </a:moveTo>
                <a:lnTo>
                  <a:pt x="1589" y="9764"/>
                </a:lnTo>
                <a:lnTo>
                  <a:pt x="1587" y="9762"/>
                </a:lnTo>
                <a:lnTo>
                  <a:pt x="1586" y="9762"/>
                </a:lnTo>
                <a:lnTo>
                  <a:pt x="1586" y="9764"/>
                </a:lnTo>
                <a:lnTo>
                  <a:pt x="1584" y="9769"/>
                </a:lnTo>
                <a:close/>
                <a:moveTo>
                  <a:pt x="1608" y="9703"/>
                </a:moveTo>
                <a:lnTo>
                  <a:pt x="1609" y="9699"/>
                </a:lnTo>
                <a:lnTo>
                  <a:pt x="1609" y="9695"/>
                </a:lnTo>
                <a:lnTo>
                  <a:pt x="1606" y="9697"/>
                </a:lnTo>
                <a:lnTo>
                  <a:pt x="1603" y="9700"/>
                </a:lnTo>
                <a:lnTo>
                  <a:pt x="1602" y="9705"/>
                </a:lnTo>
                <a:lnTo>
                  <a:pt x="1602" y="9708"/>
                </a:lnTo>
                <a:lnTo>
                  <a:pt x="1604" y="9707"/>
                </a:lnTo>
                <a:lnTo>
                  <a:pt x="1608" y="9703"/>
                </a:lnTo>
                <a:close/>
                <a:moveTo>
                  <a:pt x="1552" y="7826"/>
                </a:moveTo>
                <a:lnTo>
                  <a:pt x="1558" y="7821"/>
                </a:lnTo>
                <a:lnTo>
                  <a:pt x="1561" y="7815"/>
                </a:lnTo>
                <a:lnTo>
                  <a:pt x="1562" y="7809"/>
                </a:lnTo>
                <a:lnTo>
                  <a:pt x="1562" y="7801"/>
                </a:lnTo>
                <a:lnTo>
                  <a:pt x="1554" y="7812"/>
                </a:lnTo>
                <a:lnTo>
                  <a:pt x="1551" y="7816"/>
                </a:lnTo>
                <a:lnTo>
                  <a:pt x="1551" y="7820"/>
                </a:lnTo>
                <a:lnTo>
                  <a:pt x="1552" y="7826"/>
                </a:lnTo>
                <a:close/>
                <a:moveTo>
                  <a:pt x="1996" y="6584"/>
                </a:moveTo>
                <a:lnTo>
                  <a:pt x="1992" y="6585"/>
                </a:lnTo>
                <a:lnTo>
                  <a:pt x="1991" y="6586"/>
                </a:lnTo>
                <a:lnTo>
                  <a:pt x="1989" y="6592"/>
                </a:lnTo>
                <a:lnTo>
                  <a:pt x="1987" y="6604"/>
                </a:lnTo>
                <a:lnTo>
                  <a:pt x="1991" y="6603"/>
                </a:lnTo>
                <a:lnTo>
                  <a:pt x="1992" y="6602"/>
                </a:lnTo>
                <a:lnTo>
                  <a:pt x="1994" y="6596"/>
                </a:lnTo>
                <a:lnTo>
                  <a:pt x="1996" y="6584"/>
                </a:lnTo>
                <a:close/>
                <a:moveTo>
                  <a:pt x="1033" y="9811"/>
                </a:moveTo>
                <a:lnTo>
                  <a:pt x="1035" y="9812"/>
                </a:lnTo>
                <a:lnTo>
                  <a:pt x="1036" y="9811"/>
                </a:lnTo>
                <a:lnTo>
                  <a:pt x="1038" y="9804"/>
                </a:lnTo>
                <a:lnTo>
                  <a:pt x="1042" y="9790"/>
                </a:lnTo>
                <a:lnTo>
                  <a:pt x="1041" y="9790"/>
                </a:lnTo>
                <a:lnTo>
                  <a:pt x="1040" y="9791"/>
                </a:lnTo>
                <a:lnTo>
                  <a:pt x="1038" y="9797"/>
                </a:lnTo>
                <a:lnTo>
                  <a:pt x="1033" y="9811"/>
                </a:lnTo>
                <a:close/>
                <a:moveTo>
                  <a:pt x="1354" y="8836"/>
                </a:moveTo>
                <a:lnTo>
                  <a:pt x="1357" y="8832"/>
                </a:lnTo>
                <a:lnTo>
                  <a:pt x="1358" y="8829"/>
                </a:lnTo>
                <a:lnTo>
                  <a:pt x="1360" y="8823"/>
                </a:lnTo>
                <a:lnTo>
                  <a:pt x="1361" y="8809"/>
                </a:lnTo>
                <a:lnTo>
                  <a:pt x="1354" y="8820"/>
                </a:lnTo>
                <a:lnTo>
                  <a:pt x="1351" y="8825"/>
                </a:lnTo>
                <a:lnTo>
                  <a:pt x="1351" y="8829"/>
                </a:lnTo>
                <a:lnTo>
                  <a:pt x="1354" y="8836"/>
                </a:lnTo>
                <a:close/>
                <a:moveTo>
                  <a:pt x="1108" y="9569"/>
                </a:moveTo>
                <a:lnTo>
                  <a:pt x="1106" y="9566"/>
                </a:lnTo>
                <a:lnTo>
                  <a:pt x="1102" y="9564"/>
                </a:lnTo>
                <a:lnTo>
                  <a:pt x="1099" y="9563"/>
                </a:lnTo>
                <a:lnTo>
                  <a:pt x="1093" y="9563"/>
                </a:lnTo>
                <a:lnTo>
                  <a:pt x="1084" y="9564"/>
                </a:lnTo>
                <a:lnTo>
                  <a:pt x="1075" y="9569"/>
                </a:lnTo>
                <a:lnTo>
                  <a:pt x="1068" y="9577"/>
                </a:lnTo>
                <a:lnTo>
                  <a:pt x="1063" y="9585"/>
                </a:lnTo>
                <a:lnTo>
                  <a:pt x="1062" y="9594"/>
                </a:lnTo>
                <a:lnTo>
                  <a:pt x="1065" y="9603"/>
                </a:lnTo>
                <a:lnTo>
                  <a:pt x="1070" y="9607"/>
                </a:lnTo>
                <a:lnTo>
                  <a:pt x="1079" y="9609"/>
                </a:lnTo>
                <a:lnTo>
                  <a:pt x="1083" y="9609"/>
                </a:lnTo>
                <a:lnTo>
                  <a:pt x="1087" y="9608"/>
                </a:lnTo>
                <a:lnTo>
                  <a:pt x="1091" y="9606"/>
                </a:lnTo>
                <a:lnTo>
                  <a:pt x="1095" y="9604"/>
                </a:lnTo>
                <a:lnTo>
                  <a:pt x="1093" y="9608"/>
                </a:lnTo>
                <a:lnTo>
                  <a:pt x="1091" y="9613"/>
                </a:lnTo>
                <a:lnTo>
                  <a:pt x="1093" y="9613"/>
                </a:lnTo>
                <a:lnTo>
                  <a:pt x="1095" y="9614"/>
                </a:lnTo>
                <a:lnTo>
                  <a:pt x="1098" y="9607"/>
                </a:lnTo>
                <a:lnTo>
                  <a:pt x="1100" y="9600"/>
                </a:lnTo>
                <a:lnTo>
                  <a:pt x="1103" y="9596"/>
                </a:lnTo>
                <a:lnTo>
                  <a:pt x="1106" y="9593"/>
                </a:lnTo>
                <a:lnTo>
                  <a:pt x="1108" y="9589"/>
                </a:lnTo>
                <a:lnTo>
                  <a:pt x="1110" y="9585"/>
                </a:lnTo>
                <a:lnTo>
                  <a:pt x="1111" y="9581"/>
                </a:lnTo>
                <a:lnTo>
                  <a:pt x="1111" y="9578"/>
                </a:lnTo>
                <a:lnTo>
                  <a:pt x="1110" y="9574"/>
                </a:lnTo>
                <a:lnTo>
                  <a:pt x="1109" y="9571"/>
                </a:lnTo>
                <a:lnTo>
                  <a:pt x="1113" y="9559"/>
                </a:lnTo>
                <a:lnTo>
                  <a:pt x="1114" y="9554"/>
                </a:lnTo>
                <a:lnTo>
                  <a:pt x="1112" y="9558"/>
                </a:lnTo>
                <a:lnTo>
                  <a:pt x="1108" y="9569"/>
                </a:lnTo>
                <a:close/>
                <a:moveTo>
                  <a:pt x="1626" y="8734"/>
                </a:moveTo>
                <a:lnTo>
                  <a:pt x="1617" y="8756"/>
                </a:lnTo>
                <a:lnTo>
                  <a:pt x="1611" y="8774"/>
                </a:lnTo>
                <a:lnTo>
                  <a:pt x="1607" y="8785"/>
                </a:lnTo>
                <a:lnTo>
                  <a:pt x="1605" y="8792"/>
                </a:lnTo>
                <a:lnTo>
                  <a:pt x="1603" y="8792"/>
                </a:lnTo>
                <a:lnTo>
                  <a:pt x="1602" y="8793"/>
                </a:lnTo>
                <a:lnTo>
                  <a:pt x="1601" y="8793"/>
                </a:lnTo>
                <a:lnTo>
                  <a:pt x="1601" y="8794"/>
                </a:lnTo>
                <a:lnTo>
                  <a:pt x="1597" y="8786"/>
                </a:lnTo>
                <a:lnTo>
                  <a:pt x="1595" y="8778"/>
                </a:lnTo>
                <a:lnTo>
                  <a:pt x="1598" y="8742"/>
                </a:lnTo>
                <a:lnTo>
                  <a:pt x="1605" y="8708"/>
                </a:lnTo>
                <a:lnTo>
                  <a:pt x="1608" y="8667"/>
                </a:lnTo>
                <a:lnTo>
                  <a:pt x="1602" y="8605"/>
                </a:lnTo>
                <a:lnTo>
                  <a:pt x="1574" y="8674"/>
                </a:lnTo>
                <a:lnTo>
                  <a:pt x="1552" y="8754"/>
                </a:lnTo>
                <a:lnTo>
                  <a:pt x="1531" y="8847"/>
                </a:lnTo>
                <a:lnTo>
                  <a:pt x="1502" y="8956"/>
                </a:lnTo>
                <a:lnTo>
                  <a:pt x="1494" y="8985"/>
                </a:lnTo>
                <a:lnTo>
                  <a:pt x="1486" y="9014"/>
                </a:lnTo>
                <a:lnTo>
                  <a:pt x="1479" y="9044"/>
                </a:lnTo>
                <a:lnTo>
                  <a:pt x="1474" y="9073"/>
                </a:lnTo>
                <a:lnTo>
                  <a:pt x="1467" y="9111"/>
                </a:lnTo>
                <a:lnTo>
                  <a:pt x="1463" y="9129"/>
                </a:lnTo>
                <a:lnTo>
                  <a:pt x="1467" y="9153"/>
                </a:lnTo>
                <a:lnTo>
                  <a:pt x="1486" y="9208"/>
                </a:lnTo>
                <a:lnTo>
                  <a:pt x="1488" y="9209"/>
                </a:lnTo>
                <a:lnTo>
                  <a:pt x="1493" y="9209"/>
                </a:lnTo>
                <a:lnTo>
                  <a:pt x="1502" y="9203"/>
                </a:lnTo>
                <a:lnTo>
                  <a:pt x="1510" y="9194"/>
                </a:lnTo>
                <a:lnTo>
                  <a:pt x="1517" y="9184"/>
                </a:lnTo>
                <a:lnTo>
                  <a:pt x="1524" y="9171"/>
                </a:lnTo>
                <a:lnTo>
                  <a:pt x="1534" y="9167"/>
                </a:lnTo>
                <a:lnTo>
                  <a:pt x="1542" y="9161"/>
                </a:lnTo>
                <a:lnTo>
                  <a:pt x="1549" y="9153"/>
                </a:lnTo>
                <a:lnTo>
                  <a:pt x="1553" y="9143"/>
                </a:lnTo>
                <a:lnTo>
                  <a:pt x="1555" y="9135"/>
                </a:lnTo>
                <a:lnTo>
                  <a:pt x="1554" y="9127"/>
                </a:lnTo>
                <a:lnTo>
                  <a:pt x="1551" y="9121"/>
                </a:lnTo>
                <a:lnTo>
                  <a:pt x="1546" y="9117"/>
                </a:lnTo>
                <a:lnTo>
                  <a:pt x="1553" y="9101"/>
                </a:lnTo>
                <a:lnTo>
                  <a:pt x="1560" y="9087"/>
                </a:lnTo>
                <a:lnTo>
                  <a:pt x="1569" y="9075"/>
                </a:lnTo>
                <a:lnTo>
                  <a:pt x="1580" y="9067"/>
                </a:lnTo>
                <a:lnTo>
                  <a:pt x="1583" y="9072"/>
                </a:lnTo>
                <a:lnTo>
                  <a:pt x="1584" y="9073"/>
                </a:lnTo>
                <a:lnTo>
                  <a:pt x="1584" y="9071"/>
                </a:lnTo>
                <a:lnTo>
                  <a:pt x="1583" y="9065"/>
                </a:lnTo>
                <a:lnTo>
                  <a:pt x="1580" y="9067"/>
                </a:lnTo>
                <a:lnTo>
                  <a:pt x="1603" y="9026"/>
                </a:lnTo>
                <a:lnTo>
                  <a:pt x="1623" y="8986"/>
                </a:lnTo>
                <a:lnTo>
                  <a:pt x="1629" y="8951"/>
                </a:lnTo>
                <a:lnTo>
                  <a:pt x="1613" y="8919"/>
                </a:lnTo>
                <a:lnTo>
                  <a:pt x="1606" y="8930"/>
                </a:lnTo>
                <a:lnTo>
                  <a:pt x="1599" y="8941"/>
                </a:lnTo>
                <a:lnTo>
                  <a:pt x="1592" y="8953"/>
                </a:lnTo>
                <a:lnTo>
                  <a:pt x="1585" y="8965"/>
                </a:lnTo>
                <a:lnTo>
                  <a:pt x="1583" y="8964"/>
                </a:lnTo>
                <a:lnTo>
                  <a:pt x="1581" y="8964"/>
                </a:lnTo>
                <a:lnTo>
                  <a:pt x="1578" y="8965"/>
                </a:lnTo>
                <a:lnTo>
                  <a:pt x="1576" y="8965"/>
                </a:lnTo>
                <a:lnTo>
                  <a:pt x="1573" y="8942"/>
                </a:lnTo>
                <a:lnTo>
                  <a:pt x="1574" y="8918"/>
                </a:lnTo>
                <a:lnTo>
                  <a:pt x="1578" y="8892"/>
                </a:lnTo>
                <a:lnTo>
                  <a:pt x="1585" y="8863"/>
                </a:lnTo>
                <a:lnTo>
                  <a:pt x="1587" y="8870"/>
                </a:lnTo>
                <a:lnTo>
                  <a:pt x="1592" y="8876"/>
                </a:lnTo>
                <a:lnTo>
                  <a:pt x="1599" y="8879"/>
                </a:lnTo>
                <a:lnTo>
                  <a:pt x="1607" y="8881"/>
                </a:lnTo>
                <a:lnTo>
                  <a:pt x="1621" y="8878"/>
                </a:lnTo>
                <a:lnTo>
                  <a:pt x="1634" y="8871"/>
                </a:lnTo>
                <a:lnTo>
                  <a:pt x="1644" y="8861"/>
                </a:lnTo>
                <a:lnTo>
                  <a:pt x="1650" y="8848"/>
                </a:lnTo>
                <a:lnTo>
                  <a:pt x="1652" y="8835"/>
                </a:lnTo>
                <a:lnTo>
                  <a:pt x="1648" y="8825"/>
                </a:lnTo>
                <a:lnTo>
                  <a:pt x="1640" y="8818"/>
                </a:lnTo>
                <a:lnTo>
                  <a:pt x="1629" y="8816"/>
                </a:lnTo>
                <a:lnTo>
                  <a:pt x="1617" y="8817"/>
                </a:lnTo>
                <a:lnTo>
                  <a:pt x="1607" y="8822"/>
                </a:lnTo>
                <a:lnTo>
                  <a:pt x="1598" y="8829"/>
                </a:lnTo>
                <a:lnTo>
                  <a:pt x="1591" y="8838"/>
                </a:lnTo>
                <a:lnTo>
                  <a:pt x="1593" y="8828"/>
                </a:lnTo>
                <a:lnTo>
                  <a:pt x="1596" y="8817"/>
                </a:lnTo>
                <a:lnTo>
                  <a:pt x="1599" y="8806"/>
                </a:lnTo>
                <a:lnTo>
                  <a:pt x="1601" y="8794"/>
                </a:lnTo>
                <a:lnTo>
                  <a:pt x="1602" y="8795"/>
                </a:lnTo>
                <a:lnTo>
                  <a:pt x="1602" y="8795"/>
                </a:lnTo>
                <a:lnTo>
                  <a:pt x="1603" y="8796"/>
                </a:lnTo>
                <a:lnTo>
                  <a:pt x="1603" y="8796"/>
                </a:lnTo>
                <a:lnTo>
                  <a:pt x="1603" y="8796"/>
                </a:lnTo>
                <a:lnTo>
                  <a:pt x="1603" y="8796"/>
                </a:lnTo>
                <a:lnTo>
                  <a:pt x="1604" y="8795"/>
                </a:lnTo>
                <a:lnTo>
                  <a:pt x="1605" y="8792"/>
                </a:lnTo>
                <a:lnTo>
                  <a:pt x="1620" y="8784"/>
                </a:lnTo>
                <a:lnTo>
                  <a:pt x="1627" y="8774"/>
                </a:lnTo>
                <a:lnTo>
                  <a:pt x="1629" y="8757"/>
                </a:lnTo>
                <a:lnTo>
                  <a:pt x="1626" y="8734"/>
                </a:lnTo>
                <a:close/>
                <a:moveTo>
                  <a:pt x="1510" y="7973"/>
                </a:moveTo>
                <a:lnTo>
                  <a:pt x="1516" y="7958"/>
                </a:lnTo>
                <a:lnTo>
                  <a:pt x="1522" y="7943"/>
                </a:lnTo>
                <a:lnTo>
                  <a:pt x="1528" y="7925"/>
                </a:lnTo>
                <a:lnTo>
                  <a:pt x="1529" y="7903"/>
                </a:lnTo>
                <a:lnTo>
                  <a:pt x="1516" y="7922"/>
                </a:lnTo>
                <a:lnTo>
                  <a:pt x="1511" y="7939"/>
                </a:lnTo>
                <a:lnTo>
                  <a:pt x="1509" y="7956"/>
                </a:lnTo>
                <a:lnTo>
                  <a:pt x="1510" y="7973"/>
                </a:lnTo>
                <a:close/>
                <a:moveTo>
                  <a:pt x="2372" y="5330"/>
                </a:moveTo>
                <a:lnTo>
                  <a:pt x="2362" y="5350"/>
                </a:lnTo>
                <a:lnTo>
                  <a:pt x="2357" y="5363"/>
                </a:lnTo>
                <a:lnTo>
                  <a:pt x="2357" y="5373"/>
                </a:lnTo>
                <a:lnTo>
                  <a:pt x="2360" y="5387"/>
                </a:lnTo>
                <a:lnTo>
                  <a:pt x="2367" y="5374"/>
                </a:lnTo>
                <a:lnTo>
                  <a:pt x="2373" y="5360"/>
                </a:lnTo>
                <a:lnTo>
                  <a:pt x="2376" y="5345"/>
                </a:lnTo>
                <a:lnTo>
                  <a:pt x="2372" y="5330"/>
                </a:lnTo>
                <a:close/>
                <a:moveTo>
                  <a:pt x="1722" y="8763"/>
                </a:moveTo>
                <a:lnTo>
                  <a:pt x="1734" y="8749"/>
                </a:lnTo>
                <a:lnTo>
                  <a:pt x="1742" y="8735"/>
                </a:lnTo>
                <a:lnTo>
                  <a:pt x="1747" y="8720"/>
                </a:lnTo>
                <a:lnTo>
                  <a:pt x="1751" y="8705"/>
                </a:lnTo>
                <a:lnTo>
                  <a:pt x="1750" y="8701"/>
                </a:lnTo>
                <a:lnTo>
                  <a:pt x="1749" y="8696"/>
                </a:lnTo>
                <a:lnTo>
                  <a:pt x="1740" y="8701"/>
                </a:lnTo>
                <a:lnTo>
                  <a:pt x="1736" y="8707"/>
                </a:lnTo>
                <a:lnTo>
                  <a:pt x="1731" y="8724"/>
                </a:lnTo>
                <a:lnTo>
                  <a:pt x="1722" y="8763"/>
                </a:lnTo>
                <a:close/>
                <a:moveTo>
                  <a:pt x="1645" y="7923"/>
                </a:moveTo>
                <a:lnTo>
                  <a:pt x="1653" y="7919"/>
                </a:lnTo>
                <a:lnTo>
                  <a:pt x="1657" y="7911"/>
                </a:lnTo>
                <a:lnTo>
                  <a:pt x="1664" y="7890"/>
                </a:lnTo>
                <a:lnTo>
                  <a:pt x="1680" y="7840"/>
                </a:lnTo>
                <a:lnTo>
                  <a:pt x="1670" y="7850"/>
                </a:lnTo>
                <a:lnTo>
                  <a:pt x="1662" y="7865"/>
                </a:lnTo>
                <a:lnTo>
                  <a:pt x="1655" y="7888"/>
                </a:lnTo>
                <a:lnTo>
                  <a:pt x="1645" y="7923"/>
                </a:lnTo>
                <a:close/>
                <a:moveTo>
                  <a:pt x="1676" y="8926"/>
                </a:moveTo>
                <a:lnTo>
                  <a:pt x="1659" y="8952"/>
                </a:lnTo>
                <a:lnTo>
                  <a:pt x="1651" y="8978"/>
                </a:lnTo>
                <a:lnTo>
                  <a:pt x="1647" y="9005"/>
                </a:lnTo>
                <a:lnTo>
                  <a:pt x="1645" y="9031"/>
                </a:lnTo>
                <a:lnTo>
                  <a:pt x="1656" y="9008"/>
                </a:lnTo>
                <a:lnTo>
                  <a:pt x="1669" y="8983"/>
                </a:lnTo>
                <a:lnTo>
                  <a:pt x="1676" y="8957"/>
                </a:lnTo>
                <a:lnTo>
                  <a:pt x="1676" y="8926"/>
                </a:lnTo>
                <a:close/>
                <a:moveTo>
                  <a:pt x="4148" y="26"/>
                </a:moveTo>
                <a:lnTo>
                  <a:pt x="4138" y="58"/>
                </a:lnTo>
                <a:lnTo>
                  <a:pt x="4128" y="85"/>
                </a:lnTo>
                <a:lnTo>
                  <a:pt x="4122" y="105"/>
                </a:lnTo>
                <a:lnTo>
                  <a:pt x="4117" y="120"/>
                </a:lnTo>
                <a:lnTo>
                  <a:pt x="4109" y="124"/>
                </a:lnTo>
                <a:lnTo>
                  <a:pt x="4102" y="129"/>
                </a:lnTo>
                <a:lnTo>
                  <a:pt x="4096" y="136"/>
                </a:lnTo>
                <a:lnTo>
                  <a:pt x="4092" y="144"/>
                </a:lnTo>
                <a:lnTo>
                  <a:pt x="4091" y="154"/>
                </a:lnTo>
                <a:lnTo>
                  <a:pt x="4094" y="162"/>
                </a:lnTo>
                <a:lnTo>
                  <a:pt x="4100" y="168"/>
                </a:lnTo>
                <a:lnTo>
                  <a:pt x="4110" y="170"/>
                </a:lnTo>
                <a:lnTo>
                  <a:pt x="4120" y="168"/>
                </a:lnTo>
                <a:lnTo>
                  <a:pt x="4130" y="162"/>
                </a:lnTo>
                <a:lnTo>
                  <a:pt x="4139" y="154"/>
                </a:lnTo>
                <a:lnTo>
                  <a:pt x="4144" y="144"/>
                </a:lnTo>
                <a:lnTo>
                  <a:pt x="4145" y="136"/>
                </a:lnTo>
                <a:lnTo>
                  <a:pt x="4144" y="130"/>
                </a:lnTo>
                <a:lnTo>
                  <a:pt x="4140" y="124"/>
                </a:lnTo>
                <a:lnTo>
                  <a:pt x="4134" y="121"/>
                </a:lnTo>
                <a:lnTo>
                  <a:pt x="4154" y="66"/>
                </a:lnTo>
                <a:lnTo>
                  <a:pt x="4163" y="37"/>
                </a:lnTo>
                <a:lnTo>
                  <a:pt x="4161" y="25"/>
                </a:lnTo>
                <a:lnTo>
                  <a:pt x="4148" y="26"/>
                </a:lnTo>
                <a:close/>
                <a:moveTo>
                  <a:pt x="3941" y="95"/>
                </a:moveTo>
                <a:lnTo>
                  <a:pt x="3915" y="177"/>
                </a:lnTo>
                <a:lnTo>
                  <a:pt x="3895" y="232"/>
                </a:lnTo>
                <a:lnTo>
                  <a:pt x="3885" y="270"/>
                </a:lnTo>
                <a:lnTo>
                  <a:pt x="3886" y="301"/>
                </a:lnTo>
                <a:lnTo>
                  <a:pt x="3908" y="247"/>
                </a:lnTo>
                <a:lnTo>
                  <a:pt x="3922" y="200"/>
                </a:lnTo>
                <a:lnTo>
                  <a:pt x="3933" y="152"/>
                </a:lnTo>
                <a:lnTo>
                  <a:pt x="3941" y="95"/>
                </a:lnTo>
                <a:close/>
                <a:moveTo>
                  <a:pt x="1735" y="7212"/>
                </a:moveTo>
                <a:lnTo>
                  <a:pt x="1733" y="7202"/>
                </a:lnTo>
                <a:lnTo>
                  <a:pt x="1727" y="7195"/>
                </a:lnTo>
                <a:lnTo>
                  <a:pt x="1719" y="7190"/>
                </a:lnTo>
                <a:lnTo>
                  <a:pt x="1708" y="7189"/>
                </a:lnTo>
                <a:lnTo>
                  <a:pt x="1693" y="7191"/>
                </a:lnTo>
                <a:lnTo>
                  <a:pt x="1679" y="7199"/>
                </a:lnTo>
                <a:lnTo>
                  <a:pt x="1668" y="7211"/>
                </a:lnTo>
                <a:lnTo>
                  <a:pt x="1659" y="7226"/>
                </a:lnTo>
                <a:lnTo>
                  <a:pt x="1658" y="7240"/>
                </a:lnTo>
                <a:lnTo>
                  <a:pt x="1662" y="7251"/>
                </a:lnTo>
                <a:lnTo>
                  <a:pt x="1672" y="7259"/>
                </a:lnTo>
                <a:lnTo>
                  <a:pt x="1685" y="7262"/>
                </a:lnTo>
                <a:lnTo>
                  <a:pt x="1696" y="7260"/>
                </a:lnTo>
                <a:lnTo>
                  <a:pt x="1706" y="7256"/>
                </a:lnTo>
                <a:lnTo>
                  <a:pt x="1717" y="7249"/>
                </a:lnTo>
                <a:lnTo>
                  <a:pt x="1725" y="7241"/>
                </a:lnTo>
                <a:lnTo>
                  <a:pt x="1714" y="7277"/>
                </a:lnTo>
                <a:lnTo>
                  <a:pt x="1703" y="7315"/>
                </a:lnTo>
                <a:lnTo>
                  <a:pt x="1694" y="7354"/>
                </a:lnTo>
                <a:lnTo>
                  <a:pt x="1686" y="7396"/>
                </a:lnTo>
                <a:lnTo>
                  <a:pt x="1717" y="7321"/>
                </a:lnTo>
                <a:lnTo>
                  <a:pt x="1736" y="7266"/>
                </a:lnTo>
                <a:lnTo>
                  <a:pt x="1749" y="7212"/>
                </a:lnTo>
                <a:lnTo>
                  <a:pt x="1760" y="7148"/>
                </a:lnTo>
                <a:lnTo>
                  <a:pt x="1754" y="7164"/>
                </a:lnTo>
                <a:lnTo>
                  <a:pt x="1747" y="7180"/>
                </a:lnTo>
                <a:lnTo>
                  <a:pt x="1741" y="7196"/>
                </a:lnTo>
                <a:lnTo>
                  <a:pt x="1735" y="7212"/>
                </a:lnTo>
                <a:close/>
                <a:moveTo>
                  <a:pt x="2041" y="6449"/>
                </a:moveTo>
                <a:lnTo>
                  <a:pt x="2043" y="6431"/>
                </a:lnTo>
                <a:lnTo>
                  <a:pt x="2043" y="6411"/>
                </a:lnTo>
                <a:lnTo>
                  <a:pt x="2044" y="6393"/>
                </a:lnTo>
                <a:lnTo>
                  <a:pt x="2048" y="6373"/>
                </a:lnTo>
                <a:lnTo>
                  <a:pt x="2052" y="6350"/>
                </a:lnTo>
                <a:lnTo>
                  <a:pt x="2052" y="6324"/>
                </a:lnTo>
                <a:lnTo>
                  <a:pt x="2050" y="6298"/>
                </a:lnTo>
                <a:lnTo>
                  <a:pt x="2044" y="6269"/>
                </a:lnTo>
                <a:lnTo>
                  <a:pt x="2039" y="6284"/>
                </a:lnTo>
                <a:lnTo>
                  <a:pt x="2034" y="6297"/>
                </a:lnTo>
                <a:lnTo>
                  <a:pt x="2029" y="6310"/>
                </a:lnTo>
                <a:lnTo>
                  <a:pt x="2024" y="6324"/>
                </a:lnTo>
                <a:lnTo>
                  <a:pt x="2021" y="6314"/>
                </a:lnTo>
                <a:lnTo>
                  <a:pt x="2015" y="6306"/>
                </a:lnTo>
                <a:lnTo>
                  <a:pt x="2006" y="6301"/>
                </a:lnTo>
                <a:lnTo>
                  <a:pt x="1994" y="6299"/>
                </a:lnTo>
                <a:lnTo>
                  <a:pt x="1977" y="6302"/>
                </a:lnTo>
                <a:lnTo>
                  <a:pt x="1961" y="6311"/>
                </a:lnTo>
                <a:lnTo>
                  <a:pt x="1947" y="6324"/>
                </a:lnTo>
                <a:lnTo>
                  <a:pt x="1939" y="6340"/>
                </a:lnTo>
                <a:lnTo>
                  <a:pt x="1937" y="6356"/>
                </a:lnTo>
                <a:lnTo>
                  <a:pt x="1942" y="6369"/>
                </a:lnTo>
                <a:lnTo>
                  <a:pt x="1953" y="6379"/>
                </a:lnTo>
                <a:lnTo>
                  <a:pt x="1968" y="6382"/>
                </a:lnTo>
                <a:lnTo>
                  <a:pt x="1980" y="6380"/>
                </a:lnTo>
                <a:lnTo>
                  <a:pt x="1993" y="6374"/>
                </a:lnTo>
                <a:lnTo>
                  <a:pt x="2005" y="6366"/>
                </a:lnTo>
                <a:lnTo>
                  <a:pt x="2014" y="6356"/>
                </a:lnTo>
                <a:lnTo>
                  <a:pt x="2005" y="6387"/>
                </a:lnTo>
                <a:lnTo>
                  <a:pt x="1997" y="6417"/>
                </a:lnTo>
                <a:lnTo>
                  <a:pt x="1990" y="6448"/>
                </a:lnTo>
                <a:lnTo>
                  <a:pt x="1985" y="6479"/>
                </a:lnTo>
                <a:lnTo>
                  <a:pt x="1986" y="6485"/>
                </a:lnTo>
                <a:lnTo>
                  <a:pt x="1988" y="6492"/>
                </a:lnTo>
                <a:lnTo>
                  <a:pt x="1992" y="6499"/>
                </a:lnTo>
                <a:lnTo>
                  <a:pt x="1996" y="6505"/>
                </a:lnTo>
                <a:lnTo>
                  <a:pt x="2006" y="6508"/>
                </a:lnTo>
                <a:lnTo>
                  <a:pt x="2019" y="6502"/>
                </a:lnTo>
                <a:lnTo>
                  <a:pt x="2032" y="6484"/>
                </a:lnTo>
                <a:lnTo>
                  <a:pt x="2041" y="6449"/>
                </a:lnTo>
                <a:close/>
                <a:moveTo>
                  <a:pt x="1335" y="8535"/>
                </a:moveTo>
                <a:lnTo>
                  <a:pt x="1341" y="8521"/>
                </a:lnTo>
                <a:lnTo>
                  <a:pt x="1353" y="8506"/>
                </a:lnTo>
                <a:lnTo>
                  <a:pt x="1366" y="8481"/>
                </a:lnTo>
                <a:lnTo>
                  <a:pt x="1371" y="8435"/>
                </a:lnTo>
                <a:lnTo>
                  <a:pt x="1371" y="8418"/>
                </a:lnTo>
                <a:lnTo>
                  <a:pt x="1374" y="8403"/>
                </a:lnTo>
                <a:lnTo>
                  <a:pt x="1380" y="8388"/>
                </a:lnTo>
                <a:lnTo>
                  <a:pt x="1389" y="8372"/>
                </a:lnTo>
                <a:lnTo>
                  <a:pt x="1397" y="8356"/>
                </a:lnTo>
                <a:lnTo>
                  <a:pt x="1403" y="8339"/>
                </a:lnTo>
                <a:lnTo>
                  <a:pt x="1409" y="8320"/>
                </a:lnTo>
                <a:lnTo>
                  <a:pt x="1417" y="8303"/>
                </a:lnTo>
                <a:lnTo>
                  <a:pt x="1427" y="8280"/>
                </a:lnTo>
                <a:lnTo>
                  <a:pt x="1432" y="8257"/>
                </a:lnTo>
                <a:lnTo>
                  <a:pt x="1431" y="8232"/>
                </a:lnTo>
                <a:lnTo>
                  <a:pt x="1425" y="8208"/>
                </a:lnTo>
                <a:lnTo>
                  <a:pt x="1422" y="8206"/>
                </a:lnTo>
                <a:lnTo>
                  <a:pt x="1418" y="8205"/>
                </a:lnTo>
                <a:lnTo>
                  <a:pt x="1412" y="8214"/>
                </a:lnTo>
                <a:lnTo>
                  <a:pt x="1408" y="8223"/>
                </a:lnTo>
                <a:lnTo>
                  <a:pt x="1284" y="8614"/>
                </a:lnTo>
                <a:lnTo>
                  <a:pt x="1223" y="8812"/>
                </a:lnTo>
                <a:lnTo>
                  <a:pt x="1206" y="8885"/>
                </a:lnTo>
                <a:lnTo>
                  <a:pt x="1212" y="8900"/>
                </a:lnTo>
                <a:lnTo>
                  <a:pt x="1235" y="8847"/>
                </a:lnTo>
                <a:lnTo>
                  <a:pt x="1260" y="8775"/>
                </a:lnTo>
                <a:lnTo>
                  <a:pt x="1281" y="8704"/>
                </a:lnTo>
                <a:lnTo>
                  <a:pt x="1294" y="8658"/>
                </a:lnTo>
                <a:lnTo>
                  <a:pt x="1304" y="8628"/>
                </a:lnTo>
                <a:lnTo>
                  <a:pt x="1317" y="8598"/>
                </a:lnTo>
                <a:lnTo>
                  <a:pt x="1329" y="8567"/>
                </a:lnTo>
                <a:lnTo>
                  <a:pt x="1335" y="8535"/>
                </a:lnTo>
                <a:close/>
                <a:moveTo>
                  <a:pt x="1138" y="8653"/>
                </a:moveTo>
                <a:lnTo>
                  <a:pt x="1135" y="8653"/>
                </a:lnTo>
                <a:lnTo>
                  <a:pt x="1138" y="8648"/>
                </a:lnTo>
                <a:lnTo>
                  <a:pt x="1138" y="8646"/>
                </a:lnTo>
                <a:lnTo>
                  <a:pt x="1138" y="8648"/>
                </a:lnTo>
                <a:lnTo>
                  <a:pt x="1138" y="8653"/>
                </a:lnTo>
                <a:close/>
                <a:moveTo>
                  <a:pt x="1089" y="8739"/>
                </a:moveTo>
                <a:lnTo>
                  <a:pt x="1103" y="8730"/>
                </a:lnTo>
                <a:lnTo>
                  <a:pt x="1119" y="8719"/>
                </a:lnTo>
                <a:lnTo>
                  <a:pt x="1116" y="8763"/>
                </a:lnTo>
                <a:lnTo>
                  <a:pt x="1117" y="8785"/>
                </a:lnTo>
                <a:lnTo>
                  <a:pt x="1125" y="8791"/>
                </a:lnTo>
                <a:lnTo>
                  <a:pt x="1146" y="8784"/>
                </a:lnTo>
                <a:lnTo>
                  <a:pt x="1189" y="8656"/>
                </a:lnTo>
                <a:lnTo>
                  <a:pt x="1241" y="8475"/>
                </a:lnTo>
                <a:lnTo>
                  <a:pt x="1283" y="8313"/>
                </a:lnTo>
                <a:lnTo>
                  <a:pt x="1302" y="8241"/>
                </a:lnTo>
                <a:lnTo>
                  <a:pt x="1314" y="8214"/>
                </a:lnTo>
                <a:lnTo>
                  <a:pt x="1324" y="8186"/>
                </a:lnTo>
                <a:lnTo>
                  <a:pt x="1331" y="8157"/>
                </a:lnTo>
                <a:lnTo>
                  <a:pt x="1334" y="8127"/>
                </a:lnTo>
                <a:lnTo>
                  <a:pt x="1343" y="8112"/>
                </a:lnTo>
                <a:lnTo>
                  <a:pt x="1345" y="8096"/>
                </a:lnTo>
                <a:lnTo>
                  <a:pt x="1346" y="8080"/>
                </a:lnTo>
                <a:lnTo>
                  <a:pt x="1346" y="8065"/>
                </a:lnTo>
                <a:lnTo>
                  <a:pt x="1355" y="8013"/>
                </a:lnTo>
                <a:lnTo>
                  <a:pt x="1352" y="8010"/>
                </a:lnTo>
                <a:lnTo>
                  <a:pt x="1306" y="8145"/>
                </a:lnTo>
                <a:lnTo>
                  <a:pt x="1185" y="8506"/>
                </a:lnTo>
                <a:lnTo>
                  <a:pt x="1182" y="8513"/>
                </a:lnTo>
                <a:lnTo>
                  <a:pt x="1179" y="8515"/>
                </a:lnTo>
                <a:lnTo>
                  <a:pt x="1177" y="8516"/>
                </a:lnTo>
                <a:lnTo>
                  <a:pt x="1175" y="8516"/>
                </a:lnTo>
                <a:lnTo>
                  <a:pt x="1177" y="8491"/>
                </a:lnTo>
                <a:lnTo>
                  <a:pt x="1185" y="8467"/>
                </a:lnTo>
                <a:lnTo>
                  <a:pt x="1195" y="8445"/>
                </a:lnTo>
                <a:lnTo>
                  <a:pt x="1201" y="8420"/>
                </a:lnTo>
                <a:lnTo>
                  <a:pt x="1206" y="8398"/>
                </a:lnTo>
                <a:lnTo>
                  <a:pt x="1211" y="8375"/>
                </a:lnTo>
                <a:lnTo>
                  <a:pt x="1214" y="8353"/>
                </a:lnTo>
                <a:lnTo>
                  <a:pt x="1214" y="8328"/>
                </a:lnTo>
                <a:lnTo>
                  <a:pt x="1207" y="8343"/>
                </a:lnTo>
                <a:lnTo>
                  <a:pt x="1201" y="8355"/>
                </a:lnTo>
                <a:lnTo>
                  <a:pt x="1194" y="8368"/>
                </a:lnTo>
                <a:lnTo>
                  <a:pt x="1186" y="8381"/>
                </a:lnTo>
                <a:lnTo>
                  <a:pt x="1182" y="8379"/>
                </a:lnTo>
                <a:lnTo>
                  <a:pt x="1178" y="8379"/>
                </a:lnTo>
                <a:lnTo>
                  <a:pt x="1168" y="8381"/>
                </a:lnTo>
                <a:lnTo>
                  <a:pt x="1158" y="8387"/>
                </a:lnTo>
                <a:lnTo>
                  <a:pt x="1150" y="8396"/>
                </a:lnTo>
                <a:lnTo>
                  <a:pt x="1144" y="8405"/>
                </a:lnTo>
                <a:lnTo>
                  <a:pt x="1142" y="8415"/>
                </a:lnTo>
                <a:lnTo>
                  <a:pt x="1146" y="8424"/>
                </a:lnTo>
                <a:lnTo>
                  <a:pt x="1153" y="8429"/>
                </a:lnTo>
                <a:lnTo>
                  <a:pt x="1162" y="8432"/>
                </a:lnTo>
                <a:lnTo>
                  <a:pt x="1162" y="8432"/>
                </a:lnTo>
                <a:lnTo>
                  <a:pt x="1163" y="8432"/>
                </a:lnTo>
                <a:lnTo>
                  <a:pt x="1159" y="8445"/>
                </a:lnTo>
                <a:lnTo>
                  <a:pt x="1157" y="8458"/>
                </a:lnTo>
                <a:lnTo>
                  <a:pt x="1154" y="8479"/>
                </a:lnTo>
                <a:lnTo>
                  <a:pt x="1151" y="8497"/>
                </a:lnTo>
                <a:lnTo>
                  <a:pt x="1147" y="8515"/>
                </a:lnTo>
                <a:lnTo>
                  <a:pt x="1142" y="8532"/>
                </a:lnTo>
                <a:lnTo>
                  <a:pt x="1137" y="8529"/>
                </a:lnTo>
                <a:lnTo>
                  <a:pt x="1131" y="8528"/>
                </a:lnTo>
                <a:lnTo>
                  <a:pt x="1120" y="8530"/>
                </a:lnTo>
                <a:lnTo>
                  <a:pt x="1111" y="8535"/>
                </a:lnTo>
                <a:lnTo>
                  <a:pt x="1103" y="8543"/>
                </a:lnTo>
                <a:lnTo>
                  <a:pt x="1098" y="8553"/>
                </a:lnTo>
                <a:lnTo>
                  <a:pt x="1097" y="8563"/>
                </a:lnTo>
                <a:lnTo>
                  <a:pt x="1100" y="8570"/>
                </a:lnTo>
                <a:lnTo>
                  <a:pt x="1106" y="8577"/>
                </a:lnTo>
                <a:lnTo>
                  <a:pt x="1115" y="8579"/>
                </a:lnTo>
                <a:lnTo>
                  <a:pt x="1122" y="8578"/>
                </a:lnTo>
                <a:lnTo>
                  <a:pt x="1128" y="8575"/>
                </a:lnTo>
                <a:lnTo>
                  <a:pt x="1118" y="8602"/>
                </a:lnTo>
                <a:lnTo>
                  <a:pt x="1109" y="8628"/>
                </a:lnTo>
                <a:lnTo>
                  <a:pt x="1100" y="8653"/>
                </a:lnTo>
                <a:lnTo>
                  <a:pt x="1093" y="8679"/>
                </a:lnTo>
                <a:lnTo>
                  <a:pt x="1088" y="8677"/>
                </a:lnTo>
                <a:lnTo>
                  <a:pt x="1083" y="8676"/>
                </a:lnTo>
                <a:lnTo>
                  <a:pt x="1073" y="8678"/>
                </a:lnTo>
                <a:lnTo>
                  <a:pt x="1064" y="8683"/>
                </a:lnTo>
                <a:lnTo>
                  <a:pt x="1056" y="8691"/>
                </a:lnTo>
                <a:lnTo>
                  <a:pt x="1051" y="8700"/>
                </a:lnTo>
                <a:lnTo>
                  <a:pt x="1050" y="8710"/>
                </a:lnTo>
                <a:lnTo>
                  <a:pt x="1053" y="8718"/>
                </a:lnTo>
                <a:lnTo>
                  <a:pt x="1059" y="8723"/>
                </a:lnTo>
                <a:lnTo>
                  <a:pt x="1068" y="8725"/>
                </a:lnTo>
                <a:lnTo>
                  <a:pt x="1073" y="8725"/>
                </a:lnTo>
                <a:lnTo>
                  <a:pt x="1078" y="8723"/>
                </a:lnTo>
                <a:lnTo>
                  <a:pt x="1083" y="8720"/>
                </a:lnTo>
                <a:lnTo>
                  <a:pt x="1088" y="8717"/>
                </a:lnTo>
                <a:lnTo>
                  <a:pt x="1088" y="8728"/>
                </a:lnTo>
                <a:lnTo>
                  <a:pt x="1089" y="8739"/>
                </a:lnTo>
                <a:close/>
                <a:moveTo>
                  <a:pt x="1733" y="9409"/>
                </a:moveTo>
                <a:lnTo>
                  <a:pt x="1731" y="9409"/>
                </a:lnTo>
                <a:lnTo>
                  <a:pt x="1729" y="9409"/>
                </a:lnTo>
                <a:lnTo>
                  <a:pt x="1734" y="9401"/>
                </a:lnTo>
                <a:lnTo>
                  <a:pt x="1739" y="9392"/>
                </a:lnTo>
                <a:lnTo>
                  <a:pt x="1745" y="9398"/>
                </a:lnTo>
                <a:lnTo>
                  <a:pt x="1750" y="9405"/>
                </a:lnTo>
                <a:lnTo>
                  <a:pt x="1753" y="9414"/>
                </a:lnTo>
                <a:lnTo>
                  <a:pt x="1753" y="9427"/>
                </a:lnTo>
                <a:lnTo>
                  <a:pt x="1751" y="9420"/>
                </a:lnTo>
                <a:lnTo>
                  <a:pt x="1747" y="9414"/>
                </a:lnTo>
                <a:lnTo>
                  <a:pt x="1741" y="9410"/>
                </a:lnTo>
                <a:lnTo>
                  <a:pt x="1733" y="9409"/>
                </a:lnTo>
                <a:close/>
                <a:moveTo>
                  <a:pt x="1645" y="9345"/>
                </a:moveTo>
                <a:lnTo>
                  <a:pt x="1670" y="9302"/>
                </a:lnTo>
                <a:lnTo>
                  <a:pt x="1678" y="9283"/>
                </a:lnTo>
                <a:lnTo>
                  <a:pt x="1680" y="9267"/>
                </a:lnTo>
                <a:lnTo>
                  <a:pt x="1684" y="9235"/>
                </a:lnTo>
                <a:lnTo>
                  <a:pt x="1686" y="9232"/>
                </a:lnTo>
                <a:lnTo>
                  <a:pt x="1692" y="9230"/>
                </a:lnTo>
                <a:lnTo>
                  <a:pt x="1697" y="9230"/>
                </a:lnTo>
                <a:lnTo>
                  <a:pt x="1700" y="9233"/>
                </a:lnTo>
                <a:lnTo>
                  <a:pt x="1696" y="9330"/>
                </a:lnTo>
                <a:lnTo>
                  <a:pt x="1676" y="9386"/>
                </a:lnTo>
                <a:lnTo>
                  <a:pt x="1653" y="9394"/>
                </a:lnTo>
                <a:lnTo>
                  <a:pt x="1645" y="9345"/>
                </a:lnTo>
                <a:close/>
                <a:moveTo>
                  <a:pt x="1889" y="7932"/>
                </a:moveTo>
                <a:lnTo>
                  <a:pt x="1894" y="7920"/>
                </a:lnTo>
                <a:lnTo>
                  <a:pt x="1899" y="7907"/>
                </a:lnTo>
                <a:lnTo>
                  <a:pt x="1904" y="7916"/>
                </a:lnTo>
                <a:lnTo>
                  <a:pt x="1907" y="7925"/>
                </a:lnTo>
                <a:lnTo>
                  <a:pt x="1897" y="7928"/>
                </a:lnTo>
                <a:lnTo>
                  <a:pt x="1889" y="7932"/>
                </a:lnTo>
                <a:close/>
                <a:moveTo>
                  <a:pt x="1992" y="7093"/>
                </a:moveTo>
                <a:lnTo>
                  <a:pt x="1995" y="7104"/>
                </a:lnTo>
                <a:lnTo>
                  <a:pt x="2002" y="7113"/>
                </a:lnTo>
                <a:lnTo>
                  <a:pt x="2012" y="7119"/>
                </a:lnTo>
                <a:lnTo>
                  <a:pt x="2025" y="7121"/>
                </a:lnTo>
                <a:lnTo>
                  <a:pt x="2028" y="7121"/>
                </a:lnTo>
                <a:lnTo>
                  <a:pt x="2031" y="7120"/>
                </a:lnTo>
                <a:lnTo>
                  <a:pt x="2026" y="7134"/>
                </a:lnTo>
                <a:lnTo>
                  <a:pt x="2020" y="7148"/>
                </a:lnTo>
                <a:lnTo>
                  <a:pt x="2012" y="7162"/>
                </a:lnTo>
                <a:lnTo>
                  <a:pt x="2003" y="7177"/>
                </a:lnTo>
                <a:lnTo>
                  <a:pt x="1989" y="7161"/>
                </a:lnTo>
                <a:lnTo>
                  <a:pt x="1984" y="7153"/>
                </a:lnTo>
                <a:lnTo>
                  <a:pt x="1986" y="7136"/>
                </a:lnTo>
                <a:lnTo>
                  <a:pt x="1992" y="7093"/>
                </a:lnTo>
                <a:close/>
                <a:moveTo>
                  <a:pt x="2896" y="3427"/>
                </a:moveTo>
                <a:lnTo>
                  <a:pt x="2900" y="3429"/>
                </a:lnTo>
                <a:lnTo>
                  <a:pt x="2905" y="3430"/>
                </a:lnTo>
                <a:lnTo>
                  <a:pt x="2910" y="3431"/>
                </a:lnTo>
                <a:lnTo>
                  <a:pt x="2915" y="3432"/>
                </a:lnTo>
                <a:lnTo>
                  <a:pt x="2917" y="3431"/>
                </a:lnTo>
                <a:lnTo>
                  <a:pt x="2918" y="3431"/>
                </a:lnTo>
                <a:lnTo>
                  <a:pt x="2916" y="3441"/>
                </a:lnTo>
                <a:lnTo>
                  <a:pt x="2913" y="3451"/>
                </a:lnTo>
                <a:lnTo>
                  <a:pt x="2910" y="3460"/>
                </a:lnTo>
                <a:lnTo>
                  <a:pt x="2907" y="3470"/>
                </a:lnTo>
                <a:lnTo>
                  <a:pt x="2903" y="3483"/>
                </a:lnTo>
                <a:lnTo>
                  <a:pt x="2899" y="3495"/>
                </a:lnTo>
                <a:lnTo>
                  <a:pt x="2897" y="3495"/>
                </a:lnTo>
                <a:lnTo>
                  <a:pt x="2894" y="3494"/>
                </a:lnTo>
                <a:lnTo>
                  <a:pt x="2886" y="3495"/>
                </a:lnTo>
                <a:lnTo>
                  <a:pt x="2878" y="3497"/>
                </a:lnTo>
                <a:lnTo>
                  <a:pt x="2883" y="3483"/>
                </a:lnTo>
                <a:lnTo>
                  <a:pt x="2887" y="3465"/>
                </a:lnTo>
                <a:lnTo>
                  <a:pt x="2892" y="3447"/>
                </a:lnTo>
                <a:lnTo>
                  <a:pt x="2896" y="3427"/>
                </a:lnTo>
                <a:close/>
                <a:moveTo>
                  <a:pt x="2980" y="3112"/>
                </a:moveTo>
                <a:lnTo>
                  <a:pt x="2983" y="3121"/>
                </a:lnTo>
                <a:lnTo>
                  <a:pt x="2988" y="3128"/>
                </a:lnTo>
                <a:lnTo>
                  <a:pt x="2997" y="3133"/>
                </a:lnTo>
                <a:lnTo>
                  <a:pt x="3006" y="3135"/>
                </a:lnTo>
                <a:lnTo>
                  <a:pt x="3002" y="3151"/>
                </a:lnTo>
                <a:lnTo>
                  <a:pt x="2997" y="3167"/>
                </a:lnTo>
                <a:lnTo>
                  <a:pt x="2991" y="3184"/>
                </a:lnTo>
                <a:lnTo>
                  <a:pt x="2987" y="3201"/>
                </a:lnTo>
                <a:lnTo>
                  <a:pt x="2974" y="3203"/>
                </a:lnTo>
                <a:lnTo>
                  <a:pt x="2963" y="3208"/>
                </a:lnTo>
                <a:lnTo>
                  <a:pt x="2952" y="3216"/>
                </a:lnTo>
                <a:lnTo>
                  <a:pt x="2942" y="3225"/>
                </a:lnTo>
                <a:lnTo>
                  <a:pt x="2946" y="3211"/>
                </a:lnTo>
                <a:lnTo>
                  <a:pt x="2951" y="3197"/>
                </a:lnTo>
                <a:lnTo>
                  <a:pt x="2954" y="3185"/>
                </a:lnTo>
                <a:lnTo>
                  <a:pt x="2958" y="3176"/>
                </a:lnTo>
                <a:lnTo>
                  <a:pt x="2964" y="3161"/>
                </a:lnTo>
                <a:lnTo>
                  <a:pt x="2969" y="3144"/>
                </a:lnTo>
                <a:lnTo>
                  <a:pt x="2975" y="3128"/>
                </a:lnTo>
                <a:lnTo>
                  <a:pt x="2980" y="3112"/>
                </a:lnTo>
                <a:close/>
                <a:moveTo>
                  <a:pt x="2990" y="2881"/>
                </a:moveTo>
                <a:lnTo>
                  <a:pt x="2995" y="2899"/>
                </a:lnTo>
                <a:lnTo>
                  <a:pt x="2991" y="2916"/>
                </a:lnTo>
                <a:lnTo>
                  <a:pt x="2983" y="2935"/>
                </a:lnTo>
                <a:lnTo>
                  <a:pt x="2973" y="2956"/>
                </a:lnTo>
                <a:lnTo>
                  <a:pt x="2976" y="2934"/>
                </a:lnTo>
                <a:lnTo>
                  <a:pt x="2980" y="2914"/>
                </a:lnTo>
                <a:lnTo>
                  <a:pt x="2985" y="2897"/>
                </a:lnTo>
                <a:lnTo>
                  <a:pt x="2990" y="2881"/>
                </a:lnTo>
                <a:close/>
                <a:moveTo>
                  <a:pt x="3073" y="2908"/>
                </a:moveTo>
                <a:lnTo>
                  <a:pt x="3063" y="2911"/>
                </a:lnTo>
                <a:lnTo>
                  <a:pt x="3054" y="2916"/>
                </a:lnTo>
                <a:lnTo>
                  <a:pt x="3060" y="2895"/>
                </a:lnTo>
                <a:lnTo>
                  <a:pt x="3068" y="2874"/>
                </a:lnTo>
                <a:lnTo>
                  <a:pt x="3077" y="2853"/>
                </a:lnTo>
                <a:lnTo>
                  <a:pt x="3084" y="2832"/>
                </a:lnTo>
                <a:lnTo>
                  <a:pt x="3088" y="2835"/>
                </a:lnTo>
                <a:lnTo>
                  <a:pt x="3094" y="2837"/>
                </a:lnTo>
                <a:lnTo>
                  <a:pt x="3088" y="2854"/>
                </a:lnTo>
                <a:lnTo>
                  <a:pt x="3083" y="2871"/>
                </a:lnTo>
                <a:lnTo>
                  <a:pt x="3078" y="2890"/>
                </a:lnTo>
                <a:lnTo>
                  <a:pt x="3073" y="2908"/>
                </a:lnTo>
                <a:close/>
                <a:moveTo>
                  <a:pt x="3289" y="2521"/>
                </a:moveTo>
                <a:lnTo>
                  <a:pt x="3292" y="2521"/>
                </a:lnTo>
                <a:lnTo>
                  <a:pt x="3294" y="2523"/>
                </a:lnTo>
                <a:lnTo>
                  <a:pt x="3294" y="2527"/>
                </a:lnTo>
                <a:lnTo>
                  <a:pt x="3292" y="2531"/>
                </a:lnTo>
                <a:lnTo>
                  <a:pt x="3289" y="2534"/>
                </a:lnTo>
                <a:lnTo>
                  <a:pt x="3285" y="2535"/>
                </a:lnTo>
                <a:lnTo>
                  <a:pt x="3285" y="2531"/>
                </a:lnTo>
                <a:lnTo>
                  <a:pt x="3284" y="2527"/>
                </a:lnTo>
                <a:lnTo>
                  <a:pt x="3286" y="2523"/>
                </a:lnTo>
                <a:lnTo>
                  <a:pt x="3289" y="2521"/>
                </a:lnTo>
                <a:close/>
                <a:moveTo>
                  <a:pt x="3575" y="1593"/>
                </a:moveTo>
                <a:lnTo>
                  <a:pt x="3570" y="1600"/>
                </a:lnTo>
                <a:lnTo>
                  <a:pt x="3571" y="1594"/>
                </a:lnTo>
                <a:lnTo>
                  <a:pt x="3571" y="1591"/>
                </a:lnTo>
                <a:lnTo>
                  <a:pt x="3573" y="1591"/>
                </a:lnTo>
                <a:lnTo>
                  <a:pt x="3575" y="1593"/>
                </a:lnTo>
                <a:close/>
                <a:moveTo>
                  <a:pt x="3611" y="1437"/>
                </a:moveTo>
                <a:lnTo>
                  <a:pt x="3621" y="1407"/>
                </a:lnTo>
                <a:lnTo>
                  <a:pt x="3635" y="1381"/>
                </a:lnTo>
                <a:lnTo>
                  <a:pt x="3649" y="1354"/>
                </a:lnTo>
                <a:lnTo>
                  <a:pt x="3657" y="1325"/>
                </a:lnTo>
                <a:lnTo>
                  <a:pt x="3663" y="1292"/>
                </a:lnTo>
                <a:lnTo>
                  <a:pt x="3673" y="1254"/>
                </a:lnTo>
                <a:lnTo>
                  <a:pt x="3684" y="1219"/>
                </a:lnTo>
                <a:lnTo>
                  <a:pt x="3692" y="1199"/>
                </a:lnTo>
                <a:lnTo>
                  <a:pt x="3699" y="1205"/>
                </a:lnTo>
                <a:lnTo>
                  <a:pt x="3704" y="1210"/>
                </a:lnTo>
                <a:lnTo>
                  <a:pt x="3706" y="1215"/>
                </a:lnTo>
                <a:lnTo>
                  <a:pt x="3706" y="1222"/>
                </a:lnTo>
                <a:lnTo>
                  <a:pt x="3690" y="1287"/>
                </a:lnTo>
                <a:lnTo>
                  <a:pt x="3672" y="1351"/>
                </a:lnTo>
                <a:lnTo>
                  <a:pt x="3650" y="1413"/>
                </a:lnTo>
                <a:lnTo>
                  <a:pt x="3624" y="1475"/>
                </a:lnTo>
                <a:lnTo>
                  <a:pt x="3620" y="1480"/>
                </a:lnTo>
                <a:lnTo>
                  <a:pt x="3615" y="1485"/>
                </a:lnTo>
                <a:lnTo>
                  <a:pt x="3609" y="1489"/>
                </a:lnTo>
                <a:lnTo>
                  <a:pt x="3603" y="1494"/>
                </a:lnTo>
                <a:lnTo>
                  <a:pt x="3602" y="1478"/>
                </a:lnTo>
                <a:lnTo>
                  <a:pt x="3604" y="1463"/>
                </a:lnTo>
                <a:lnTo>
                  <a:pt x="3607" y="1450"/>
                </a:lnTo>
                <a:lnTo>
                  <a:pt x="3611" y="1437"/>
                </a:lnTo>
                <a:close/>
                <a:moveTo>
                  <a:pt x="3704" y="574"/>
                </a:moveTo>
                <a:lnTo>
                  <a:pt x="3702" y="570"/>
                </a:lnTo>
                <a:lnTo>
                  <a:pt x="3700" y="567"/>
                </a:lnTo>
                <a:lnTo>
                  <a:pt x="3696" y="565"/>
                </a:lnTo>
                <a:lnTo>
                  <a:pt x="3692" y="564"/>
                </a:lnTo>
                <a:lnTo>
                  <a:pt x="3698" y="550"/>
                </a:lnTo>
                <a:lnTo>
                  <a:pt x="3704" y="535"/>
                </a:lnTo>
                <a:lnTo>
                  <a:pt x="3712" y="522"/>
                </a:lnTo>
                <a:lnTo>
                  <a:pt x="3720" y="510"/>
                </a:lnTo>
                <a:lnTo>
                  <a:pt x="3716" y="526"/>
                </a:lnTo>
                <a:lnTo>
                  <a:pt x="3712" y="543"/>
                </a:lnTo>
                <a:lnTo>
                  <a:pt x="3708" y="559"/>
                </a:lnTo>
                <a:lnTo>
                  <a:pt x="3704" y="574"/>
                </a:lnTo>
                <a:close/>
                <a:moveTo>
                  <a:pt x="3815" y="484"/>
                </a:moveTo>
                <a:lnTo>
                  <a:pt x="3810" y="491"/>
                </a:lnTo>
                <a:lnTo>
                  <a:pt x="3801" y="502"/>
                </a:lnTo>
                <a:lnTo>
                  <a:pt x="3787" y="521"/>
                </a:lnTo>
                <a:lnTo>
                  <a:pt x="3767" y="548"/>
                </a:lnTo>
                <a:lnTo>
                  <a:pt x="3772" y="517"/>
                </a:lnTo>
                <a:lnTo>
                  <a:pt x="3779" y="495"/>
                </a:lnTo>
                <a:lnTo>
                  <a:pt x="3792" y="482"/>
                </a:lnTo>
                <a:lnTo>
                  <a:pt x="3815" y="484"/>
                </a:lnTo>
                <a:close/>
                <a:moveTo>
                  <a:pt x="3947" y="341"/>
                </a:moveTo>
                <a:lnTo>
                  <a:pt x="3953" y="329"/>
                </a:lnTo>
                <a:lnTo>
                  <a:pt x="3962" y="316"/>
                </a:lnTo>
                <a:lnTo>
                  <a:pt x="3968" y="326"/>
                </a:lnTo>
                <a:lnTo>
                  <a:pt x="3971" y="335"/>
                </a:lnTo>
                <a:lnTo>
                  <a:pt x="3969" y="364"/>
                </a:lnTo>
                <a:lnTo>
                  <a:pt x="3965" y="390"/>
                </a:lnTo>
                <a:lnTo>
                  <a:pt x="3956" y="416"/>
                </a:lnTo>
                <a:lnTo>
                  <a:pt x="3941" y="440"/>
                </a:lnTo>
                <a:lnTo>
                  <a:pt x="3904" y="526"/>
                </a:lnTo>
                <a:lnTo>
                  <a:pt x="3867" y="647"/>
                </a:lnTo>
                <a:lnTo>
                  <a:pt x="3831" y="767"/>
                </a:lnTo>
                <a:lnTo>
                  <a:pt x="3796" y="854"/>
                </a:lnTo>
                <a:lnTo>
                  <a:pt x="3822" y="749"/>
                </a:lnTo>
                <a:lnTo>
                  <a:pt x="3855" y="644"/>
                </a:lnTo>
                <a:lnTo>
                  <a:pt x="3888" y="538"/>
                </a:lnTo>
                <a:lnTo>
                  <a:pt x="3919" y="426"/>
                </a:lnTo>
                <a:lnTo>
                  <a:pt x="3924" y="405"/>
                </a:lnTo>
                <a:lnTo>
                  <a:pt x="3931" y="383"/>
                </a:lnTo>
                <a:lnTo>
                  <a:pt x="3938" y="363"/>
                </a:lnTo>
                <a:lnTo>
                  <a:pt x="3947" y="341"/>
                </a:lnTo>
                <a:close/>
                <a:moveTo>
                  <a:pt x="3991" y="833"/>
                </a:moveTo>
                <a:lnTo>
                  <a:pt x="3991" y="852"/>
                </a:lnTo>
                <a:lnTo>
                  <a:pt x="3987" y="871"/>
                </a:lnTo>
                <a:lnTo>
                  <a:pt x="3979" y="887"/>
                </a:lnTo>
                <a:lnTo>
                  <a:pt x="3969" y="902"/>
                </a:lnTo>
                <a:lnTo>
                  <a:pt x="3960" y="905"/>
                </a:lnTo>
                <a:lnTo>
                  <a:pt x="3951" y="898"/>
                </a:lnTo>
                <a:lnTo>
                  <a:pt x="3956" y="876"/>
                </a:lnTo>
                <a:lnTo>
                  <a:pt x="3991" y="833"/>
                </a:lnTo>
                <a:close/>
                <a:moveTo>
                  <a:pt x="4109" y="617"/>
                </a:moveTo>
                <a:lnTo>
                  <a:pt x="4111" y="617"/>
                </a:lnTo>
                <a:lnTo>
                  <a:pt x="4113" y="618"/>
                </a:lnTo>
                <a:lnTo>
                  <a:pt x="4126" y="615"/>
                </a:lnTo>
                <a:lnTo>
                  <a:pt x="4138" y="609"/>
                </a:lnTo>
                <a:lnTo>
                  <a:pt x="4148" y="599"/>
                </a:lnTo>
                <a:lnTo>
                  <a:pt x="4154" y="587"/>
                </a:lnTo>
                <a:lnTo>
                  <a:pt x="4156" y="574"/>
                </a:lnTo>
                <a:lnTo>
                  <a:pt x="4152" y="565"/>
                </a:lnTo>
                <a:lnTo>
                  <a:pt x="4145" y="558"/>
                </a:lnTo>
                <a:lnTo>
                  <a:pt x="4133" y="556"/>
                </a:lnTo>
                <a:lnTo>
                  <a:pt x="4131" y="556"/>
                </a:lnTo>
                <a:lnTo>
                  <a:pt x="4129" y="556"/>
                </a:lnTo>
                <a:lnTo>
                  <a:pt x="4133" y="546"/>
                </a:lnTo>
                <a:lnTo>
                  <a:pt x="4136" y="535"/>
                </a:lnTo>
                <a:lnTo>
                  <a:pt x="4144" y="517"/>
                </a:lnTo>
                <a:lnTo>
                  <a:pt x="4149" y="500"/>
                </a:lnTo>
                <a:lnTo>
                  <a:pt x="4153" y="483"/>
                </a:lnTo>
                <a:lnTo>
                  <a:pt x="4157" y="468"/>
                </a:lnTo>
                <a:lnTo>
                  <a:pt x="4159" y="469"/>
                </a:lnTo>
                <a:lnTo>
                  <a:pt x="4161" y="469"/>
                </a:lnTo>
                <a:lnTo>
                  <a:pt x="4166" y="468"/>
                </a:lnTo>
                <a:lnTo>
                  <a:pt x="4172" y="467"/>
                </a:lnTo>
                <a:lnTo>
                  <a:pt x="4169" y="474"/>
                </a:lnTo>
                <a:lnTo>
                  <a:pt x="4166" y="481"/>
                </a:lnTo>
                <a:lnTo>
                  <a:pt x="4168" y="519"/>
                </a:lnTo>
                <a:lnTo>
                  <a:pt x="4169" y="542"/>
                </a:lnTo>
                <a:lnTo>
                  <a:pt x="4165" y="567"/>
                </a:lnTo>
                <a:lnTo>
                  <a:pt x="4155" y="611"/>
                </a:lnTo>
                <a:lnTo>
                  <a:pt x="4139" y="667"/>
                </a:lnTo>
                <a:lnTo>
                  <a:pt x="4129" y="705"/>
                </a:lnTo>
                <a:lnTo>
                  <a:pt x="4127" y="730"/>
                </a:lnTo>
                <a:lnTo>
                  <a:pt x="4136" y="749"/>
                </a:lnTo>
                <a:lnTo>
                  <a:pt x="4158" y="733"/>
                </a:lnTo>
                <a:lnTo>
                  <a:pt x="4170" y="735"/>
                </a:lnTo>
                <a:lnTo>
                  <a:pt x="4162" y="777"/>
                </a:lnTo>
                <a:lnTo>
                  <a:pt x="4124" y="885"/>
                </a:lnTo>
                <a:lnTo>
                  <a:pt x="4085" y="915"/>
                </a:lnTo>
                <a:lnTo>
                  <a:pt x="4067" y="934"/>
                </a:lnTo>
                <a:lnTo>
                  <a:pt x="4057" y="947"/>
                </a:lnTo>
                <a:lnTo>
                  <a:pt x="4044" y="963"/>
                </a:lnTo>
                <a:lnTo>
                  <a:pt x="4036" y="967"/>
                </a:lnTo>
                <a:lnTo>
                  <a:pt x="4027" y="969"/>
                </a:lnTo>
                <a:lnTo>
                  <a:pt x="4020" y="969"/>
                </a:lnTo>
                <a:lnTo>
                  <a:pt x="4015" y="966"/>
                </a:lnTo>
                <a:lnTo>
                  <a:pt x="4014" y="961"/>
                </a:lnTo>
                <a:lnTo>
                  <a:pt x="4012" y="955"/>
                </a:lnTo>
                <a:lnTo>
                  <a:pt x="4011" y="950"/>
                </a:lnTo>
                <a:lnTo>
                  <a:pt x="4011" y="946"/>
                </a:lnTo>
                <a:lnTo>
                  <a:pt x="4013" y="938"/>
                </a:lnTo>
                <a:lnTo>
                  <a:pt x="4015" y="930"/>
                </a:lnTo>
                <a:lnTo>
                  <a:pt x="4017" y="923"/>
                </a:lnTo>
                <a:lnTo>
                  <a:pt x="4019" y="915"/>
                </a:lnTo>
                <a:lnTo>
                  <a:pt x="4032" y="912"/>
                </a:lnTo>
                <a:lnTo>
                  <a:pt x="4046" y="904"/>
                </a:lnTo>
                <a:lnTo>
                  <a:pt x="4056" y="894"/>
                </a:lnTo>
                <a:lnTo>
                  <a:pt x="4062" y="882"/>
                </a:lnTo>
                <a:lnTo>
                  <a:pt x="4063" y="869"/>
                </a:lnTo>
                <a:lnTo>
                  <a:pt x="4060" y="858"/>
                </a:lnTo>
                <a:lnTo>
                  <a:pt x="4052" y="851"/>
                </a:lnTo>
                <a:lnTo>
                  <a:pt x="4039" y="848"/>
                </a:lnTo>
                <a:lnTo>
                  <a:pt x="4038" y="848"/>
                </a:lnTo>
                <a:lnTo>
                  <a:pt x="4037" y="848"/>
                </a:lnTo>
                <a:lnTo>
                  <a:pt x="4044" y="827"/>
                </a:lnTo>
                <a:lnTo>
                  <a:pt x="4050" y="805"/>
                </a:lnTo>
                <a:lnTo>
                  <a:pt x="4056" y="785"/>
                </a:lnTo>
                <a:lnTo>
                  <a:pt x="4061" y="765"/>
                </a:lnTo>
                <a:lnTo>
                  <a:pt x="4063" y="766"/>
                </a:lnTo>
                <a:lnTo>
                  <a:pt x="4065" y="766"/>
                </a:lnTo>
                <a:lnTo>
                  <a:pt x="4078" y="764"/>
                </a:lnTo>
                <a:lnTo>
                  <a:pt x="4092" y="757"/>
                </a:lnTo>
                <a:lnTo>
                  <a:pt x="4102" y="747"/>
                </a:lnTo>
                <a:lnTo>
                  <a:pt x="4108" y="735"/>
                </a:lnTo>
                <a:lnTo>
                  <a:pt x="4110" y="721"/>
                </a:lnTo>
                <a:lnTo>
                  <a:pt x="4106" y="711"/>
                </a:lnTo>
                <a:lnTo>
                  <a:pt x="4098" y="704"/>
                </a:lnTo>
                <a:lnTo>
                  <a:pt x="4086" y="702"/>
                </a:lnTo>
                <a:lnTo>
                  <a:pt x="4083" y="702"/>
                </a:lnTo>
                <a:lnTo>
                  <a:pt x="4080" y="703"/>
                </a:lnTo>
                <a:lnTo>
                  <a:pt x="4087" y="682"/>
                </a:lnTo>
                <a:lnTo>
                  <a:pt x="4095" y="659"/>
                </a:lnTo>
                <a:lnTo>
                  <a:pt x="4102" y="639"/>
                </a:lnTo>
                <a:lnTo>
                  <a:pt x="4109" y="617"/>
                </a:lnTo>
                <a:close/>
                <a:moveTo>
                  <a:pt x="4288" y="460"/>
                </a:moveTo>
                <a:lnTo>
                  <a:pt x="4291" y="464"/>
                </a:lnTo>
                <a:lnTo>
                  <a:pt x="4296" y="468"/>
                </a:lnTo>
                <a:lnTo>
                  <a:pt x="4301" y="470"/>
                </a:lnTo>
                <a:lnTo>
                  <a:pt x="4308" y="471"/>
                </a:lnTo>
                <a:lnTo>
                  <a:pt x="4320" y="468"/>
                </a:lnTo>
                <a:lnTo>
                  <a:pt x="4333" y="462"/>
                </a:lnTo>
                <a:lnTo>
                  <a:pt x="4343" y="452"/>
                </a:lnTo>
                <a:lnTo>
                  <a:pt x="4349" y="439"/>
                </a:lnTo>
                <a:lnTo>
                  <a:pt x="4351" y="427"/>
                </a:lnTo>
                <a:lnTo>
                  <a:pt x="4347" y="417"/>
                </a:lnTo>
                <a:lnTo>
                  <a:pt x="4340" y="410"/>
                </a:lnTo>
                <a:lnTo>
                  <a:pt x="4329" y="408"/>
                </a:lnTo>
                <a:lnTo>
                  <a:pt x="4322" y="408"/>
                </a:lnTo>
                <a:lnTo>
                  <a:pt x="4317" y="410"/>
                </a:lnTo>
                <a:lnTo>
                  <a:pt x="4311" y="412"/>
                </a:lnTo>
                <a:lnTo>
                  <a:pt x="4306" y="415"/>
                </a:lnTo>
                <a:lnTo>
                  <a:pt x="4316" y="389"/>
                </a:lnTo>
                <a:lnTo>
                  <a:pt x="4325" y="364"/>
                </a:lnTo>
                <a:lnTo>
                  <a:pt x="4333" y="339"/>
                </a:lnTo>
                <a:lnTo>
                  <a:pt x="4339" y="315"/>
                </a:lnTo>
                <a:lnTo>
                  <a:pt x="4342" y="318"/>
                </a:lnTo>
                <a:lnTo>
                  <a:pt x="4346" y="320"/>
                </a:lnTo>
                <a:lnTo>
                  <a:pt x="4350" y="322"/>
                </a:lnTo>
                <a:lnTo>
                  <a:pt x="4355" y="322"/>
                </a:lnTo>
                <a:lnTo>
                  <a:pt x="4368" y="320"/>
                </a:lnTo>
                <a:lnTo>
                  <a:pt x="4380" y="313"/>
                </a:lnTo>
                <a:lnTo>
                  <a:pt x="4390" y="303"/>
                </a:lnTo>
                <a:lnTo>
                  <a:pt x="4396" y="291"/>
                </a:lnTo>
                <a:lnTo>
                  <a:pt x="4397" y="286"/>
                </a:lnTo>
                <a:lnTo>
                  <a:pt x="4397" y="281"/>
                </a:lnTo>
                <a:lnTo>
                  <a:pt x="4396" y="276"/>
                </a:lnTo>
                <a:lnTo>
                  <a:pt x="4394" y="272"/>
                </a:lnTo>
                <a:lnTo>
                  <a:pt x="4401" y="277"/>
                </a:lnTo>
                <a:lnTo>
                  <a:pt x="4409" y="283"/>
                </a:lnTo>
                <a:lnTo>
                  <a:pt x="4423" y="274"/>
                </a:lnTo>
                <a:lnTo>
                  <a:pt x="4431" y="266"/>
                </a:lnTo>
                <a:lnTo>
                  <a:pt x="4445" y="236"/>
                </a:lnTo>
                <a:lnTo>
                  <a:pt x="4477" y="166"/>
                </a:lnTo>
                <a:lnTo>
                  <a:pt x="4491" y="176"/>
                </a:lnTo>
                <a:lnTo>
                  <a:pt x="4492" y="200"/>
                </a:lnTo>
                <a:lnTo>
                  <a:pt x="4475" y="269"/>
                </a:lnTo>
                <a:lnTo>
                  <a:pt x="4432" y="411"/>
                </a:lnTo>
                <a:lnTo>
                  <a:pt x="4417" y="424"/>
                </a:lnTo>
                <a:lnTo>
                  <a:pt x="4404" y="438"/>
                </a:lnTo>
                <a:lnTo>
                  <a:pt x="4391" y="451"/>
                </a:lnTo>
                <a:lnTo>
                  <a:pt x="4377" y="464"/>
                </a:lnTo>
                <a:lnTo>
                  <a:pt x="4349" y="491"/>
                </a:lnTo>
                <a:lnTo>
                  <a:pt x="4326" y="515"/>
                </a:lnTo>
                <a:lnTo>
                  <a:pt x="4309" y="539"/>
                </a:lnTo>
                <a:lnTo>
                  <a:pt x="4296" y="559"/>
                </a:lnTo>
                <a:lnTo>
                  <a:pt x="4293" y="557"/>
                </a:lnTo>
                <a:lnTo>
                  <a:pt x="4289" y="555"/>
                </a:lnTo>
                <a:lnTo>
                  <a:pt x="4286" y="554"/>
                </a:lnTo>
                <a:lnTo>
                  <a:pt x="4282" y="554"/>
                </a:lnTo>
                <a:lnTo>
                  <a:pt x="4270" y="556"/>
                </a:lnTo>
                <a:lnTo>
                  <a:pt x="4260" y="561"/>
                </a:lnTo>
                <a:lnTo>
                  <a:pt x="4250" y="568"/>
                </a:lnTo>
                <a:lnTo>
                  <a:pt x="4243" y="577"/>
                </a:lnTo>
                <a:lnTo>
                  <a:pt x="4253" y="548"/>
                </a:lnTo>
                <a:lnTo>
                  <a:pt x="4264" y="519"/>
                </a:lnTo>
                <a:lnTo>
                  <a:pt x="4275" y="489"/>
                </a:lnTo>
                <a:lnTo>
                  <a:pt x="4288" y="460"/>
                </a:lnTo>
                <a:close/>
                <a:moveTo>
                  <a:pt x="4461" y="33"/>
                </a:moveTo>
                <a:lnTo>
                  <a:pt x="4460" y="27"/>
                </a:lnTo>
                <a:lnTo>
                  <a:pt x="4460" y="22"/>
                </a:lnTo>
                <a:lnTo>
                  <a:pt x="4467" y="19"/>
                </a:lnTo>
                <a:lnTo>
                  <a:pt x="4475" y="14"/>
                </a:lnTo>
                <a:lnTo>
                  <a:pt x="4476" y="19"/>
                </a:lnTo>
                <a:lnTo>
                  <a:pt x="4475" y="22"/>
                </a:lnTo>
                <a:lnTo>
                  <a:pt x="4470" y="27"/>
                </a:lnTo>
                <a:lnTo>
                  <a:pt x="4461" y="33"/>
                </a:lnTo>
                <a:close/>
                <a:moveTo>
                  <a:pt x="4569" y="683"/>
                </a:moveTo>
                <a:lnTo>
                  <a:pt x="4571" y="679"/>
                </a:lnTo>
                <a:lnTo>
                  <a:pt x="4572" y="673"/>
                </a:lnTo>
                <a:lnTo>
                  <a:pt x="4577" y="655"/>
                </a:lnTo>
                <a:lnTo>
                  <a:pt x="4582" y="637"/>
                </a:lnTo>
                <a:lnTo>
                  <a:pt x="4586" y="619"/>
                </a:lnTo>
                <a:lnTo>
                  <a:pt x="4590" y="603"/>
                </a:lnTo>
                <a:lnTo>
                  <a:pt x="4595" y="595"/>
                </a:lnTo>
                <a:lnTo>
                  <a:pt x="4599" y="587"/>
                </a:lnTo>
                <a:lnTo>
                  <a:pt x="4601" y="580"/>
                </a:lnTo>
                <a:lnTo>
                  <a:pt x="4601" y="574"/>
                </a:lnTo>
                <a:lnTo>
                  <a:pt x="4600" y="569"/>
                </a:lnTo>
                <a:lnTo>
                  <a:pt x="4598" y="565"/>
                </a:lnTo>
                <a:lnTo>
                  <a:pt x="4603" y="538"/>
                </a:lnTo>
                <a:lnTo>
                  <a:pt x="4607" y="513"/>
                </a:lnTo>
                <a:lnTo>
                  <a:pt x="4610" y="491"/>
                </a:lnTo>
                <a:lnTo>
                  <a:pt x="4615" y="470"/>
                </a:lnTo>
                <a:lnTo>
                  <a:pt x="4625" y="465"/>
                </a:lnTo>
                <a:lnTo>
                  <a:pt x="4634" y="458"/>
                </a:lnTo>
                <a:lnTo>
                  <a:pt x="4641" y="450"/>
                </a:lnTo>
                <a:lnTo>
                  <a:pt x="4645" y="439"/>
                </a:lnTo>
                <a:lnTo>
                  <a:pt x="4647" y="428"/>
                </a:lnTo>
                <a:lnTo>
                  <a:pt x="4644" y="419"/>
                </a:lnTo>
                <a:lnTo>
                  <a:pt x="4638" y="412"/>
                </a:lnTo>
                <a:lnTo>
                  <a:pt x="4629" y="408"/>
                </a:lnTo>
                <a:lnTo>
                  <a:pt x="4636" y="390"/>
                </a:lnTo>
                <a:lnTo>
                  <a:pt x="4644" y="372"/>
                </a:lnTo>
                <a:lnTo>
                  <a:pt x="4654" y="354"/>
                </a:lnTo>
                <a:lnTo>
                  <a:pt x="4667" y="335"/>
                </a:lnTo>
                <a:lnTo>
                  <a:pt x="4676" y="320"/>
                </a:lnTo>
                <a:lnTo>
                  <a:pt x="4684" y="306"/>
                </a:lnTo>
                <a:lnTo>
                  <a:pt x="4688" y="299"/>
                </a:lnTo>
                <a:lnTo>
                  <a:pt x="4692" y="291"/>
                </a:lnTo>
                <a:lnTo>
                  <a:pt x="4693" y="285"/>
                </a:lnTo>
                <a:lnTo>
                  <a:pt x="4693" y="279"/>
                </a:lnTo>
                <a:lnTo>
                  <a:pt x="4697" y="260"/>
                </a:lnTo>
                <a:lnTo>
                  <a:pt x="4702" y="236"/>
                </a:lnTo>
                <a:lnTo>
                  <a:pt x="4708" y="206"/>
                </a:lnTo>
                <a:lnTo>
                  <a:pt x="4714" y="170"/>
                </a:lnTo>
                <a:lnTo>
                  <a:pt x="4722" y="166"/>
                </a:lnTo>
                <a:lnTo>
                  <a:pt x="4729" y="159"/>
                </a:lnTo>
                <a:lnTo>
                  <a:pt x="4734" y="152"/>
                </a:lnTo>
                <a:lnTo>
                  <a:pt x="4738" y="144"/>
                </a:lnTo>
                <a:lnTo>
                  <a:pt x="4739" y="134"/>
                </a:lnTo>
                <a:lnTo>
                  <a:pt x="4737" y="126"/>
                </a:lnTo>
                <a:lnTo>
                  <a:pt x="4732" y="119"/>
                </a:lnTo>
                <a:lnTo>
                  <a:pt x="4724" y="115"/>
                </a:lnTo>
                <a:lnTo>
                  <a:pt x="4726" y="104"/>
                </a:lnTo>
                <a:lnTo>
                  <a:pt x="4728" y="93"/>
                </a:lnTo>
                <a:lnTo>
                  <a:pt x="4730" y="81"/>
                </a:lnTo>
                <a:lnTo>
                  <a:pt x="4732" y="68"/>
                </a:lnTo>
                <a:lnTo>
                  <a:pt x="4734" y="60"/>
                </a:lnTo>
                <a:lnTo>
                  <a:pt x="4738" y="53"/>
                </a:lnTo>
                <a:lnTo>
                  <a:pt x="4744" y="44"/>
                </a:lnTo>
                <a:lnTo>
                  <a:pt x="4749" y="34"/>
                </a:lnTo>
                <a:lnTo>
                  <a:pt x="4752" y="54"/>
                </a:lnTo>
                <a:lnTo>
                  <a:pt x="4755" y="71"/>
                </a:lnTo>
                <a:lnTo>
                  <a:pt x="4757" y="84"/>
                </a:lnTo>
                <a:lnTo>
                  <a:pt x="4759" y="94"/>
                </a:lnTo>
                <a:lnTo>
                  <a:pt x="4569" y="683"/>
                </a:lnTo>
                <a:close/>
                <a:moveTo>
                  <a:pt x="1875" y="8642"/>
                </a:moveTo>
                <a:lnTo>
                  <a:pt x="1871" y="8637"/>
                </a:lnTo>
                <a:lnTo>
                  <a:pt x="1868" y="8632"/>
                </a:lnTo>
                <a:lnTo>
                  <a:pt x="1867" y="8625"/>
                </a:lnTo>
                <a:lnTo>
                  <a:pt x="1868" y="8617"/>
                </a:lnTo>
                <a:lnTo>
                  <a:pt x="1874" y="8611"/>
                </a:lnTo>
                <a:lnTo>
                  <a:pt x="1880" y="8606"/>
                </a:lnTo>
                <a:lnTo>
                  <a:pt x="1887" y="8614"/>
                </a:lnTo>
                <a:lnTo>
                  <a:pt x="1889" y="8619"/>
                </a:lnTo>
                <a:lnTo>
                  <a:pt x="1886" y="8627"/>
                </a:lnTo>
                <a:lnTo>
                  <a:pt x="1875" y="8642"/>
                </a:lnTo>
                <a:close/>
                <a:moveTo>
                  <a:pt x="1971" y="8027"/>
                </a:moveTo>
                <a:lnTo>
                  <a:pt x="1973" y="8040"/>
                </a:lnTo>
                <a:lnTo>
                  <a:pt x="1973" y="8057"/>
                </a:lnTo>
                <a:lnTo>
                  <a:pt x="1972" y="8077"/>
                </a:lnTo>
                <a:lnTo>
                  <a:pt x="1969" y="8098"/>
                </a:lnTo>
                <a:lnTo>
                  <a:pt x="1966" y="8103"/>
                </a:lnTo>
                <a:lnTo>
                  <a:pt x="1963" y="8111"/>
                </a:lnTo>
                <a:lnTo>
                  <a:pt x="1962" y="8116"/>
                </a:lnTo>
                <a:lnTo>
                  <a:pt x="1961" y="8121"/>
                </a:lnTo>
                <a:lnTo>
                  <a:pt x="1962" y="8126"/>
                </a:lnTo>
                <a:lnTo>
                  <a:pt x="1963" y="8130"/>
                </a:lnTo>
                <a:lnTo>
                  <a:pt x="1958" y="8143"/>
                </a:lnTo>
                <a:lnTo>
                  <a:pt x="1952" y="8155"/>
                </a:lnTo>
                <a:lnTo>
                  <a:pt x="1945" y="8162"/>
                </a:lnTo>
                <a:lnTo>
                  <a:pt x="1938" y="8164"/>
                </a:lnTo>
                <a:lnTo>
                  <a:pt x="1929" y="8147"/>
                </a:lnTo>
                <a:lnTo>
                  <a:pt x="1935" y="8109"/>
                </a:lnTo>
                <a:lnTo>
                  <a:pt x="1952" y="8064"/>
                </a:lnTo>
                <a:lnTo>
                  <a:pt x="1971" y="8027"/>
                </a:lnTo>
                <a:close/>
                <a:moveTo>
                  <a:pt x="2150" y="6710"/>
                </a:moveTo>
                <a:lnTo>
                  <a:pt x="2156" y="6714"/>
                </a:lnTo>
                <a:lnTo>
                  <a:pt x="2159" y="6720"/>
                </a:lnTo>
                <a:lnTo>
                  <a:pt x="2158" y="6728"/>
                </a:lnTo>
                <a:lnTo>
                  <a:pt x="2155" y="6737"/>
                </a:lnTo>
                <a:lnTo>
                  <a:pt x="2152" y="6736"/>
                </a:lnTo>
                <a:lnTo>
                  <a:pt x="2149" y="6736"/>
                </a:lnTo>
                <a:lnTo>
                  <a:pt x="2142" y="6737"/>
                </a:lnTo>
                <a:lnTo>
                  <a:pt x="2135" y="6738"/>
                </a:lnTo>
                <a:lnTo>
                  <a:pt x="2134" y="6728"/>
                </a:lnTo>
                <a:lnTo>
                  <a:pt x="2137" y="6718"/>
                </a:lnTo>
                <a:lnTo>
                  <a:pt x="2143" y="6711"/>
                </a:lnTo>
                <a:lnTo>
                  <a:pt x="2150" y="6710"/>
                </a:lnTo>
                <a:close/>
                <a:moveTo>
                  <a:pt x="2231" y="6426"/>
                </a:moveTo>
                <a:lnTo>
                  <a:pt x="2235" y="6433"/>
                </a:lnTo>
                <a:lnTo>
                  <a:pt x="2240" y="6440"/>
                </a:lnTo>
                <a:lnTo>
                  <a:pt x="2229" y="6442"/>
                </a:lnTo>
                <a:lnTo>
                  <a:pt x="2219" y="6445"/>
                </a:lnTo>
                <a:lnTo>
                  <a:pt x="2222" y="6439"/>
                </a:lnTo>
                <a:lnTo>
                  <a:pt x="2225" y="6433"/>
                </a:lnTo>
                <a:lnTo>
                  <a:pt x="2228" y="6429"/>
                </a:lnTo>
                <a:lnTo>
                  <a:pt x="2231" y="6426"/>
                </a:lnTo>
                <a:close/>
                <a:moveTo>
                  <a:pt x="3030" y="2970"/>
                </a:moveTo>
                <a:lnTo>
                  <a:pt x="3033" y="2976"/>
                </a:lnTo>
                <a:lnTo>
                  <a:pt x="3037" y="2981"/>
                </a:lnTo>
                <a:lnTo>
                  <a:pt x="3043" y="2984"/>
                </a:lnTo>
                <a:lnTo>
                  <a:pt x="3050" y="2986"/>
                </a:lnTo>
                <a:lnTo>
                  <a:pt x="3045" y="3003"/>
                </a:lnTo>
                <a:lnTo>
                  <a:pt x="3040" y="3020"/>
                </a:lnTo>
                <a:lnTo>
                  <a:pt x="3035" y="3037"/>
                </a:lnTo>
                <a:lnTo>
                  <a:pt x="3030" y="3054"/>
                </a:lnTo>
                <a:lnTo>
                  <a:pt x="3019" y="3057"/>
                </a:lnTo>
                <a:lnTo>
                  <a:pt x="3009" y="3063"/>
                </a:lnTo>
                <a:lnTo>
                  <a:pt x="2999" y="3069"/>
                </a:lnTo>
                <a:lnTo>
                  <a:pt x="2990" y="3078"/>
                </a:lnTo>
                <a:lnTo>
                  <a:pt x="3000" y="3050"/>
                </a:lnTo>
                <a:lnTo>
                  <a:pt x="3009" y="3024"/>
                </a:lnTo>
                <a:lnTo>
                  <a:pt x="3019" y="2996"/>
                </a:lnTo>
                <a:lnTo>
                  <a:pt x="3030" y="2970"/>
                </a:lnTo>
                <a:close/>
                <a:moveTo>
                  <a:pt x="3616" y="1649"/>
                </a:moveTo>
                <a:lnTo>
                  <a:pt x="3619" y="1652"/>
                </a:lnTo>
                <a:lnTo>
                  <a:pt x="3623" y="1654"/>
                </a:lnTo>
                <a:lnTo>
                  <a:pt x="3628" y="1655"/>
                </a:lnTo>
                <a:lnTo>
                  <a:pt x="3632" y="1655"/>
                </a:lnTo>
                <a:lnTo>
                  <a:pt x="3639" y="1655"/>
                </a:lnTo>
                <a:lnTo>
                  <a:pt x="3646" y="1653"/>
                </a:lnTo>
                <a:lnTo>
                  <a:pt x="3640" y="1674"/>
                </a:lnTo>
                <a:lnTo>
                  <a:pt x="3634" y="1693"/>
                </a:lnTo>
                <a:lnTo>
                  <a:pt x="3629" y="1713"/>
                </a:lnTo>
                <a:lnTo>
                  <a:pt x="3623" y="1732"/>
                </a:lnTo>
                <a:lnTo>
                  <a:pt x="3617" y="1730"/>
                </a:lnTo>
                <a:lnTo>
                  <a:pt x="3608" y="1729"/>
                </a:lnTo>
                <a:lnTo>
                  <a:pt x="3603" y="1730"/>
                </a:lnTo>
                <a:lnTo>
                  <a:pt x="3598" y="1731"/>
                </a:lnTo>
                <a:lnTo>
                  <a:pt x="3593" y="1733"/>
                </a:lnTo>
                <a:lnTo>
                  <a:pt x="3587" y="1735"/>
                </a:lnTo>
                <a:lnTo>
                  <a:pt x="3594" y="1714"/>
                </a:lnTo>
                <a:lnTo>
                  <a:pt x="3601" y="1692"/>
                </a:lnTo>
                <a:lnTo>
                  <a:pt x="3608" y="1671"/>
                </a:lnTo>
                <a:lnTo>
                  <a:pt x="3616" y="1649"/>
                </a:lnTo>
                <a:close/>
                <a:moveTo>
                  <a:pt x="3670" y="1505"/>
                </a:moveTo>
                <a:lnTo>
                  <a:pt x="3675" y="1506"/>
                </a:lnTo>
                <a:lnTo>
                  <a:pt x="3680" y="1507"/>
                </a:lnTo>
                <a:lnTo>
                  <a:pt x="3687" y="1506"/>
                </a:lnTo>
                <a:lnTo>
                  <a:pt x="3694" y="1504"/>
                </a:lnTo>
                <a:lnTo>
                  <a:pt x="3687" y="1525"/>
                </a:lnTo>
                <a:lnTo>
                  <a:pt x="3681" y="1545"/>
                </a:lnTo>
                <a:lnTo>
                  <a:pt x="3674" y="1566"/>
                </a:lnTo>
                <a:lnTo>
                  <a:pt x="3668" y="1586"/>
                </a:lnTo>
                <a:lnTo>
                  <a:pt x="3662" y="1584"/>
                </a:lnTo>
                <a:lnTo>
                  <a:pt x="3655" y="1583"/>
                </a:lnTo>
                <a:lnTo>
                  <a:pt x="3647" y="1584"/>
                </a:lnTo>
                <a:lnTo>
                  <a:pt x="3638" y="1587"/>
                </a:lnTo>
                <a:lnTo>
                  <a:pt x="3641" y="1578"/>
                </a:lnTo>
                <a:lnTo>
                  <a:pt x="3645" y="1570"/>
                </a:lnTo>
                <a:lnTo>
                  <a:pt x="3648" y="1560"/>
                </a:lnTo>
                <a:lnTo>
                  <a:pt x="3652" y="1552"/>
                </a:lnTo>
                <a:lnTo>
                  <a:pt x="3656" y="1541"/>
                </a:lnTo>
                <a:lnTo>
                  <a:pt x="3660" y="1530"/>
                </a:lnTo>
                <a:lnTo>
                  <a:pt x="3666" y="1517"/>
                </a:lnTo>
                <a:lnTo>
                  <a:pt x="3670" y="1505"/>
                </a:lnTo>
                <a:close/>
                <a:moveTo>
                  <a:pt x="3716" y="1356"/>
                </a:moveTo>
                <a:lnTo>
                  <a:pt x="3721" y="1358"/>
                </a:lnTo>
                <a:lnTo>
                  <a:pt x="3728" y="1359"/>
                </a:lnTo>
                <a:lnTo>
                  <a:pt x="3736" y="1358"/>
                </a:lnTo>
                <a:lnTo>
                  <a:pt x="3743" y="1355"/>
                </a:lnTo>
                <a:lnTo>
                  <a:pt x="3751" y="1351"/>
                </a:lnTo>
                <a:lnTo>
                  <a:pt x="3759" y="1346"/>
                </a:lnTo>
                <a:lnTo>
                  <a:pt x="3758" y="1348"/>
                </a:lnTo>
                <a:lnTo>
                  <a:pt x="3757" y="1349"/>
                </a:lnTo>
                <a:lnTo>
                  <a:pt x="3746" y="1370"/>
                </a:lnTo>
                <a:lnTo>
                  <a:pt x="3737" y="1393"/>
                </a:lnTo>
                <a:lnTo>
                  <a:pt x="3727" y="1416"/>
                </a:lnTo>
                <a:lnTo>
                  <a:pt x="3718" y="1441"/>
                </a:lnTo>
                <a:lnTo>
                  <a:pt x="3715" y="1439"/>
                </a:lnTo>
                <a:lnTo>
                  <a:pt x="3711" y="1438"/>
                </a:lnTo>
                <a:lnTo>
                  <a:pt x="3707" y="1437"/>
                </a:lnTo>
                <a:lnTo>
                  <a:pt x="3702" y="1437"/>
                </a:lnTo>
                <a:lnTo>
                  <a:pt x="3696" y="1437"/>
                </a:lnTo>
                <a:lnTo>
                  <a:pt x="3689" y="1439"/>
                </a:lnTo>
                <a:lnTo>
                  <a:pt x="3695" y="1419"/>
                </a:lnTo>
                <a:lnTo>
                  <a:pt x="3701" y="1399"/>
                </a:lnTo>
                <a:lnTo>
                  <a:pt x="3708" y="1377"/>
                </a:lnTo>
                <a:lnTo>
                  <a:pt x="3716" y="1356"/>
                </a:lnTo>
                <a:close/>
                <a:moveTo>
                  <a:pt x="3922" y="1212"/>
                </a:moveTo>
                <a:lnTo>
                  <a:pt x="3937" y="1210"/>
                </a:lnTo>
                <a:lnTo>
                  <a:pt x="3951" y="1202"/>
                </a:lnTo>
                <a:lnTo>
                  <a:pt x="3962" y="1190"/>
                </a:lnTo>
                <a:lnTo>
                  <a:pt x="3969" y="1177"/>
                </a:lnTo>
                <a:lnTo>
                  <a:pt x="3971" y="1164"/>
                </a:lnTo>
                <a:lnTo>
                  <a:pt x="3967" y="1153"/>
                </a:lnTo>
                <a:lnTo>
                  <a:pt x="3959" y="1146"/>
                </a:lnTo>
                <a:lnTo>
                  <a:pt x="3948" y="1141"/>
                </a:lnTo>
                <a:lnTo>
                  <a:pt x="3953" y="1129"/>
                </a:lnTo>
                <a:lnTo>
                  <a:pt x="3958" y="1115"/>
                </a:lnTo>
                <a:lnTo>
                  <a:pt x="3965" y="1113"/>
                </a:lnTo>
                <a:lnTo>
                  <a:pt x="3970" y="1111"/>
                </a:lnTo>
                <a:lnTo>
                  <a:pt x="3975" y="1110"/>
                </a:lnTo>
                <a:lnTo>
                  <a:pt x="3979" y="1110"/>
                </a:lnTo>
                <a:lnTo>
                  <a:pt x="3988" y="1134"/>
                </a:lnTo>
                <a:lnTo>
                  <a:pt x="3976" y="1179"/>
                </a:lnTo>
                <a:lnTo>
                  <a:pt x="3951" y="1232"/>
                </a:lnTo>
                <a:lnTo>
                  <a:pt x="3921" y="1278"/>
                </a:lnTo>
                <a:lnTo>
                  <a:pt x="3912" y="1255"/>
                </a:lnTo>
                <a:lnTo>
                  <a:pt x="3907" y="1242"/>
                </a:lnTo>
                <a:lnTo>
                  <a:pt x="3909" y="1230"/>
                </a:lnTo>
                <a:lnTo>
                  <a:pt x="3918" y="1211"/>
                </a:lnTo>
                <a:lnTo>
                  <a:pt x="3920" y="1212"/>
                </a:lnTo>
                <a:lnTo>
                  <a:pt x="3922" y="1212"/>
                </a:lnTo>
                <a:close/>
                <a:moveTo>
                  <a:pt x="4199" y="618"/>
                </a:moveTo>
                <a:lnTo>
                  <a:pt x="4199" y="634"/>
                </a:lnTo>
                <a:lnTo>
                  <a:pt x="4197" y="643"/>
                </a:lnTo>
                <a:lnTo>
                  <a:pt x="4193" y="653"/>
                </a:lnTo>
                <a:lnTo>
                  <a:pt x="4185" y="666"/>
                </a:lnTo>
                <a:lnTo>
                  <a:pt x="4185" y="654"/>
                </a:lnTo>
                <a:lnTo>
                  <a:pt x="4187" y="642"/>
                </a:lnTo>
                <a:lnTo>
                  <a:pt x="4192" y="630"/>
                </a:lnTo>
                <a:lnTo>
                  <a:pt x="4199" y="618"/>
                </a:lnTo>
                <a:close/>
                <a:moveTo>
                  <a:pt x="4553" y="731"/>
                </a:moveTo>
                <a:lnTo>
                  <a:pt x="4554" y="730"/>
                </a:lnTo>
                <a:lnTo>
                  <a:pt x="4554" y="730"/>
                </a:lnTo>
                <a:lnTo>
                  <a:pt x="4555" y="727"/>
                </a:lnTo>
                <a:lnTo>
                  <a:pt x="4556" y="722"/>
                </a:lnTo>
                <a:lnTo>
                  <a:pt x="4553" y="731"/>
                </a:lnTo>
                <a:close/>
                <a:moveTo>
                  <a:pt x="2051" y="7406"/>
                </a:moveTo>
                <a:lnTo>
                  <a:pt x="2056" y="7410"/>
                </a:lnTo>
                <a:lnTo>
                  <a:pt x="2061" y="7414"/>
                </a:lnTo>
                <a:lnTo>
                  <a:pt x="2068" y="7416"/>
                </a:lnTo>
                <a:lnTo>
                  <a:pt x="2075" y="7417"/>
                </a:lnTo>
                <a:lnTo>
                  <a:pt x="2071" y="7432"/>
                </a:lnTo>
                <a:lnTo>
                  <a:pt x="2067" y="7447"/>
                </a:lnTo>
                <a:lnTo>
                  <a:pt x="2062" y="7463"/>
                </a:lnTo>
                <a:lnTo>
                  <a:pt x="2058" y="7477"/>
                </a:lnTo>
                <a:lnTo>
                  <a:pt x="2049" y="7478"/>
                </a:lnTo>
                <a:lnTo>
                  <a:pt x="2039" y="7481"/>
                </a:lnTo>
                <a:lnTo>
                  <a:pt x="2031" y="7484"/>
                </a:lnTo>
                <a:lnTo>
                  <a:pt x="2023" y="7490"/>
                </a:lnTo>
                <a:lnTo>
                  <a:pt x="2028" y="7475"/>
                </a:lnTo>
                <a:lnTo>
                  <a:pt x="2032" y="7460"/>
                </a:lnTo>
                <a:lnTo>
                  <a:pt x="2037" y="7443"/>
                </a:lnTo>
                <a:lnTo>
                  <a:pt x="2042" y="7427"/>
                </a:lnTo>
                <a:lnTo>
                  <a:pt x="2047" y="7416"/>
                </a:lnTo>
                <a:lnTo>
                  <a:pt x="2051" y="7406"/>
                </a:lnTo>
                <a:close/>
                <a:moveTo>
                  <a:pt x="2981" y="3537"/>
                </a:moveTo>
                <a:lnTo>
                  <a:pt x="2979" y="3544"/>
                </a:lnTo>
                <a:lnTo>
                  <a:pt x="2978" y="3550"/>
                </a:lnTo>
                <a:lnTo>
                  <a:pt x="2979" y="3555"/>
                </a:lnTo>
                <a:lnTo>
                  <a:pt x="2980" y="3561"/>
                </a:lnTo>
                <a:lnTo>
                  <a:pt x="2975" y="3576"/>
                </a:lnTo>
                <a:lnTo>
                  <a:pt x="2970" y="3593"/>
                </a:lnTo>
                <a:lnTo>
                  <a:pt x="2963" y="3613"/>
                </a:lnTo>
                <a:lnTo>
                  <a:pt x="2955" y="3638"/>
                </a:lnTo>
                <a:lnTo>
                  <a:pt x="2953" y="3625"/>
                </a:lnTo>
                <a:lnTo>
                  <a:pt x="2956" y="3607"/>
                </a:lnTo>
                <a:lnTo>
                  <a:pt x="2965" y="3575"/>
                </a:lnTo>
                <a:lnTo>
                  <a:pt x="2982" y="3518"/>
                </a:lnTo>
                <a:lnTo>
                  <a:pt x="2987" y="3518"/>
                </a:lnTo>
                <a:lnTo>
                  <a:pt x="2989" y="3520"/>
                </a:lnTo>
                <a:lnTo>
                  <a:pt x="2984" y="3529"/>
                </a:lnTo>
                <a:lnTo>
                  <a:pt x="2981" y="3537"/>
                </a:lnTo>
                <a:close/>
                <a:moveTo>
                  <a:pt x="3016" y="3247"/>
                </a:moveTo>
                <a:lnTo>
                  <a:pt x="3011" y="3256"/>
                </a:lnTo>
                <a:lnTo>
                  <a:pt x="3006" y="3266"/>
                </a:lnTo>
                <a:lnTo>
                  <a:pt x="3006" y="3264"/>
                </a:lnTo>
                <a:lnTo>
                  <a:pt x="3006" y="3262"/>
                </a:lnTo>
                <a:lnTo>
                  <a:pt x="3011" y="3255"/>
                </a:lnTo>
                <a:lnTo>
                  <a:pt x="3016" y="3247"/>
                </a:lnTo>
                <a:close/>
                <a:moveTo>
                  <a:pt x="3018" y="3239"/>
                </a:moveTo>
                <a:lnTo>
                  <a:pt x="3020" y="3231"/>
                </a:lnTo>
                <a:lnTo>
                  <a:pt x="3019" y="3223"/>
                </a:lnTo>
                <a:lnTo>
                  <a:pt x="3017" y="3216"/>
                </a:lnTo>
                <a:lnTo>
                  <a:pt x="3013" y="3211"/>
                </a:lnTo>
                <a:lnTo>
                  <a:pt x="3018" y="3198"/>
                </a:lnTo>
                <a:lnTo>
                  <a:pt x="3023" y="3186"/>
                </a:lnTo>
                <a:lnTo>
                  <a:pt x="3028" y="3173"/>
                </a:lnTo>
                <a:lnTo>
                  <a:pt x="3033" y="3158"/>
                </a:lnTo>
                <a:lnTo>
                  <a:pt x="3031" y="3182"/>
                </a:lnTo>
                <a:lnTo>
                  <a:pt x="3028" y="3204"/>
                </a:lnTo>
                <a:lnTo>
                  <a:pt x="3024" y="3222"/>
                </a:lnTo>
                <a:lnTo>
                  <a:pt x="3018" y="3239"/>
                </a:lnTo>
                <a:close/>
                <a:moveTo>
                  <a:pt x="3200" y="3018"/>
                </a:moveTo>
                <a:lnTo>
                  <a:pt x="3203" y="3004"/>
                </a:lnTo>
                <a:lnTo>
                  <a:pt x="3206" y="2991"/>
                </a:lnTo>
                <a:lnTo>
                  <a:pt x="3214" y="2990"/>
                </a:lnTo>
                <a:lnTo>
                  <a:pt x="3222" y="2988"/>
                </a:lnTo>
                <a:lnTo>
                  <a:pt x="3230" y="2984"/>
                </a:lnTo>
                <a:lnTo>
                  <a:pt x="3238" y="2980"/>
                </a:lnTo>
                <a:lnTo>
                  <a:pt x="3231" y="2991"/>
                </a:lnTo>
                <a:lnTo>
                  <a:pt x="3224" y="3001"/>
                </a:lnTo>
                <a:lnTo>
                  <a:pt x="3213" y="3009"/>
                </a:lnTo>
                <a:lnTo>
                  <a:pt x="3200" y="3018"/>
                </a:lnTo>
                <a:close/>
                <a:moveTo>
                  <a:pt x="3231" y="3193"/>
                </a:moveTo>
                <a:lnTo>
                  <a:pt x="3233" y="3183"/>
                </a:lnTo>
                <a:lnTo>
                  <a:pt x="3236" y="3173"/>
                </a:lnTo>
                <a:lnTo>
                  <a:pt x="3238" y="3164"/>
                </a:lnTo>
                <a:lnTo>
                  <a:pt x="3241" y="3154"/>
                </a:lnTo>
                <a:lnTo>
                  <a:pt x="3245" y="3145"/>
                </a:lnTo>
                <a:lnTo>
                  <a:pt x="3251" y="3140"/>
                </a:lnTo>
                <a:lnTo>
                  <a:pt x="3257" y="3138"/>
                </a:lnTo>
                <a:lnTo>
                  <a:pt x="3262" y="3140"/>
                </a:lnTo>
                <a:lnTo>
                  <a:pt x="3266" y="3154"/>
                </a:lnTo>
                <a:lnTo>
                  <a:pt x="3262" y="3171"/>
                </a:lnTo>
                <a:lnTo>
                  <a:pt x="3251" y="3186"/>
                </a:lnTo>
                <a:lnTo>
                  <a:pt x="3231" y="3193"/>
                </a:lnTo>
                <a:close/>
                <a:moveTo>
                  <a:pt x="3287" y="3010"/>
                </a:moveTo>
                <a:lnTo>
                  <a:pt x="3294" y="3027"/>
                </a:lnTo>
                <a:lnTo>
                  <a:pt x="3295" y="3042"/>
                </a:lnTo>
                <a:lnTo>
                  <a:pt x="3292" y="3053"/>
                </a:lnTo>
                <a:lnTo>
                  <a:pt x="3287" y="3057"/>
                </a:lnTo>
                <a:lnTo>
                  <a:pt x="3283" y="3056"/>
                </a:lnTo>
                <a:lnTo>
                  <a:pt x="3278" y="3054"/>
                </a:lnTo>
                <a:lnTo>
                  <a:pt x="3274" y="3052"/>
                </a:lnTo>
                <a:lnTo>
                  <a:pt x="3273" y="3050"/>
                </a:lnTo>
                <a:lnTo>
                  <a:pt x="3272" y="3039"/>
                </a:lnTo>
                <a:lnTo>
                  <a:pt x="3274" y="3029"/>
                </a:lnTo>
                <a:lnTo>
                  <a:pt x="3279" y="3020"/>
                </a:lnTo>
                <a:lnTo>
                  <a:pt x="3287" y="3010"/>
                </a:lnTo>
                <a:close/>
                <a:moveTo>
                  <a:pt x="3548" y="1952"/>
                </a:moveTo>
                <a:lnTo>
                  <a:pt x="3547" y="1952"/>
                </a:lnTo>
                <a:lnTo>
                  <a:pt x="3546" y="1951"/>
                </a:lnTo>
                <a:lnTo>
                  <a:pt x="3547" y="1951"/>
                </a:lnTo>
                <a:lnTo>
                  <a:pt x="3548" y="1951"/>
                </a:lnTo>
                <a:lnTo>
                  <a:pt x="3548" y="1952"/>
                </a:lnTo>
                <a:lnTo>
                  <a:pt x="3548" y="1952"/>
                </a:lnTo>
                <a:close/>
                <a:moveTo>
                  <a:pt x="4055" y="1349"/>
                </a:moveTo>
                <a:lnTo>
                  <a:pt x="4048" y="1362"/>
                </a:lnTo>
                <a:lnTo>
                  <a:pt x="4038" y="1374"/>
                </a:lnTo>
                <a:lnTo>
                  <a:pt x="4029" y="1386"/>
                </a:lnTo>
                <a:lnTo>
                  <a:pt x="4021" y="1395"/>
                </a:lnTo>
                <a:lnTo>
                  <a:pt x="4023" y="1386"/>
                </a:lnTo>
                <a:lnTo>
                  <a:pt x="4026" y="1376"/>
                </a:lnTo>
                <a:lnTo>
                  <a:pt x="4028" y="1369"/>
                </a:lnTo>
                <a:lnTo>
                  <a:pt x="4030" y="1361"/>
                </a:lnTo>
                <a:lnTo>
                  <a:pt x="4037" y="1359"/>
                </a:lnTo>
                <a:lnTo>
                  <a:pt x="4044" y="1357"/>
                </a:lnTo>
                <a:lnTo>
                  <a:pt x="4050" y="1353"/>
                </a:lnTo>
                <a:lnTo>
                  <a:pt x="4055" y="1349"/>
                </a:lnTo>
                <a:close/>
                <a:moveTo>
                  <a:pt x="2333" y="6529"/>
                </a:moveTo>
                <a:lnTo>
                  <a:pt x="2338" y="6533"/>
                </a:lnTo>
                <a:lnTo>
                  <a:pt x="2344" y="6536"/>
                </a:lnTo>
                <a:lnTo>
                  <a:pt x="2351" y="6538"/>
                </a:lnTo>
                <a:lnTo>
                  <a:pt x="2359" y="6539"/>
                </a:lnTo>
                <a:lnTo>
                  <a:pt x="2370" y="6538"/>
                </a:lnTo>
                <a:lnTo>
                  <a:pt x="2381" y="6535"/>
                </a:lnTo>
                <a:lnTo>
                  <a:pt x="2380" y="6543"/>
                </a:lnTo>
                <a:lnTo>
                  <a:pt x="2377" y="6552"/>
                </a:lnTo>
                <a:lnTo>
                  <a:pt x="2376" y="6562"/>
                </a:lnTo>
                <a:lnTo>
                  <a:pt x="2374" y="6573"/>
                </a:lnTo>
                <a:lnTo>
                  <a:pt x="2372" y="6584"/>
                </a:lnTo>
                <a:lnTo>
                  <a:pt x="2370" y="6594"/>
                </a:lnTo>
                <a:lnTo>
                  <a:pt x="2365" y="6590"/>
                </a:lnTo>
                <a:lnTo>
                  <a:pt x="2359" y="6587"/>
                </a:lnTo>
                <a:lnTo>
                  <a:pt x="2352" y="6586"/>
                </a:lnTo>
                <a:lnTo>
                  <a:pt x="2345" y="6585"/>
                </a:lnTo>
                <a:lnTo>
                  <a:pt x="2326" y="6588"/>
                </a:lnTo>
                <a:lnTo>
                  <a:pt x="2310" y="6596"/>
                </a:lnTo>
                <a:lnTo>
                  <a:pt x="2295" y="6608"/>
                </a:lnTo>
                <a:lnTo>
                  <a:pt x="2283" y="6624"/>
                </a:lnTo>
                <a:lnTo>
                  <a:pt x="2289" y="6608"/>
                </a:lnTo>
                <a:lnTo>
                  <a:pt x="2294" y="6593"/>
                </a:lnTo>
                <a:lnTo>
                  <a:pt x="2306" y="6578"/>
                </a:lnTo>
                <a:lnTo>
                  <a:pt x="2316" y="6562"/>
                </a:lnTo>
                <a:lnTo>
                  <a:pt x="2324" y="6546"/>
                </a:lnTo>
                <a:lnTo>
                  <a:pt x="2333" y="6529"/>
                </a:lnTo>
                <a:close/>
                <a:moveTo>
                  <a:pt x="2371" y="6436"/>
                </a:moveTo>
                <a:lnTo>
                  <a:pt x="2375" y="6431"/>
                </a:lnTo>
                <a:lnTo>
                  <a:pt x="2382" y="6427"/>
                </a:lnTo>
                <a:lnTo>
                  <a:pt x="2389" y="6422"/>
                </a:lnTo>
                <a:lnTo>
                  <a:pt x="2396" y="6419"/>
                </a:lnTo>
                <a:lnTo>
                  <a:pt x="2397" y="6430"/>
                </a:lnTo>
                <a:lnTo>
                  <a:pt x="2398" y="6437"/>
                </a:lnTo>
                <a:lnTo>
                  <a:pt x="2395" y="6437"/>
                </a:lnTo>
                <a:lnTo>
                  <a:pt x="2392" y="6437"/>
                </a:lnTo>
                <a:lnTo>
                  <a:pt x="2386" y="6437"/>
                </a:lnTo>
                <a:lnTo>
                  <a:pt x="2380" y="6438"/>
                </a:lnTo>
                <a:lnTo>
                  <a:pt x="2373" y="6440"/>
                </a:lnTo>
                <a:lnTo>
                  <a:pt x="2368" y="6442"/>
                </a:lnTo>
                <a:lnTo>
                  <a:pt x="2369" y="6439"/>
                </a:lnTo>
                <a:lnTo>
                  <a:pt x="2371" y="6436"/>
                </a:lnTo>
                <a:close/>
                <a:moveTo>
                  <a:pt x="2486" y="6098"/>
                </a:moveTo>
                <a:lnTo>
                  <a:pt x="2493" y="6099"/>
                </a:lnTo>
                <a:lnTo>
                  <a:pt x="2500" y="6100"/>
                </a:lnTo>
                <a:lnTo>
                  <a:pt x="2503" y="6100"/>
                </a:lnTo>
                <a:lnTo>
                  <a:pt x="2505" y="6099"/>
                </a:lnTo>
                <a:lnTo>
                  <a:pt x="2503" y="6110"/>
                </a:lnTo>
                <a:lnTo>
                  <a:pt x="2501" y="6120"/>
                </a:lnTo>
                <a:lnTo>
                  <a:pt x="2497" y="6130"/>
                </a:lnTo>
                <a:lnTo>
                  <a:pt x="2494" y="6140"/>
                </a:lnTo>
                <a:lnTo>
                  <a:pt x="2491" y="6139"/>
                </a:lnTo>
                <a:lnTo>
                  <a:pt x="2488" y="6139"/>
                </a:lnTo>
                <a:lnTo>
                  <a:pt x="2481" y="6140"/>
                </a:lnTo>
                <a:lnTo>
                  <a:pt x="2473" y="6141"/>
                </a:lnTo>
                <a:lnTo>
                  <a:pt x="2476" y="6133"/>
                </a:lnTo>
                <a:lnTo>
                  <a:pt x="2479" y="6123"/>
                </a:lnTo>
                <a:lnTo>
                  <a:pt x="2482" y="6111"/>
                </a:lnTo>
                <a:lnTo>
                  <a:pt x="2486" y="6098"/>
                </a:lnTo>
                <a:close/>
                <a:moveTo>
                  <a:pt x="2532" y="5949"/>
                </a:moveTo>
                <a:lnTo>
                  <a:pt x="2539" y="5951"/>
                </a:lnTo>
                <a:lnTo>
                  <a:pt x="2547" y="5952"/>
                </a:lnTo>
                <a:lnTo>
                  <a:pt x="2546" y="5964"/>
                </a:lnTo>
                <a:lnTo>
                  <a:pt x="2544" y="5974"/>
                </a:lnTo>
                <a:lnTo>
                  <a:pt x="2541" y="5982"/>
                </a:lnTo>
                <a:lnTo>
                  <a:pt x="2538" y="5991"/>
                </a:lnTo>
                <a:lnTo>
                  <a:pt x="2537" y="5991"/>
                </a:lnTo>
                <a:lnTo>
                  <a:pt x="2536" y="5990"/>
                </a:lnTo>
                <a:lnTo>
                  <a:pt x="2527" y="5991"/>
                </a:lnTo>
                <a:lnTo>
                  <a:pt x="2518" y="5993"/>
                </a:lnTo>
                <a:lnTo>
                  <a:pt x="2522" y="5983"/>
                </a:lnTo>
                <a:lnTo>
                  <a:pt x="2525" y="5973"/>
                </a:lnTo>
                <a:lnTo>
                  <a:pt x="2528" y="5962"/>
                </a:lnTo>
                <a:lnTo>
                  <a:pt x="2532" y="5949"/>
                </a:lnTo>
                <a:close/>
                <a:moveTo>
                  <a:pt x="3448" y="2487"/>
                </a:moveTo>
                <a:lnTo>
                  <a:pt x="3443" y="2481"/>
                </a:lnTo>
                <a:lnTo>
                  <a:pt x="3440" y="2475"/>
                </a:lnTo>
                <a:lnTo>
                  <a:pt x="3450" y="2432"/>
                </a:lnTo>
                <a:lnTo>
                  <a:pt x="3456" y="2413"/>
                </a:lnTo>
                <a:lnTo>
                  <a:pt x="3462" y="2405"/>
                </a:lnTo>
                <a:lnTo>
                  <a:pt x="3469" y="2399"/>
                </a:lnTo>
                <a:lnTo>
                  <a:pt x="3472" y="2421"/>
                </a:lnTo>
                <a:lnTo>
                  <a:pt x="3469" y="2437"/>
                </a:lnTo>
                <a:lnTo>
                  <a:pt x="3462" y="2457"/>
                </a:lnTo>
                <a:lnTo>
                  <a:pt x="3448" y="2487"/>
                </a:lnTo>
                <a:close/>
                <a:moveTo>
                  <a:pt x="2032" y="7882"/>
                </a:moveTo>
                <a:lnTo>
                  <a:pt x="2031" y="7876"/>
                </a:lnTo>
                <a:lnTo>
                  <a:pt x="2032" y="7873"/>
                </a:lnTo>
                <a:lnTo>
                  <a:pt x="2035" y="7866"/>
                </a:lnTo>
                <a:lnTo>
                  <a:pt x="2042" y="7855"/>
                </a:lnTo>
                <a:lnTo>
                  <a:pt x="2043" y="7863"/>
                </a:lnTo>
                <a:lnTo>
                  <a:pt x="2042" y="7870"/>
                </a:lnTo>
                <a:lnTo>
                  <a:pt x="2038" y="7877"/>
                </a:lnTo>
                <a:lnTo>
                  <a:pt x="2032" y="7882"/>
                </a:lnTo>
                <a:close/>
                <a:moveTo>
                  <a:pt x="2130" y="7384"/>
                </a:moveTo>
                <a:lnTo>
                  <a:pt x="2128" y="7408"/>
                </a:lnTo>
                <a:lnTo>
                  <a:pt x="2121" y="7430"/>
                </a:lnTo>
                <a:lnTo>
                  <a:pt x="2111" y="7453"/>
                </a:lnTo>
                <a:lnTo>
                  <a:pt x="2099" y="7476"/>
                </a:lnTo>
                <a:lnTo>
                  <a:pt x="2101" y="7457"/>
                </a:lnTo>
                <a:lnTo>
                  <a:pt x="2103" y="7439"/>
                </a:lnTo>
                <a:lnTo>
                  <a:pt x="2106" y="7422"/>
                </a:lnTo>
                <a:lnTo>
                  <a:pt x="2110" y="7406"/>
                </a:lnTo>
                <a:lnTo>
                  <a:pt x="2116" y="7401"/>
                </a:lnTo>
                <a:lnTo>
                  <a:pt x="2121" y="7396"/>
                </a:lnTo>
                <a:lnTo>
                  <a:pt x="2126" y="7390"/>
                </a:lnTo>
                <a:lnTo>
                  <a:pt x="2130" y="7384"/>
                </a:lnTo>
                <a:close/>
                <a:moveTo>
                  <a:pt x="2214" y="7033"/>
                </a:moveTo>
                <a:lnTo>
                  <a:pt x="2211" y="7032"/>
                </a:lnTo>
                <a:lnTo>
                  <a:pt x="2208" y="7032"/>
                </a:lnTo>
                <a:lnTo>
                  <a:pt x="2208" y="7028"/>
                </a:lnTo>
                <a:lnTo>
                  <a:pt x="2209" y="7025"/>
                </a:lnTo>
                <a:lnTo>
                  <a:pt x="2212" y="7026"/>
                </a:lnTo>
                <a:lnTo>
                  <a:pt x="2214" y="7027"/>
                </a:lnTo>
                <a:lnTo>
                  <a:pt x="2215" y="7028"/>
                </a:lnTo>
                <a:lnTo>
                  <a:pt x="2214" y="7033"/>
                </a:lnTo>
                <a:close/>
                <a:moveTo>
                  <a:pt x="2237" y="6872"/>
                </a:moveTo>
                <a:lnTo>
                  <a:pt x="2238" y="6858"/>
                </a:lnTo>
                <a:lnTo>
                  <a:pt x="2238" y="6845"/>
                </a:lnTo>
                <a:lnTo>
                  <a:pt x="2239" y="6832"/>
                </a:lnTo>
                <a:lnTo>
                  <a:pt x="2239" y="6822"/>
                </a:lnTo>
                <a:lnTo>
                  <a:pt x="2244" y="6826"/>
                </a:lnTo>
                <a:lnTo>
                  <a:pt x="2250" y="6829"/>
                </a:lnTo>
                <a:lnTo>
                  <a:pt x="2257" y="6831"/>
                </a:lnTo>
                <a:lnTo>
                  <a:pt x="2265" y="6832"/>
                </a:lnTo>
                <a:lnTo>
                  <a:pt x="2272" y="6831"/>
                </a:lnTo>
                <a:lnTo>
                  <a:pt x="2278" y="6830"/>
                </a:lnTo>
                <a:lnTo>
                  <a:pt x="2285" y="6828"/>
                </a:lnTo>
                <a:lnTo>
                  <a:pt x="2292" y="6825"/>
                </a:lnTo>
                <a:lnTo>
                  <a:pt x="2288" y="6833"/>
                </a:lnTo>
                <a:lnTo>
                  <a:pt x="2280" y="6845"/>
                </a:lnTo>
                <a:lnTo>
                  <a:pt x="2268" y="6861"/>
                </a:lnTo>
                <a:lnTo>
                  <a:pt x="2251" y="6882"/>
                </a:lnTo>
                <a:lnTo>
                  <a:pt x="2250" y="6882"/>
                </a:lnTo>
                <a:lnTo>
                  <a:pt x="2249" y="6882"/>
                </a:lnTo>
                <a:lnTo>
                  <a:pt x="2245" y="6882"/>
                </a:lnTo>
                <a:lnTo>
                  <a:pt x="2242" y="6883"/>
                </a:lnTo>
                <a:lnTo>
                  <a:pt x="2238" y="6877"/>
                </a:lnTo>
                <a:lnTo>
                  <a:pt x="2237" y="6872"/>
                </a:lnTo>
                <a:close/>
                <a:moveTo>
                  <a:pt x="3556" y="2464"/>
                </a:moveTo>
                <a:lnTo>
                  <a:pt x="3555" y="2470"/>
                </a:lnTo>
                <a:lnTo>
                  <a:pt x="3553" y="2479"/>
                </a:lnTo>
                <a:lnTo>
                  <a:pt x="3550" y="2473"/>
                </a:lnTo>
                <a:lnTo>
                  <a:pt x="3546" y="2468"/>
                </a:lnTo>
                <a:lnTo>
                  <a:pt x="3541" y="2464"/>
                </a:lnTo>
                <a:lnTo>
                  <a:pt x="3535" y="2462"/>
                </a:lnTo>
                <a:lnTo>
                  <a:pt x="3535" y="2461"/>
                </a:lnTo>
                <a:lnTo>
                  <a:pt x="3535" y="2460"/>
                </a:lnTo>
                <a:lnTo>
                  <a:pt x="3544" y="2446"/>
                </a:lnTo>
                <a:lnTo>
                  <a:pt x="3551" y="2447"/>
                </a:lnTo>
                <a:lnTo>
                  <a:pt x="3555" y="2456"/>
                </a:lnTo>
                <a:lnTo>
                  <a:pt x="3556" y="2464"/>
                </a:lnTo>
                <a:close/>
                <a:moveTo>
                  <a:pt x="3620" y="2242"/>
                </a:moveTo>
                <a:lnTo>
                  <a:pt x="3612" y="2264"/>
                </a:lnTo>
                <a:lnTo>
                  <a:pt x="3606" y="2278"/>
                </a:lnTo>
                <a:lnTo>
                  <a:pt x="3598" y="2281"/>
                </a:lnTo>
                <a:lnTo>
                  <a:pt x="3589" y="2273"/>
                </a:lnTo>
                <a:lnTo>
                  <a:pt x="3588" y="2269"/>
                </a:lnTo>
                <a:lnTo>
                  <a:pt x="3588" y="2263"/>
                </a:lnTo>
                <a:lnTo>
                  <a:pt x="3589" y="2258"/>
                </a:lnTo>
                <a:lnTo>
                  <a:pt x="3590" y="2252"/>
                </a:lnTo>
                <a:lnTo>
                  <a:pt x="3598" y="2251"/>
                </a:lnTo>
                <a:lnTo>
                  <a:pt x="3605" y="2249"/>
                </a:lnTo>
                <a:lnTo>
                  <a:pt x="3612" y="2246"/>
                </a:lnTo>
                <a:lnTo>
                  <a:pt x="3620" y="2242"/>
                </a:lnTo>
                <a:close/>
                <a:moveTo>
                  <a:pt x="3637" y="2166"/>
                </a:moveTo>
                <a:lnTo>
                  <a:pt x="3636" y="2169"/>
                </a:lnTo>
                <a:lnTo>
                  <a:pt x="3636" y="2173"/>
                </a:lnTo>
                <a:lnTo>
                  <a:pt x="3629" y="2168"/>
                </a:lnTo>
                <a:lnTo>
                  <a:pt x="3621" y="2166"/>
                </a:lnTo>
                <a:lnTo>
                  <a:pt x="3625" y="2156"/>
                </a:lnTo>
                <a:lnTo>
                  <a:pt x="3629" y="2146"/>
                </a:lnTo>
                <a:lnTo>
                  <a:pt x="3632" y="2152"/>
                </a:lnTo>
                <a:lnTo>
                  <a:pt x="3635" y="2158"/>
                </a:lnTo>
                <a:lnTo>
                  <a:pt x="3637" y="2162"/>
                </a:lnTo>
                <a:lnTo>
                  <a:pt x="3637" y="2166"/>
                </a:lnTo>
                <a:close/>
                <a:moveTo>
                  <a:pt x="3781" y="1738"/>
                </a:moveTo>
                <a:lnTo>
                  <a:pt x="3778" y="1734"/>
                </a:lnTo>
                <a:lnTo>
                  <a:pt x="3773" y="1731"/>
                </a:lnTo>
                <a:lnTo>
                  <a:pt x="3768" y="1729"/>
                </a:lnTo>
                <a:lnTo>
                  <a:pt x="3763" y="1728"/>
                </a:lnTo>
                <a:lnTo>
                  <a:pt x="3770" y="1722"/>
                </a:lnTo>
                <a:lnTo>
                  <a:pt x="3776" y="1723"/>
                </a:lnTo>
                <a:lnTo>
                  <a:pt x="3780" y="1728"/>
                </a:lnTo>
                <a:lnTo>
                  <a:pt x="3781" y="1738"/>
                </a:lnTo>
                <a:close/>
                <a:moveTo>
                  <a:pt x="3880" y="1683"/>
                </a:moveTo>
                <a:lnTo>
                  <a:pt x="3880" y="1698"/>
                </a:lnTo>
                <a:lnTo>
                  <a:pt x="3878" y="1713"/>
                </a:lnTo>
                <a:lnTo>
                  <a:pt x="3873" y="1727"/>
                </a:lnTo>
                <a:lnTo>
                  <a:pt x="3869" y="1740"/>
                </a:lnTo>
                <a:lnTo>
                  <a:pt x="3863" y="1746"/>
                </a:lnTo>
                <a:lnTo>
                  <a:pt x="3857" y="1753"/>
                </a:lnTo>
                <a:lnTo>
                  <a:pt x="3853" y="1760"/>
                </a:lnTo>
                <a:lnTo>
                  <a:pt x="3849" y="1767"/>
                </a:lnTo>
                <a:lnTo>
                  <a:pt x="3848" y="1773"/>
                </a:lnTo>
                <a:lnTo>
                  <a:pt x="3847" y="1779"/>
                </a:lnTo>
                <a:lnTo>
                  <a:pt x="3847" y="1784"/>
                </a:lnTo>
                <a:lnTo>
                  <a:pt x="3848" y="1789"/>
                </a:lnTo>
                <a:lnTo>
                  <a:pt x="3837" y="1805"/>
                </a:lnTo>
                <a:lnTo>
                  <a:pt x="3827" y="1819"/>
                </a:lnTo>
                <a:lnTo>
                  <a:pt x="3816" y="1834"/>
                </a:lnTo>
                <a:lnTo>
                  <a:pt x="3805" y="1849"/>
                </a:lnTo>
                <a:lnTo>
                  <a:pt x="3798" y="1848"/>
                </a:lnTo>
                <a:lnTo>
                  <a:pt x="3793" y="1843"/>
                </a:lnTo>
                <a:lnTo>
                  <a:pt x="3789" y="1837"/>
                </a:lnTo>
                <a:lnTo>
                  <a:pt x="3787" y="1832"/>
                </a:lnTo>
                <a:lnTo>
                  <a:pt x="3792" y="1802"/>
                </a:lnTo>
                <a:lnTo>
                  <a:pt x="3799" y="1772"/>
                </a:lnTo>
                <a:lnTo>
                  <a:pt x="3809" y="1743"/>
                </a:lnTo>
                <a:lnTo>
                  <a:pt x="3822" y="1717"/>
                </a:lnTo>
                <a:lnTo>
                  <a:pt x="3841" y="1683"/>
                </a:lnTo>
                <a:lnTo>
                  <a:pt x="3857" y="1647"/>
                </a:lnTo>
                <a:lnTo>
                  <a:pt x="3871" y="1609"/>
                </a:lnTo>
                <a:lnTo>
                  <a:pt x="3887" y="1570"/>
                </a:lnTo>
                <a:lnTo>
                  <a:pt x="3895" y="1601"/>
                </a:lnTo>
                <a:lnTo>
                  <a:pt x="3890" y="1630"/>
                </a:lnTo>
                <a:lnTo>
                  <a:pt x="3882" y="1657"/>
                </a:lnTo>
                <a:lnTo>
                  <a:pt x="3880" y="1683"/>
                </a:lnTo>
                <a:close/>
                <a:moveTo>
                  <a:pt x="3935" y="1751"/>
                </a:moveTo>
                <a:lnTo>
                  <a:pt x="3934" y="1745"/>
                </a:lnTo>
                <a:lnTo>
                  <a:pt x="3932" y="1739"/>
                </a:lnTo>
                <a:lnTo>
                  <a:pt x="3928" y="1734"/>
                </a:lnTo>
                <a:lnTo>
                  <a:pt x="3924" y="1730"/>
                </a:lnTo>
                <a:lnTo>
                  <a:pt x="3928" y="1725"/>
                </a:lnTo>
                <a:lnTo>
                  <a:pt x="3932" y="1721"/>
                </a:lnTo>
                <a:lnTo>
                  <a:pt x="3937" y="1728"/>
                </a:lnTo>
                <a:lnTo>
                  <a:pt x="3939" y="1733"/>
                </a:lnTo>
                <a:lnTo>
                  <a:pt x="3938" y="1742"/>
                </a:lnTo>
                <a:lnTo>
                  <a:pt x="3935" y="1751"/>
                </a:lnTo>
                <a:close/>
                <a:moveTo>
                  <a:pt x="3379" y="3537"/>
                </a:moveTo>
                <a:lnTo>
                  <a:pt x="3381" y="3528"/>
                </a:lnTo>
                <a:lnTo>
                  <a:pt x="3381" y="3519"/>
                </a:lnTo>
                <a:lnTo>
                  <a:pt x="3380" y="3511"/>
                </a:lnTo>
                <a:lnTo>
                  <a:pt x="3378" y="3503"/>
                </a:lnTo>
                <a:lnTo>
                  <a:pt x="3384" y="3485"/>
                </a:lnTo>
                <a:lnTo>
                  <a:pt x="3390" y="3466"/>
                </a:lnTo>
                <a:lnTo>
                  <a:pt x="3397" y="3448"/>
                </a:lnTo>
                <a:lnTo>
                  <a:pt x="3403" y="3429"/>
                </a:lnTo>
                <a:lnTo>
                  <a:pt x="3403" y="3464"/>
                </a:lnTo>
                <a:lnTo>
                  <a:pt x="3391" y="3518"/>
                </a:lnTo>
                <a:lnTo>
                  <a:pt x="3374" y="3582"/>
                </a:lnTo>
                <a:lnTo>
                  <a:pt x="3361" y="3642"/>
                </a:lnTo>
                <a:lnTo>
                  <a:pt x="3345" y="3699"/>
                </a:lnTo>
                <a:lnTo>
                  <a:pt x="3323" y="3759"/>
                </a:lnTo>
                <a:lnTo>
                  <a:pt x="3303" y="3817"/>
                </a:lnTo>
                <a:lnTo>
                  <a:pt x="3293" y="3863"/>
                </a:lnTo>
                <a:lnTo>
                  <a:pt x="3286" y="3910"/>
                </a:lnTo>
                <a:lnTo>
                  <a:pt x="3272" y="3955"/>
                </a:lnTo>
                <a:lnTo>
                  <a:pt x="3257" y="3999"/>
                </a:lnTo>
                <a:lnTo>
                  <a:pt x="3243" y="4044"/>
                </a:lnTo>
                <a:lnTo>
                  <a:pt x="3240" y="4050"/>
                </a:lnTo>
                <a:lnTo>
                  <a:pt x="3232" y="4057"/>
                </a:lnTo>
                <a:lnTo>
                  <a:pt x="3223" y="4065"/>
                </a:lnTo>
                <a:lnTo>
                  <a:pt x="3211" y="4076"/>
                </a:lnTo>
                <a:lnTo>
                  <a:pt x="3216" y="4055"/>
                </a:lnTo>
                <a:lnTo>
                  <a:pt x="3221" y="4033"/>
                </a:lnTo>
                <a:lnTo>
                  <a:pt x="3227" y="4012"/>
                </a:lnTo>
                <a:lnTo>
                  <a:pt x="3232" y="3990"/>
                </a:lnTo>
                <a:lnTo>
                  <a:pt x="3236" y="3985"/>
                </a:lnTo>
                <a:lnTo>
                  <a:pt x="3238" y="3980"/>
                </a:lnTo>
                <a:lnTo>
                  <a:pt x="3239" y="3971"/>
                </a:lnTo>
                <a:lnTo>
                  <a:pt x="3240" y="3963"/>
                </a:lnTo>
                <a:lnTo>
                  <a:pt x="3247" y="3937"/>
                </a:lnTo>
                <a:lnTo>
                  <a:pt x="3253" y="3912"/>
                </a:lnTo>
                <a:lnTo>
                  <a:pt x="3260" y="3886"/>
                </a:lnTo>
                <a:lnTo>
                  <a:pt x="3267" y="3862"/>
                </a:lnTo>
                <a:lnTo>
                  <a:pt x="3272" y="3855"/>
                </a:lnTo>
                <a:lnTo>
                  <a:pt x="3277" y="3847"/>
                </a:lnTo>
                <a:lnTo>
                  <a:pt x="3282" y="3840"/>
                </a:lnTo>
                <a:lnTo>
                  <a:pt x="3285" y="3832"/>
                </a:lnTo>
                <a:lnTo>
                  <a:pt x="3287" y="3823"/>
                </a:lnTo>
                <a:lnTo>
                  <a:pt x="3288" y="3815"/>
                </a:lnTo>
                <a:lnTo>
                  <a:pt x="3287" y="3806"/>
                </a:lnTo>
                <a:lnTo>
                  <a:pt x="3285" y="3799"/>
                </a:lnTo>
                <a:lnTo>
                  <a:pt x="3290" y="3780"/>
                </a:lnTo>
                <a:lnTo>
                  <a:pt x="3296" y="3759"/>
                </a:lnTo>
                <a:lnTo>
                  <a:pt x="3301" y="3740"/>
                </a:lnTo>
                <a:lnTo>
                  <a:pt x="3307" y="3720"/>
                </a:lnTo>
                <a:lnTo>
                  <a:pt x="3315" y="3712"/>
                </a:lnTo>
                <a:lnTo>
                  <a:pt x="3321" y="3704"/>
                </a:lnTo>
                <a:lnTo>
                  <a:pt x="3327" y="3694"/>
                </a:lnTo>
                <a:lnTo>
                  <a:pt x="3332" y="3685"/>
                </a:lnTo>
                <a:lnTo>
                  <a:pt x="3334" y="3675"/>
                </a:lnTo>
                <a:lnTo>
                  <a:pt x="3334" y="3664"/>
                </a:lnTo>
                <a:lnTo>
                  <a:pt x="3333" y="3656"/>
                </a:lnTo>
                <a:lnTo>
                  <a:pt x="3330" y="3648"/>
                </a:lnTo>
                <a:lnTo>
                  <a:pt x="3336" y="3630"/>
                </a:lnTo>
                <a:lnTo>
                  <a:pt x="3341" y="3610"/>
                </a:lnTo>
                <a:lnTo>
                  <a:pt x="3347" y="3592"/>
                </a:lnTo>
                <a:lnTo>
                  <a:pt x="3353" y="3574"/>
                </a:lnTo>
                <a:lnTo>
                  <a:pt x="3361" y="3565"/>
                </a:lnTo>
                <a:lnTo>
                  <a:pt x="3368" y="3557"/>
                </a:lnTo>
                <a:lnTo>
                  <a:pt x="3374" y="3547"/>
                </a:lnTo>
                <a:lnTo>
                  <a:pt x="3379" y="3537"/>
                </a:lnTo>
                <a:close/>
                <a:moveTo>
                  <a:pt x="3701" y="2225"/>
                </a:moveTo>
                <a:lnTo>
                  <a:pt x="3699" y="2238"/>
                </a:lnTo>
                <a:lnTo>
                  <a:pt x="3694" y="2248"/>
                </a:lnTo>
                <a:lnTo>
                  <a:pt x="3689" y="2255"/>
                </a:lnTo>
                <a:lnTo>
                  <a:pt x="3685" y="2257"/>
                </a:lnTo>
                <a:lnTo>
                  <a:pt x="3683" y="2254"/>
                </a:lnTo>
                <a:lnTo>
                  <a:pt x="3680" y="2250"/>
                </a:lnTo>
                <a:lnTo>
                  <a:pt x="3678" y="2247"/>
                </a:lnTo>
                <a:lnTo>
                  <a:pt x="3677" y="2244"/>
                </a:lnTo>
                <a:lnTo>
                  <a:pt x="3679" y="2233"/>
                </a:lnTo>
                <a:lnTo>
                  <a:pt x="3682" y="2224"/>
                </a:lnTo>
                <a:lnTo>
                  <a:pt x="3687" y="2214"/>
                </a:lnTo>
                <a:lnTo>
                  <a:pt x="3695" y="2207"/>
                </a:lnTo>
                <a:lnTo>
                  <a:pt x="3698" y="2211"/>
                </a:lnTo>
                <a:lnTo>
                  <a:pt x="3700" y="2215"/>
                </a:lnTo>
                <a:lnTo>
                  <a:pt x="3701" y="2220"/>
                </a:lnTo>
                <a:lnTo>
                  <a:pt x="3701" y="2224"/>
                </a:lnTo>
                <a:lnTo>
                  <a:pt x="3701" y="2225"/>
                </a:lnTo>
                <a:lnTo>
                  <a:pt x="3701" y="2225"/>
                </a:lnTo>
                <a:close/>
                <a:moveTo>
                  <a:pt x="3785" y="1919"/>
                </a:moveTo>
                <a:lnTo>
                  <a:pt x="3780" y="1924"/>
                </a:lnTo>
                <a:lnTo>
                  <a:pt x="3775" y="1929"/>
                </a:lnTo>
                <a:lnTo>
                  <a:pt x="3778" y="1920"/>
                </a:lnTo>
                <a:lnTo>
                  <a:pt x="3780" y="1917"/>
                </a:lnTo>
                <a:lnTo>
                  <a:pt x="3782" y="1917"/>
                </a:lnTo>
                <a:lnTo>
                  <a:pt x="3785" y="1919"/>
                </a:lnTo>
                <a:close/>
                <a:moveTo>
                  <a:pt x="3772" y="1936"/>
                </a:moveTo>
                <a:lnTo>
                  <a:pt x="3772" y="1936"/>
                </a:lnTo>
                <a:lnTo>
                  <a:pt x="3772" y="1935"/>
                </a:lnTo>
                <a:lnTo>
                  <a:pt x="3772" y="1936"/>
                </a:lnTo>
                <a:lnTo>
                  <a:pt x="3772" y="1936"/>
                </a:lnTo>
                <a:close/>
                <a:moveTo>
                  <a:pt x="3605" y="2811"/>
                </a:moveTo>
                <a:lnTo>
                  <a:pt x="3605" y="2829"/>
                </a:lnTo>
                <a:lnTo>
                  <a:pt x="3601" y="2847"/>
                </a:lnTo>
                <a:lnTo>
                  <a:pt x="3589" y="2868"/>
                </a:lnTo>
                <a:lnTo>
                  <a:pt x="3570" y="2898"/>
                </a:lnTo>
                <a:lnTo>
                  <a:pt x="3573" y="2878"/>
                </a:lnTo>
                <a:lnTo>
                  <a:pt x="3575" y="2862"/>
                </a:lnTo>
                <a:lnTo>
                  <a:pt x="3577" y="2849"/>
                </a:lnTo>
                <a:lnTo>
                  <a:pt x="3579" y="2839"/>
                </a:lnTo>
                <a:lnTo>
                  <a:pt x="3586" y="2834"/>
                </a:lnTo>
                <a:lnTo>
                  <a:pt x="3593" y="2827"/>
                </a:lnTo>
                <a:lnTo>
                  <a:pt x="3600" y="2819"/>
                </a:lnTo>
                <a:lnTo>
                  <a:pt x="3605" y="2811"/>
                </a:lnTo>
                <a:close/>
                <a:moveTo>
                  <a:pt x="3635" y="2683"/>
                </a:moveTo>
                <a:lnTo>
                  <a:pt x="3635" y="2683"/>
                </a:lnTo>
                <a:lnTo>
                  <a:pt x="3635" y="2683"/>
                </a:lnTo>
                <a:lnTo>
                  <a:pt x="3635" y="2683"/>
                </a:lnTo>
                <a:lnTo>
                  <a:pt x="3635" y="2683"/>
                </a:lnTo>
                <a:lnTo>
                  <a:pt x="3635" y="2683"/>
                </a:lnTo>
                <a:lnTo>
                  <a:pt x="3635" y="2683"/>
                </a:lnTo>
                <a:close/>
                <a:moveTo>
                  <a:pt x="3679" y="2545"/>
                </a:moveTo>
                <a:lnTo>
                  <a:pt x="3679" y="2571"/>
                </a:lnTo>
                <a:lnTo>
                  <a:pt x="3676" y="2594"/>
                </a:lnTo>
                <a:lnTo>
                  <a:pt x="3670" y="2616"/>
                </a:lnTo>
                <a:lnTo>
                  <a:pt x="3658" y="2641"/>
                </a:lnTo>
                <a:lnTo>
                  <a:pt x="3658" y="2631"/>
                </a:lnTo>
                <a:lnTo>
                  <a:pt x="3656" y="2623"/>
                </a:lnTo>
                <a:lnTo>
                  <a:pt x="3652" y="2616"/>
                </a:lnTo>
                <a:lnTo>
                  <a:pt x="3646" y="2610"/>
                </a:lnTo>
                <a:lnTo>
                  <a:pt x="3651" y="2594"/>
                </a:lnTo>
                <a:lnTo>
                  <a:pt x="3658" y="2578"/>
                </a:lnTo>
                <a:lnTo>
                  <a:pt x="3668" y="2562"/>
                </a:lnTo>
                <a:lnTo>
                  <a:pt x="3679" y="2545"/>
                </a:lnTo>
                <a:close/>
                <a:moveTo>
                  <a:pt x="3785" y="2228"/>
                </a:moveTo>
                <a:lnTo>
                  <a:pt x="3779" y="2260"/>
                </a:lnTo>
                <a:lnTo>
                  <a:pt x="3773" y="2280"/>
                </a:lnTo>
                <a:lnTo>
                  <a:pt x="3767" y="2303"/>
                </a:lnTo>
                <a:lnTo>
                  <a:pt x="3758" y="2349"/>
                </a:lnTo>
                <a:lnTo>
                  <a:pt x="3757" y="2352"/>
                </a:lnTo>
                <a:lnTo>
                  <a:pt x="3754" y="2354"/>
                </a:lnTo>
                <a:lnTo>
                  <a:pt x="3752" y="2356"/>
                </a:lnTo>
                <a:lnTo>
                  <a:pt x="3749" y="2356"/>
                </a:lnTo>
                <a:lnTo>
                  <a:pt x="3751" y="2346"/>
                </a:lnTo>
                <a:lnTo>
                  <a:pt x="3750" y="2336"/>
                </a:lnTo>
                <a:lnTo>
                  <a:pt x="3747" y="2327"/>
                </a:lnTo>
                <a:lnTo>
                  <a:pt x="3742" y="2320"/>
                </a:lnTo>
                <a:lnTo>
                  <a:pt x="3746" y="2302"/>
                </a:lnTo>
                <a:lnTo>
                  <a:pt x="3749" y="2285"/>
                </a:lnTo>
                <a:lnTo>
                  <a:pt x="3752" y="2268"/>
                </a:lnTo>
                <a:lnTo>
                  <a:pt x="3757" y="2250"/>
                </a:lnTo>
                <a:lnTo>
                  <a:pt x="3765" y="2246"/>
                </a:lnTo>
                <a:lnTo>
                  <a:pt x="3772" y="2241"/>
                </a:lnTo>
                <a:lnTo>
                  <a:pt x="3779" y="2235"/>
                </a:lnTo>
                <a:lnTo>
                  <a:pt x="3785" y="2228"/>
                </a:lnTo>
                <a:close/>
                <a:moveTo>
                  <a:pt x="3799" y="2103"/>
                </a:moveTo>
                <a:lnTo>
                  <a:pt x="3792" y="2112"/>
                </a:lnTo>
                <a:lnTo>
                  <a:pt x="3784" y="2121"/>
                </a:lnTo>
                <a:lnTo>
                  <a:pt x="3786" y="2113"/>
                </a:lnTo>
                <a:lnTo>
                  <a:pt x="3787" y="2106"/>
                </a:lnTo>
                <a:lnTo>
                  <a:pt x="3793" y="2105"/>
                </a:lnTo>
                <a:lnTo>
                  <a:pt x="3799" y="2103"/>
                </a:lnTo>
                <a:close/>
                <a:moveTo>
                  <a:pt x="2929" y="4802"/>
                </a:moveTo>
                <a:lnTo>
                  <a:pt x="2927" y="4799"/>
                </a:lnTo>
                <a:lnTo>
                  <a:pt x="2926" y="4798"/>
                </a:lnTo>
                <a:lnTo>
                  <a:pt x="2927" y="4796"/>
                </a:lnTo>
                <a:lnTo>
                  <a:pt x="2930" y="4791"/>
                </a:lnTo>
                <a:lnTo>
                  <a:pt x="2932" y="4793"/>
                </a:lnTo>
                <a:lnTo>
                  <a:pt x="2933" y="4795"/>
                </a:lnTo>
                <a:lnTo>
                  <a:pt x="2932" y="4797"/>
                </a:lnTo>
                <a:lnTo>
                  <a:pt x="2929" y="4802"/>
                </a:lnTo>
                <a:close/>
                <a:moveTo>
                  <a:pt x="3007" y="4761"/>
                </a:moveTo>
                <a:lnTo>
                  <a:pt x="3004" y="4760"/>
                </a:lnTo>
                <a:lnTo>
                  <a:pt x="3002" y="4757"/>
                </a:lnTo>
                <a:lnTo>
                  <a:pt x="3002" y="4753"/>
                </a:lnTo>
                <a:lnTo>
                  <a:pt x="3005" y="4748"/>
                </a:lnTo>
                <a:lnTo>
                  <a:pt x="3008" y="4746"/>
                </a:lnTo>
                <a:lnTo>
                  <a:pt x="3012" y="4745"/>
                </a:lnTo>
                <a:lnTo>
                  <a:pt x="3012" y="4749"/>
                </a:lnTo>
                <a:lnTo>
                  <a:pt x="3013" y="4754"/>
                </a:lnTo>
                <a:lnTo>
                  <a:pt x="3010" y="4758"/>
                </a:lnTo>
                <a:lnTo>
                  <a:pt x="3007" y="4761"/>
                </a:lnTo>
                <a:close/>
                <a:moveTo>
                  <a:pt x="3474" y="3220"/>
                </a:moveTo>
                <a:lnTo>
                  <a:pt x="3473" y="3217"/>
                </a:lnTo>
                <a:lnTo>
                  <a:pt x="3472" y="3214"/>
                </a:lnTo>
                <a:lnTo>
                  <a:pt x="3474" y="3196"/>
                </a:lnTo>
                <a:lnTo>
                  <a:pt x="3476" y="3184"/>
                </a:lnTo>
                <a:lnTo>
                  <a:pt x="3479" y="3177"/>
                </a:lnTo>
                <a:lnTo>
                  <a:pt x="3483" y="3174"/>
                </a:lnTo>
                <a:lnTo>
                  <a:pt x="3490" y="3178"/>
                </a:lnTo>
                <a:lnTo>
                  <a:pt x="3488" y="3189"/>
                </a:lnTo>
                <a:lnTo>
                  <a:pt x="3482" y="3205"/>
                </a:lnTo>
                <a:lnTo>
                  <a:pt x="3474" y="3220"/>
                </a:lnTo>
                <a:close/>
                <a:moveTo>
                  <a:pt x="2908" y="5080"/>
                </a:moveTo>
                <a:lnTo>
                  <a:pt x="2912" y="5098"/>
                </a:lnTo>
                <a:lnTo>
                  <a:pt x="2911" y="5114"/>
                </a:lnTo>
                <a:lnTo>
                  <a:pt x="2904" y="5130"/>
                </a:lnTo>
                <a:lnTo>
                  <a:pt x="2888" y="5142"/>
                </a:lnTo>
                <a:lnTo>
                  <a:pt x="2885" y="5125"/>
                </a:lnTo>
                <a:lnTo>
                  <a:pt x="2886" y="5107"/>
                </a:lnTo>
                <a:lnTo>
                  <a:pt x="2893" y="5093"/>
                </a:lnTo>
                <a:lnTo>
                  <a:pt x="2908" y="5080"/>
                </a:lnTo>
                <a:close/>
                <a:moveTo>
                  <a:pt x="2838" y="5304"/>
                </a:moveTo>
                <a:lnTo>
                  <a:pt x="2841" y="5324"/>
                </a:lnTo>
                <a:lnTo>
                  <a:pt x="2840" y="5340"/>
                </a:lnTo>
                <a:lnTo>
                  <a:pt x="2833" y="5356"/>
                </a:lnTo>
                <a:lnTo>
                  <a:pt x="2823" y="5368"/>
                </a:lnTo>
                <a:lnTo>
                  <a:pt x="2818" y="5372"/>
                </a:lnTo>
                <a:lnTo>
                  <a:pt x="2811" y="5374"/>
                </a:lnTo>
                <a:lnTo>
                  <a:pt x="2803" y="5375"/>
                </a:lnTo>
                <a:lnTo>
                  <a:pt x="2796" y="5377"/>
                </a:lnTo>
                <a:lnTo>
                  <a:pt x="2796" y="5353"/>
                </a:lnTo>
                <a:lnTo>
                  <a:pt x="2801" y="5332"/>
                </a:lnTo>
                <a:lnTo>
                  <a:pt x="2816" y="5316"/>
                </a:lnTo>
                <a:lnTo>
                  <a:pt x="2838" y="5304"/>
                </a:lnTo>
                <a:close/>
                <a:moveTo>
                  <a:pt x="3830" y="1958"/>
                </a:moveTo>
                <a:lnTo>
                  <a:pt x="3839" y="1957"/>
                </a:lnTo>
                <a:lnTo>
                  <a:pt x="3848" y="1955"/>
                </a:lnTo>
                <a:lnTo>
                  <a:pt x="3857" y="1951"/>
                </a:lnTo>
                <a:lnTo>
                  <a:pt x="3865" y="1946"/>
                </a:lnTo>
                <a:lnTo>
                  <a:pt x="3860" y="1961"/>
                </a:lnTo>
                <a:lnTo>
                  <a:pt x="3854" y="1979"/>
                </a:lnTo>
                <a:lnTo>
                  <a:pt x="3846" y="1999"/>
                </a:lnTo>
                <a:lnTo>
                  <a:pt x="3839" y="2020"/>
                </a:lnTo>
                <a:lnTo>
                  <a:pt x="3835" y="2017"/>
                </a:lnTo>
                <a:lnTo>
                  <a:pt x="3833" y="2012"/>
                </a:lnTo>
                <a:lnTo>
                  <a:pt x="3831" y="1996"/>
                </a:lnTo>
                <a:lnTo>
                  <a:pt x="3826" y="1957"/>
                </a:lnTo>
                <a:lnTo>
                  <a:pt x="3828" y="1958"/>
                </a:lnTo>
                <a:lnTo>
                  <a:pt x="3830" y="1958"/>
                </a:lnTo>
                <a:close/>
                <a:moveTo>
                  <a:pt x="3010" y="4514"/>
                </a:moveTo>
                <a:lnTo>
                  <a:pt x="3007" y="4514"/>
                </a:lnTo>
                <a:lnTo>
                  <a:pt x="3004" y="4515"/>
                </a:lnTo>
                <a:lnTo>
                  <a:pt x="3007" y="4504"/>
                </a:lnTo>
                <a:lnTo>
                  <a:pt x="3010" y="4495"/>
                </a:lnTo>
                <a:lnTo>
                  <a:pt x="3013" y="4486"/>
                </a:lnTo>
                <a:lnTo>
                  <a:pt x="3016" y="4478"/>
                </a:lnTo>
                <a:lnTo>
                  <a:pt x="3017" y="4478"/>
                </a:lnTo>
                <a:lnTo>
                  <a:pt x="3019" y="4478"/>
                </a:lnTo>
                <a:lnTo>
                  <a:pt x="3022" y="4487"/>
                </a:lnTo>
                <a:lnTo>
                  <a:pt x="3022" y="4496"/>
                </a:lnTo>
                <a:lnTo>
                  <a:pt x="3022" y="4505"/>
                </a:lnTo>
                <a:lnTo>
                  <a:pt x="3020" y="4515"/>
                </a:lnTo>
                <a:lnTo>
                  <a:pt x="3015" y="4514"/>
                </a:lnTo>
                <a:lnTo>
                  <a:pt x="3010" y="4514"/>
                </a:lnTo>
                <a:close/>
                <a:moveTo>
                  <a:pt x="2262" y="7136"/>
                </a:moveTo>
                <a:lnTo>
                  <a:pt x="2260" y="7124"/>
                </a:lnTo>
                <a:lnTo>
                  <a:pt x="2260" y="7117"/>
                </a:lnTo>
                <a:lnTo>
                  <a:pt x="2264" y="7107"/>
                </a:lnTo>
                <a:lnTo>
                  <a:pt x="2273" y="7087"/>
                </a:lnTo>
                <a:lnTo>
                  <a:pt x="2274" y="7101"/>
                </a:lnTo>
                <a:lnTo>
                  <a:pt x="2273" y="7113"/>
                </a:lnTo>
                <a:lnTo>
                  <a:pt x="2269" y="7126"/>
                </a:lnTo>
                <a:lnTo>
                  <a:pt x="2262" y="7136"/>
                </a:lnTo>
                <a:close/>
                <a:moveTo>
                  <a:pt x="3862" y="1849"/>
                </a:moveTo>
                <a:lnTo>
                  <a:pt x="3868" y="1839"/>
                </a:lnTo>
                <a:lnTo>
                  <a:pt x="3872" y="1829"/>
                </a:lnTo>
                <a:lnTo>
                  <a:pt x="3877" y="1819"/>
                </a:lnTo>
                <a:lnTo>
                  <a:pt x="3882" y="1809"/>
                </a:lnTo>
                <a:lnTo>
                  <a:pt x="3890" y="1807"/>
                </a:lnTo>
                <a:lnTo>
                  <a:pt x="3898" y="1804"/>
                </a:lnTo>
                <a:lnTo>
                  <a:pt x="3907" y="1800"/>
                </a:lnTo>
                <a:lnTo>
                  <a:pt x="3914" y="1794"/>
                </a:lnTo>
                <a:lnTo>
                  <a:pt x="3911" y="1802"/>
                </a:lnTo>
                <a:lnTo>
                  <a:pt x="3908" y="1808"/>
                </a:lnTo>
                <a:lnTo>
                  <a:pt x="3906" y="1815"/>
                </a:lnTo>
                <a:lnTo>
                  <a:pt x="3904" y="1823"/>
                </a:lnTo>
                <a:lnTo>
                  <a:pt x="3902" y="1834"/>
                </a:lnTo>
                <a:lnTo>
                  <a:pt x="3898" y="1847"/>
                </a:lnTo>
                <a:lnTo>
                  <a:pt x="3893" y="1863"/>
                </a:lnTo>
                <a:lnTo>
                  <a:pt x="3885" y="1885"/>
                </a:lnTo>
                <a:lnTo>
                  <a:pt x="3881" y="1879"/>
                </a:lnTo>
                <a:lnTo>
                  <a:pt x="3875" y="1875"/>
                </a:lnTo>
                <a:lnTo>
                  <a:pt x="3867" y="1872"/>
                </a:lnTo>
                <a:lnTo>
                  <a:pt x="3859" y="1871"/>
                </a:lnTo>
                <a:lnTo>
                  <a:pt x="3855" y="1872"/>
                </a:lnTo>
                <a:lnTo>
                  <a:pt x="3850" y="1872"/>
                </a:lnTo>
                <a:lnTo>
                  <a:pt x="3856" y="1861"/>
                </a:lnTo>
                <a:lnTo>
                  <a:pt x="3862" y="1849"/>
                </a:lnTo>
                <a:close/>
                <a:moveTo>
                  <a:pt x="3370" y="3070"/>
                </a:moveTo>
                <a:lnTo>
                  <a:pt x="3374" y="3063"/>
                </a:lnTo>
                <a:lnTo>
                  <a:pt x="3379" y="3064"/>
                </a:lnTo>
                <a:lnTo>
                  <a:pt x="3381" y="3069"/>
                </a:lnTo>
                <a:lnTo>
                  <a:pt x="3379" y="3075"/>
                </a:lnTo>
                <a:lnTo>
                  <a:pt x="3375" y="3077"/>
                </a:lnTo>
                <a:lnTo>
                  <a:pt x="3372" y="3078"/>
                </a:lnTo>
                <a:lnTo>
                  <a:pt x="3371" y="3073"/>
                </a:lnTo>
                <a:lnTo>
                  <a:pt x="3370" y="3070"/>
                </a:lnTo>
                <a:close/>
                <a:moveTo>
                  <a:pt x="3369" y="3129"/>
                </a:moveTo>
                <a:lnTo>
                  <a:pt x="3370" y="3141"/>
                </a:lnTo>
                <a:lnTo>
                  <a:pt x="3369" y="3146"/>
                </a:lnTo>
                <a:lnTo>
                  <a:pt x="3364" y="3148"/>
                </a:lnTo>
                <a:lnTo>
                  <a:pt x="3352" y="3150"/>
                </a:lnTo>
                <a:lnTo>
                  <a:pt x="3348" y="3139"/>
                </a:lnTo>
                <a:lnTo>
                  <a:pt x="3355" y="3132"/>
                </a:lnTo>
                <a:lnTo>
                  <a:pt x="3364" y="3129"/>
                </a:lnTo>
                <a:lnTo>
                  <a:pt x="3369" y="3129"/>
                </a:lnTo>
                <a:close/>
                <a:moveTo>
                  <a:pt x="2888" y="4590"/>
                </a:moveTo>
                <a:lnTo>
                  <a:pt x="2894" y="4580"/>
                </a:lnTo>
                <a:lnTo>
                  <a:pt x="2898" y="4570"/>
                </a:lnTo>
                <a:lnTo>
                  <a:pt x="2900" y="4562"/>
                </a:lnTo>
                <a:lnTo>
                  <a:pt x="2902" y="4555"/>
                </a:lnTo>
                <a:lnTo>
                  <a:pt x="2902" y="4548"/>
                </a:lnTo>
                <a:lnTo>
                  <a:pt x="2899" y="4541"/>
                </a:lnTo>
                <a:lnTo>
                  <a:pt x="2906" y="4522"/>
                </a:lnTo>
                <a:lnTo>
                  <a:pt x="2914" y="4499"/>
                </a:lnTo>
                <a:lnTo>
                  <a:pt x="2923" y="4474"/>
                </a:lnTo>
                <a:lnTo>
                  <a:pt x="2934" y="4444"/>
                </a:lnTo>
                <a:lnTo>
                  <a:pt x="2937" y="4439"/>
                </a:lnTo>
                <a:lnTo>
                  <a:pt x="2941" y="4434"/>
                </a:lnTo>
                <a:lnTo>
                  <a:pt x="2943" y="4428"/>
                </a:lnTo>
                <a:lnTo>
                  <a:pt x="2945" y="4423"/>
                </a:lnTo>
                <a:lnTo>
                  <a:pt x="2947" y="4416"/>
                </a:lnTo>
                <a:lnTo>
                  <a:pt x="2948" y="4409"/>
                </a:lnTo>
                <a:lnTo>
                  <a:pt x="2958" y="4386"/>
                </a:lnTo>
                <a:lnTo>
                  <a:pt x="2969" y="4361"/>
                </a:lnTo>
                <a:lnTo>
                  <a:pt x="2980" y="4334"/>
                </a:lnTo>
                <a:lnTo>
                  <a:pt x="2993" y="4305"/>
                </a:lnTo>
                <a:lnTo>
                  <a:pt x="3004" y="4311"/>
                </a:lnTo>
                <a:lnTo>
                  <a:pt x="3012" y="4319"/>
                </a:lnTo>
                <a:lnTo>
                  <a:pt x="3021" y="4327"/>
                </a:lnTo>
                <a:lnTo>
                  <a:pt x="3033" y="4328"/>
                </a:lnTo>
                <a:lnTo>
                  <a:pt x="3037" y="4331"/>
                </a:lnTo>
                <a:lnTo>
                  <a:pt x="3042" y="4340"/>
                </a:lnTo>
                <a:lnTo>
                  <a:pt x="3047" y="4353"/>
                </a:lnTo>
                <a:lnTo>
                  <a:pt x="3051" y="4366"/>
                </a:lnTo>
                <a:lnTo>
                  <a:pt x="3029" y="4373"/>
                </a:lnTo>
                <a:lnTo>
                  <a:pt x="3010" y="4385"/>
                </a:lnTo>
                <a:lnTo>
                  <a:pt x="2993" y="4402"/>
                </a:lnTo>
                <a:lnTo>
                  <a:pt x="2983" y="4423"/>
                </a:lnTo>
                <a:lnTo>
                  <a:pt x="2980" y="4442"/>
                </a:lnTo>
                <a:lnTo>
                  <a:pt x="2985" y="4459"/>
                </a:lnTo>
                <a:lnTo>
                  <a:pt x="2997" y="4472"/>
                </a:lnTo>
                <a:lnTo>
                  <a:pt x="3014" y="4478"/>
                </a:lnTo>
                <a:lnTo>
                  <a:pt x="3008" y="4482"/>
                </a:lnTo>
                <a:lnTo>
                  <a:pt x="3002" y="4488"/>
                </a:lnTo>
                <a:lnTo>
                  <a:pt x="2997" y="4498"/>
                </a:lnTo>
                <a:lnTo>
                  <a:pt x="2998" y="4515"/>
                </a:lnTo>
                <a:lnTo>
                  <a:pt x="2978" y="4522"/>
                </a:lnTo>
                <a:lnTo>
                  <a:pt x="2960" y="4534"/>
                </a:lnTo>
                <a:lnTo>
                  <a:pt x="2945" y="4550"/>
                </a:lnTo>
                <a:lnTo>
                  <a:pt x="2935" y="4570"/>
                </a:lnTo>
                <a:lnTo>
                  <a:pt x="2933" y="4591"/>
                </a:lnTo>
                <a:lnTo>
                  <a:pt x="2939" y="4610"/>
                </a:lnTo>
                <a:lnTo>
                  <a:pt x="2954" y="4622"/>
                </a:lnTo>
                <a:lnTo>
                  <a:pt x="2974" y="4626"/>
                </a:lnTo>
                <a:lnTo>
                  <a:pt x="2981" y="4625"/>
                </a:lnTo>
                <a:lnTo>
                  <a:pt x="2989" y="4624"/>
                </a:lnTo>
                <a:lnTo>
                  <a:pt x="2987" y="4630"/>
                </a:lnTo>
                <a:lnTo>
                  <a:pt x="2983" y="4635"/>
                </a:lnTo>
                <a:lnTo>
                  <a:pt x="2980" y="4641"/>
                </a:lnTo>
                <a:lnTo>
                  <a:pt x="2976" y="4646"/>
                </a:lnTo>
                <a:lnTo>
                  <a:pt x="2972" y="4650"/>
                </a:lnTo>
                <a:lnTo>
                  <a:pt x="2968" y="4652"/>
                </a:lnTo>
                <a:lnTo>
                  <a:pt x="2963" y="4653"/>
                </a:lnTo>
                <a:lnTo>
                  <a:pt x="2958" y="4655"/>
                </a:lnTo>
                <a:lnTo>
                  <a:pt x="2950" y="4642"/>
                </a:lnTo>
                <a:lnTo>
                  <a:pt x="2941" y="4631"/>
                </a:lnTo>
                <a:lnTo>
                  <a:pt x="2928" y="4640"/>
                </a:lnTo>
                <a:lnTo>
                  <a:pt x="2921" y="4654"/>
                </a:lnTo>
                <a:lnTo>
                  <a:pt x="2915" y="4670"/>
                </a:lnTo>
                <a:lnTo>
                  <a:pt x="2908" y="4686"/>
                </a:lnTo>
                <a:lnTo>
                  <a:pt x="2908" y="4686"/>
                </a:lnTo>
                <a:lnTo>
                  <a:pt x="2908" y="4686"/>
                </a:lnTo>
                <a:lnTo>
                  <a:pt x="2902" y="4693"/>
                </a:lnTo>
                <a:lnTo>
                  <a:pt x="2895" y="4701"/>
                </a:lnTo>
                <a:lnTo>
                  <a:pt x="2891" y="4709"/>
                </a:lnTo>
                <a:lnTo>
                  <a:pt x="2888" y="4717"/>
                </a:lnTo>
                <a:lnTo>
                  <a:pt x="2885" y="4734"/>
                </a:lnTo>
                <a:lnTo>
                  <a:pt x="2888" y="4750"/>
                </a:lnTo>
                <a:lnTo>
                  <a:pt x="2896" y="4762"/>
                </a:lnTo>
                <a:lnTo>
                  <a:pt x="2909" y="4770"/>
                </a:lnTo>
                <a:lnTo>
                  <a:pt x="2906" y="4780"/>
                </a:lnTo>
                <a:lnTo>
                  <a:pt x="2902" y="4792"/>
                </a:lnTo>
                <a:lnTo>
                  <a:pt x="2898" y="4802"/>
                </a:lnTo>
                <a:lnTo>
                  <a:pt x="2894" y="4813"/>
                </a:lnTo>
                <a:lnTo>
                  <a:pt x="2877" y="4820"/>
                </a:lnTo>
                <a:lnTo>
                  <a:pt x="2862" y="4832"/>
                </a:lnTo>
                <a:lnTo>
                  <a:pt x="2849" y="4848"/>
                </a:lnTo>
                <a:lnTo>
                  <a:pt x="2841" y="4865"/>
                </a:lnTo>
                <a:lnTo>
                  <a:pt x="2838" y="4874"/>
                </a:lnTo>
                <a:lnTo>
                  <a:pt x="2838" y="4883"/>
                </a:lnTo>
                <a:lnTo>
                  <a:pt x="2839" y="4891"/>
                </a:lnTo>
                <a:lnTo>
                  <a:pt x="2841" y="4898"/>
                </a:lnTo>
                <a:lnTo>
                  <a:pt x="2836" y="4904"/>
                </a:lnTo>
                <a:lnTo>
                  <a:pt x="2830" y="4909"/>
                </a:lnTo>
                <a:lnTo>
                  <a:pt x="2825" y="4909"/>
                </a:lnTo>
                <a:lnTo>
                  <a:pt x="2817" y="4908"/>
                </a:lnTo>
                <a:lnTo>
                  <a:pt x="2818" y="4888"/>
                </a:lnTo>
                <a:lnTo>
                  <a:pt x="2818" y="4867"/>
                </a:lnTo>
                <a:lnTo>
                  <a:pt x="2818" y="4846"/>
                </a:lnTo>
                <a:lnTo>
                  <a:pt x="2818" y="4825"/>
                </a:lnTo>
                <a:lnTo>
                  <a:pt x="2860" y="4728"/>
                </a:lnTo>
                <a:lnTo>
                  <a:pt x="2877" y="4669"/>
                </a:lnTo>
                <a:lnTo>
                  <a:pt x="2883" y="4630"/>
                </a:lnTo>
                <a:lnTo>
                  <a:pt x="2888" y="4590"/>
                </a:lnTo>
                <a:close/>
                <a:moveTo>
                  <a:pt x="2573" y="6045"/>
                </a:moveTo>
                <a:lnTo>
                  <a:pt x="2575" y="6036"/>
                </a:lnTo>
                <a:lnTo>
                  <a:pt x="2575" y="6028"/>
                </a:lnTo>
                <a:lnTo>
                  <a:pt x="2581" y="6008"/>
                </a:lnTo>
                <a:lnTo>
                  <a:pt x="2588" y="5986"/>
                </a:lnTo>
                <a:lnTo>
                  <a:pt x="2595" y="5963"/>
                </a:lnTo>
                <a:lnTo>
                  <a:pt x="2602" y="5936"/>
                </a:lnTo>
                <a:lnTo>
                  <a:pt x="2604" y="5929"/>
                </a:lnTo>
                <a:lnTo>
                  <a:pt x="2606" y="5922"/>
                </a:lnTo>
                <a:lnTo>
                  <a:pt x="2610" y="5917"/>
                </a:lnTo>
                <a:lnTo>
                  <a:pt x="2614" y="5911"/>
                </a:lnTo>
                <a:lnTo>
                  <a:pt x="2618" y="5904"/>
                </a:lnTo>
                <a:lnTo>
                  <a:pt x="2621" y="5897"/>
                </a:lnTo>
                <a:lnTo>
                  <a:pt x="2623" y="5888"/>
                </a:lnTo>
                <a:lnTo>
                  <a:pt x="2623" y="5879"/>
                </a:lnTo>
                <a:lnTo>
                  <a:pt x="2627" y="5873"/>
                </a:lnTo>
                <a:lnTo>
                  <a:pt x="2632" y="5866"/>
                </a:lnTo>
                <a:lnTo>
                  <a:pt x="2638" y="5851"/>
                </a:lnTo>
                <a:lnTo>
                  <a:pt x="2641" y="5835"/>
                </a:lnTo>
                <a:lnTo>
                  <a:pt x="2644" y="5820"/>
                </a:lnTo>
                <a:lnTo>
                  <a:pt x="2652" y="5805"/>
                </a:lnTo>
                <a:lnTo>
                  <a:pt x="2656" y="5801"/>
                </a:lnTo>
                <a:lnTo>
                  <a:pt x="2660" y="5800"/>
                </a:lnTo>
                <a:lnTo>
                  <a:pt x="2666" y="5802"/>
                </a:lnTo>
                <a:lnTo>
                  <a:pt x="2670" y="5806"/>
                </a:lnTo>
                <a:lnTo>
                  <a:pt x="2660" y="5840"/>
                </a:lnTo>
                <a:lnTo>
                  <a:pt x="2652" y="5875"/>
                </a:lnTo>
                <a:lnTo>
                  <a:pt x="2650" y="5908"/>
                </a:lnTo>
                <a:lnTo>
                  <a:pt x="2660" y="5942"/>
                </a:lnTo>
                <a:lnTo>
                  <a:pt x="2651" y="5962"/>
                </a:lnTo>
                <a:lnTo>
                  <a:pt x="2643" y="5980"/>
                </a:lnTo>
                <a:lnTo>
                  <a:pt x="2636" y="5997"/>
                </a:lnTo>
                <a:lnTo>
                  <a:pt x="2629" y="6014"/>
                </a:lnTo>
                <a:lnTo>
                  <a:pt x="2623" y="6021"/>
                </a:lnTo>
                <a:lnTo>
                  <a:pt x="2618" y="6028"/>
                </a:lnTo>
                <a:lnTo>
                  <a:pt x="2612" y="6036"/>
                </a:lnTo>
                <a:lnTo>
                  <a:pt x="2609" y="6045"/>
                </a:lnTo>
                <a:lnTo>
                  <a:pt x="2607" y="6054"/>
                </a:lnTo>
                <a:lnTo>
                  <a:pt x="2606" y="6061"/>
                </a:lnTo>
                <a:lnTo>
                  <a:pt x="2607" y="6068"/>
                </a:lnTo>
                <a:lnTo>
                  <a:pt x="2608" y="6075"/>
                </a:lnTo>
                <a:lnTo>
                  <a:pt x="2596" y="6119"/>
                </a:lnTo>
                <a:lnTo>
                  <a:pt x="2586" y="6151"/>
                </a:lnTo>
                <a:lnTo>
                  <a:pt x="2574" y="6168"/>
                </a:lnTo>
                <a:lnTo>
                  <a:pt x="2554" y="6172"/>
                </a:lnTo>
                <a:lnTo>
                  <a:pt x="2544" y="6167"/>
                </a:lnTo>
                <a:lnTo>
                  <a:pt x="2542" y="6153"/>
                </a:lnTo>
                <a:lnTo>
                  <a:pt x="2548" y="6119"/>
                </a:lnTo>
                <a:lnTo>
                  <a:pt x="2565" y="6060"/>
                </a:lnTo>
                <a:lnTo>
                  <a:pt x="2570" y="6053"/>
                </a:lnTo>
                <a:lnTo>
                  <a:pt x="2573" y="6045"/>
                </a:lnTo>
                <a:close/>
                <a:moveTo>
                  <a:pt x="2193" y="7303"/>
                </a:moveTo>
                <a:lnTo>
                  <a:pt x="2196" y="7297"/>
                </a:lnTo>
                <a:lnTo>
                  <a:pt x="2203" y="7293"/>
                </a:lnTo>
                <a:lnTo>
                  <a:pt x="2211" y="7290"/>
                </a:lnTo>
                <a:lnTo>
                  <a:pt x="2218" y="7290"/>
                </a:lnTo>
                <a:lnTo>
                  <a:pt x="2227" y="7296"/>
                </a:lnTo>
                <a:lnTo>
                  <a:pt x="2231" y="7306"/>
                </a:lnTo>
                <a:lnTo>
                  <a:pt x="2231" y="7319"/>
                </a:lnTo>
                <a:lnTo>
                  <a:pt x="2229" y="7333"/>
                </a:lnTo>
                <a:lnTo>
                  <a:pt x="2217" y="7340"/>
                </a:lnTo>
                <a:lnTo>
                  <a:pt x="2207" y="7349"/>
                </a:lnTo>
                <a:lnTo>
                  <a:pt x="2199" y="7361"/>
                </a:lnTo>
                <a:lnTo>
                  <a:pt x="2193" y="7373"/>
                </a:lnTo>
                <a:lnTo>
                  <a:pt x="2192" y="7380"/>
                </a:lnTo>
                <a:lnTo>
                  <a:pt x="2191" y="7387"/>
                </a:lnTo>
                <a:lnTo>
                  <a:pt x="2192" y="7393"/>
                </a:lnTo>
                <a:lnTo>
                  <a:pt x="2193" y="7399"/>
                </a:lnTo>
                <a:lnTo>
                  <a:pt x="2164" y="7447"/>
                </a:lnTo>
                <a:lnTo>
                  <a:pt x="2151" y="7469"/>
                </a:lnTo>
                <a:lnTo>
                  <a:pt x="2143" y="7477"/>
                </a:lnTo>
                <a:lnTo>
                  <a:pt x="2132" y="7486"/>
                </a:lnTo>
                <a:lnTo>
                  <a:pt x="2136" y="7432"/>
                </a:lnTo>
                <a:lnTo>
                  <a:pt x="2154" y="7387"/>
                </a:lnTo>
                <a:lnTo>
                  <a:pt x="2176" y="7347"/>
                </a:lnTo>
                <a:lnTo>
                  <a:pt x="2193" y="7303"/>
                </a:lnTo>
                <a:close/>
                <a:moveTo>
                  <a:pt x="3215" y="3257"/>
                </a:moveTo>
                <a:lnTo>
                  <a:pt x="3211" y="3278"/>
                </a:lnTo>
                <a:lnTo>
                  <a:pt x="3205" y="3301"/>
                </a:lnTo>
                <a:lnTo>
                  <a:pt x="3196" y="3324"/>
                </a:lnTo>
                <a:lnTo>
                  <a:pt x="3180" y="3352"/>
                </a:lnTo>
                <a:lnTo>
                  <a:pt x="3195" y="3304"/>
                </a:lnTo>
                <a:lnTo>
                  <a:pt x="3203" y="3277"/>
                </a:lnTo>
                <a:lnTo>
                  <a:pt x="3209" y="3264"/>
                </a:lnTo>
                <a:lnTo>
                  <a:pt x="3215" y="3257"/>
                </a:lnTo>
                <a:close/>
                <a:moveTo>
                  <a:pt x="2239" y="6661"/>
                </a:moveTo>
                <a:lnTo>
                  <a:pt x="2240" y="6650"/>
                </a:lnTo>
                <a:lnTo>
                  <a:pt x="2243" y="6642"/>
                </a:lnTo>
                <a:lnTo>
                  <a:pt x="2248" y="6637"/>
                </a:lnTo>
                <a:lnTo>
                  <a:pt x="2251" y="6637"/>
                </a:lnTo>
                <a:lnTo>
                  <a:pt x="2253" y="6640"/>
                </a:lnTo>
                <a:lnTo>
                  <a:pt x="2252" y="6646"/>
                </a:lnTo>
                <a:lnTo>
                  <a:pt x="2249" y="6654"/>
                </a:lnTo>
                <a:lnTo>
                  <a:pt x="2244" y="6663"/>
                </a:lnTo>
                <a:lnTo>
                  <a:pt x="2241" y="6662"/>
                </a:lnTo>
                <a:lnTo>
                  <a:pt x="2239" y="6661"/>
                </a:lnTo>
                <a:close/>
                <a:moveTo>
                  <a:pt x="2276" y="6645"/>
                </a:moveTo>
                <a:lnTo>
                  <a:pt x="2277" y="6662"/>
                </a:lnTo>
                <a:lnTo>
                  <a:pt x="2285" y="6674"/>
                </a:lnTo>
                <a:lnTo>
                  <a:pt x="2296" y="6682"/>
                </a:lnTo>
                <a:lnTo>
                  <a:pt x="2312" y="6685"/>
                </a:lnTo>
                <a:lnTo>
                  <a:pt x="2322" y="6684"/>
                </a:lnTo>
                <a:lnTo>
                  <a:pt x="2333" y="6682"/>
                </a:lnTo>
                <a:lnTo>
                  <a:pt x="2343" y="6677"/>
                </a:lnTo>
                <a:lnTo>
                  <a:pt x="2352" y="6671"/>
                </a:lnTo>
                <a:lnTo>
                  <a:pt x="2347" y="6687"/>
                </a:lnTo>
                <a:lnTo>
                  <a:pt x="2343" y="6702"/>
                </a:lnTo>
                <a:lnTo>
                  <a:pt x="2338" y="6719"/>
                </a:lnTo>
                <a:lnTo>
                  <a:pt x="2334" y="6734"/>
                </a:lnTo>
                <a:lnTo>
                  <a:pt x="2330" y="6741"/>
                </a:lnTo>
                <a:lnTo>
                  <a:pt x="2327" y="6748"/>
                </a:lnTo>
                <a:lnTo>
                  <a:pt x="2321" y="6742"/>
                </a:lnTo>
                <a:lnTo>
                  <a:pt x="2315" y="6737"/>
                </a:lnTo>
                <a:lnTo>
                  <a:pt x="2307" y="6734"/>
                </a:lnTo>
                <a:lnTo>
                  <a:pt x="2297" y="6733"/>
                </a:lnTo>
                <a:lnTo>
                  <a:pt x="2281" y="6736"/>
                </a:lnTo>
                <a:lnTo>
                  <a:pt x="2267" y="6741"/>
                </a:lnTo>
                <a:lnTo>
                  <a:pt x="2254" y="6751"/>
                </a:lnTo>
                <a:lnTo>
                  <a:pt x="2243" y="6763"/>
                </a:lnTo>
                <a:lnTo>
                  <a:pt x="2247" y="6739"/>
                </a:lnTo>
                <a:lnTo>
                  <a:pt x="2253" y="6716"/>
                </a:lnTo>
                <a:lnTo>
                  <a:pt x="2262" y="6687"/>
                </a:lnTo>
                <a:lnTo>
                  <a:pt x="2276" y="6645"/>
                </a:lnTo>
                <a:close/>
                <a:moveTo>
                  <a:pt x="3378" y="2716"/>
                </a:moveTo>
                <a:lnTo>
                  <a:pt x="3375" y="2723"/>
                </a:lnTo>
                <a:lnTo>
                  <a:pt x="3373" y="2722"/>
                </a:lnTo>
                <a:lnTo>
                  <a:pt x="3373" y="2721"/>
                </a:lnTo>
                <a:lnTo>
                  <a:pt x="3374" y="2720"/>
                </a:lnTo>
                <a:lnTo>
                  <a:pt x="3378" y="2716"/>
                </a:lnTo>
                <a:close/>
                <a:moveTo>
                  <a:pt x="2004" y="7551"/>
                </a:moveTo>
                <a:lnTo>
                  <a:pt x="2008" y="7556"/>
                </a:lnTo>
                <a:lnTo>
                  <a:pt x="2013" y="7559"/>
                </a:lnTo>
                <a:lnTo>
                  <a:pt x="2019" y="7562"/>
                </a:lnTo>
                <a:lnTo>
                  <a:pt x="2025" y="7563"/>
                </a:lnTo>
                <a:lnTo>
                  <a:pt x="2018" y="7580"/>
                </a:lnTo>
                <a:lnTo>
                  <a:pt x="2012" y="7597"/>
                </a:lnTo>
                <a:lnTo>
                  <a:pt x="2006" y="7612"/>
                </a:lnTo>
                <a:lnTo>
                  <a:pt x="2001" y="7627"/>
                </a:lnTo>
                <a:lnTo>
                  <a:pt x="1994" y="7629"/>
                </a:lnTo>
                <a:lnTo>
                  <a:pt x="1988" y="7631"/>
                </a:lnTo>
                <a:lnTo>
                  <a:pt x="1982" y="7634"/>
                </a:lnTo>
                <a:lnTo>
                  <a:pt x="1976" y="7639"/>
                </a:lnTo>
                <a:lnTo>
                  <a:pt x="1983" y="7618"/>
                </a:lnTo>
                <a:lnTo>
                  <a:pt x="1989" y="7598"/>
                </a:lnTo>
                <a:lnTo>
                  <a:pt x="1996" y="7575"/>
                </a:lnTo>
                <a:lnTo>
                  <a:pt x="2004" y="7551"/>
                </a:lnTo>
                <a:close/>
                <a:moveTo>
                  <a:pt x="1931" y="7786"/>
                </a:moveTo>
                <a:lnTo>
                  <a:pt x="1936" y="7769"/>
                </a:lnTo>
                <a:lnTo>
                  <a:pt x="1941" y="7750"/>
                </a:lnTo>
                <a:lnTo>
                  <a:pt x="1949" y="7726"/>
                </a:lnTo>
                <a:lnTo>
                  <a:pt x="1958" y="7698"/>
                </a:lnTo>
                <a:lnTo>
                  <a:pt x="1961" y="7702"/>
                </a:lnTo>
                <a:lnTo>
                  <a:pt x="1965" y="7705"/>
                </a:lnTo>
                <a:lnTo>
                  <a:pt x="1969" y="7707"/>
                </a:lnTo>
                <a:lnTo>
                  <a:pt x="1974" y="7709"/>
                </a:lnTo>
                <a:lnTo>
                  <a:pt x="1969" y="7728"/>
                </a:lnTo>
                <a:lnTo>
                  <a:pt x="1964" y="7746"/>
                </a:lnTo>
                <a:lnTo>
                  <a:pt x="1960" y="7761"/>
                </a:lnTo>
                <a:lnTo>
                  <a:pt x="1957" y="7775"/>
                </a:lnTo>
                <a:lnTo>
                  <a:pt x="1949" y="7778"/>
                </a:lnTo>
                <a:lnTo>
                  <a:pt x="1943" y="7780"/>
                </a:lnTo>
                <a:lnTo>
                  <a:pt x="1937" y="7782"/>
                </a:lnTo>
                <a:lnTo>
                  <a:pt x="1931" y="7786"/>
                </a:lnTo>
                <a:close/>
                <a:moveTo>
                  <a:pt x="3763" y="1293"/>
                </a:moveTo>
                <a:lnTo>
                  <a:pt x="3757" y="1291"/>
                </a:lnTo>
                <a:lnTo>
                  <a:pt x="3749" y="1290"/>
                </a:lnTo>
                <a:lnTo>
                  <a:pt x="3745" y="1291"/>
                </a:lnTo>
                <a:lnTo>
                  <a:pt x="3741" y="1292"/>
                </a:lnTo>
                <a:lnTo>
                  <a:pt x="3745" y="1282"/>
                </a:lnTo>
                <a:lnTo>
                  <a:pt x="3749" y="1272"/>
                </a:lnTo>
                <a:lnTo>
                  <a:pt x="3758" y="1284"/>
                </a:lnTo>
                <a:lnTo>
                  <a:pt x="3763" y="1293"/>
                </a:lnTo>
                <a:close/>
                <a:moveTo>
                  <a:pt x="3659" y="1726"/>
                </a:moveTo>
                <a:lnTo>
                  <a:pt x="3662" y="1711"/>
                </a:lnTo>
                <a:lnTo>
                  <a:pt x="3670" y="1692"/>
                </a:lnTo>
                <a:lnTo>
                  <a:pt x="3688" y="1646"/>
                </a:lnTo>
                <a:lnTo>
                  <a:pt x="3721" y="1550"/>
                </a:lnTo>
                <a:lnTo>
                  <a:pt x="3750" y="1459"/>
                </a:lnTo>
                <a:lnTo>
                  <a:pt x="3764" y="1421"/>
                </a:lnTo>
                <a:lnTo>
                  <a:pt x="3779" y="1386"/>
                </a:lnTo>
                <a:lnTo>
                  <a:pt x="3813" y="1302"/>
                </a:lnTo>
                <a:lnTo>
                  <a:pt x="3852" y="1199"/>
                </a:lnTo>
                <a:lnTo>
                  <a:pt x="3875" y="1140"/>
                </a:lnTo>
                <a:lnTo>
                  <a:pt x="3890" y="1118"/>
                </a:lnTo>
                <a:lnTo>
                  <a:pt x="3908" y="1119"/>
                </a:lnTo>
                <a:lnTo>
                  <a:pt x="3898" y="1167"/>
                </a:lnTo>
                <a:lnTo>
                  <a:pt x="3890" y="1208"/>
                </a:lnTo>
                <a:lnTo>
                  <a:pt x="3879" y="1243"/>
                </a:lnTo>
                <a:lnTo>
                  <a:pt x="3861" y="1276"/>
                </a:lnTo>
                <a:lnTo>
                  <a:pt x="3832" y="1329"/>
                </a:lnTo>
                <a:lnTo>
                  <a:pt x="3813" y="1382"/>
                </a:lnTo>
                <a:lnTo>
                  <a:pt x="3792" y="1443"/>
                </a:lnTo>
                <a:lnTo>
                  <a:pt x="3760" y="1521"/>
                </a:lnTo>
                <a:lnTo>
                  <a:pt x="3738" y="1575"/>
                </a:lnTo>
                <a:lnTo>
                  <a:pt x="3723" y="1632"/>
                </a:lnTo>
                <a:lnTo>
                  <a:pt x="3704" y="1703"/>
                </a:lnTo>
                <a:lnTo>
                  <a:pt x="3674" y="1805"/>
                </a:lnTo>
                <a:lnTo>
                  <a:pt x="3630" y="1932"/>
                </a:lnTo>
                <a:lnTo>
                  <a:pt x="3610" y="1995"/>
                </a:lnTo>
                <a:lnTo>
                  <a:pt x="3602" y="2020"/>
                </a:lnTo>
                <a:lnTo>
                  <a:pt x="3596" y="2036"/>
                </a:lnTo>
                <a:lnTo>
                  <a:pt x="3580" y="2073"/>
                </a:lnTo>
                <a:lnTo>
                  <a:pt x="3567" y="2113"/>
                </a:lnTo>
                <a:lnTo>
                  <a:pt x="3554" y="2152"/>
                </a:lnTo>
                <a:lnTo>
                  <a:pt x="3544" y="2193"/>
                </a:lnTo>
                <a:lnTo>
                  <a:pt x="3542" y="2198"/>
                </a:lnTo>
                <a:lnTo>
                  <a:pt x="3538" y="2204"/>
                </a:lnTo>
                <a:lnTo>
                  <a:pt x="3532" y="2212"/>
                </a:lnTo>
                <a:lnTo>
                  <a:pt x="3523" y="2226"/>
                </a:lnTo>
                <a:lnTo>
                  <a:pt x="3565" y="2065"/>
                </a:lnTo>
                <a:lnTo>
                  <a:pt x="3585" y="1989"/>
                </a:lnTo>
                <a:lnTo>
                  <a:pt x="3594" y="1953"/>
                </a:lnTo>
                <a:lnTo>
                  <a:pt x="3603" y="1917"/>
                </a:lnTo>
                <a:lnTo>
                  <a:pt x="3623" y="1853"/>
                </a:lnTo>
                <a:lnTo>
                  <a:pt x="3640" y="1809"/>
                </a:lnTo>
                <a:lnTo>
                  <a:pt x="3652" y="1771"/>
                </a:lnTo>
                <a:lnTo>
                  <a:pt x="3659" y="1726"/>
                </a:lnTo>
                <a:close/>
                <a:moveTo>
                  <a:pt x="2193" y="6530"/>
                </a:moveTo>
                <a:lnTo>
                  <a:pt x="2197" y="6533"/>
                </a:lnTo>
                <a:lnTo>
                  <a:pt x="2202" y="6534"/>
                </a:lnTo>
                <a:lnTo>
                  <a:pt x="2207" y="6536"/>
                </a:lnTo>
                <a:lnTo>
                  <a:pt x="2213" y="6536"/>
                </a:lnTo>
                <a:lnTo>
                  <a:pt x="2217" y="6536"/>
                </a:lnTo>
                <a:lnTo>
                  <a:pt x="2221" y="6535"/>
                </a:lnTo>
                <a:lnTo>
                  <a:pt x="2217" y="6548"/>
                </a:lnTo>
                <a:lnTo>
                  <a:pt x="2214" y="6561"/>
                </a:lnTo>
                <a:lnTo>
                  <a:pt x="2210" y="6575"/>
                </a:lnTo>
                <a:lnTo>
                  <a:pt x="2206" y="6589"/>
                </a:lnTo>
                <a:lnTo>
                  <a:pt x="2201" y="6588"/>
                </a:lnTo>
                <a:lnTo>
                  <a:pt x="2197" y="6588"/>
                </a:lnTo>
                <a:lnTo>
                  <a:pt x="2186" y="6589"/>
                </a:lnTo>
                <a:lnTo>
                  <a:pt x="2176" y="6591"/>
                </a:lnTo>
                <a:lnTo>
                  <a:pt x="2180" y="6577"/>
                </a:lnTo>
                <a:lnTo>
                  <a:pt x="2184" y="6560"/>
                </a:lnTo>
                <a:lnTo>
                  <a:pt x="2188" y="6545"/>
                </a:lnTo>
                <a:lnTo>
                  <a:pt x="2193" y="6530"/>
                </a:lnTo>
                <a:close/>
                <a:moveTo>
                  <a:pt x="4260" y="619"/>
                </a:moveTo>
                <a:lnTo>
                  <a:pt x="4262" y="619"/>
                </a:lnTo>
                <a:lnTo>
                  <a:pt x="4264" y="618"/>
                </a:lnTo>
                <a:lnTo>
                  <a:pt x="4258" y="630"/>
                </a:lnTo>
                <a:lnTo>
                  <a:pt x="4249" y="641"/>
                </a:lnTo>
                <a:lnTo>
                  <a:pt x="4239" y="649"/>
                </a:lnTo>
                <a:lnTo>
                  <a:pt x="4224" y="655"/>
                </a:lnTo>
                <a:lnTo>
                  <a:pt x="4226" y="641"/>
                </a:lnTo>
                <a:lnTo>
                  <a:pt x="4229" y="627"/>
                </a:lnTo>
                <a:lnTo>
                  <a:pt x="4233" y="613"/>
                </a:lnTo>
                <a:lnTo>
                  <a:pt x="4237" y="599"/>
                </a:lnTo>
                <a:lnTo>
                  <a:pt x="4239" y="607"/>
                </a:lnTo>
                <a:lnTo>
                  <a:pt x="4244" y="613"/>
                </a:lnTo>
                <a:lnTo>
                  <a:pt x="4251" y="618"/>
                </a:lnTo>
                <a:lnTo>
                  <a:pt x="4260" y="619"/>
                </a:lnTo>
                <a:close/>
                <a:moveTo>
                  <a:pt x="4180" y="410"/>
                </a:moveTo>
                <a:lnTo>
                  <a:pt x="4175" y="410"/>
                </a:lnTo>
                <a:lnTo>
                  <a:pt x="4171" y="411"/>
                </a:lnTo>
                <a:lnTo>
                  <a:pt x="4177" y="387"/>
                </a:lnTo>
                <a:lnTo>
                  <a:pt x="4186" y="369"/>
                </a:lnTo>
                <a:lnTo>
                  <a:pt x="4197" y="355"/>
                </a:lnTo>
                <a:lnTo>
                  <a:pt x="4211" y="344"/>
                </a:lnTo>
                <a:lnTo>
                  <a:pt x="4215" y="352"/>
                </a:lnTo>
                <a:lnTo>
                  <a:pt x="4216" y="359"/>
                </a:lnTo>
                <a:lnTo>
                  <a:pt x="4210" y="376"/>
                </a:lnTo>
                <a:lnTo>
                  <a:pt x="4194" y="415"/>
                </a:lnTo>
                <a:lnTo>
                  <a:pt x="4192" y="413"/>
                </a:lnTo>
                <a:lnTo>
                  <a:pt x="4188" y="411"/>
                </a:lnTo>
                <a:lnTo>
                  <a:pt x="4185" y="410"/>
                </a:lnTo>
                <a:lnTo>
                  <a:pt x="4180" y="410"/>
                </a:lnTo>
                <a:close/>
                <a:moveTo>
                  <a:pt x="4193" y="776"/>
                </a:moveTo>
                <a:lnTo>
                  <a:pt x="4197" y="779"/>
                </a:lnTo>
                <a:lnTo>
                  <a:pt x="4199" y="782"/>
                </a:lnTo>
                <a:lnTo>
                  <a:pt x="4197" y="804"/>
                </a:lnTo>
                <a:lnTo>
                  <a:pt x="4196" y="823"/>
                </a:lnTo>
                <a:lnTo>
                  <a:pt x="4194" y="837"/>
                </a:lnTo>
                <a:lnTo>
                  <a:pt x="4191" y="847"/>
                </a:lnTo>
                <a:lnTo>
                  <a:pt x="4189" y="847"/>
                </a:lnTo>
                <a:lnTo>
                  <a:pt x="4188" y="846"/>
                </a:lnTo>
                <a:lnTo>
                  <a:pt x="4180" y="847"/>
                </a:lnTo>
                <a:lnTo>
                  <a:pt x="4174" y="849"/>
                </a:lnTo>
                <a:lnTo>
                  <a:pt x="4171" y="835"/>
                </a:lnTo>
                <a:lnTo>
                  <a:pt x="4173" y="815"/>
                </a:lnTo>
                <a:lnTo>
                  <a:pt x="4179" y="794"/>
                </a:lnTo>
                <a:lnTo>
                  <a:pt x="4193" y="776"/>
                </a:lnTo>
                <a:close/>
                <a:moveTo>
                  <a:pt x="3569" y="1800"/>
                </a:moveTo>
                <a:lnTo>
                  <a:pt x="3572" y="1802"/>
                </a:lnTo>
                <a:lnTo>
                  <a:pt x="3576" y="1803"/>
                </a:lnTo>
                <a:lnTo>
                  <a:pt x="3580" y="1805"/>
                </a:lnTo>
                <a:lnTo>
                  <a:pt x="3585" y="1805"/>
                </a:lnTo>
                <a:lnTo>
                  <a:pt x="3594" y="1804"/>
                </a:lnTo>
                <a:lnTo>
                  <a:pt x="3602" y="1801"/>
                </a:lnTo>
                <a:lnTo>
                  <a:pt x="3596" y="1822"/>
                </a:lnTo>
                <a:lnTo>
                  <a:pt x="3589" y="1843"/>
                </a:lnTo>
                <a:lnTo>
                  <a:pt x="3583" y="1863"/>
                </a:lnTo>
                <a:lnTo>
                  <a:pt x="3578" y="1880"/>
                </a:lnTo>
                <a:lnTo>
                  <a:pt x="3574" y="1878"/>
                </a:lnTo>
                <a:lnTo>
                  <a:pt x="3571" y="1877"/>
                </a:lnTo>
                <a:lnTo>
                  <a:pt x="3567" y="1876"/>
                </a:lnTo>
                <a:lnTo>
                  <a:pt x="3561" y="1876"/>
                </a:lnTo>
                <a:lnTo>
                  <a:pt x="3553" y="1877"/>
                </a:lnTo>
                <a:lnTo>
                  <a:pt x="3546" y="1879"/>
                </a:lnTo>
                <a:lnTo>
                  <a:pt x="3550" y="1861"/>
                </a:lnTo>
                <a:lnTo>
                  <a:pt x="3556" y="1841"/>
                </a:lnTo>
                <a:lnTo>
                  <a:pt x="3561" y="1821"/>
                </a:lnTo>
                <a:lnTo>
                  <a:pt x="3569" y="1800"/>
                </a:lnTo>
                <a:close/>
                <a:moveTo>
                  <a:pt x="3250" y="2843"/>
                </a:moveTo>
                <a:lnTo>
                  <a:pt x="3251" y="2843"/>
                </a:lnTo>
                <a:lnTo>
                  <a:pt x="3251" y="2843"/>
                </a:lnTo>
                <a:lnTo>
                  <a:pt x="3257" y="2843"/>
                </a:lnTo>
                <a:lnTo>
                  <a:pt x="3262" y="2842"/>
                </a:lnTo>
                <a:lnTo>
                  <a:pt x="3268" y="2840"/>
                </a:lnTo>
                <a:lnTo>
                  <a:pt x="3273" y="2838"/>
                </a:lnTo>
                <a:lnTo>
                  <a:pt x="3270" y="2857"/>
                </a:lnTo>
                <a:lnTo>
                  <a:pt x="3267" y="2876"/>
                </a:lnTo>
                <a:lnTo>
                  <a:pt x="3262" y="2895"/>
                </a:lnTo>
                <a:lnTo>
                  <a:pt x="3258" y="2913"/>
                </a:lnTo>
                <a:lnTo>
                  <a:pt x="3253" y="2909"/>
                </a:lnTo>
                <a:lnTo>
                  <a:pt x="3247" y="2905"/>
                </a:lnTo>
                <a:lnTo>
                  <a:pt x="3240" y="2903"/>
                </a:lnTo>
                <a:lnTo>
                  <a:pt x="3232" y="2902"/>
                </a:lnTo>
                <a:lnTo>
                  <a:pt x="3231" y="2902"/>
                </a:lnTo>
                <a:lnTo>
                  <a:pt x="3230" y="2903"/>
                </a:lnTo>
                <a:lnTo>
                  <a:pt x="3236" y="2888"/>
                </a:lnTo>
                <a:lnTo>
                  <a:pt x="3241" y="2872"/>
                </a:lnTo>
                <a:lnTo>
                  <a:pt x="3246" y="2858"/>
                </a:lnTo>
                <a:lnTo>
                  <a:pt x="3250" y="2843"/>
                </a:lnTo>
                <a:close/>
                <a:moveTo>
                  <a:pt x="2941" y="3347"/>
                </a:moveTo>
                <a:lnTo>
                  <a:pt x="2934" y="3348"/>
                </a:lnTo>
                <a:lnTo>
                  <a:pt x="2927" y="3350"/>
                </a:lnTo>
                <a:lnTo>
                  <a:pt x="2920" y="3353"/>
                </a:lnTo>
                <a:lnTo>
                  <a:pt x="2913" y="3357"/>
                </a:lnTo>
                <a:lnTo>
                  <a:pt x="2918" y="3333"/>
                </a:lnTo>
                <a:lnTo>
                  <a:pt x="2923" y="3310"/>
                </a:lnTo>
                <a:lnTo>
                  <a:pt x="2928" y="3287"/>
                </a:lnTo>
                <a:lnTo>
                  <a:pt x="2933" y="3265"/>
                </a:lnTo>
                <a:lnTo>
                  <a:pt x="2937" y="3273"/>
                </a:lnTo>
                <a:lnTo>
                  <a:pt x="2943" y="3279"/>
                </a:lnTo>
                <a:lnTo>
                  <a:pt x="2952" y="3283"/>
                </a:lnTo>
                <a:lnTo>
                  <a:pt x="2962" y="3284"/>
                </a:lnTo>
                <a:lnTo>
                  <a:pt x="2962" y="3284"/>
                </a:lnTo>
                <a:lnTo>
                  <a:pt x="2962" y="3284"/>
                </a:lnTo>
                <a:lnTo>
                  <a:pt x="2958" y="3300"/>
                </a:lnTo>
                <a:lnTo>
                  <a:pt x="2953" y="3315"/>
                </a:lnTo>
                <a:lnTo>
                  <a:pt x="2948" y="3331"/>
                </a:lnTo>
                <a:lnTo>
                  <a:pt x="2943" y="3348"/>
                </a:lnTo>
                <a:lnTo>
                  <a:pt x="2942" y="3348"/>
                </a:lnTo>
                <a:lnTo>
                  <a:pt x="2941" y="3347"/>
                </a:lnTo>
                <a:close/>
                <a:moveTo>
                  <a:pt x="1749" y="9084"/>
                </a:moveTo>
                <a:lnTo>
                  <a:pt x="1741" y="9065"/>
                </a:lnTo>
                <a:lnTo>
                  <a:pt x="1739" y="9056"/>
                </a:lnTo>
                <a:lnTo>
                  <a:pt x="1742" y="9051"/>
                </a:lnTo>
                <a:lnTo>
                  <a:pt x="1750" y="9042"/>
                </a:lnTo>
                <a:lnTo>
                  <a:pt x="1760" y="9053"/>
                </a:lnTo>
                <a:lnTo>
                  <a:pt x="1765" y="9060"/>
                </a:lnTo>
                <a:lnTo>
                  <a:pt x="1760" y="9069"/>
                </a:lnTo>
                <a:lnTo>
                  <a:pt x="1749" y="9084"/>
                </a:lnTo>
                <a:close/>
              </a:path>
            </a:pathLst>
          </a:custGeom>
        </p:spPr>
      </p:pic>
      <p:sp>
        <p:nvSpPr>
          <p:cNvPr id="37" name="Freeform 95">
            <a:extLst>
              <a:ext uri="{FF2B5EF4-FFF2-40B4-BE49-F238E27FC236}">
                <a16:creationId xmlns:a16="http://schemas.microsoft.com/office/drawing/2014/main" id="{35103BF7-CB76-4C5C-B284-1E29543AE7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2731" y="1642653"/>
            <a:ext cx="3753109" cy="1456303"/>
          </a:xfrm>
          <a:custGeom>
            <a:avLst/>
            <a:gdLst>
              <a:gd name="T0" fmla="*/ 6600 w 7287"/>
              <a:gd name="T1" fmla="*/ 1896 h 1897"/>
              <a:gd name="T2" fmla="*/ 7286 w 7287"/>
              <a:gd name="T3" fmla="*/ 950 h 1897"/>
              <a:gd name="T4" fmla="*/ 6600 w 7287"/>
              <a:gd name="T5" fmla="*/ 0 h 1897"/>
              <a:gd name="T6" fmla="*/ 0 w 7287"/>
              <a:gd name="T7" fmla="*/ 0 h 1897"/>
              <a:gd name="T8" fmla="*/ 0 w 7287"/>
              <a:gd name="T9" fmla="*/ 1896 h 1897"/>
              <a:gd name="T10" fmla="*/ 6600 w 7287"/>
              <a:gd name="T11" fmla="*/ 1896 h 18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287" h="1897">
                <a:moveTo>
                  <a:pt x="6600" y="1896"/>
                </a:moveTo>
                <a:lnTo>
                  <a:pt x="7286" y="950"/>
                </a:lnTo>
                <a:lnTo>
                  <a:pt x="6600" y="0"/>
                </a:lnTo>
                <a:lnTo>
                  <a:pt x="0" y="0"/>
                </a:lnTo>
                <a:lnTo>
                  <a:pt x="0" y="1896"/>
                </a:lnTo>
                <a:lnTo>
                  <a:pt x="6600" y="1896"/>
                </a:lnTo>
              </a:path>
            </a:pathLst>
          </a:custGeom>
          <a:solidFill>
            <a:srgbClr val="2580B7">
              <a:lumMod val="20000"/>
              <a:lumOff val="80000"/>
            </a:srgb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197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DF3FEF0-BE00-49BB-803D-5C26A2F7B0AF}"/>
              </a:ext>
            </a:extLst>
          </p:cNvPr>
          <p:cNvSpPr txBox="1"/>
          <p:nvPr/>
        </p:nvSpPr>
        <p:spPr>
          <a:xfrm>
            <a:off x="2314085" y="1762381"/>
            <a:ext cx="354584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1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78E988A5-6352-4D74-9FAC-1B74D97D5E10}"/>
              </a:ext>
            </a:extLst>
          </p:cNvPr>
          <p:cNvSpPr/>
          <p:nvPr/>
        </p:nvSpPr>
        <p:spPr>
          <a:xfrm>
            <a:off x="2222645" y="2227716"/>
            <a:ext cx="2408942" cy="7294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Define Threat and Threat Sources</a:t>
            </a:r>
          </a:p>
        </p:txBody>
      </p: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D6327B1D-2908-4C88-8582-41727726312A}"/>
              </a:ext>
            </a:extLst>
          </p:cNvPr>
          <p:cNvCxnSpPr/>
          <p:nvPr/>
        </p:nvCxnSpPr>
        <p:spPr>
          <a:xfrm>
            <a:off x="2319383" y="2227071"/>
            <a:ext cx="447483" cy="0"/>
          </a:xfrm>
          <a:prstGeom prst="line">
            <a:avLst/>
          </a:prstGeom>
          <a:noFill/>
          <a:ln w="28575" cap="flat" cmpd="sng" algn="ctr">
            <a:solidFill>
              <a:srgbClr val="2580B7"/>
            </a:solidFill>
            <a:prstDash val="solid"/>
            <a:miter lim="800000"/>
          </a:ln>
          <a:effectLst/>
        </p:spPr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A2352A9A-9221-4B59-8816-F260B8E0DEA1}"/>
              </a:ext>
            </a:extLst>
          </p:cNvPr>
          <p:cNvSpPr txBox="1"/>
          <p:nvPr/>
        </p:nvSpPr>
        <p:spPr>
          <a:xfrm>
            <a:off x="6107272" y="1762381"/>
            <a:ext cx="354584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2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884A922-7D0B-470B-9CE0-FC227EEA8317}"/>
              </a:ext>
            </a:extLst>
          </p:cNvPr>
          <p:cNvSpPr/>
          <p:nvPr/>
        </p:nvSpPr>
        <p:spPr>
          <a:xfrm>
            <a:off x="6015832" y="2240571"/>
            <a:ext cx="2137568" cy="70371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Define Malware and its Types</a:t>
            </a:r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C6BA24EE-F5A0-4840-A383-8848859A58C9}"/>
              </a:ext>
            </a:extLst>
          </p:cNvPr>
          <p:cNvCxnSpPr/>
          <p:nvPr/>
        </p:nvCxnSpPr>
        <p:spPr>
          <a:xfrm>
            <a:off x="6112570" y="2227071"/>
            <a:ext cx="447483" cy="0"/>
          </a:xfrm>
          <a:prstGeom prst="line">
            <a:avLst/>
          </a:prstGeom>
          <a:noFill/>
          <a:ln w="28575" cap="flat" cmpd="sng" algn="ctr">
            <a:solidFill>
              <a:srgbClr val="179E86"/>
            </a:solidFill>
            <a:prstDash val="solid"/>
            <a:miter lim="800000"/>
          </a:ln>
          <a:effectLst/>
        </p:spPr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098F8D9D-B548-42AA-B659-B9332882EFC2}"/>
              </a:ext>
            </a:extLst>
          </p:cNvPr>
          <p:cNvSpPr txBox="1"/>
          <p:nvPr/>
        </p:nvSpPr>
        <p:spPr>
          <a:xfrm>
            <a:off x="1111985" y="4152091"/>
            <a:ext cx="354584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3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245460DA-E07C-4011-9F62-24796740DAA6}"/>
              </a:ext>
            </a:extLst>
          </p:cNvPr>
          <p:cNvSpPr/>
          <p:nvPr/>
        </p:nvSpPr>
        <p:spPr>
          <a:xfrm>
            <a:off x="1020545" y="4617426"/>
            <a:ext cx="2137568" cy="7294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Define Vulnerabilities</a:t>
            </a:r>
          </a:p>
        </p:txBody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02B3F0AA-BFDF-474B-ABD8-C2E53DAF34EC}"/>
              </a:ext>
            </a:extLst>
          </p:cNvPr>
          <p:cNvCxnSpPr/>
          <p:nvPr/>
        </p:nvCxnSpPr>
        <p:spPr>
          <a:xfrm>
            <a:off x="1117283" y="4616781"/>
            <a:ext cx="447483" cy="0"/>
          </a:xfrm>
          <a:prstGeom prst="line">
            <a:avLst/>
          </a:prstGeom>
          <a:noFill/>
          <a:ln w="28575" cap="flat" cmpd="sng" algn="ctr">
            <a:solidFill>
              <a:srgbClr val="9EBE5B"/>
            </a:solidFill>
            <a:prstDash val="solid"/>
            <a:miter lim="800000"/>
          </a:ln>
          <a:effectLst/>
        </p:spPr>
      </p:cxnSp>
      <p:sp>
        <p:nvSpPr>
          <p:cNvPr id="47" name="TextBox 46">
            <a:extLst>
              <a:ext uri="{FF2B5EF4-FFF2-40B4-BE49-F238E27FC236}">
                <a16:creationId xmlns:a16="http://schemas.microsoft.com/office/drawing/2014/main" id="{C14B356C-55B9-4F31-9CF3-F48C79F5C315}"/>
              </a:ext>
            </a:extLst>
          </p:cNvPr>
          <p:cNvSpPr txBox="1"/>
          <p:nvPr/>
        </p:nvSpPr>
        <p:spPr>
          <a:xfrm>
            <a:off x="4905172" y="4152091"/>
            <a:ext cx="354584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4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B2BDA09A-8DC4-4B09-AE88-8743CEE851B1}"/>
              </a:ext>
            </a:extLst>
          </p:cNvPr>
          <p:cNvSpPr/>
          <p:nvPr/>
        </p:nvSpPr>
        <p:spPr>
          <a:xfrm>
            <a:off x="4813732" y="4617426"/>
            <a:ext cx="2577668" cy="7294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Define Vulnerability Assessment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810C4057-6771-4A6A-B388-86BE04841ED6}"/>
              </a:ext>
            </a:extLst>
          </p:cNvPr>
          <p:cNvCxnSpPr/>
          <p:nvPr/>
        </p:nvCxnSpPr>
        <p:spPr>
          <a:xfrm>
            <a:off x="4910470" y="4616781"/>
            <a:ext cx="447483" cy="0"/>
          </a:xfrm>
          <a:prstGeom prst="line">
            <a:avLst/>
          </a:prstGeom>
          <a:noFill/>
          <a:ln w="28575" cap="flat" cmpd="sng" algn="ctr">
            <a:solidFill>
              <a:srgbClr val="F59B11"/>
            </a:solidFill>
            <a:prstDash val="solid"/>
            <a:miter lim="800000"/>
          </a:ln>
          <a:effectLst/>
        </p:spPr>
      </p:cxnSp>
      <p:grpSp>
        <p:nvGrpSpPr>
          <p:cNvPr id="50" name="Group 49">
            <a:extLst>
              <a:ext uri="{FF2B5EF4-FFF2-40B4-BE49-F238E27FC236}">
                <a16:creationId xmlns:a16="http://schemas.microsoft.com/office/drawing/2014/main" id="{9A5ED41A-A42C-41EB-9C35-D425371AE80C}"/>
              </a:ext>
            </a:extLst>
          </p:cNvPr>
          <p:cNvGrpSpPr/>
          <p:nvPr/>
        </p:nvGrpSpPr>
        <p:grpSpPr>
          <a:xfrm>
            <a:off x="1202100" y="1917847"/>
            <a:ext cx="903445" cy="765748"/>
            <a:chOff x="1428486" y="2316864"/>
            <a:chExt cx="903445" cy="765748"/>
          </a:xfrm>
        </p:grpSpPr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E02DB10D-9AE0-460F-B69E-2FD98EB8B7C2}"/>
                </a:ext>
              </a:extLst>
            </p:cNvPr>
            <p:cNvSpPr/>
            <p:nvPr/>
          </p:nvSpPr>
          <p:spPr>
            <a:xfrm>
              <a:off x="1566183" y="2316864"/>
              <a:ext cx="765748" cy="765748"/>
            </a:xfrm>
            <a:prstGeom prst="ellipse">
              <a:avLst/>
            </a:prstGeom>
            <a:solidFill>
              <a:srgbClr val="2580B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52" name="Freeform 40">
              <a:extLst>
                <a:ext uri="{FF2B5EF4-FFF2-40B4-BE49-F238E27FC236}">
                  <a16:creationId xmlns:a16="http://schemas.microsoft.com/office/drawing/2014/main" id="{7BF9B4E5-2ECA-4BD5-A639-547664D1A62A}"/>
                </a:ext>
              </a:extLst>
            </p:cNvPr>
            <p:cNvSpPr/>
            <p:nvPr/>
          </p:nvSpPr>
          <p:spPr>
            <a:xfrm rot="2700000">
              <a:off x="1619923" y="2181498"/>
              <a:ext cx="382874" cy="765748"/>
            </a:xfrm>
            <a:custGeom>
              <a:avLst/>
              <a:gdLst>
                <a:gd name="connsiteX0" fmla="*/ 382874 w 382874"/>
                <a:gd name="connsiteY0" fmla="*/ 0 h 765748"/>
                <a:gd name="connsiteX1" fmla="*/ 382874 w 382874"/>
                <a:gd name="connsiteY1" fmla="*/ 765748 h 765748"/>
                <a:gd name="connsiteX2" fmla="*/ 0 w 382874"/>
                <a:gd name="connsiteY2" fmla="*/ 382874 h 765748"/>
                <a:gd name="connsiteX3" fmla="*/ 382874 w 382874"/>
                <a:gd name="connsiteY3" fmla="*/ 0 h 765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2874" h="765748">
                  <a:moveTo>
                    <a:pt x="382874" y="0"/>
                  </a:moveTo>
                  <a:lnTo>
                    <a:pt x="382874" y="765748"/>
                  </a:lnTo>
                  <a:cubicBezTo>
                    <a:pt x="171419" y="765748"/>
                    <a:pt x="0" y="594329"/>
                    <a:pt x="0" y="382874"/>
                  </a:cubicBezTo>
                  <a:cubicBezTo>
                    <a:pt x="0" y="171419"/>
                    <a:pt x="171419" y="0"/>
                    <a:pt x="382874" y="0"/>
                  </a:cubicBezTo>
                  <a:close/>
                </a:path>
              </a:pathLst>
            </a:custGeom>
            <a:solidFill>
              <a:sysClr val="window" lastClr="FFFFFF">
                <a:alpha val="8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D6575B0D-4A90-4550-8F9F-431E3CD9E708}"/>
              </a:ext>
            </a:extLst>
          </p:cNvPr>
          <p:cNvGrpSpPr/>
          <p:nvPr/>
        </p:nvGrpSpPr>
        <p:grpSpPr>
          <a:xfrm>
            <a:off x="4995287" y="1917847"/>
            <a:ext cx="903445" cy="765748"/>
            <a:chOff x="4795932" y="2316864"/>
            <a:chExt cx="903445" cy="765748"/>
          </a:xfrm>
        </p:grpSpPr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09F798A1-74C5-4182-9759-292CC5EC9CC8}"/>
                </a:ext>
              </a:extLst>
            </p:cNvPr>
            <p:cNvSpPr/>
            <p:nvPr/>
          </p:nvSpPr>
          <p:spPr>
            <a:xfrm>
              <a:off x="4933629" y="2316864"/>
              <a:ext cx="765748" cy="765748"/>
            </a:xfrm>
            <a:prstGeom prst="ellipse">
              <a:avLst/>
            </a:prstGeom>
            <a:solidFill>
              <a:srgbClr val="179E8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55" name="Freeform 44">
              <a:extLst>
                <a:ext uri="{FF2B5EF4-FFF2-40B4-BE49-F238E27FC236}">
                  <a16:creationId xmlns:a16="http://schemas.microsoft.com/office/drawing/2014/main" id="{A0374769-37DA-410A-85B2-972028C59530}"/>
                </a:ext>
              </a:extLst>
            </p:cNvPr>
            <p:cNvSpPr/>
            <p:nvPr/>
          </p:nvSpPr>
          <p:spPr>
            <a:xfrm rot="2700000">
              <a:off x="4987369" y="2181498"/>
              <a:ext cx="382874" cy="765748"/>
            </a:xfrm>
            <a:custGeom>
              <a:avLst/>
              <a:gdLst>
                <a:gd name="connsiteX0" fmla="*/ 382874 w 382874"/>
                <a:gd name="connsiteY0" fmla="*/ 0 h 765748"/>
                <a:gd name="connsiteX1" fmla="*/ 382874 w 382874"/>
                <a:gd name="connsiteY1" fmla="*/ 765748 h 765748"/>
                <a:gd name="connsiteX2" fmla="*/ 0 w 382874"/>
                <a:gd name="connsiteY2" fmla="*/ 382874 h 765748"/>
                <a:gd name="connsiteX3" fmla="*/ 382874 w 382874"/>
                <a:gd name="connsiteY3" fmla="*/ 0 h 765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2874" h="765748">
                  <a:moveTo>
                    <a:pt x="382874" y="0"/>
                  </a:moveTo>
                  <a:lnTo>
                    <a:pt x="382874" y="765748"/>
                  </a:lnTo>
                  <a:cubicBezTo>
                    <a:pt x="171419" y="765748"/>
                    <a:pt x="0" y="594329"/>
                    <a:pt x="0" y="382874"/>
                  </a:cubicBezTo>
                  <a:cubicBezTo>
                    <a:pt x="0" y="171419"/>
                    <a:pt x="171419" y="0"/>
                    <a:pt x="382874" y="0"/>
                  </a:cubicBezTo>
                  <a:close/>
                </a:path>
              </a:pathLst>
            </a:custGeom>
            <a:solidFill>
              <a:sysClr val="window" lastClr="FFFFFF">
                <a:alpha val="8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A606D8FF-0BBD-4CB3-B713-69E0602F3B3D}"/>
              </a:ext>
            </a:extLst>
          </p:cNvPr>
          <p:cNvGrpSpPr/>
          <p:nvPr/>
        </p:nvGrpSpPr>
        <p:grpSpPr>
          <a:xfrm>
            <a:off x="0" y="4307557"/>
            <a:ext cx="903445" cy="765748"/>
            <a:chOff x="587082" y="4267686"/>
            <a:chExt cx="903445" cy="765748"/>
          </a:xfrm>
        </p:grpSpPr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E1C34328-3837-4888-A2A0-EE9D1164B3AF}"/>
                </a:ext>
              </a:extLst>
            </p:cNvPr>
            <p:cNvSpPr/>
            <p:nvPr/>
          </p:nvSpPr>
          <p:spPr>
            <a:xfrm>
              <a:off x="724779" y="4267686"/>
              <a:ext cx="765748" cy="765748"/>
            </a:xfrm>
            <a:prstGeom prst="ellipse">
              <a:avLst/>
            </a:prstGeom>
            <a:solidFill>
              <a:srgbClr val="9EBE5B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58" name="Freeform 46">
              <a:extLst>
                <a:ext uri="{FF2B5EF4-FFF2-40B4-BE49-F238E27FC236}">
                  <a16:creationId xmlns:a16="http://schemas.microsoft.com/office/drawing/2014/main" id="{A641C5F4-9A49-4F7B-9349-974366284CFD}"/>
                </a:ext>
              </a:extLst>
            </p:cNvPr>
            <p:cNvSpPr/>
            <p:nvPr/>
          </p:nvSpPr>
          <p:spPr>
            <a:xfrm rot="2700000">
              <a:off x="778519" y="4134987"/>
              <a:ext cx="382874" cy="765748"/>
            </a:xfrm>
            <a:custGeom>
              <a:avLst/>
              <a:gdLst>
                <a:gd name="connsiteX0" fmla="*/ 382874 w 382874"/>
                <a:gd name="connsiteY0" fmla="*/ 0 h 765748"/>
                <a:gd name="connsiteX1" fmla="*/ 382874 w 382874"/>
                <a:gd name="connsiteY1" fmla="*/ 765748 h 765748"/>
                <a:gd name="connsiteX2" fmla="*/ 0 w 382874"/>
                <a:gd name="connsiteY2" fmla="*/ 382874 h 765748"/>
                <a:gd name="connsiteX3" fmla="*/ 382874 w 382874"/>
                <a:gd name="connsiteY3" fmla="*/ 0 h 765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2874" h="765748">
                  <a:moveTo>
                    <a:pt x="382874" y="0"/>
                  </a:moveTo>
                  <a:lnTo>
                    <a:pt x="382874" y="765748"/>
                  </a:lnTo>
                  <a:cubicBezTo>
                    <a:pt x="171419" y="765748"/>
                    <a:pt x="0" y="594329"/>
                    <a:pt x="0" y="382874"/>
                  </a:cubicBezTo>
                  <a:cubicBezTo>
                    <a:pt x="0" y="171419"/>
                    <a:pt x="171419" y="0"/>
                    <a:pt x="382874" y="0"/>
                  </a:cubicBezTo>
                  <a:close/>
                </a:path>
              </a:pathLst>
            </a:custGeom>
            <a:solidFill>
              <a:sysClr val="window" lastClr="FFFFFF">
                <a:alpha val="8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9A3CD58B-A1A5-4707-9937-2F8F219E9771}"/>
              </a:ext>
            </a:extLst>
          </p:cNvPr>
          <p:cNvGrpSpPr/>
          <p:nvPr/>
        </p:nvGrpSpPr>
        <p:grpSpPr>
          <a:xfrm>
            <a:off x="3793187" y="4307557"/>
            <a:ext cx="903445" cy="765748"/>
            <a:chOff x="3954528" y="4267686"/>
            <a:chExt cx="903445" cy="765748"/>
          </a:xfrm>
        </p:grpSpPr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011376E9-8243-4F4D-9385-65AD8C070F32}"/>
                </a:ext>
              </a:extLst>
            </p:cNvPr>
            <p:cNvSpPr/>
            <p:nvPr/>
          </p:nvSpPr>
          <p:spPr>
            <a:xfrm>
              <a:off x="4092225" y="4267686"/>
              <a:ext cx="765748" cy="765748"/>
            </a:xfrm>
            <a:prstGeom prst="ellipse">
              <a:avLst/>
            </a:prstGeom>
            <a:solidFill>
              <a:srgbClr val="F59B1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61" name="Freeform 47">
              <a:extLst>
                <a:ext uri="{FF2B5EF4-FFF2-40B4-BE49-F238E27FC236}">
                  <a16:creationId xmlns:a16="http://schemas.microsoft.com/office/drawing/2014/main" id="{52183979-1364-4D54-84BC-FE7D425A21B5}"/>
                </a:ext>
              </a:extLst>
            </p:cNvPr>
            <p:cNvSpPr/>
            <p:nvPr/>
          </p:nvSpPr>
          <p:spPr>
            <a:xfrm rot="2700000">
              <a:off x="4145965" y="4134987"/>
              <a:ext cx="382874" cy="765748"/>
            </a:xfrm>
            <a:custGeom>
              <a:avLst/>
              <a:gdLst>
                <a:gd name="connsiteX0" fmla="*/ 382874 w 382874"/>
                <a:gd name="connsiteY0" fmla="*/ 0 h 765748"/>
                <a:gd name="connsiteX1" fmla="*/ 382874 w 382874"/>
                <a:gd name="connsiteY1" fmla="*/ 765748 h 765748"/>
                <a:gd name="connsiteX2" fmla="*/ 0 w 382874"/>
                <a:gd name="connsiteY2" fmla="*/ 382874 h 765748"/>
                <a:gd name="connsiteX3" fmla="*/ 382874 w 382874"/>
                <a:gd name="connsiteY3" fmla="*/ 0 h 765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2874" h="765748">
                  <a:moveTo>
                    <a:pt x="382874" y="0"/>
                  </a:moveTo>
                  <a:lnTo>
                    <a:pt x="382874" y="765748"/>
                  </a:lnTo>
                  <a:cubicBezTo>
                    <a:pt x="171419" y="765748"/>
                    <a:pt x="0" y="594329"/>
                    <a:pt x="0" y="382874"/>
                  </a:cubicBezTo>
                  <a:cubicBezTo>
                    <a:pt x="0" y="171419"/>
                    <a:pt x="171419" y="0"/>
                    <a:pt x="382874" y="0"/>
                  </a:cubicBezTo>
                  <a:close/>
                </a:path>
              </a:pathLst>
            </a:custGeom>
            <a:solidFill>
              <a:sysClr val="window" lastClr="FFFFFF">
                <a:alpha val="8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62" name="TextBox 61">
            <a:extLst>
              <a:ext uri="{FF2B5EF4-FFF2-40B4-BE49-F238E27FC236}">
                <a16:creationId xmlns:a16="http://schemas.microsoft.com/office/drawing/2014/main" id="{9E0E9716-06D8-4F97-BE19-C0675BA0ABF2}"/>
              </a:ext>
            </a:extLst>
          </p:cNvPr>
          <p:cNvSpPr txBox="1"/>
          <p:nvPr/>
        </p:nvSpPr>
        <p:spPr>
          <a:xfrm>
            <a:off x="3453845" y="230674"/>
            <a:ext cx="528431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Module Flow</a:t>
            </a:r>
          </a:p>
        </p:txBody>
      </p:sp>
      <p:sp>
        <p:nvSpPr>
          <p:cNvPr id="63" name="Freeform 50">
            <a:extLst>
              <a:ext uri="{FF2B5EF4-FFF2-40B4-BE49-F238E27FC236}">
                <a16:creationId xmlns:a16="http://schemas.microsoft.com/office/drawing/2014/main" id="{B870DEA8-73CE-46C4-B48E-754D92C5B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9499" y="2113859"/>
            <a:ext cx="403116" cy="403116"/>
          </a:xfrm>
          <a:custGeom>
            <a:avLst/>
            <a:gdLst>
              <a:gd name="T0" fmla="*/ 84732 w 634"/>
              <a:gd name="T1" fmla="*/ 58399 h 634"/>
              <a:gd name="T2" fmla="*/ 84732 w 634"/>
              <a:gd name="T3" fmla="*/ 42538 h 634"/>
              <a:gd name="T4" fmla="*/ 42186 w 634"/>
              <a:gd name="T5" fmla="*/ 47945 h 634"/>
              <a:gd name="T6" fmla="*/ 42186 w 634"/>
              <a:gd name="T7" fmla="*/ 85075 h 634"/>
              <a:gd name="T8" fmla="*/ 58411 w 634"/>
              <a:gd name="T9" fmla="*/ 85075 h 634"/>
              <a:gd name="T10" fmla="*/ 90141 w 634"/>
              <a:gd name="T11" fmla="*/ 100937 h 634"/>
              <a:gd name="T12" fmla="*/ 63459 w 634"/>
              <a:gd name="T13" fmla="*/ 58399 h 634"/>
              <a:gd name="T14" fmla="*/ 174873 w 634"/>
              <a:gd name="T15" fmla="*/ 138067 h 634"/>
              <a:gd name="T16" fmla="*/ 169825 w 634"/>
              <a:gd name="T17" fmla="*/ 143475 h 634"/>
              <a:gd name="T18" fmla="*/ 138096 w 634"/>
              <a:gd name="T19" fmla="*/ 127613 h 634"/>
              <a:gd name="T20" fmla="*/ 159008 w 634"/>
              <a:gd name="T21" fmla="*/ 169790 h 634"/>
              <a:gd name="T22" fmla="*/ 132327 w 634"/>
              <a:gd name="T23" fmla="*/ 180605 h 634"/>
              <a:gd name="T24" fmla="*/ 174873 w 634"/>
              <a:gd name="T25" fmla="*/ 186012 h 634"/>
              <a:gd name="T26" fmla="*/ 185690 w 634"/>
              <a:gd name="T27" fmla="*/ 180605 h 634"/>
              <a:gd name="T28" fmla="*/ 174873 w 634"/>
              <a:gd name="T29" fmla="*/ 138067 h 634"/>
              <a:gd name="T30" fmla="*/ 90141 w 634"/>
              <a:gd name="T31" fmla="*/ 127613 h 634"/>
              <a:gd name="T32" fmla="*/ 58411 w 634"/>
              <a:gd name="T33" fmla="*/ 143475 h 634"/>
              <a:gd name="T34" fmla="*/ 42186 w 634"/>
              <a:gd name="T35" fmla="*/ 143475 h 634"/>
              <a:gd name="T36" fmla="*/ 42186 w 634"/>
              <a:gd name="T37" fmla="*/ 186012 h 634"/>
              <a:gd name="T38" fmla="*/ 84732 w 634"/>
              <a:gd name="T39" fmla="*/ 186012 h 634"/>
              <a:gd name="T40" fmla="*/ 84732 w 634"/>
              <a:gd name="T41" fmla="*/ 169790 h 634"/>
              <a:gd name="T42" fmla="*/ 100597 w 634"/>
              <a:gd name="T43" fmla="*/ 138067 h 634"/>
              <a:gd name="T44" fmla="*/ 196146 w 634"/>
              <a:gd name="T45" fmla="*/ 0 h 634"/>
              <a:gd name="T46" fmla="*/ 26321 w 634"/>
              <a:gd name="T47" fmla="*/ 0 h 634"/>
              <a:gd name="T48" fmla="*/ 0 w 634"/>
              <a:gd name="T49" fmla="*/ 201874 h 634"/>
              <a:gd name="T50" fmla="*/ 196146 w 634"/>
              <a:gd name="T51" fmla="*/ 228190 h 634"/>
              <a:gd name="T52" fmla="*/ 228236 w 634"/>
              <a:gd name="T53" fmla="*/ 32084 h 634"/>
              <a:gd name="T54" fmla="*/ 212011 w 634"/>
              <a:gd name="T55" fmla="*/ 201874 h 634"/>
              <a:gd name="T56" fmla="*/ 196146 w 634"/>
              <a:gd name="T57" fmla="*/ 212328 h 634"/>
              <a:gd name="T58" fmla="*/ 15865 w 634"/>
              <a:gd name="T59" fmla="*/ 201874 h 634"/>
              <a:gd name="T60" fmla="*/ 26321 w 634"/>
              <a:gd name="T61" fmla="*/ 16222 h 634"/>
              <a:gd name="T62" fmla="*/ 212011 w 634"/>
              <a:gd name="T63" fmla="*/ 32084 h 634"/>
              <a:gd name="T64" fmla="*/ 174873 w 634"/>
              <a:gd name="T65" fmla="*/ 42538 h 634"/>
              <a:gd name="T66" fmla="*/ 143144 w 634"/>
              <a:gd name="T67" fmla="*/ 42538 h 634"/>
              <a:gd name="T68" fmla="*/ 143144 w 634"/>
              <a:gd name="T69" fmla="*/ 58399 h 634"/>
              <a:gd name="T70" fmla="*/ 127279 w 634"/>
              <a:gd name="T71" fmla="*/ 90483 h 634"/>
              <a:gd name="T72" fmla="*/ 169825 w 634"/>
              <a:gd name="T73" fmla="*/ 69214 h 634"/>
              <a:gd name="T74" fmla="*/ 174873 w 634"/>
              <a:gd name="T75" fmla="*/ 95890 h 634"/>
              <a:gd name="T76" fmla="*/ 185690 w 634"/>
              <a:gd name="T77" fmla="*/ 53352 h 634"/>
              <a:gd name="T78" fmla="*/ 174873 w 634"/>
              <a:gd name="T79" fmla="*/ 42538 h 634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634" h="634">
                <a:moveTo>
                  <a:pt x="235" y="162"/>
                </a:moveTo>
                <a:lnTo>
                  <a:pt x="235" y="162"/>
                </a:lnTo>
                <a:cubicBezTo>
                  <a:pt x="250" y="162"/>
                  <a:pt x="250" y="148"/>
                  <a:pt x="250" y="148"/>
                </a:cubicBezTo>
                <a:cubicBezTo>
                  <a:pt x="250" y="133"/>
                  <a:pt x="250" y="118"/>
                  <a:pt x="235" y="118"/>
                </a:cubicBezTo>
                <a:cubicBezTo>
                  <a:pt x="132" y="118"/>
                  <a:pt x="132" y="118"/>
                  <a:pt x="132" y="118"/>
                </a:cubicBezTo>
                <a:cubicBezTo>
                  <a:pt x="132" y="118"/>
                  <a:pt x="132" y="118"/>
                  <a:pt x="117" y="133"/>
                </a:cubicBezTo>
                <a:cubicBezTo>
                  <a:pt x="117" y="133"/>
                  <a:pt x="117" y="133"/>
                  <a:pt x="117" y="148"/>
                </a:cubicBezTo>
                <a:cubicBezTo>
                  <a:pt x="117" y="236"/>
                  <a:pt x="117" y="236"/>
                  <a:pt x="117" y="236"/>
                </a:cubicBezTo>
                <a:cubicBezTo>
                  <a:pt x="117" y="251"/>
                  <a:pt x="132" y="266"/>
                  <a:pt x="132" y="266"/>
                </a:cubicBezTo>
                <a:cubicBezTo>
                  <a:pt x="147" y="266"/>
                  <a:pt x="162" y="251"/>
                  <a:pt x="162" y="236"/>
                </a:cubicBezTo>
                <a:cubicBezTo>
                  <a:pt x="162" y="192"/>
                  <a:pt x="162" y="192"/>
                  <a:pt x="162" y="192"/>
                </a:cubicBezTo>
                <a:cubicBezTo>
                  <a:pt x="250" y="280"/>
                  <a:pt x="250" y="280"/>
                  <a:pt x="250" y="280"/>
                </a:cubicBezTo>
                <a:cubicBezTo>
                  <a:pt x="279" y="251"/>
                  <a:pt x="279" y="251"/>
                  <a:pt x="279" y="251"/>
                </a:cubicBezTo>
                <a:cubicBezTo>
                  <a:pt x="176" y="162"/>
                  <a:pt x="176" y="162"/>
                  <a:pt x="176" y="162"/>
                </a:cubicBezTo>
                <a:lnTo>
                  <a:pt x="235" y="162"/>
                </a:lnTo>
                <a:close/>
                <a:moveTo>
                  <a:pt x="485" y="383"/>
                </a:moveTo>
                <a:lnTo>
                  <a:pt x="485" y="383"/>
                </a:lnTo>
                <a:cubicBezTo>
                  <a:pt x="485" y="383"/>
                  <a:pt x="471" y="383"/>
                  <a:pt x="471" y="398"/>
                </a:cubicBezTo>
                <a:cubicBezTo>
                  <a:pt x="471" y="442"/>
                  <a:pt x="471" y="442"/>
                  <a:pt x="471" y="442"/>
                </a:cubicBezTo>
                <a:cubicBezTo>
                  <a:pt x="383" y="354"/>
                  <a:pt x="383" y="354"/>
                  <a:pt x="383" y="354"/>
                </a:cubicBezTo>
                <a:cubicBezTo>
                  <a:pt x="353" y="383"/>
                  <a:pt x="353" y="383"/>
                  <a:pt x="353" y="383"/>
                </a:cubicBezTo>
                <a:cubicBezTo>
                  <a:pt x="441" y="471"/>
                  <a:pt x="441" y="471"/>
                  <a:pt x="441" y="471"/>
                </a:cubicBezTo>
                <a:cubicBezTo>
                  <a:pt x="397" y="471"/>
                  <a:pt x="397" y="471"/>
                  <a:pt x="397" y="471"/>
                </a:cubicBezTo>
                <a:cubicBezTo>
                  <a:pt x="383" y="471"/>
                  <a:pt x="367" y="486"/>
                  <a:pt x="367" y="501"/>
                </a:cubicBezTo>
                <a:cubicBezTo>
                  <a:pt x="367" y="501"/>
                  <a:pt x="383" y="516"/>
                  <a:pt x="397" y="516"/>
                </a:cubicBezTo>
                <a:cubicBezTo>
                  <a:pt x="485" y="516"/>
                  <a:pt x="485" y="516"/>
                  <a:pt x="485" y="516"/>
                </a:cubicBezTo>
                <a:cubicBezTo>
                  <a:pt x="500" y="516"/>
                  <a:pt x="500" y="516"/>
                  <a:pt x="500" y="516"/>
                </a:cubicBezTo>
                <a:cubicBezTo>
                  <a:pt x="515" y="501"/>
                  <a:pt x="515" y="501"/>
                  <a:pt x="515" y="501"/>
                </a:cubicBezTo>
                <a:cubicBezTo>
                  <a:pt x="515" y="398"/>
                  <a:pt x="515" y="398"/>
                  <a:pt x="515" y="398"/>
                </a:cubicBezTo>
                <a:cubicBezTo>
                  <a:pt x="515" y="383"/>
                  <a:pt x="500" y="383"/>
                  <a:pt x="485" y="383"/>
                </a:cubicBezTo>
                <a:close/>
                <a:moveTo>
                  <a:pt x="250" y="354"/>
                </a:moveTo>
                <a:lnTo>
                  <a:pt x="250" y="354"/>
                </a:lnTo>
                <a:cubicBezTo>
                  <a:pt x="162" y="442"/>
                  <a:pt x="162" y="442"/>
                  <a:pt x="162" y="442"/>
                </a:cubicBezTo>
                <a:cubicBezTo>
                  <a:pt x="162" y="398"/>
                  <a:pt x="162" y="398"/>
                  <a:pt x="162" y="398"/>
                </a:cubicBezTo>
                <a:cubicBezTo>
                  <a:pt x="162" y="383"/>
                  <a:pt x="147" y="383"/>
                  <a:pt x="132" y="383"/>
                </a:cubicBezTo>
                <a:cubicBezTo>
                  <a:pt x="132" y="383"/>
                  <a:pt x="117" y="383"/>
                  <a:pt x="117" y="398"/>
                </a:cubicBezTo>
                <a:cubicBezTo>
                  <a:pt x="117" y="501"/>
                  <a:pt x="117" y="501"/>
                  <a:pt x="117" y="501"/>
                </a:cubicBezTo>
                <a:cubicBezTo>
                  <a:pt x="117" y="501"/>
                  <a:pt x="117" y="501"/>
                  <a:pt x="117" y="516"/>
                </a:cubicBezTo>
                <a:cubicBezTo>
                  <a:pt x="132" y="516"/>
                  <a:pt x="132" y="516"/>
                  <a:pt x="132" y="516"/>
                </a:cubicBezTo>
                <a:cubicBezTo>
                  <a:pt x="235" y="516"/>
                  <a:pt x="235" y="516"/>
                  <a:pt x="235" y="516"/>
                </a:cubicBezTo>
                <a:cubicBezTo>
                  <a:pt x="250" y="516"/>
                  <a:pt x="250" y="501"/>
                  <a:pt x="250" y="501"/>
                </a:cubicBezTo>
                <a:cubicBezTo>
                  <a:pt x="250" y="486"/>
                  <a:pt x="250" y="471"/>
                  <a:pt x="235" y="471"/>
                </a:cubicBezTo>
                <a:cubicBezTo>
                  <a:pt x="176" y="471"/>
                  <a:pt x="176" y="471"/>
                  <a:pt x="176" y="471"/>
                </a:cubicBezTo>
                <a:cubicBezTo>
                  <a:pt x="279" y="383"/>
                  <a:pt x="279" y="383"/>
                  <a:pt x="279" y="383"/>
                </a:cubicBezTo>
                <a:lnTo>
                  <a:pt x="250" y="354"/>
                </a:lnTo>
                <a:close/>
                <a:moveTo>
                  <a:pt x="544" y="0"/>
                </a:moveTo>
                <a:lnTo>
                  <a:pt x="544" y="0"/>
                </a:lnTo>
                <a:cubicBezTo>
                  <a:pt x="73" y="0"/>
                  <a:pt x="73" y="0"/>
                  <a:pt x="73" y="0"/>
                </a:cubicBezTo>
                <a:cubicBezTo>
                  <a:pt x="29" y="0"/>
                  <a:pt x="0" y="45"/>
                  <a:pt x="0" y="89"/>
                </a:cubicBezTo>
                <a:cubicBezTo>
                  <a:pt x="0" y="560"/>
                  <a:pt x="0" y="560"/>
                  <a:pt x="0" y="560"/>
                </a:cubicBezTo>
                <a:cubicBezTo>
                  <a:pt x="0" y="604"/>
                  <a:pt x="29" y="633"/>
                  <a:pt x="73" y="633"/>
                </a:cubicBezTo>
                <a:cubicBezTo>
                  <a:pt x="544" y="633"/>
                  <a:pt x="544" y="633"/>
                  <a:pt x="544" y="633"/>
                </a:cubicBezTo>
                <a:cubicBezTo>
                  <a:pt x="588" y="633"/>
                  <a:pt x="633" y="604"/>
                  <a:pt x="633" y="560"/>
                </a:cubicBezTo>
                <a:cubicBezTo>
                  <a:pt x="633" y="89"/>
                  <a:pt x="633" y="89"/>
                  <a:pt x="633" y="89"/>
                </a:cubicBezTo>
                <a:cubicBezTo>
                  <a:pt x="633" y="45"/>
                  <a:pt x="588" y="0"/>
                  <a:pt x="544" y="0"/>
                </a:cubicBezTo>
                <a:close/>
                <a:moveTo>
                  <a:pt x="588" y="560"/>
                </a:moveTo>
                <a:lnTo>
                  <a:pt x="588" y="560"/>
                </a:lnTo>
                <a:cubicBezTo>
                  <a:pt x="588" y="575"/>
                  <a:pt x="574" y="589"/>
                  <a:pt x="544" y="589"/>
                </a:cubicBezTo>
                <a:cubicBezTo>
                  <a:pt x="73" y="589"/>
                  <a:pt x="73" y="589"/>
                  <a:pt x="73" y="589"/>
                </a:cubicBezTo>
                <a:cubicBezTo>
                  <a:pt x="58" y="589"/>
                  <a:pt x="44" y="575"/>
                  <a:pt x="44" y="560"/>
                </a:cubicBezTo>
                <a:cubicBezTo>
                  <a:pt x="44" y="89"/>
                  <a:pt x="44" y="89"/>
                  <a:pt x="44" y="89"/>
                </a:cubicBezTo>
                <a:cubicBezTo>
                  <a:pt x="44" y="59"/>
                  <a:pt x="58" y="45"/>
                  <a:pt x="73" y="45"/>
                </a:cubicBezTo>
                <a:cubicBezTo>
                  <a:pt x="544" y="45"/>
                  <a:pt x="544" y="45"/>
                  <a:pt x="544" y="45"/>
                </a:cubicBezTo>
                <a:cubicBezTo>
                  <a:pt x="574" y="45"/>
                  <a:pt x="588" y="59"/>
                  <a:pt x="588" y="89"/>
                </a:cubicBezTo>
                <a:lnTo>
                  <a:pt x="588" y="560"/>
                </a:lnTo>
                <a:close/>
                <a:moveTo>
                  <a:pt x="485" y="118"/>
                </a:moveTo>
                <a:lnTo>
                  <a:pt x="485" y="118"/>
                </a:lnTo>
                <a:cubicBezTo>
                  <a:pt x="397" y="118"/>
                  <a:pt x="397" y="118"/>
                  <a:pt x="397" y="118"/>
                </a:cubicBezTo>
                <a:cubicBezTo>
                  <a:pt x="383" y="118"/>
                  <a:pt x="367" y="133"/>
                  <a:pt x="367" y="148"/>
                </a:cubicBezTo>
                <a:cubicBezTo>
                  <a:pt x="367" y="148"/>
                  <a:pt x="383" y="162"/>
                  <a:pt x="397" y="162"/>
                </a:cubicBezTo>
                <a:cubicBezTo>
                  <a:pt x="441" y="162"/>
                  <a:pt x="441" y="162"/>
                  <a:pt x="441" y="162"/>
                </a:cubicBezTo>
                <a:cubicBezTo>
                  <a:pt x="353" y="251"/>
                  <a:pt x="353" y="251"/>
                  <a:pt x="353" y="251"/>
                </a:cubicBezTo>
                <a:cubicBezTo>
                  <a:pt x="383" y="280"/>
                  <a:pt x="383" y="280"/>
                  <a:pt x="383" y="280"/>
                </a:cubicBezTo>
                <a:cubicBezTo>
                  <a:pt x="471" y="192"/>
                  <a:pt x="471" y="192"/>
                  <a:pt x="471" y="192"/>
                </a:cubicBezTo>
                <a:cubicBezTo>
                  <a:pt x="471" y="236"/>
                  <a:pt x="471" y="236"/>
                  <a:pt x="471" y="236"/>
                </a:cubicBezTo>
                <a:cubicBezTo>
                  <a:pt x="471" y="251"/>
                  <a:pt x="485" y="266"/>
                  <a:pt x="485" y="266"/>
                </a:cubicBezTo>
                <a:cubicBezTo>
                  <a:pt x="500" y="266"/>
                  <a:pt x="515" y="251"/>
                  <a:pt x="515" y="236"/>
                </a:cubicBezTo>
                <a:cubicBezTo>
                  <a:pt x="515" y="148"/>
                  <a:pt x="515" y="148"/>
                  <a:pt x="515" y="148"/>
                </a:cubicBezTo>
                <a:cubicBezTo>
                  <a:pt x="515" y="133"/>
                  <a:pt x="515" y="133"/>
                  <a:pt x="500" y="133"/>
                </a:cubicBezTo>
                <a:cubicBezTo>
                  <a:pt x="500" y="118"/>
                  <a:pt x="500" y="118"/>
                  <a:pt x="485" y="118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64" name="Group 63">
            <a:extLst>
              <a:ext uri="{FF2B5EF4-FFF2-40B4-BE49-F238E27FC236}">
                <a16:creationId xmlns:a16="http://schemas.microsoft.com/office/drawing/2014/main" id="{7EBE5E09-C8C3-4235-9320-DAA62E66907D}"/>
              </a:ext>
            </a:extLst>
          </p:cNvPr>
          <p:cNvGrpSpPr/>
          <p:nvPr/>
        </p:nvGrpSpPr>
        <p:grpSpPr>
          <a:xfrm>
            <a:off x="5364480" y="2072640"/>
            <a:ext cx="319881" cy="465138"/>
            <a:chOff x="10146507" y="3505994"/>
            <a:chExt cx="319881" cy="465138"/>
          </a:xfrm>
          <a:solidFill>
            <a:schemeClr val="bg2"/>
          </a:solidFill>
        </p:grpSpPr>
        <p:sp>
          <p:nvSpPr>
            <p:cNvPr id="65" name="AutoShape 30">
              <a:extLst>
                <a:ext uri="{FF2B5EF4-FFF2-40B4-BE49-F238E27FC236}">
                  <a16:creationId xmlns:a16="http://schemas.microsoft.com/office/drawing/2014/main" id="{417D0D32-3066-486D-B6CD-0FA0FDEA05F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46507" y="3505994"/>
              <a:ext cx="319881" cy="465138"/>
            </a:xfrm>
            <a:custGeom>
              <a:avLst/>
              <a:gdLst>
                <a:gd name="T0" fmla="*/ 10383 w 20767"/>
                <a:gd name="T1" fmla="*/ 10800 h 21600"/>
                <a:gd name="T2" fmla="*/ 10383 w 20767"/>
                <a:gd name="T3" fmla="*/ 10800 h 21600"/>
                <a:gd name="T4" fmla="*/ 10383 w 20767"/>
                <a:gd name="T5" fmla="*/ 10800 h 21600"/>
                <a:gd name="T6" fmla="*/ 10383 w 20767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767" h="21600">
                  <a:moveTo>
                    <a:pt x="18566" y="16551"/>
                  </a:moveTo>
                  <a:cubicBezTo>
                    <a:pt x="17960" y="18284"/>
                    <a:pt x="17274" y="20249"/>
                    <a:pt x="9436" y="20249"/>
                  </a:cubicBezTo>
                  <a:cubicBezTo>
                    <a:pt x="4711" y="20249"/>
                    <a:pt x="1888" y="17809"/>
                    <a:pt x="1888" y="15451"/>
                  </a:cubicBezTo>
                  <a:cubicBezTo>
                    <a:pt x="1888" y="13645"/>
                    <a:pt x="2349" y="12161"/>
                    <a:pt x="2835" y="10591"/>
                  </a:cubicBezTo>
                  <a:cubicBezTo>
                    <a:pt x="3454" y="8600"/>
                    <a:pt x="4088" y="6563"/>
                    <a:pt x="3813" y="3868"/>
                  </a:cubicBezTo>
                  <a:cubicBezTo>
                    <a:pt x="6723" y="6750"/>
                    <a:pt x="7759" y="10567"/>
                    <a:pt x="7759" y="10567"/>
                  </a:cubicBezTo>
                  <a:cubicBezTo>
                    <a:pt x="7759" y="10567"/>
                    <a:pt x="10468" y="7846"/>
                    <a:pt x="11196" y="6582"/>
                  </a:cubicBezTo>
                  <a:cubicBezTo>
                    <a:pt x="11755" y="7395"/>
                    <a:pt x="12267" y="10124"/>
                    <a:pt x="12267" y="12825"/>
                  </a:cubicBezTo>
                  <a:cubicBezTo>
                    <a:pt x="12267" y="12825"/>
                    <a:pt x="14773" y="11347"/>
                    <a:pt x="16653" y="9127"/>
                  </a:cubicBezTo>
                  <a:cubicBezTo>
                    <a:pt x="18632" y="11666"/>
                    <a:pt x="19346" y="14320"/>
                    <a:pt x="18566" y="16551"/>
                  </a:cubicBezTo>
                  <a:moveTo>
                    <a:pt x="16041" y="6075"/>
                  </a:moveTo>
                  <a:cubicBezTo>
                    <a:pt x="15982" y="7879"/>
                    <a:pt x="14088" y="9404"/>
                    <a:pt x="14088" y="9404"/>
                  </a:cubicBezTo>
                  <a:cubicBezTo>
                    <a:pt x="14088" y="6046"/>
                    <a:pt x="10380" y="3375"/>
                    <a:pt x="10380" y="3375"/>
                  </a:cubicBezTo>
                  <a:cubicBezTo>
                    <a:pt x="10380" y="3375"/>
                    <a:pt x="10330" y="5373"/>
                    <a:pt x="8452" y="7389"/>
                  </a:cubicBezTo>
                  <a:cubicBezTo>
                    <a:pt x="6574" y="2686"/>
                    <a:pt x="938" y="0"/>
                    <a:pt x="938" y="0"/>
                  </a:cubicBezTo>
                  <a:cubicBezTo>
                    <a:pt x="3756" y="7389"/>
                    <a:pt x="0" y="10076"/>
                    <a:pt x="0" y="15451"/>
                  </a:cubicBezTo>
                  <a:cubicBezTo>
                    <a:pt x="0" y="18604"/>
                    <a:pt x="3730" y="21599"/>
                    <a:pt x="9436" y="21599"/>
                  </a:cubicBezTo>
                  <a:cubicBezTo>
                    <a:pt x="17888" y="21599"/>
                    <a:pt x="19523" y="19379"/>
                    <a:pt x="20396" y="16878"/>
                  </a:cubicBezTo>
                  <a:cubicBezTo>
                    <a:pt x="21599" y="13436"/>
                    <a:pt x="19797" y="9432"/>
                    <a:pt x="16041" y="607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+mn-ea"/>
                <a:cs typeface="+mn-cs"/>
                <a:sym typeface="Gill Sans" charset="0"/>
              </a:endParaRPr>
            </a:p>
          </p:txBody>
        </p:sp>
        <p:sp>
          <p:nvSpPr>
            <p:cNvPr id="66" name="AutoShape 31">
              <a:extLst>
                <a:ext uri="{FF2B5EF4-FFF2-40B4-BE49-F238E27FC236}">
                  <a16:creationId xmlns:a16="http://schemas.microsoft.com/office/drawing/2014/main" id="{7F9A0B79-9856-431F-8248-F339559AFA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05244" y="3709194"/>
              <a:ext cx="205581" cy="166688"/>
            </a:xfrm>
            <a:custGeom>
              <a:avLst/>
              <a:gdLst>
                <a:gd name="T0" fmla="*/ 10641 w 21282"/>
                <a:gd name="T1" fmla="*/ 10800 h 21600"/>
                <a:gd name="T2" fmla="*/ 10641 w 21282"/>
                <a:gd name="T3" fmla="*/ 10800 h 21600"/>
                <a:gd name="T4" fmla="*/ 10641 w 21282"/>
                <a:gd name="T5" fmla="*/ 10800 h 21600"/>
                <a:gd name="T6" fmla="*/ 10641 w 21282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282" h="21600">
                  <a:moveTo>
                    <a:pt x="20698" y="5891"/>
                  </a:moveTo>
                  <a:lnTo>
                    <a:pt x="19424" y="7749"/>
                  </a:lnTo>
                  <a:cubicBezTo>
                    <a:pt x="17846" y="10064"/>
                    <a:pt x="16352" y="12259"/>
                    <a:pt x="12365" y="14784"/>
                  </a:cubicBezTo>
                  <a:cubicBezTo>
                    <a:pt x="11794" y="12631"/>
                    <a:pt x="11275" y="10259"/>
                    <a:pt x="11275" y="6631"/>
                  </a:cubicBezTo>
                  <a:lnTo>
                    <a:pt x="11275" y="3408"/>
                  </a:lnTo>
                  <a:lnTo>
                    <a:pt x="9000" y="7893"/>
                  </a:lnTo>
                  <a:cubicBezTo>
                    <a:pt x="8233" y="9421"/>
                    <a:pt x="7598" y="10690"/>
                    <a:pt x="6649" y="12373"/>
                  </a:cubicBezTo>
                  <a:cubicBezTo>
                    <a:pt x="5211" y="8296"/>
                    <a:pt x="4195" y="5281"/>
                    <a:pt x="3422" y="2545"/>
                  </a:cubicBezTo>
                  <a:lnTo>
                    <a:pt x="2705" y="0"/>
                  </a:lnTo>
                  <a:lnTo>
                    <a:pt x="1926" y="2847"/>
                  </a:lnTo>
                  <a:cubicBezTo>
                    <a:pt x="936" y="6469"/>
                    <a:pt x="0" y="9891"/>
                    <a:pt x="0" y="18771"/>
                  </a:cubicBezTo>
                  <a:cubicBezTo>
                    <a:pt x="0" y="19292"/>
                    <a:pt x="333" y="19714"/>
                    <a:pt x="749" y="19714"/>
                  </a:cubicBezTo>
                  <a:cubicBezTo>
                    <a:pt x="1162" y="19714"/>
                    <a:pt x="1499" y="19292"/>
                    <a:pt x="1499" y="18771"/>
                  </a:cubicBezTo>
                  <a:cubicBezTo>
                    <a:pt x="1499" y="11964"/>
                    <a:pt x="2037" y="8594"/>
                    <a:pt x="2758" y="5681"/>
                  </a:cubicBezTo>
                  <a:cubicBezTo>
                    <a:pt x="3537" y="8174"/>
                    <a:pt x="4520" y="11009"/>
                    <a:pt x="5812" y="14638"/>
                  </a:cubicBezTo>
                  <a:lnTo>
                    <a:pt x="6339" y="16117"/>
                  </a:lnTo>
                  <a:lnTo>
                    <a:pt x="7100" y="14811"/>
                  </a:lnTo>
                  <a:cubicBezTo>
                    <a:pt x="8344" y="12681"/>
                    <a:pt x="9085" y="11248"/>
                    <a:pt x="9896" y="9638"/>
                  </a:cubicBezTo>
                  <a:cubicBezTo>
                    <a:pt x="10133" y="12428"/>
                    <a:pt x="10681" y="14428"/>
                    <a:pt x="11223" y="16408"/>
                  </a:cubicBezTo>
                  <a:lnTo>
                    <a:pt x="11495" y="17404"/>
                  </a:lnTo>
                  <a:lnTo>
                    <a:pt x="12253" y="16953"/>
                  </a:lnTo>
                  <a:cubicBezTo>
                    <a:pt x="16306" y="14531"/>
                    <a:pt x="18203" y="12327"/>
                    <a:pt x="19708" y="10211"/>
                  </a:cubicBezTo>
                  <a:cubicBezTo>
                    <a:pt x="19942" y="13727"/>
                    <a:pt x="19573" y="17574"/>
                    <a:pt x="18698" y="20305"/>
                  </a:cubicBezTo>
                  <a:cubicBezTo>
                    <a:pt x="18543" y="20787"/>
                    <a:pt x="18730" y="21336"/>
                    <a:pt x="19114" y="21531"/>
                  </a:cubicBezTo>
                  <a:cubicBezTo>
                    <a:pt x="19204" y="21577"/>
                    <a:pt x="19301" y="21599"/>
                    <a:pt x="19395" y="21599"/>
                  </a:cubicBezTo>
                  <a:cubicBezTo>
                    <a:pt x="19690" y="21599"/>
                    <a:pt x="19972" y="21377"/>
                    <a:pt x="20089" y="21008"/>
                  </a:cubicBezTo>
                  <a:cubicBezTo>
                    <a:pt x="21251" y="17380"/>
                    <a:pt x="21600" y="12213"/>
                    <a:pt x="20976" y="7841"/>
                  </a:cubicBezTo>
                  <a:cubicBezTo>
                    <a:pt x="20976" y="7841"/>
                    <a:pt x="20698" y="5891"/>
                    <a:pt x="20698" y="589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+mn-ea"/>
                <a:cs typeface="+mn-cs"/>
                <a:sym typeface="Gill Sans" charset="0"/>
              </a:endParaRPr>
            </a:p>
          </p:txBody>
        </p:sp>
      </p:grpSp>
      <p:sp>
        <p:nvSpPr>
          <p:cNvPr id="67" name="Freeform 25">
            <a:extLst>
              <a:ext uri="{FF2B5EF4-FFF2-40B4-BE49-F238E27FC236}">
                <a16:creationId xmlns:a16="http://schemas.microsoft.com/office/drawing/2014/main" id="{5EDF44E2-E60C-423B-93A2-AD06DBE636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3064" y="4523602"/>
            <a:ext cx="437085" cy="389230"/>
          </a:xfrm>
          <a:custGeom>
            <a:avLst/>
            <a:gdLst>
              <a:gd name="T0" fmla="*/ 74787349 w 602"/>
              <a:gd name="T1" fmla="*/ 43932186 h 538"/>
              <a:gd name="T2" fmla="*/ 69174956 w 602"/>
              <a:gd name="T3" fmla="*/ 46653716 h 538"/>
              <a:gd name="T4" fmla="*/ 65520668 w 602"/>
              <a:gd name="T5" fmla="*/ 46653716 h 538"/>
              <a:gd name="T6" fmla="*/ 59908275 w 602"/>
              <a:gd name="T7" fmla="*/ 43932186 h 538"/>
              <a:gd name="T8" fmla="*/ 54426302 w 602"/>
              <a:gd name="T9" fmla="*/ 56761895 h 538"/>
              <a:gd name="T10" fmla="*/ 57167289 w 602"/>
              <a:gd name="T11" fmla="*/ 58576248 h 538"/>
              <a:gd name="T12" fmla="*/ 54426302 w 602"/>
              <a:gd name="T13" fmla="*/ 61427374 h 538"/>
              <a:gd name="T14" fmla="*/ 53512640 w 602"/>
              <a:gd name="T15" fmla="*/ 61427374 h 538"/>
              <a:gd name="T16" fmla="*/ 3654649 w 602"/>
              <a:gd name="T17" fmla="*/ 61427374 h 538"/>
              <a:gd name="T18" fmla="*/ 0 w 602"/>
              <a:gd name="T19" fmla="*/ 53133188 h 538"/>
              <a:gd name="T20" fmla="*/ 0 w 602"/>
              <a:gd name="T21" fmla="*/ 42117833 h 538"/>
              <a:gd name="T22" fmla="*/ 0 w 602"/>
              <a:gd name="T23" fmla="*/ 31102477 h 538"/>
              <a:gd name="T24" fmla="*/ 78441997 w 602"/>
              <a:gd name="T25" fmla="*/ 18272768 h 538"/>
              <a:gd name="T26" fmla="*/ 78441997 w 602"/>
              <a:gd name="T27" fmla="*/ 35767597 h 538"/>
              <a:gd name="T28" fmla="*/ 78441997 w 602"/>
              <a:gd name="T29" fmla="*/ 44839362 h 538"/>
              <a:gd name="T30" fmla="*/ 0 w 602"/>
              <a:gd name="T31" fmla="*/ 11015356 h 538"/>
              <a:gd name="T32" fmla="*/ 0 w 602"/>
              <a:gd name="T33" fmla="*/ 9201002 h 538"/>
              <a:gd name="T34" fmla="*/ 3654649 w 602"/>
              <a:gd name="T35" fmla="*/ 0 h 538"/>
              <a:gd name="T36" fmla="*/ 11094005 w 602"/>
              <a:gd name="T37" fmla="*/ 0 h 538"/>
              <a:gd name="T38" fmla="*/ 22188371 w 602"/>
              <a:gd name="T39" fmla="*/ 0 h 538"/>
              <a:gd name="T40" fmla="*/ 74787349 w 602"/>
              <a:gd name="T41" fmla="*/ 7257053 h 538"/>
              <a:gd name="T42" fmla="*/ 78441997 w 602"/>
              <a:gd name="T43" fmla="*/ 14644062 h 538"/>
              <a:gd name="T44" fmla="*/ 0 w 602"/>
              <a:gd name="T45" fmla="*/ 11015356 h 538"/>
              <a:gd name="T46" fmla="*/ 57167289 w 602"/>
              <a:gd name="T47" fmla="*/ 64148544 h 538"/>
              <a:gd name="T48" fmla="*/ 57167289 w 602"/>
              <a:gd name="T49" fmla="*/ 54040365 h 538"/>
              <a:gd name="T50" fmla="*/ 59908275 w 602"/>
              <a:gd name="T51" fmla="*/ 47560892 h 538"/>
              <a:gd name="T52" fmla="*/ 67347631 w 602"/>
              <a:gd name="T53" fmla="*/ 54040365 h 538"/>
              <a:gd name="T54" fmla="*/ 71915942 w 602"/>
              <a:gd name="T55" fmla="*/ 49504482 h 538"/>
              <a:gd name="T56" fmla="*/ 78441997 w 602"/>
              <a:gd name="T57" fmla="*/ 51318835 h 538"/>
              <a:gd name="T58" fmla="*/ 72829604 w 602"/>
              <a:gd name="T59" fmla="*/ 58576248 h 538"/>
              <a:gd name="T60" fmla="*/ 78441997 w 602"/>
              <a:gd name="T61" fmla="*/ 65962897 h 538"/>
              <a:gd name="T62" fmla="*/ 71915942 w 602"/>
              <a:gd name="T63" fmla="*/ 68684427 h 538"/>
              <a:gd name="T64" fmla="*/ 62779682 w 602"/>
              <a:gd name="T65" fmla="*/ 68684427 h 538"/>
              <a:gd name="T66" fmla="*/ 56253627 w 602"/>
              <a:gd name="T67" fmla="*/ 65962897 h 538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602" h="538">
                <a:moveTo>
                  <a:pt x="573" y="339"/>
                </a:moveTo>
                <a:lnTo>
                  <a:pt x="573" y="339"/>
                </a:lnTo>
                <a:cubicBezTo>
                  <a:pt x="558" y="339"/>
                  <a:pt x="544" y="346"/>
                  <a:pt x="530" y="360"/>
                </a:cubicBezTo>
                <a:cubicBezTo>
                  <a:pt x="516" y="375"/>
                  <a:pt x="516" y="375"/>
                  <a:pt x="516" y="375"/>
                </a:cubicBezTo>
                <a:cubicBezTo>
                  <a:pt x="502" y="360"/>
                  <a:pt x="502" y="360"/>
                  <a:pt x="502" y="360"/>
                </a:cubicBezTo>
                <a:cubicBezTo>
                  <a:pt x="488" y="346"/>
                  <a:pt x="474" y="339"/>
                  <a:pt x="459" y="339"/>
                </a:cubicBezTo>
                <a:cubicBezTo>
                  <a:pt x="431" y="339"/>
                  <a:pt x="403" y="367"/>
                  <a:pt x="403" y="396"/>
                </a:cubicBezTo>
                <a:cubicBezTo>
                  <a:pt x="403" y="417"/>
                  <a:pt x="410" y="431"/>
                  <a:pt x="417" y="438"/>
                </a:cubicBezTo>
                <a:cubicBezTo>
                  <a:pt x="438" y="452"/>
                  <a:pt x="438" y="452"/>
                  <a:pt x="438" y="452"/>
                </a:cubicBezTo>
                <a:cubicBezTo>
                  <a:pt x="417" y="474"/>
                  <a:pt x="417" y="474"/>
                  <a:pt x="417" y="474"/>
                </a:cubicBezTo>
                <a:cubicBezTo>
                  <a:pt x="410" y="474"/>
                  <a:pt x="410" y="474"/>
                  <a:pt x="410" y="474"/>
                </a:cubicBezTo>
                <a:cubicBezTo>
                  <a:pt x="28" y="474"/>
                  <a:pt x="28" y="474"/>
                  <a:pt x="28" y="474"/>
                </a:cubicBezTo>
                <a:cubicBezTo>
                  <a:pt x="7" y="474"/>
                  <a:pt x="0" y="459"/>
                  <a:pt x="0" y="445"/>
                </a:cubicBezTo>
                <a:cubicBezTo>
                  <a:pt x="0" y="410"/>
                  <a:pt x="0" y="410"/>
                  <a:pt x="0" y="410"/>
                </a:cubicBezTo>
                <a:cubicBezTo>
                  <a:pt x="0" y="360"/>
                  <a:pt x="0" y="360"/>
                  <a:pt x="0" y="360"/>
                </a:cubicBezTo>
                <a:cubicBezTo>
                  <a:pt x="0" y="325"/>
                  <a:pt x="0" y="325"/>
                  <a:pt x="0" y="325"/>
                </a:cubicBezTo>
                <a:cubicBezTo>
                  <a:pt x="0" y="276"/>
                  <a:pt x="0" y="276"/>
                  <a:pt x="0" y="276"/>
                </a:cubicBezTo>
                <a:cubicBezTo>
                  <a:pt x="0" y="240"/>
                  <a:pt x="0" y="240"/>
                  <a:pt x="0" y="240"/>
                </a:cubicBezTo>
                <a:cubicBezTo>
                  <a:pt x="0" y="141"/>
                  <a:pt x="0" y="141"/>
                  <a:pt x="0" y="141"/>
                </a:cubicBezTo>
                <a:cubicBezTo>
                  <a:pt x="601" y="141"/>
                  <a:pt x="601" y="141"/>
                  <a:pt x="601" y="141"/>
                </a:cubicBezTo>
                <a:cubicBezTo>
                  <a:pt x="601" y="240"/>
                  <a:pt x="601" y="240"/>
                  <a:pt x="601" y="240"/>
                </a:cubicBezTo>
                <a:cubicBezTo>
                  <a:pt x="601" y="276"/>
                  <a:pt x="601" y="276"/>
                  <a:pt x="601" y="276"/>
                </a:cubicBezTo>
                <a:cubicBezTo>
                  <a:pt x="601" y="325"/>
                  <a:pt x="601" y="325"/>
                  <a:pt x="601" y="325"/>
                </a:cubicBezTo>
                <a:cubicBezTo>
                  <a:pt x="601" y="346"/>
                  <a:pt x="601" y="346"/>
                  <a:pt x="601" y="346"/>
                </a:cubicBezTo>
                <a:cubicBezTo>
                  <a:pt x="594" y="346"/>
                  <a:pt x="580" y="339"/>
                  <a:pt x="573" y="339"/>
                </a:cubicBezTo>
                <a:close/>
                <a:moveTo>
                  <a:pt x="0" y="85"/>
                </a:moveTo>
                <a:lnTo>
                  <a:pt x="0" y="85"/>
                </a:lnTo>
                <a:cubicBezTo>
                  <a:pt x="0" y="71"/>
                  <a:pt x="0" y="71"/>
                  <a:pt x="0" y="71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14"/>
                  <a:pt x="7" y="0"/>
                  <a:pt x="28" y="0"/>
                </a:cubicBezTo>
                <a:cubicBezTo>
                  <a:pt x="64" y="0"/>
                  <a:pt x="64" y="0"/>
                  <a:pt x="64" y="0"/>
                </a:cubicBezTo>
                <a:cubicBezTo>
                  <a:pt x="85" y="0"/>
                  <a:pt x="85" y="0"/>
                  <a:pt x="85" y="0"/>
                </a:cubicBezTo>
                <a:cubicBezTo>
                  <a:pt x="113" y="0"/>
                  <a:pt x="113" y="0"/>
                  <a:pt x="113" y="0"/>
                </a:cubicBezTo>
                <a:cubicBezTo>
                  <a:pt x="170" y="0"/>
                  <a:pt x="170" y="0"/>
                  <a:pt x="170" y="0"/>
                </a:cubicBezTo>
                <a:cubicBezTo>
                  <a:pt x="226" y="56"/>
                  <a:pt x="226" y="56"/>
                  <a:pt x="226" y="56"/>
                </a:cubicBezTo>
                <a:cubicBezTo>
                  <a:pt x="573" y="56"/>
                  <a:pt x="573" y="56"/>
                  <a:pt x="573" y="56"/>
                </a:cubicBezTo>
                <a:cubicBezTo>
                  <a:pt x="587" y="56"/>
                  <a:pt x="601" y="71"/>
                  <a:pt x="601" y="85"/>
                </a:cubicBezTo>
                <a:cubicBezTo>
                  <a:pt x="601" y="113"/>
                  <a:pt x="601" y="113"/>
                  <a:pt x="601" y="113"/>
                </a:cubicBezTo>
                <a:cubicBezTo>
                  <a:pt x="0" y="113"/>
                  <a:pt x="0" y="113"/>
                  <a:pt x="0" y="113"/>
                </a:cubicBezTo>
                <a:lnTo>
                  <a:pt x="0" y="85"/>
                </a:lnTo>
                <a:close/>
                <a:moveTo>
                  <a:pt x="438" y="495"/>
                </a:moveTo>
                <a:lnTo>
                  <a:pt x="438" y="495"/>
                </a:lnTo>
                <a:cubicBezTo>
                  <a:pt x="474" y="452"/>
                  <a:pt x="474" y="452"/>
                  <a:pt x="474" y="452"/>
                </a:cubicBezTo>
                <a:cubicBezTo>
                  <a:pt x="438" y="417"/>
                  <a:pt x="438" y="417"/>
                  <a:pt x="438" y="417"/>
                </a:cubicBezTo>
                <a:cubicBezTo>
                  <a:pt x="431" y="410"/>
                  <a:pt x="431" y="403"/>
                  <a:pt x="431" y="396"/>
                </a:cubicBezTo>
                <a:cubicBezTo>
                  <a:pt x="431" y="382"/>
                  <a:pt x="445" y="367"/>
                  <a:pt x="459" y="367"/>
                </a:cubicBezTo>
                <a:cubicBezTo>
                  <a:pt x="466" y="367"/>
                  <a:pt x="474" y="375"/>
                  <a:pt x="481" y="382"/>
                </a:cubicBezTo>
                <a:cubicBezTo>
                  <a:pt x="516" y="417"/>
                  <a:pt x="516" y="417"/>
                  <a:pt x="516" y="417"/>
                </a:cubicBezTo>
                <a:cubicBezTo>
                  <a:pt x="551" y="382"/>
                  <a:pt x="551" y="382"/>
                  <a:pt x="551" y="382"/>
                </a:cubicBezTo>
                <a:cubicBezTo>
                  <a:pt x="558" y="375"/>
                  <a:pt x="565" y="367"/>
                  <a:pt x="573" y="367"/>
                </a:cubicBezTo>
                <a:cubicBezTo>
                  <a:pt x="587" y="367"/>
                  <a:pt x="601" y="382"/>
                  <a:pt x="601" y="396"/>
                </a:cubicBezTo>
                <a:cubicBezTo>
                  <a:pt x="601" y="403"/>
                  <a:pt x="601" y="410"/>
                  <a:pt x="594" y="417"/>
                </a:cubicBezTo>
                <a:cubicBezTo>
                  <a:pt x="558" y="452"/>
                  <a:pt x="558" y="452"/>
                  <a:pt x="558" y="452"/>
                </a:cubicBezTo>
                <a:cubicBezTo>
                  <a:pt x="594" y="495"/>
                  <a:pt x="594" y="495"/>
                  <a:pt x="594" y="495"/>
                </a:cubicBezTo>
                <a:cubicBezTo>
                  <a:pt x="601" y="495"/>
                  <a:pt x="601" y="502"/>
                  <a:pt x="601" y="509"/>
                </a:cubicBezTo>
                <a:cubicBezTo>
                  <a:pt x="601" y="530"/>
                  <a:pt x="587" y="537"/>
                  <a:pt x="573" y="537"/>
                </a:cubicBezTo>
                <a:cubicBezTo>
                  <a:pt x="565" y="537"/>
                  <a:pt x="558" y="537"/>
                  <a:pt x="551" y="530"/>
                </a:cubicBezTo>
                <a:cubicBezTo>
                  <a:pt x="516" y="495"/>
                  <a:pt x="516" y="495"/>
                  <a:pt x="516" y="495"/>
                </a:cubicBezTo>
                <a:cubicBezTo>
                  <a:pt x="481" y="530"/>
                  <a:pt x="481" y="530"/>
                  <a:pt x="481" y="530"/>
                </a:cubicBezTo>
                <a:cubicBezTo>
                  <a:pt x="474" y="537"/>
                  <a:pt x="466" y="537"/>
                  <a:pt x="459" y="537"/>
                </a:cubicBezTo>
                <a:cubicBezTo>
                  <a:pt x="445" y="537"/>
                  <a:pt x="431" y="530"/>
                  <a:pt x="431" y="509"/>
                </a:cubicBezTo>
                <a:cubicBezTo>
                  <a:pt x="431" y="502"/>
                  <a:pt x="431" y="495"/>
                  <a:pt x="438" y="495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Freeform 42">
            <a:extLst>
              <a:ext uri="{FF2B5EF4-FFF2-40B4-BE49-F238E27FC236}">
                <a16:creationId xmlns:a16="http://schemas.microsoft.com/office/drawing/2014/main" id="{CFB36AAD-6997-47B9-B2BB-5AC103F25F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01957" y="4529109"/>
            <a:ext cx="424323" cy="379658"/>
          </a:xfrm>
          <a:custGeom>
            <a:avLst/>
            <a:gdLst>
              <a:gd name="T0" fmla="*/ 72191589 w 587"/>
              <a:gd name="T1" fmla="*/ 56019554 h 524"/>
              <a:gd name="T2" fmla="*/ 72191589 w 587"/>
              <a:gd name="T3" fmla="*/ 56019554 h 524"/>
              <a:gd name="T4" fmla="*/ 53949640 w 587"/>
              <a:gd name="T5" fmla="*/ 56019554 h 524"/>
              <a:gd name="T6" fmla="*/ 49292037 w 587"/>
              <a:gd name="T7" fmla="*/ 56019554 h 524"/>
              <a:gd name="T8" fmla="*/ 49292037 w 587"/>
              <a:gd name="T9" fmla="*/ 62388158 h 524"/>
              <a:gd name="T10" fmla="*/ 53949640 w 587"/>
              <a:gd name="T11" fmla="*/ 67067360 h 524"/>
              <a:gd name="T12" fmla="*/ 53949640 w 587"/>
              <a:gd name="T13" fmla="*/ 67976954 h 524"/>
              <a:gd name="T14" fmla="*/ 21864369 w 587"/>
              <a:gd name="T15" fmla="*/ 67976954 h 524"/>
              <a:gd name="T16" fmla="*/ 21864369 w 587"/>
              <a:gd name="T17" fmla="*/ 67067360 h 524"/>
              <a:gd name="T18" fmla="*/ 27427667 w 587"/>
              <a:gd name="T19" fmla="*/ 62388158 h 524"/>
              <a:gd name="T20" fmla="*/ 27427667 w 587"/>
              <a:gd name="T21" fmla="*/ 56019554 h 524"/>
              <a:gd name="T22" fmla="*/ 21864369 w 587"/>
              <a:gd name="T23" fmla="*/ 56019554 h 524"/>
              <a:gd name="T24" fmla="*/ 3622420 w 587"/>
              <a:gd name="T25" fmla="*/ 56019554 h 524"/>
              <a:gd name="T26" fmla="*/ 0 w 587"/>
              <a:gd name="T27" fmla="*/ 52380095 h 524"/>
              <a:gd name="T28" fmla="*/ 0 w 587"/>
              <a:gd name="T29" fmla="*/ 3639459 h 524"/>
              <a:gd name="T30" fmla="*/ 3622420 w 587"/>
              <a:gd name="T31" fmla="*/ 0 h 524"/>
              <a:gd name="T32" fmla="*/ 72191589 w 587"/>
              <a:gd name="T33" fmla="*/ 0 h 524"/>
              <a:gd name="T34" fmla="*/ 75814009 w 587"/>
              <a:gd name="T35" fmla="*/ 3639459 h 524"/>
              <a:gd name="T36" fmla="*/ 75814009 w 587"/>
              <a:gd name="T37" fmla="*/ 52380095 h 524"/>
              <a:gd name="T38" fmla="*/ 72191589 w 587"/>
              <a:gd name="T39" fmla="*/ 56019554 h 524"/>
              <a:gd name="T40" fmla="*/ 71285894 w 587"/>
              <a:gd name="T41" fmla="*/ 4549054 h 524"/>
              <a:gd name="T42" fmla="*/ 71285894 w 587"/>
              <a:gd name="T43" fmla="*/ 4549054 h 524"/>
              <a:gd name="T44" fmla="*/ 5433810 w 587"/>
              <a:gd name="T45" fmla="*/ 4549054 h 524"/>
              <a:gd name="T46" fmla="*/ 5433810 w 587"/>
              <a:gd name="T47" fmla="*/ 45881344 h 524"/>
              <a:gd name="T48" fmla="*/ 71285894 w 587"/>
              <a:gd name="T49" fmla="*/ 45881344 h 524"/>
              <a:gd name="T50" fmla="*/ 71285894 w 587"/>
              <a:gd name="T51" fmla="*/ 4549054 h 524"/>
              <a:gd name="T52" fmla="*/ 31050088 w 587"/>
              <a:gd name="T53" fmla="*/ 21965823 h 524"/>
              <a:gd name="T54" fmla="*/ 31050088 w 587"/>
              <a:gd name="T55" fmla="*/ 21965823 h 524"/>
              <a:gd name="T56" fmla="*/ 32861478 w 587"/>
              <a:gd name="T57" fmla="*/ 22875778 h 524"/>
              <a:gd name="T58" fmla="*/ 32861478 w 587"/>
              <a:gd name="T59" fmla="*/ 22875778 h 524"/>
              <a:gd name="T60" fmla="*/ 35578203 w 587"/>
              <a:gd name="T61" fmla="*/ 24825476 h 524"/>
              <a:gd name="T62" fmla="*/ 42952532 w 587"/>
              <a:gd name="T63" fmla="*/ 18326364 h 524"/>
              <a:gd name="T64" fmla="*/ 42952532 w 587"/>
              <a:gd name="T65" fmla="*/ 18326364 h 524"/>
              <a:gd name="T66" fmla="*/ 45669617 w 587"/>
              <a:gd name="T67" fmla="*/ 16506814 h 524"/>
              <a:gd name="T68" fmla="*/ 49292037 w 587"/>
              <a:gd name="T69" fmla="*/ 20146274 h 524"/>
              <a:gd name="T70" fmla="*/ 47481007 w 587"/>
              <a:gd name="T71" fmla="*/ 22875778 h 524"/>
              <a:gd name="T72" fmla="*/ 47481007 w 587"/>
              <a:gd name="T73" fmla="*/ 22875778 h 524"/>
              <a:gd name="T74" fmla="*/ 38424416 w 587"/>
              <a:gd name="T75" fmla="*/ 33013628 h 524"/>
              <a:gd name="T76" fmla="*/ 38424416 w 587"/>
              <a:gd name="T77" fmla="*/ 33013628 h 524"/>
              <a:gd name="T78" fmla="*/ 35578203 w 587"/>
              <a:gd name="T79" fmla="*/ 33923583 h 524"/>
              <a:gd name="T80" fmla="*/ 32861478 w 587"/>
              <a:gd name="T81" fmla="*/ 33013628 h 524"/>
              <a:gd name="T82" fmla="*/ 32861478 w 587"/>
              <a:gd name="T83" fmla="*/ 33013628 h 524"/>
              <a:gd name="T84" fmla="*/ 28333362 w 587"/>
              <a:gd name="T85" fmla="*/ 27554619 h 524"/>
              <a:gd name="T86" fmla="*/ 28333362 w 587"/>
              <a:gd name="T87" fmla="*/ 27554619 h 524"/>
              <a:gd name="T88" fmla="*/ 27427667 w 587"/>
              <a:gd name="T89" fmla="*/ 25735070 h 524"/>
              <a:gd name="T90" fmla="*/ 31050088 w 587"/>
              <a:gd name="T91" fmla="*/ 21965823 h 524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587" h="524">
                <a:moveTo>
                  <a:pt x="558" y="431"/>
                </a:moveTo>
                <a:lnTo>
                  <a:pt x="558" y="431"/>
                </a:lnTo>
                <a:cubicBezTo>
                  <a:pt x="417" y="431"/>
                  <a:pt x="417" y="431"/>
                  <a:pt x="417" y="431"/>
                </a:cubicBezTo>
                <a:cubicBezTo>
                  <a:pt x="381" y="431"/>
                  <a:pt x="381" y="431"/>
                  <a:pt x="381" y="431"/>
                </a:cubicBezTo>
                <a:cubicBezTo>
                  <a:pt x="381" y="480"/>
                  <a:pt x="381" y="480"/>
                  <a:pt x="381" y="480"/>
                </a:cubicBezTo>
                <a:cubicBezTo>
                  <a:pt x="417" y="516"/>
                  <a:pt x="417" y="516"/>
                  <a:pt x="417" y="516"/>
                </a:cubicBezTo>
                <a:cubicBezTo>
                  <a:pt x="417" y="523"/>
                  <a:pt x="417" y="523"/>
                  <a:pt x="417" y="523"/>
                </a:cubicBezTo>
                <a:cubicBezTo>
                  <a:pt x="169" y="523"/>
                  <a:pt x="169" y="523"/>
                  <a:pt x="169" y="523"/>
                </a:cubicBezTo>
                <a:cubicBezTo>
                  <a:pt x="169" y="516"/>
                  <a:pt x="169" y="516"/>
                  <a:pt x="169" y="516"/>
                </a:cubicBezTo>
                <a:cubicBezTo>
                  <a:pt x="212" y="480"/>
                  <a:pt x="212" y="480"/>
                  <a:pt x="212" y="480"/>
                </a:cubicBezTo>
                <a:cubicBezTo>
                  <a:pt x="212" y="431"/>
                  <a:pt x="212" y="431"/>
                  <a:pt x="212" y="431"/>
                </a:cubicBezTo>
                <a:cubicBezTo>
                  <a:pt x="169" y="431"/>
                  <a:pt x="169" y="431"/>
                  <a:pt x="169" y="431"/>
                </a:cubicBezTo>
                <a:cubicBezTo>
                  <a:pt x="28" y="431"/>
                  <a:pt x="28" y="431"/>
                  <a:pt x="28" y="431"/>
                </a:cubicBezTo>
                <a:cubicBezTo>
                  <a:pt x="14" y="431"/>
                  <a:pt x="0" y="417"/>
                  <a:pt x="0" y="403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7"/>
                  <a:pt x="14" y="0"/>
                  <a:pt x="28" y="0"/>
                </a:cubicBezTo>
                <a:cubicBezTo>
                  <a:pt x="558" y="0"/>
                  <a:pt x="558" y="0"/>
                  <a:pt x="558" y="0"/>
                </a:cubicBezTo>
                <a:cubicBezTo>
                  <a:pt x="572" y="0"/>
                  <a:pt x="586" y="7"/>
                  <a:pt x="586" y="28"/>
                </a:cubicBezTo>
                <a:cubicBezTo>
                  <a:pt x="586" y="403"/>
                  <a:pt x="586" y="403"/>
                  <a:pt x="586" y="403"/>
                </a:cubicBezTo>
                <a:cubicBezTo>
                  <a:pt x="586" y="417"/>
                  <a:pt x="572" y="431"/>
                  <a:pt x="558" y="431"/>
                </a:cubicBezTo>
                <a:close/>
                <a:moveTo>
                  <a:pt x="551" y="35"/>
                </a:moveTo>
                <a:lnTo>
                  <a:pt x="551" y="35"/>
                </a:lnTo>
                <a:cubicBezTo>
                  <a:pt x="42" y="35"/>
                  <a:pt x="42" y="35"/>
                  <a:pt x="42" y="35"/>
                </a:cubicBezTo>
                <a:cubicBezTo>
                  <a:pt x="42" y="353"/>
                  <a:pt x="42" y="353"/>
                  <a:pt x="42" y="353"/>
                </a:cubicBezTo>
                <a:cubicBezTo>
                  <a:pt x="551" y="353"/>
                  <a:pt x="551" y="353"/>
                  <a:pt x="551" y="353"/>
                </a:cubicBezTo>
                <a:lnTo>
                  <a:pt x="551" y="35"/>
                </a:lnTo>
                <a:close/>
                <a:moveTo>
                  <a:pt x="240" y="169"/>
                </a:moveTo>
                <a:lnTo>
                  <a:pt x="240" y="169"/>
                </a:lnTo>
                <a:cubicBezTo>
                  <a:pt x="247" y="169"/>
                  <a:pt x="254" y="169"/>
                  <a:pt x="254" y="176"/>
                </a:cubicBezTo>
                <a:cubicBezTo>
                  <a:pt x="275" y="191"/>
                  <a:pt x="275" y="191"/>
                  <a:pt x="275" y="191"/>
                </a:cubicBezTo>
                <a:cubicBezTo>
                  <a:pt x="332" y="141"/>
                  <a:pt x="332" y="141"/>
                  <a:pt x="332" y="141"/>
                </a:cubicBezTo>
                <a:cubicBezTo>
                  <a:pt x="339" y="134"/>
                  <a:pt x="346" y="127"/>
                  <a:pt x="353" y="127"/>
                </a:cubicBezTo>
                <a:cubicBezTo>
                  <a:pt x="367" y="127"/>
                  <a:pt x="381" y="141"/>
                  <a:pt x="381" y="155"/>
                </a:cubicBezTo>
                <a:cubicBezTo>
                  <a:pt x="381" y="162"/>
                  <a:pt x="374" y="169"/>
                  <a:pt x="367" y="176"/>
                </a:cubicBezTo>
                <a:cubicBezTo>
                  <a:pt x="297" y="254"/>
                  <a:pt x="297" y="254"/>
                  <a:pt x="297" y="254"/>
                </a:cubicBezTo>
                <a:cubicBezTo>
                  <a:pt x="290" y="261"/>
                  <a:pt x="282" y="261"/>
                  <a:pt x="275" y="261"/>
                </a:cubicBezTo>
                <a:cubicBezTo>
                  <a:pt x="268" y="261"/>
                  <a:pt x="261" y="261"/>
                  <a:pt x="254" y="254"/>
                </a:cubicBezTo>
                <a:cubicBezTo>
                  <a:pt x="219" y="212"/>
                  <a:pt x="219" y="212"/>
                  <a:pt x="219" y="212"/>
                </a:cubicBezTo>
                <a:cubicBezTo>
                  <a:pt x="212" y="212"/>
                  <a:pt x="212" y="205"/>
                  <a:pt x="212" y="198"/>
                </a:cubicBezTo>
                <a:cubicBezTo>
                  <a:pt x="212" y="176"/>
                  <a:pt x="219" y="169"/>
                  <a:pt x="240" y="169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74491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>
            <a:spLocks noChangeAspect="1"/>
          </p:cNvSpPr>
          <p:nvPr/>
        </p:nvSpPr>
        <p:spPr>
          <a:xfrm rot="16200000">
            <a:off x="47310" y="-45722"/>
            <a:ext cx="6537957" cy="6629401"/>
          </a:xfrm>
          <a:prstGeom prst="rect">
            <a:avLst/>
          </a:prstGeom>
          <a:solidFill>
            <a:schemeClr val="bg1">
              <a:alpha val="88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4" name="Picture Placeholder 3" descr="A person working on a computer&#10;&#10;Description automatically generated with low confidence">
            <a:extLst>
              <a:ext uri="{FF2B5EF4-FFF2-40B4-BE49-F238E27FC236}">
                <a16:creationId xmlns:a16="http://schemas.microsoft.com/office/drawing/2014/main" id="{CA992ED5-BBCD-4131-A8AE-6DFE87E6C43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70" r="18570"/>
          <a:stretch>
            <a:fillRect/>
          </a:stretch>
        </p:blipFill>
        <p:spPr>
          <a:xfrm>
            <a:off x="-952" y="0"/>
            <a:ext cx="6692900" cy="6567805"/>
          </a:xfrm>
        </p:spPr>
      </p:pic>
      <p:sp>
        <p:nvSpPr>
          <p:cNvPr id="46" name="Picture Placeholder 2">
            <a:extLst>
              <a:ext uri="{FF2B5EF4-FFF2-40B4-BE49-F238E27FC236}">
                <a16:creationId xmlns:a16="http://schemas.microsoft.com/office/drawing/2014/main" id="{E06FECC7-A317-49BF-B46D-A6ACC69352B1}"/>
              </a:ext>
            </a:extLst>
          </p:cNvPr>
          <p:cNvSpPr txBox="1">
            <a:spLocks/>
          </p:cNvSpPr>
          <p:nvPr/>
        </p:nvSpPr>
        <p:spPr>
          <a:xfrm>
            <a:off x="28100" y="91441"/>
            <a:ext cx="12192001" cy="6476997"/>
          </a:xfrm>
          <a:prstGeom prst="rect">
            <a:avLst/>
          </a:prstGeom>
          <a:effectLst/>
        </p:spPr>
        <p:txBody>
          <a:bodyPr anchor="ctr"/>
          <a:lstStyle/>
          <a:p>
            <a:endParaRPr lang="en-IN" dirty="0"/>
          </a:p>
        </p:txBody>
      </p:sp>
      <p:sp>
        <p:nvSpPr>
          <p:cNvPr id="10" name="Rectangle 9"/>
          <p:cNvSpPr>
            <a:spLocks noChangeAspect="1"/>
          </p:cNvSpPr>
          <p:nvPr/>
        </p:nvSpPr>
        <p:spPr>
          <a:xfrm rot="16200000">
            <a:off x="5558598" y="-62588"/>
            <a:ext cx="6568438" cy="6693611"/>
          </a:xfrm>
          <a:prstGeom prst="rect">
            <a:avLst/>
          </a:prstGeom>
          <a:solidFill>
            <a:schemeClr val="bg1">
              <a:alpha val="87843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Title 20"/>
          <p:cNvSpPr txBox="1">
            <a:spLocks/>
          </p:cNvSpPr>
          <p:nvPr/>
        </p:nvSpPr>
        <p:spPr>
          <a:xfrm>
            <a:off x="5761705" y="1142702"/>
            <a:ext cx="5973095" cy="1354189"/>
          </a:xfrm>
          <a:prstGeom prst="rect">
            <a:avLst/>
          </a:prstGeom>
        </p:spPr>
        <p:txBody>
          <a:bodyPr vert="horz" wrap="square" lIns="121893" tIns="60946" rIns="121893" bIns="60946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marL="344488" marR="0" lvl="0" indent="-34448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Malware is malicious software that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damages or disables computer systems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and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gives limited or full control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of the systems to the malware creator for the purpose of theft or fraud.</a:t>
            </a:r>
          </a:p>
        </p:txBody>
      </p:sp>
      <p:sp>
        <p:nvSpPr>
          <p:cNvPr id="26" name="Title 20"/>
          <p:cNvSpPr txBox="1">
            <a:spLocks/>
          </p:cNvSpPr>
          <p:nvPr/>
        </p:nvSpPr>
        <p:spPr>
          <a:xfrm>
            <a:off x="6720938" y="3591698"/>
            <a:ext cx="4406333" cy="276999"/>
          </a:xfrm>
          <a:prstGeom prst="rect">
            <a:avLst/>
          </a:prstGeom>
        </p:spPr>
        <p:txBody>
          <a:bodyPr vert="horz" wrap="square" lIns="121893" tIns="0" rIns="121893" bIns="0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l" defTabSz="228600"/>
            <a:r>
              <a:rPr lang="en-US" sz="1800" dirty="0">
                <a:solidFill>
                  <a:schemeClr val="tx1"/>
                </a:solidFill>
                <a:latin typeface="+mn-lt"/>
                <a:cs typeface="Lato Regular"/>
              </a:rPr>
              <a:t>Attack browsers and </a:t>
            </a:r>
            <a:r>
              <a:rPr lang="en-US" sz="1800" b="1" dirty="0">
                <a:solidFill>
                  <a:srgbClr val="FF0000"/>
                </a:solidFill>
                <a:latin typeface="+mn-lt"/>
                <a:cs typeface="Lato Regular"/>
              </a:rPr>
              <a:t>track websites</a:t>
            </a:r>
            <a:r>
              <a:rPr lang="en-US" sz="1800" b="1" dirty="0">
                <a:solidFill>
                  <a:schemeClr val="tx1"/>
                </a:solidFill>
                <a:latin typeface="+mn-lt"/>
                <a:cs typeface="Lato Regular"/>
              </a:rPr>
              <a:t> </a:t>
            </a:r>
            <a:r>
              <a:rPr lang="en-US" sz="1800" dirty="0">
                <a:solidFill>
                  <a:schemeClr val="tx1"/>
                </a:solidFill>
                <a:latin typeface="+mn-lt"/>
                <a:cs typeface="Lato Regular"/>
              </a:rPr>
              <a:t>visited </a:t>
            </a:r>
          </a:p>
        </p:txBody>
      </p:sp>
      <p:sp>
        <p:nvSpPr>
          <p:cNvPr id="24" name="Rectangle 23"/>
          <p:cNvSpPr/>
          <p:nvPr/>
        </p:nvSpPr>
        <p:spPr>
          <a:xfrm>
            <a:off x="5835444" y="3462442"/>
            <a:ext cx="535369" cy="53551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rtlCol="0" anchor="ctr"/>
          <a:lstStyle/>
          <a:p>
            <a:pPr algn="ctr" defTabSz="914217"/>
            <a:endParaRPr lang="id-ID" dirty="0">
              <a:solidFill>
                <a:prstClr val="white"/>
              </a:solidFill>
              <a:latin typeface="Raleway Light"/>
            </a:endParaRPr>
          </a:p>
        </p:txBody>
      </p:sp>
      <p:sp>
        <p:nvSpPr>
          <p:cNvPr id="25" name="AutoShape 124"/>
          <p:cNvSpPr>
            <a:spLocks/>
          </p:cNvSpPr>
          <p:nvPr/>
        </p:nvSpPr>
        <p:spPr bwMode="auto">
          <a:xfrm>
            <a:off x="5936061" y="3596170"/>
            <a:ext cx="333081" cy="266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50789" tIns="50789" rIns="50789" bIns="50789" anchor="ctr"/>
          <a:lstStyle/>
          <a:p>
            <a:pPr defTabSz="457007">
              <a:defRPr/>
            </a:pPr>
            <a:endParaRPr lang="es-ES" sz="29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32" name="Title 20"/>
          <p:cNvSpPr txBox="1">
            <a:spLocks/>
          </p:cNvSpPr>
          <p:nvPr/>
        </p:nvSpPr>
        <p:spPr>
          <a:xfrm>
            <a:off x="6720938" y="5992086"/>
            <a:ext cx="4881736" cy="276999"/>
          </a:xfrm>
          <a:prstGeom prst="rect">
            <a:avLst/>
          </a:prstGeom>
        </p:spPr>
        <p:txBody>
          <a:bodyPr vert="horz" wrap="square" lIns="121893" tIns="0" rIns="121893" bIns="0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Steal </a:t>
            </a:r>
            <a:r>
              <a:rPr lang="en-US" sz="1800" b="1" dirty="0">
                <a:solidFill>
                  <a:srgbClr val="FF0000"/>
                </a:solidFill>
                <a:latin typeface="+mn-lt"/>
              </a:rPr>
              <a:t>personal information</a:t>
            </a:r>
            <a:r>
              <a:rPr kumimoji="0" 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including contacts </a:t>
            </a:r>
          </a:p>
        </p:txBody>
      </p:sp>
      <p:sp>
        <p:nvSpPr>
          <p:cNvPr id="30" name="Rectangle 29"/>
          <p:cNvSpPr/>
          <p:nvPr/>
        </p:nvSpPr>
        <p:spPr>
          <a:xfrm>
            <a:off x="5835444" y="5862831"/>
            <a:ext cx="535369" cy="53550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rtlCol="0" anchor="ctr"/>
          <a:lstStyle/>
          <a:p>
            <a:pPr algn="ctr" defTabSz="914217"/>
            <a:endParaRPr lang="id-ID" dirty="0">
              <a:solidFill>
                <a:prstClr val="white"/>
              </a:solidFill>
              <a:latin typeface="Raleway Light"/>
            </a:endParaRPr>
          </a:p>
        </p:txBody>
      </p:sp>
      <p:sp>
        <p:nvSpPr>
          <p:cNvPr id="31" name="AutoShape 14"/>
          <p:cNvSpPr>
            <a:spLocks/>
          </p:cNvSpPr>
          <p:nvPr/>
        </p:nvSpPr>
        <p:spPr bwMode="auto">
          <a:xfrm>
            <a:off x="5977317" y="6014970"/>
            <a:ext cx="240501" cy="26356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561" y="5503"/>
                </a:moveTo>
                <a:cubicBezTo>
                  <a:pt x="20836" y="5503"/>
                  <a:pt x="21078" y="5553"/>
                  <a:pt x="21285" y="5656"/>
                </a:cubicBezTo>
                <a:cubicBezTo>
                  <a:pt x="21498" y="5760"/>
                  <a:pt x="21599" y="5889"/>
                  <a:pt x="21599" y="6045"/>
                </a:cubicBezTo>
                <a:cubicBezTo>
                  <a:pt x="21599" y="6136"/>
                  <a:pt x="21585" y="6208"/>
                  <a:pt x="21556" y="6261"/>
                </a:cubicBezTo>
                <a:lnTo>
                  <a:pt x="8488" y="21266"/>
                </a:lnTo>
                <a:cubicBezTo>
                  <a:pt x="8333" y="21489"/>
                  <a:pt x="8000" y="21599"/>
                  <a:pt x="7493" y="21599"/>
                </a:cubicBezTo>
                <a:cubicBezTo>
                  <a:pt x="7217" y="21599"/>
                  <a:pt x="6961" y="21549"/>
                  <a:pt x="6729" y="21446"/>
                </a:cubicBezTo>
                <a:cubicBezTo>
                  <a:pt x="6497" y="21343"/>
                  <a:pt x="6381" y="21213"/>
                  <a:pt x="6381" y="21057"/>
                </a:cubicBezTo>
                <a:cubicBezTo>
                  <a:pt x="6381" y="21014"/>
                  <a:pt x="6406" y="20973"/>
                  <a:pt x="6454" y="20947"/>
                </a:cubicBezTo>
                <a:lnTo>
                  <a:pt x="11169" y="10444"/>
                </a:lnTo>
                <a:cubicBezTo>
                  <a:pt x="10985" y="10473"/>
                  <a:pt x="10613" y="10531"/>
                  <a:pt x="10058" y="10610"/>
                </a:cubicBezTo>
                <a:cubicBezTo>
                  <a:pt x="9502" y="10689"/>
                  <a:pt x="8874" y="10776"/>
                  <a:pt x="8164" y="10867"/>
                </a:cubicBezTo>
                <a:cubicBezTo>
                  <a:pt x="7454" y="10960"/>
                  <a:pt x="6705" y="11061"/>
                  <a:pt x="5922" y="11171"/>
                </a:cubicBezTo>
                <a:cubicBezTo>
                  <a:pt x="5135" y="11284"/>
                  <a:pt x="4401" y="11387"/>
                  <a:pt x="3724" y="11483"/>
                </a:cubicBezTo>
                <a:cubicBezTo>
                  <a:pt x="3043" y="11579"/>
                  <a:pt x="2459" y="11654"/>
                  <a:pt x="1966" y="11707"/>
                </a:cubicBezTo>
                <a:cubicBezTo>
                  <a:pt x="1473" y="11760"/>
                  <a:pt x="1178" y="11786"/>
                  <a:pt x="1087" y="11786"/>
                </a:cubicBezTo>
                <a:cubicBezTo>
                  <a:pt x="777" y="11786"/>
                  <a:pt x="521" y="11733"/>
                  <a:pt x="314" y="11623"/>
                </a:cubicBezTo>
                <a:cubicBezTo>
                  <a:pt x="106" y="11510"/>
                  <a:pt x="0" y="11385"/>
                  <a:pt x="0" y="11248"/>
                </a:cubicBezTo>
                <a:cubicBezTo>
                  <a:pt x="0" y="11186"/>
                  <a:pt x="14" y="11150"/>
                  <a:pt x="43" y="11133"/>
                </a:cubicBezTo>
                <a:lnTo>
                  <a:pt x="4879" y="424"/>
                </a:lnTo>
                <a:cubicBezTo>
                  <a:pt x="4942" y="302"/>
                  <a:pt x="5067" y="201"/>
                  <a:pt x="5261" y="120"/>
                </a:cubicBezTo>
                <a:cubicBezTo>
                  <a:pt x="5454" y="40"/>
                  <a:pt x="5671" y="0"/>
                  <a:pt x="5922" y="0"/>
                </a:cubicBezTo>
                <a:lnTo>
                  <a:pt x="13874" y="0"/>
                </a:lnTo>
                <a:cubicBezTo>
                  <a:pt x="14155" y="0"/>
                  <a:pt x="14396" y="52"/>
                  <a:pt x="14604" y="153"/>
                </a:cubicBezTo>
                <a:cubicBezTo>
                  <a:pt x="14812" y="256"/>
                  <a:pt x="14918" y="386"/>
                  <a:pt x="14918" y="539"/>
                </a:cubicBezTo>
                <a:cubicBezTo>
                  <a:pt x="14918" y="585"/>
                  <a:pt x="14908" y="623"/>
                  <a:pt x="14894" y="652"/>
                </a:cubicBezTo>
                <a:cubicBezTo>
                  <a:pt x="14879" y="686"/>
                  <a:pt x="14855" y="729"/>
                  <a:pt x="14821" y="779"/>
                </a:cubicBezTo>
                <a:lnTo>
                  <a:pt x="10662" y="6801"/>
                </a:lnTo>
                <a:cubicBezTo>
                  <a:pt x="10845" y="6770"/>
                  <a:pt x="11208" y="6719"/>
                  <a:pt x="11749" y="6647"/>
                </a:cubicBezTo>
                <a:cubicBezTo>
                  <a:pt x="12290" y="6573"/>
                  <a:pt x="12913" y="6491"/>
                  <a:pt x="13618" y="6398"/>
                </a:cubicBezTo>
                <a:cubicBezTo>
                  <a:pt x="14329" y="6307"/>
                  <a:pt x="15063" y="6206"/>
                  <a:pt x="15821" y="6095"/>
                </a:cubicBezTo>
                <a:cubicBezTo>
                  <a:pt x="16575" y="5983"/>
                  <a:pt x="17290" y="5884"/>
                  <a:pt x="17971" y="5800"/>
                </a:cubicBezTo>
                <a:cubicBezTo>
                  <a:pt x="18648" y="5719"/>
                  <a:pt x="19227" y="5647"/>
                  <a:pt x="19706" y="5589"/>
                </a:cubicBezTo>
                <a:cubicBezTo>
                  <a:pt x="20179" y="5534"/>
                  <a:pt x="20464" y="5503"/>
                  <a:pt x="20561" y="5503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50789" tIns="50789" rIns="50789" bIns="50789" anchor="ctr"/>
          <a:lstStyle/>
          <a:p>
            <a:pPr defTabSz="457007">
              <a:defRPr/>
            </a:pPr>
            <a:endParaRPr lang="es-ES" sz="29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38" name="Title 20"/>
          <p:cNvSpPr txBox="1">
            <a:spLocks/>
          </p:cNvSpPr>
          <p:nvPr/>
        </p:nvSpPr>
        <p:spPr>
          <a:xfrm>
            <a:off x="6720938" y="4270016"/>
            <a:ext cx="4406335" cy="553998"/>
          </a:xfrm>
          <a:prstGeom prst="rect">
            <a:avLst/>
          </a:prstGeom>
        </p:spPr>
        <p:txBody>
          <a:bodyPr vert="horz" wrap="square" lIns="121893" tIns="0" rIns="121893" bIns="0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1800" b="1" dirty="0">
                <a:solidFill>
                  <a:srgbClr val="FF0000"/>
                </a:solidFill>
                <a:latin typeface="+mn-lt"/>
              </a:rPr>
              <a:t>Slow down</a:t>
            </a:r>
            <a:r>
              <a:rPr lang="en-US" sz="1800" b="1" dirty="0">
                <a:solidFill>
                  <a:schemeClr val="tx1"/>
                </a:solidFill>
                <a:latin typeface="+mn-lt"/>
              </a:rPr>
              <a:t> </a:t>
            </a:r>
            <a:r>
              <a:rPr kumimoji="0" 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systems and degrade system performance</a:t>
            </a:r>
          </a:p>
        </p:txBody>
      </p:sp>
      <p:sp>
        <p:nvSpPr>
          <p:cNvPr id="36" name="Rectangle 35"/>
          <p:cNvSpPr/>
          <p:nvPr/>
        </p:nvSpPr>
        <p:spPr>
          <a:xfrm>
            <a:off x="5835444" y="4279799"/>
            <a:ext cx="535369" cy="53551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rtlCol="0" anchor="ctr"/>
          <a:lstStyle/>
          <a:p>
            <a:pPr algn="ctr" defTabSz="914217"/>
            <a:endParaRPr lang="id-ID" dirty="0">
              <a:solidFill>
                <a:prstClr val="white"/>
              </a:solidFill>
              <a:latin typeface="Raleway Light"/>
            </a:endParaRPr>
          </a:p>
        </p:txBody>
      </p:sp>
      <p:sp>
        <p:nvSpPr>
          <p:cNvPr id="37" name="AutoShape 38"/>
          <p:cNvSpPr>
            <a:spLocks/>
          </p:cNvSpPr>
          <p:nvPr/>
        </p:nvSpPr>
        <p:spPr bwMode="auto">
          <a:xfrm>
            <a:off x="5977317" y="4431787"/>
            <a:ext cx="239540" cy="24056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6872" y="2850"/>
                </a:moveTo>
                <a:cubicBezTo>
                  <a:pt x="18363" y="3806"/>
                  <a:pt x="19524" y="5033"/>
                  <a:pt x="20354" y="6530"/>
                </a:cubicBezTo>
                <a:cubicBezTo>
                  <a:pt x="21184" y="8031"/>
                  <a:pt x="21599" y="9635"/>
                  <a:pt x="21599" y="11342"/>
                </a:cubicBezTo>
                <a:cubicBezTo>
                  <a:pt x="21599" y="12759"/>
                  <a:pt x="21318" y="14087"/>
                  <a:pt x="20754" y="15328"/>
                </a:cubicBezTo>
                <a:cubicBezTo>
                  <a:pt x="20184" y="16569"/>
                  <a:pt x="19415" y="17654"/>
                  <a:pt x="18433" y="18587"/>
                </a:cubicBezTo>
                <a:cubicBezTo>
                  <a:pt x="17451" y="19520"/>
                  <a:pt x="16300" y="20255"/>
                  <a:pt x="14984" y="20793"/>
                </a:cubicBezTo>
                <a:cubicBezTo>
                  <a:pt x="13669" y="21332"/>
                  <a:pt x="12269" y="21599"/>
                  <a:pt x="10775" y="21599"/>
                </a:cubicBezTo>
                <a:cubicBezTo>
                  <a:pt x="9287" y="21599"/>
                  <a:pt x="7890" y="21332"/>
                  <a:pt x="6584" y="20793"/>
                </a:cubicBezTo>
                <a:cubicBezTo>
                  <a:pt x="5278" y="20255"/>
                  <a:pt x="4136" y="19520"/>
                  <a:pt x="3160" y="18587"/>
                </a:cubicBezTo>
                <a:cubicBezTo>
                  <a:pt x="2184" y="17654"/>
                  <a:pt x="1412" y="16569"/>
                  <a:pt x="845" y="15328"/>
                </a:cubicBezTo>
                <a:cubicBezTo>
                  <a:pt x="278" y="14087"/>
                  <a:pt x="0" y="12759"/>
                  <a:pt x="0" y="11342"/>
                </a:cubicBezTo>
                <a:cubicBezTo>
                  <a:pt x="0" y="9635"/>
                  <a:pt x="415" y="8031"/>
                  <a:pt x="1245" y="6530"/>
                </a:cubicBezTo>
                <a:cubicBezTo>
                  <a:pt x="2075" y="5033"/>
                  <a:pt x="3236" y="3806"/>
                  <a:pt x="4724" y="2850"/>
                </a:cubicBezTo>
                <a:cubicBezTo>
                  <a:pt x="4839" y="2761"/>
                  <a:pt x="4975" y="2732"/>
                  <a:pt x="5130" y="2770"/>
                </a:cubicBezTo>
                <a:cubicBezTo>
                  <a:pt x="5306" y="2804"/>
                  <a:pt x="5430" y="2879"/>
                  <a:pt x="5493" y="2989"/>
                </a:cubicBezTo>
                <a:lnTo>
                  <a:pt x="6800" y="4797"/>
                </a:lnTo>
                <a:cubicBezTo>
                  <a:pt x="6896" y="4906"/>
                  <a:pt x="6927" y="5033"/>
                  <a:pt x="6887" y="5174"/>
                </a:cubicBezTo>
                <a:cubicBezTo>
                  <a:pt x="6848" y="5318"/>
                  <a:pt x="6769" y="5436"/>
                  <a:pt x="6654" y="5525"/>
                </a:cubicBezTo>
                <a:cubicBezTo>
                  <a:pt x="5630" y="6185"/>
                  <a:pt x="4833" y="7026"/>
                  <a:pt x="4269" y="8042"/>
                </a:cubicBezTo>
                <a:cubicBezTo>
                  <a:pt x="3703" y="9056"/>
                  <a:pt x="3421" y="10156"/>
                  <a:pt x="3421" y="11342"/>
                </a:cubicBezTo>
                <a:cubicBezTo>
                  <a:pt x="3421" y="12298"/>
                  <a:pt x="3612" y="13208"/>
                  <a:pt x="3993" y="14066"/>
                </a:cubicBezTo>
                <a:cubicBezTo>
                  <a:pt x="4375" y="14925"/>
                  <a:pt x="4900" y="15667"/>
                  <a:pt x="5569" y="16298"/>
                </a:cubicBezTo>
                <a:cubicBezTo>
                  <a:pt x="6236" y="16929"/>
                  <a:pt x="7021" y="17430"/>
                  <a:pt x="7918" y="17796"/>
                </a:cubicBezTo>
                <a:cubicBezTo>
                  <a:pt x="8815" y="18161"/>
                  <a:pt x="9769" y="18346"/>
                  <a:pt x="10772" y="18346"/>
                </a:cubicBezTo>
                <a:cubicBezTo>
                  <a:pt x="11778" y="18346"/>
                  <a:pt x="12733" y="18161"/>
                  <a:pt x="13639" y="17796"/>
                </a:cubicBezTo>
                <a:cubicBezTo>
                  <a:pt x="14542" y="17430"/>
                  <a:pt x="15333" y="16929"/>
                  <a:pt x="16009" y="16298"/>
                </a:cubicBezTo>
                <a:cubicBezTo>
                  <a:pt x="16684" y="15668"/>
                  <a:pt x="17215" y="14927"/>
                  <a:pt x="17596" y="14075"/>
                </a:cubicBezTo>
                <a:cubicBezTo>
                  <a:pt x="17978" y="13220"/>
                  <a:pt x="18169" y="12307"/>
                  <a:pt x="18169" y="11342"/>
                </a:cubicBezTo>
                <a:cubicBezTo>
                  <a:pt x="18169" y="10156"/>
                  <a:pt x="17881" y="9056"/>
                  <a:pt x="17312" y="8042"/>
                </a:cubicBezTo>
                <a:cubicBezTo>
                  <a:pt x="16742" y="7023"/>
                  <a:pt x="15951" y="6185"/>
                  <a:pt x="14933" y="5525"/>
                </a:cubicBezTo>
                <a:cubicBezTo>
                  <a:pt x="14800" y="5436"/>
                  <a:pt x="14721" y="5324"/>
                  <a:pt x="14703" y="5197"/>
                </a:cubicBezTo>
                <a:cubicBezTo>
                  <a:pt x="14663" y="5050"/>
                  <a:pt x="14693" y="4915"/>
                  <a:pt x="14787" y="4797"/>
                </a:cubicBezTo>
                <a:lnTo>
                  <a:pt x="16066" y="2989"/>
                </a:lnTo>
                <a:cubicBezTo>
                  <a:pt x="16160" y="2879"/>
                  <a:pt x="16284" y="2810"/>
                  <a:pt x="16436" y="2784"/>
                </a:cubicBezTo>
                <a:cubicBezTo>
                  <a:pt x="16593" y="2755"/>
                  <a:pt x="16739" y="2778"/>
                  <a:pt x="16872" y="2850"/>
                </a:cubicBezTo>
                <a:moveTo>
                  <a:pt x="9663" y="10778"/>
                </a:moveTo>
                <a:cubicBezTo>
                  <a:pt x="9509" y="10778"/>
                  <a:pt x="9375" y="10726"/>
                  <a:pt x="9263" y="10625"/>
                </a:cubicBezTo>
                <a:cubicBezTo>
                  <a:pt x="9154" y="10524"/>
                  <a:pt x="9096" y="10398"/>
                  <a:pt x="9096" y="10239"/>
                </a:cubicBezTo>
                <a:lnTo>
                  <a:pt x="9096" y="535"/>
                </a:lnTo>
                <a:cubicBezTo>
                  <a:pt x="9096" y="388"/>
                  <a:pt x="9151" y="264"/>
                  <a:pt x="9257" y="158"/>
                </a:cubicBezTo>
                <a:cubicBezTo>
                  <a:pt x="9363" y="48"/>
                  <a:pt x="9496" y="0"/>
                  <a:pt x="9663" y="0"/>
                </a:cubicBezTo>
                <a:lnTo>
                  <a:pt x="11942" y="0"/>
                </a:lnTo>
                <a:cubicBezTo>
                  <a:pt x="12096" y="0"/>
                  <a:pt x="12230" y="48"/>
                  <a:pt x="12339" y="158"/>
                </a:cubicBezTo>
                <a:cubicBezTo>
                  <a:pt x="12451" y="264"/>
                  <a:pt x="12509" y="388"/>
                  <a:pt x="12509" y="535"/>
                </a:cubicBezTo>
                <a:lnTo>
                  <a:pt x="12509" y="10239"/>
                </a:lnTo>
                <a:cubicBezTo>
                  <a:pt x="12509" y="10386"/>
                  <a:pt x="12454" y="10513"/>
                  <a:pt x="12348" y="10620"/>
                </a:cubicBezTo>
                <a:cubicBezTo>
                  <a:pt x="12242" y="10723"/>
                  <a:pt x="12106" y="10778"/>
                  <a:pt x="11942" y="10778"/>
                </a:cubicBezTo>
                <a:lnTo>
                  <a:pt x="9663" y="1077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50789" tIns="50789" rIns="50789" bIns="50789" anchor="ctr"/>
          <a:lstStyle/>
          <a:p>
            <a:pPr defTabSz="457007">
              <a:defRPr/>
            </a:pPr>
            <a:endParaRPr lang="es-ES" sz="29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44" name="Title 20"/>
          <p:cNvSpPr txBox="1">
            <a:spLocks/>
          </p:cNvSpPr>
          <p:nvPr/>
        </p:nvSpPr>
        <p:spPr>
          <a:xfrm>
            <a:off x="6720938" y="5064617"/>
            <a:ext cx="4881689" cy="553998"/>
          </a:xfrm>
          <a:prstGeom prst="rect">
            <a:avLst/>
          </a:prstGeom>
        </p:spPr>
        <p:txBody>
          <a:bodyPr vert="horz" wrap="square" lIns="121893" tIns="0" rIns="121893" bIns="0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l" defTabSz="228600"/>
            <a:r>
              <a:rPr lang="en-US" sz="1800" dirty="0">
                <a:solidFill>
                  <a:schemeClr val="tx1"/>
                </a:solidFill>
                <a:latin typeface="+mn-lt"/>
                <a:cs typeface="Lato Regular"/>
              </a:rPr>
              <a:t>Cause hardware failure, rendering computers </a:t>
            </a:r>
            <a:r>
              <a:rPr lang="en-US" sz="1800" b="1" dirty="0">
                <a:solidFill>
                  <a:srgbClr val="FF0000"/>
                </a:solidFill>
                <a:latin typeface="+mn-lt"/>
              </a:rPr>
              <a:t>inoperable</a:t>
            </a:r>
          </a:p>
        </p:txBody>
      </p:sp>
      <p:sp>
        <p:nvSpPr>
          <p:cNvPr id="42" name="Rectangle 41"/>
          <p:cNvSpPr/>
          <p:nvPr/>
        </p:nvSpPr>
        <p:spPr>
          <a:xfrm>
            <a:off x="5835444" y="5079277"/>
            <a:ext cx="535369" cy="53551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rtlCol="0" anchor="ctr"/>
          <a:lstStyle/>
          <a:p>
            <a:pPr algn="ctr" defTabSz="914217"/>
            <a:endParaRPr lang="id-ID" dirty="0">
              <a:solidFill>
                <a:prstClr val="white"/>
              </a:solidFill>
              <a:latin typeface="Raleway Light"/>
            </a:endParaRPr>
          </a:p>
        </p:txBody>
      </p:sp>
      <p:sp>
        <p:nvSpPr>
          <p:cNvPr id="43" name="AutoShape 84"/>
          <p:cNvSpPr>
            <a:spLocks/>
          </p:cNvSpPr>
          <p:nvPr/>
        </p:nvSpPr>
        <p:spPr bwMode="auto">
          <a:xfrm>
            <a:off x="5968963" y="5213142"/>
            <a:ext cx="239540" cy="24056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792" y="0"/>
                </a:moveTo>
                <a:cubicBezTo>
                  <a:pt x="12101" y="0"/>
                  <a:pt x="13398" y="296"/>
                  <a:pt x="14685" y="897"/>
                </a:cubicBezTo>
                <a:cubicBezTo>
                  <a:pt x="15972" y="1496"/>
                  <a:pt x="17128" y="2309"/>
                  <a:pt x="18152" y="3337"/>
                </a:cubicBezTo>
                <a:cubicBezTo>
                  <a:pt x="19173" y="4365"/>
                  <a:pt x="20002" y="5565"/>
                  <a:pt x="20642" y="6941"/>
                </a:cubicBezTo>
                <a:cubicBezTo>
                  <a:pt x="21277" y="8313"/>
                  <a:pt x="21599" y="9784"/>
                  <a:pt x="21599" y="11354"/>
                </a:cubicBezTo>
                <a:cubicBezTo>
                  <a:pt x="21599" y="12995"/>
                  <a:pt x="21305" y="14571"/>
                  <a:pt x="20722" y="16085"/>
                </a:cubicBezTo>
                <a:lnTo>
                  <a:pt x="20416" y="16895"/>
                </a:lnTo>
                <a:lnTo>
                  <a:pt x="18455" y="17245"/>
                </a:lnTo>
                <a:cubicBezTo>
                  <a:pt x="18253" y="18183"/>
                  <a:pt x="17836" y="18965"/>
                  <a:pt x="17210" y="19589"/>
                </a:cubicBezTo>
                <a:cubicBezTo>
                  <a:pt x="16584" y="20207"/>
                  <a:pt x="15843" y="20521"/>
                  <a:pt x="14996" y="20521"/>
                </a:cubicBezTo>
                <a:lnTo>
                  <a:pt x="14996" y="21074"/>
                </a:lnTo>
                <a:cubicBezTo>
                  <a:pt x="14996" y="21218"/>
                  <a:pt x="14953" y="21343"/>
                  <a:pt x="14862" y="21447"/>
                </a:cubicBezTo>
                <a:cubicBezTo>
                  <a:pt x="14770" y="21549"/>
                  <a:pt x="14664" y="21599"/>
                  <a:pt x="14534" y="21599"/>
                </a:cubicBezTo>
                <a:lnTo>
                  <a:pt x="13633" y="21599"/>
                </a:lnTo>
                <a:cubicBezTo>
                  <a:pt x="13513" y="21599"/>
                  <a:pt x="13407" y="21549"/>
                  <a:pt x="13322" y="21447"/>
                </a:cubicBezTo>
                <a:cubicBezTo>
                  <a:pt x="13238" y="21343"/>
                  <a:pt x="13193" y="21218"/>
                  <a:pt x="13193" y="21074"/>
                </a:cubicBezTo>
                <a:lnTo>
                  <a:pt x="13193" y="11354"/>
                </a:lnTo>
                <a:cubicBezTo>
                  <a:pt x="13193" y="11210"/>
                  <a:pt x="13238" y="11081"/>
                  <a:pt x="13322" y="10970"/>
                </a:cubicBezTo>
                <a:cubicBezTo>
                  <a:pt x="13407" y="10857"/>
                  <a:pt x="13513" y="10798"/>
                  <a:pt x="13633" y="10798"/>
                </a:cubicBezTo>
                <a:lnTo>
                  <a:pt x="14534" y="10798"/>
                </a:lnTo>
                <a:cubicBezTo>
                  <a:pt x="14654" y="10798"/>
                  <a:pt x="14763" y="10857"/>
                  <a:pt x="14857" y="10970"/>
                </a:cubicBezTo>
                <a:cubicBezTo>
                  <a:pt x="14949" y="11081"/>
                  <a:pt x="14996" y="11210"/>
                  <a:pt x="14996" y="11354"/>
                </a:cubicBezTo>
                <a:lnTo>
                  <a:pt x="14996" y="11880"/>
                </a:lnTo>
                <a:cubicBezTo>
                  <a:pt x="15655" y="11880"/>
                  <a:pt x="16262" y="12077"/>
                  <a:pt x="16810" y="12476"/>
                </a:cubicBezTo>
                <a:cubicBezTo>
                  <a:pt x="17359" y="12874"/>
                  <a:pt x="17787" y="13396"/>
                  <a:pt x="18095" y="14046"/>
                </a:cubicBezTo>
                <a:lnTo>
                  <a:pt x="18533" y="13947"/>
                </a:lnTo>
                <a:cubicBezTo>
                  <a:pt x="18782" y="13136"/>
                  <a:pt x="18900" y="12272"/>
                  <a:pt x="18893" y="11354"/>
                </a:cubicBezTo>
                <a:cubicBezTo>
                  <a:pt x="18893" y="10228"/>
                  <a:pt x="18648" y="9177"/>
                  <a:pt x="18156" y="8194"/>
                </a:cubicBezTo>
                <a:cubicBezTo>
                  <a:pt x="17665" y="7220"/>
                  <a:pt x="17024" y="6362"/>
                  <a:pt x="16238" y="5622"/>
                </a:cubicBezTo>
                <a:cubicBezTo>
                  <a:pt x="15455" y="4882"/>
                  <a:pt x="14584" y="4300"/>
                  <a:pt x="13621" y="3877"/>
                </a:cubicBezTo>
                <a:cubicBezTo>
                  <a:pt x="12659" y="3456"/>
                  <a:pt x="11717" y="3241"/>
                  <a:pt x="10792" y="3241"/>
                </a:cubicBezTo>
                <a:cubicBezTo>
                  <a:pt x="9868" y="3241"/>
                  <a:pt x="8929" y="3456"/>
                  <a:pt x="7971" y="3877"/>
                </a:cubicBezTo>
                <a:cubicBezTo>
                  <a:pt x="7015" y="4300"/>
                  <a:pt x="6140" y="4879"/>
                  <a:pt x="5358" y="5608"/>
                </a:cubicBezTo>
                <a:cubicBezTo>
                  <a:pt x="4572" y="6336"/>
                  <a:pt x="3934" y="7198"/>
                  <a:pt x="3443" y="8183"/>
                </a:cubicBezTo>
                <a:cubicBezTo>
                  <a:pt x="2951" y="9171"/>
                  <a:pt x="2704" y="10219"/>
                  <a:pt x="2704" y="11329"/>
                </a:cubicBezTo>
                <a:cubicBezTo>
                  <a:pt x="2704" y="12267"/>
                  <a:pt x="2824" y="13136"/>
                  <a:pt x="3066" y="13947"/>
                </a:cubicBezTo>
                <a:lnTo>
                  <a:pt x="3504" y="14046"/>
                </a:lnTo>
                <a:cubicBezTo>
                  <a:pt x="3812" y="13396"/>
                  <a:pt x="4240" y="12874"/>
                  <a:pt x="4789" y="12476"/>
                </a:cubicBezTo>
                <a:cubicBezTo>
                  <a:pt x="5337" y="12077"/>
                  <a:pt x="5942" y="11880"/>
                  <a:pt x="6603" y="11880"/>
                </a:cubicBezTo>
                <a:lnTo>
                  <a:pt x="6603" y="11354"/>
                </a:lnTo>
                <a:cubicBezTo>
                  <a:pt x="6603" y="11210"/>
                  <a:pt x="6646" y="11081"/>
                  <a:pt x="6737" y="10970"/>
                </a:cubicBezTo>
                <a:cubicBezTo>
                  <a:pt x="6827" y="10857"/>
                  <a:pt x="6935" y="10798"/>
                  <a:pt x="7065" y="10798"/>
                </a:cubicBezTo>
                <a:lnTo>
                  <a:pt x="7966" y="10798"/>
                </a:lnTo>
                <a:cubicBezTo>
                  <a:pt x="8086" y="10798"/>
                  <a:pt x="8187" y="10857"/>
                  <a:pt x="8270" y="10970"/>
                </a:cubicBezTo>
                <a:cubicBezTo>
                  <a:pt x="8352" y="11081"/>
                  <a:pt x="8392" y="11210"/>
                  <a:pt x="8392" y="11354"/>
                </a:cubicBezTo>
                <a:lnTo>
                  <a:pt x="8392" y="21074"/>
                </a:lnTo>
                <a:cubicBezTo>
                  <a:pt x="8392" y="21218"/>
                  <a:pt x="8352" y="21343"/>
                  <a:pt x="8270" y="21447"/>
                </a:cubicBezTo>
                <a:cubicBezTo>
                  <a:pt x="8187" y="21549"/>
                  <a:pt x="8086" y="21599"/>
                  <a:pt x="7966" y="21599"/>
                </a:cubicBezTo>
                <a:lnTo>
                  <a:pt x="7065" y="21599"/>
                </a:lnTo>
                <a:cubicBezTo>
                  <a:pt x="6945" y="21599"/>
                  <a:pt x="6836" y="21549"/>
                  <a:pt x="6742" y="21447"/>
                </a:cubicBezTo>
                <a:cubicBezTo>
                  <a:pt x="6650" y="21343"/>
                  <a:pt x="6603" y="21218"/>
                  <a:pt x="6603" y="21074"/>
                </a:cubicBezTo>
                <a:lnTo>
                  <a:pt x="6603" y="20521"/>
                </a:lnTo>
                <a:cubicBezTo>
                  <a:pt x="6189" y="20521"/>
                  <a:pt x="5789" y="20436"/>
                  <a:pt x="5403" y="20270"/>
                </a:cubicBezTo>
                <a:cubicBezTo>
                  <a:pt x="5015" y="20103"/>
                  <a:pt x="4671" y="19877"/>
                  <a:pt x="4370" y="19589"/>
                </a:cubicBezTo>
                <a:cubicBezTo>
                  <a:pt x="4073" y="19298"/>
                  <a:pt x="3814" y="18956"/>
                  <a:pt x="3598" y="18558"/>
                </a:cubicBezTo>
                <a:cubicBezTo>
                  <a:pt x="3388" y="18163"/>
                  <a:pt x="3233" y="17725"/>
                  <a:pt x="3144" y="17245"/>
                </a:cubicBezTo>
                <a:lnTo>
                  <a:pt x="1172" y="16895"/>
                </a:lnTo>
                <a:lnTo>
                  <a:pt x="877" y="16085"/>
                </a:lnTo>
                <a:cubicBezTo>
                  <a:pt x="294" y="14571"/>
                  <a:pt x="0" y="12987"/>
                  <a:pt x="0" y="11326"/>
                </a:cubicBezTo>
                <a:cubicBezTo>
                  <a:pt x="0" y="9776"/>
                  <a:pt x="320" y="8310"/>
                  <a:pt x="957" y="6938"/>
                </a:cubicBezTo>
                <a:cubicBezTo>
                  <a:pt x="1595" y="5563"/>
                  <a:pt x="2426" y="4363"/>
                  <a:pt x="3447" y="3335"/>
                </a:cubicBezTo>
                <a:cubicBezTo>
                  <a:pt x="4469" y="2307"/>
                  <a:pt x="5622" y="1493"/>
                  <a:pt x="6909" y="895"/>
                </a:cubicBezTo>
                <a:cubicBezTo>
                  <a:pt x="8192" y="296"/>
                  <a:pt x="9486" y="0"/>
                  <a:pt x="10792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50789" tIns="50789" rIns="50789" bIns="50789" anchor="ctr"/>
          <a:lstStyle/>
          <a:p>
            <a:pPr defTabSz="457007">
              <a:defRPr/>
            </a:pPr>
            <a:endParaRPr lang="es-ES" sz="29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C89911EC-ACB0-4792-B25E-84E5422C197E}"/>
              </a:ext>
            </a:extLst>
          </p:cNvPr>
          <p:cNvSpPr txBox="1"/>
          <p:nvPr/>
        </p:nvSpPr>
        <p:spPr>
          <a:xfrm>
            <a:off x="5732208" y="265390"/>
            <a:ext cx="5812741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Introduction to Malware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90DFD481-764D-4C47-8B8F-70C140349F11}"/>
              </a:ext>
            </a:extLst>
          </p:cNvPr>
          <p:cNvSpPr/>
          <p:nvPr/>
        </p:nvSpPr>
        <p:spPr>
          <a:xfrm>
            <a:off x="6392613" y="2676973"/>
            <a:ext cx="5098839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b="1" dirty="0">
                <a:solidFill>
                  <a:srgbClr val="0070C0"/>
                </a:solidFill>
                <a:latin typeface="Rockwell" panose="02060603020205020403" pitchFamily="18" charset="0"/>
              </a:rPr>
              <a:t>Malware programmers develop and use malware to:</a:t>
            </a:r>
          </a:p>
        </p:txBody>
      </p:sp>
    </p:spTree>
    <p:extLst>
      <p:ext uri="{BB962C8B-B14F-4D97-AF65-F5344CB8AC3E}">
        <p14:creationId xmlns:p14="http://schemas.microsoft.com/office/powerpoint/2010/main" val="3398073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TextBox 84"/>
          <p:cNvSpPr txBox="1"/>
          <p:nvPr/>
        </p:nvSpPr>
        <p:spPr>
          <a:xfrm>
            <a:off x="4602479" y="1963453"/>
            <a:ext cx="3263625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>
              <a:defRPr/>
            </a:pPr>
            <a:r>
              <a:rPr lang="en-US" b="1" dirty="0">
                <a:solidFill>
                  <a:prstClr val="black"/>
                </a:solidFill>
                <a:latin typeface="Calibri"/>
              </a:rPr>
              <a:t>Instant Messenger applications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4152471" y="1985502"/>
            <a:ext cx="325235" cy="325235"/>
            <a:chOff x="4579191" y="2414090"/>
            <a:chExt cx="325235" cy="325235"/>
          </a:xfrm>
        </p:grpSpPr>
        <p:sp>
          <p:nvSpPr>
            <p:cNvPr id="5" name="Oval 4"/>
            <p:cNvSpPr/>
            <p:nvPr/>
          </p:nvSpPr>
          <p:spPr>
            <a:xfrm>
              <a:off x="4579191" y="2414090"/>
              <a:ext cx="325235" cy="32523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593906" y="2422818"/>
              <a:ext cx="28886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Lato Regular"/>
                  <a:ea typeface="+mn-ea"/>
                  <a:cs typeface="+mn-cs"/>
                </a:rPr>
                <a:t>1</a:t>
              </a:r>
            </a:p>
          </p:txBody>
        </p:sp>
      </p:grpSp>
      <p:sp>
        <p:nvSpPr>
          <p:cNvPr id="134" name="TextBox 133">
            <a:extLst>
              <a:ext uri="{FF2B5EF4-FFF2-40B4-BE49-F238E27FC236}">
                <a16:creationId xmlns:a16="http://schemas.microsoft.com/office/drawing/2014/main" id="{AC5BF78D-3462-414F-83B3-F759AEBEFA52}"/>
              </a:ext>
            </a:extLst>
          </p:cNvPr>
          <p:cNvSpPr txBox="1"/>
          <p:nvPr/>
        </p:nvSpPr>
        <p:spPr>
          <a:xfrm>
            <a:off x="8728845" y="1828800"/>
            <a:ext cx="300595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>
              <a:defRPr/>
            </a:pPr>
            <a:r>
              <a:rPr lang="en-US" b="1" dirty="0">
                <a:solidFill>
                  <a:prstClr val="black"/>
                </a:solidFill>
                <a:latin typeface="Calibri"/>
              </a:rPr>
              <a:t>Downloading files from the Internet</a:t>
            </a:r>
          </a:p>
        </p:txBody>
      </p:sp>
      <p:grpSp>
        <p:nvGrpSpPr>
          <p:cNvPr id="145" name="Group 144">
            <a:extLst>
              <a:ext uri="{FF2B5EF4-FFF2-40B4-BE49-F238E27FC236}">
                <a16:creationId xmlns:a16="http://schemas.microsoft.com/office/drawing/2014/main" id="{B777C88D-6606-448E-BA31-E4374A5AC543}"/>
              </a:ext>
            </a:extLst>
          </p:cNvPr>
          <p:cNvGrpSpPr/>
          <p:nvPr/>
        </p:nvGrpSpPr>
        <p:grpSpPr>
          <a:xfrm>
            <a:off x="8278836" y="1981654"/>
            <a:ext cx="325235" cy="325235"/>
            <a:chOff x="4579191" y="2414090"/>
            <a:chExt cx="325235" cy="325235"/>
          </a:xfrm>
        </p:grpSpPr>
        <p:sp>
          <p:nvSpPr>
            <p:cNvPr id="146" name="Oval 145">
              <a:extLst>
                <a:ext uri="{FF2B5EF4-FFF2-40B4-BE49-F238E27FC236}">
                  <a16:creationId xmlns:a16="http://schemas.microsoft.com/office/drawing/2014/main" id="{04DD4FBA-0510-4696-8FD7-91E2ECC38DA2}"/>
                </a:ext>
              </a:extLst>
            </p:cNvPr>
            <p:cNvSpPr/>
            <p:nvPr/>
          </p:nvSpPr>
          <p:spPr>
            <a:xfrm>
              <a:off x="4579191" y="2414090"/>
              <a:ext cx="325235" cy="32523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7" name="TextBox 146">
              <a:extLst>
                <a:ext uri="{FF2B5EF4-FFF2-40B4-BE49-F238E27FC236}">
                  <a16:creationId xmlns:a16="http://schemas.microsoft.com/office/drawing/2014/main" id="{1689C1D2-59BC-4485-94A7-CE7AA984A837}"/>
                </a:ext>
              </a:extLst>
            </p:cNvPr>
            <p:cNvSpPr txBox="1"/>
            <p:nvPr/>
          </p:nvSpPr>
          <p:spPr>
            <a:xfrm>
              <a:off x="4594708" y="2422818"/>
              <a:ext cx="28725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400" b="1" dirty="0">
                  <a:solidFill>
                    <a:prstClr val="white"/>
                  </a:solidFill>
                  <a:latin typeface="Lato Regular"/>
                </a:rPr>
                <a:t>5</a:t>
              </a:r>
              <a:endPara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Regular"/>
                <a:ea typeface="+mn-ea"/>
                <a:cs typeface="+mn-cs"/>
              </a:endParaRPr>
            </a:p>
          </p:txBody>
        </p:sp>
      </p:grpSp>
      <p:sp>
        <p:nvSpPr>
          <p:cNvPr id="95" name="TextBox 94"/>
          <p:cNvSpPr txBox="1"/>
          <p:nvPr/>
        </p:nvSpPr>
        <p:spPr>
          <a:xfrm>
            <a:off x="4602481" y="2905254"/>
            <a:ext cx="3354042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>
              <a:defRPr/>
            </a:pPr>
            <a:r>
              <a:rPr lang="en-US" b="1" dirty="0">
                <a:solidFill>
                  <a:prstClr val="black"/>
                </a:solidFill>
                <a:latin typeface="Calibri"/>
              </a:rPr>
              <a:t>Portable hardware media/removable devices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4152471" y="3069938"/>
            <a:ext cx="325235" cy="325235"/>
            <a:chOff x="4579191" y="3377346"/>
            <a:chExt cx="325235" cy="325235"/>
          </a:xfrm>
        </p:grpSpPr>
        <p:sp>
          <p:nvSpPr>
            <p:cNvPr id="81" name="Oval 80"/>
            <p:cNvSpPr/>
            <p:nvPr/>
          </p:nvSpPr>
          <p:spPr>
            <a:xfrm>
              <a:off x="4579191" y="3377346"/>
              <a:ext cx="325235" cy="32523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5" name="TextBox 134"/>
            <p:cNvSpPr txBox="1"/>
            <p:nvPr/>
          </p:nvSpPr>
          <p:spPr>
            <a:xfrm>
              <a:off x="4593906" y="3382877"/>
              <a:ext cx="28886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Lato Regular"/>
                  <a:ea typeface="+mn-ea"/>
                  <a:cs typeface="+mn-cs"/>
                </a:rPr>
                <a:t>2</a:t>
              </a:r>
            </a:p>
          </p:txBody>
        </p:sp>
      </p:grpSp>
      <p:sp>
        <p:nvSpPr>
          <p:cNvPr id="139" name="TextBox 138">
            <a:extLst>
              <a:ext uri="{FF2B5EF4-FFF2-40B4-BE49-F238E27FC236}">
                <a16:creationId xmlns:a16="http://schemas.microsoft.com/office/drawing/2014/main" id="{BCEA9FDB-5052-425E-AD52-F677C0DD3B6C}"/>
              </a:ext>
            </a:extLst>
          </p:cNvPr>
          <p:cNvSpPr txBox="1"/>
          <p:nvPr/>
        </p:nvSpPr>
        <p:spPr>
          <a:xfrm>
            <a:off x="8728845" y="3039907"/>
            <a:ext cx="195963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>
              <a:defRPr/>
            </a:pPr>
            <a:r>
              <a:rPr lang="en-US" b="1" dirty="0">
                <a:solidFill>
                  <a:prstClr val="black"/>
                </a:solidFill>
                <a:latin typeface="Calibri"/>
              </a:rPr>
              <a:t>Email attachments</a:t>
            </a:r>
          </a:p>
        </p:txBody>
      </p:sp>
      <p:grpSp>
        <p:nvGrpSpPr>
          <p:cNvPr id="148" name="Group 147">
            <a:extLst>
              <a:ext uri="{FF2B5EF4-FFF2-40B4-BE49-F238E27FC236}">
                <a16:creationId xmlns:a16="http://schemas.microsoft.com/office/drawing/2014/main" id="{0711C58C-FDC8-4AA1-B29F-720694E007AE}"/>
              </a:ext>
            </a:extLst>
          </p:cNvPr>
          <p:cNvGrpSpPr/>
          <p:nvPr/>
        </p:nvGrpSpPr>
        <p:grpSpPr>
          <a:xfrm>
            <a:off x="8278836" y="3069938"/>
            <a:ext cx="325235" cy="325235"/>
            <a:chOff x="4579191" y="3377346"/>
            <a:chExt cx="325235" cy="325235"/>
          </a:xfrm>
        </p:grpSpPr>
        <p:sp>
          <p:nvSpPr>
            <p:cNvPr id="149" name="Oval 148">
              <a:extLst>
                <a:ext uri="{FF2B5EF4-FFF2-40B4-BE49-F238E27FC236}">
                  <a16:creationId xmlns:a16="http://schemas.microsoft.com/office/drawing/2014/main" id="{E5CF5C44-EC1D-45B4-AD49-CB2D9F0B5E1E}"/>
                </a:ext>
              </a:extLst>
            </p:cNvPr>
            <p:cNvSpPr/>
            <p:nvPr/>
          </p:nvSpPr>
          <p:spPr>
            <a:xfrm>
              <a:off x="4579191" y="3377346"/>
              <a:ext cx="325235" cy="32523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0" name="TextBox 149">
              <a:extLst>
                <a:ext uri="{FF2B5EF4-FFF2-40B4-BE49-F238E27FC236}">
                  <a16:creationId xmlns:a16="http://schemas.microsoft.com/office/drawing/2014/main" id="{06801090-D725-48FD-83F0-BC78FFCB47EF}"/>
                </a:ext>
              </a:extLst>
            </p:cNvPr>
            <p:cNvSpPr txBox="1"/>
            <p:nvPr/>
          </p:nvSpPr>
          <p:spPr>
            <a:xfrm>
              <a:off x="4594708" y="3382877"/>
              <a:ext cx="28725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400" b="1" dirty="0">
                  <a:solidFill>
                    <a:prstClr val="white"/>
                  </a:solidFill>
                  <a:latin typeface="Lato Regular"/>
                </a:rPr>
                <a:t>6</a:t>
              </a:r>
              <a:endPara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Regular"/>
                <a:ea typeface="+mn-ea"/>
                <a:cs typeface="+mn-cs"/>
              </a:endParaRPr>
            </a:p>
          </p:txBody>
        </p:sp>
      </p:grpSp>
      <p:sp>
        <p:nvSpPr>
          <p:cNvPr id="97" name="TextBox 96"/>
          <p:cNvSpPr txBox="1"/>
          <p:nvPr/>
        </p:nvSpPr>
        <p:spPr>
          <a:xfrm>
            <a:off x="4602480" y="4129482"/>
            <a:ext cx="3354043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>
              <a:defRPr/>
            </a:pPr>
            <a:r>
              <a:rPr lang="en-US" b="1" dirty="0">
                <a:solidFill>
                  <a:prstClr val="black"/>
                </a:solidFill>
                <a:latin typeface="Calibri"/>
              </a:rPr>
              <a:t>Browser and email software bugs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4152471" y="4158222"/>
            <a:ext cx="325235" cy="325235"/>
            <a:chOff x="4579191" y="4340602"/>
            <a:chExt cx="325235" cy="325235"/>
          </a:xfrm>
        </p:grpSpPr>
        <p:sp>
          <p:nvSpPr>
            <p:cNvPr id="83" name="Oval 82"/>
            <p:cNvSpPr/>
            <p:nvPr/>
          </p:nvSpPr>
          <p:spPr>
            <a:xfrm>
              <a:off x="4579191" y="4340602"/>
              <a:ext cx="325235" cy="32523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6" name="TextBox 135"/>
            <p:cNvSpPr txBox="1"/>
            <p:nvPr/>
          </p:nvSpPr>
          <p:spPr>
            <a:xfrm>
              <a:off x="4593906" y="4349330"/>
              <a:ext cx="28886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Lato Regular"/>
                  <a:ea typeface="+mn-ea"/>
                  <a:cs typeface="+mn-cs"/>
                </a:rPr>
                <a:t>3</a:t>
              </a:r>
            </a:p>
          </p:txBody>
        </p:sp>
      </p:grpSp>
      <p:sp>
        <p:nvSpPr>
          <p:cNvPr id="141" name="TextBox 140">
            <a:extLst>
              <a:ext uri="{FF2B5EF4-FFF2-40B4-BE49-F238E27FC236}">
                <a16:creationId xmlns:a16="http://schemas.microsoft.com/office/drawing/2014/main" id="{D6849460-EAA2-4CAC-9D30-4889543DE2EC}"/>
              </a:ext>
            </a:extLst>
          </p:cNvPr>
          <p:cNvSpPr txBox="1"/>
          <p:nvPr/>
        </p:nvSpPr>
        <p:spPr>
          <a:xfrm>
            <a:off x="8728845" y="4129486"/>
            <a:ext cx="3005566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>
              <a:defRPr/>
            </a:pPr>
            <a:r>
              <a:rPr lang="en-US" b="1" dirty="0">
                <a:solidFill>
                  <a:prstClr val="black"/>
                </a:solidFill>
                <a:latin typeface="Calibri"/>
              </a:rPr>
              <a:t>Installation by other malware</a:t>
            </a:r>
          </a:p>
        </p:txBody>
      </p:sp>
      <p:grpSp>
        <p:nvGrpSpPr>
          <p:cNvPr id="151" name="Group 150">
            <a:extLst>
              <a:ext uri="{FF2B5EF4-FFF2-40B4-BE49-F238E27FC236}">
                <a16:creationId xmlns:a16="http://schemas.microsoft.com/office/drawing/2014/main" id="{282F9704-DC01-4A05-92A8-CA0B9BC4D48A}"/>
              </a:ext>
            </a:extLst>
          </p:cNvPr>
          <p:cNvGrpSpPr/>
          <p:nvPr/>
        </p:nvGrpSpPr>
        <p:grpSpPr>
          <a:xfrm>
            <a:off x="8278836" y="4158222"/>
            <a:ext cx="325235" cy="325235"/>
            <a:chOff x="4579191" y="4340602"/>
            <a:chExt cx="325235" cy="325235"/>
          </a:xfrm>
        </p:grpSpPr>
        <p:sp>
          <p:nvSpPr>
            <p:cNvPr id="152" name="Oval 151">
              <a:extLst>
                <a:ext uri="{FF2B5EF4-FFF2-40B4-BE49-F238E27FC236}">
                  <a16:creationId xmlns:a16="http://schemas.microsoft.com/office/drawing/2014/main" id="{15A0D18B-5A92-4E11-A4F7-7527877EAFC1}"/>
                </a:ext>
              </a:extLst>
            </p:cNvPr>
            <p:cNvSpPr/>
            <p:nvPr/>
          </p:nvSpPr>
          <p:spPr>
            <a:xfrm>
              <a:off x="4579191" y="4340602"/>
              <a:ext cx="325235" cy="32523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3" name="TextBox 152">
              <a:extLst>
                <a:ext uri="{FF2B5EF4-FFF2-40B4-BE49-F238E27FC236}">
                  <a16:creationId xmlns:a16="http://schemas.microsoft.com/office/drawing/2014/main" id="{AA8464E9-8272-42CB-8FC7-C6EF0085681A}"/>
                </a:ext>
              </a:extLst>
            </p:cNvPr>
            <p:cNvSpPr txBox="1"/>
            <p:nvPr/>
          </p:nvSpPr>
          <p:spPr>
            <a:xfrm>
              <a:off x="4594708" y="4349330"/>
              <a:ext cx="28725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400" b="1" dirty="0">
                  <a:solidFill>
                    <a:prstClr val="white"/>
                  </a:solidFill>
                  <a:latin typeface="Lato Regular"/>
                </a:rPr>
                <a:t>7</a:t>
              </a:r>
              <a:endPara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Regular"/>
                <a:ea typeface="+mn-ea"/>
                <a:cs typeface="+mn-cs"/>
              </a:endParaRPr>
            </a:p>
          </p:txBody>
        </p:sp>
      </p:grpSp>
      <p:sp>
        <p:nvSpPr>
          <p:cNvPr id="99" name="TextBox 98"/>
          <p:cNvSpPr txBox="1"/>
          <p:nvPr/>
        </p:nvSpPr>
        <p:spPr>
          <a:xfrm>
            <a:off x="4602480" y="5084416"/>
            <a:ext cx="333169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>
              <a:defRPr/>
            </a:pPr>
            <a:r>
              <a:rPr lang="en-US" b="1" dirty="0">
                <a:solidFill>
                  <a:prstClr val="black"/>
                </a:solidFill>
                <a:latin typeface="Calibri"/>
              </a:rPr>
              <a:t>Untrusted sites and freeware web applications/ software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4152471" y="5246506"/>
            <a:ext cx="325235" cy="325235"/>
            <a:chOff x="4579191" y="5303859"/>
            <a:chExt cx="325235" cy="325235"/>
          </a:xfrm>
        </p:grpSpPr>
        <p:sp>
          <p:nvSpPr>
            <p:cNvPr id="82" name="Oval 81"/>
            <p:cNvSpPr/>
            <p:nvPr/>
          </p:nvSpPr>
          <p:spPr>
            <a:xfrm>
              <a:off x="4579191" y="5303859"/>
              <a:ext cx="325235" cy="32523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7" name="TextBox 136"/>
            <p:cNvSpPr txBox="1"/>
            <p:nvPr/>
          </p:nvSpPr>
          <p:spPr>
            <a:xfrm>
              <a:off x="4593906" y="5311505"/>
              <a:ext cx="28886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Lato Regular"/>
                  <a:ea typeface="+mn-ea"/>
                  <a:cs typeface="+mn-cs"/>
                </a:rPr>
                <a:t>4</a:t>
              </a:r>
            </a:p>
          </p:txBody>
        </p:sp>
      </p:grpSp>
      <p:sp>
        <p:nvSpPr>
          <p:cNvPr id="143" name="TextBox 142">
            <a:extLst>
              <a:ext uri="{FF2B5EF4-FFF2-40B4-BE49-F238E27FC236}">
                <a16:creationId xmlns:a16="http://schemas.microsoft.com/office/drawing/2014/main" id="{D6437153-9B75-461E-AF1A-19547853DA38}"/>
              </a:ext>
            </a:extLst>
          </p:cNvPr>
          <p:cNvSpPr txBox="1"/>
          <p:nvPr/>
        </p:nvSpPr>
        <p:spPr>
          <a:xfrm>
            <a:off x="8728845" y="5219069"/>
            <a:ext cx="3324308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>
              <a:defRPr/>
            </a:pPr>
            <a:r>
              <a:rPr lang="en-US" b="1" dirty="0">
                <a:solidFill>
                  <a:prstClr val="black"/>
                </a:solidFill>
                <a:latin typeface="Calibri"/>
              </a:rPr>
              <a:t>Bluetooth and wireless networks</a:t>
            </a:r>
          </a:p>
        </p:txBody>
      </p:sp>
      <p:grpSp>
        <p:nvGrpSpPr>
          <p:cNvPr id="154" name="Group 153">
            <a:extLst>
              <a:ext uri="{FF2B5EF4-FFF2-40B4-BE49-F238E27FC236}">
                <a16:creationId xmlns:a16="http://schemas.microsoft.com/office/drawing/2014/main" id="{1A8105EC-7264-4CF1-85AB-FA573E8E3A3E}"/>
              </a:ext>
            </a:extLst>
          </p:cNvPr>
          <p:cNvGrpSpPr/>
          <p:nvPr/>
        </p:nvGrpSpPr>
        <p:grpSpPr>
          <a:xfrm>
            <a:off x="8278836" y="5246506"/>
            <a:ext cx="325235" cy="325235"/>
            <a:chOff x="4579191" y="5303859"/>
            <a:chExt cx="325235" cy="325235"/>
          </a:xfrm>
        </p:grpSpPr>
        <p:sp>
          <p:nvSpPr>
            <p:cNvPr id="155" name="Oval 154">
              <a:extLst>
                <a:ext uri="{FF2B5EF4-FFF2-40B4-BE49-F238E27FC236}">
                  <a16:creationId xmlns:a16="http://schemas.microsoft.com/office/drawing/2014/main" id="{A07E80DC-718B-402C-AB65-694076587E96}"/>
                </a:ext>
              </a:extLst>
            </p:cNvPr>
            <p:cNvSpPr/>
            <p:nvPr/>
          </p:nvSpPr>
          <p:spPr>
            <a:xfrm>
              <a:off x="4579191" y="5303859"/>
              <a:ext cx="325235" cy="32523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6" name="TextBox 155">
              <a:extLst>
                <a:ext uri="{FF2B5EF4-FFF2-40B4-BE49-F238E27FC236}">
                  <a16:creationId xmlns:a16="http://schemas.microsoft.com/office/drawing/2014/main" id="{43FB376E-229A-4394-BC30-5A256CA76C7B}"/>
                </a:ext>
              </a:extLst>
            </p:cNvPr>
            <p:cNvSpPr txBox="1"/>
            <p:nvPr/>
          </p:nvSpPr>
          <p:spPr>
            <a:xfrm>
              <a:off x="4594708" y="5311505"/>
              <a:ext cx="28725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Lato Regular"/>
                  <a:ea typeface="+mn-ea"/>
                  <a:cs typeface="+mn-cs"/>
                </a:rPr>
                <a:t>8</a:t>
              </a:r>
            </a:p>
          </p:txBody>
        </p:sp>
      </p:grpSp>
      <p:sp>
        <p:nvSpPr>
          <p:cNvPr id="118" name="TextBox 117">
            <a:extLst>
              <a:ext uri="{FF2B5EF4-FFF2-40B4-BE49-F238E27FC236}">
                <a16:creationId xmlns:a16="http://schemas.microsoft.com/office/drawing/2014/main" id="{C62550A0-37C2-4137-BF42-D138F5247799}"/>
              </a:ext>
            </a:extLst>
          </p:cNvPr>
          <p:cNvSpPr txBox="1"/>
          <p:nvPr/>
        </p:nvSpPr>
        <p:spPr>
          <a:xfrm>
            <a:off x="947187" y="230674"/>
            <a:ext cx="1029762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Different Ways for Malware to Enter a System</a:t>
            </a:r>
          </a:p>
        </p:txBody>
      </p:sp>
      <p:grpSp>
        <p:nvGrpSpPr>
          <p:cNvPr id="189" name="Group 188">
            <a:extLst>
              <a:ext uri="{FF2B5EF4-FFF2-40B4-BE49-F238E27FC236}">
                <a16:creationId xmlns:a16="http://schemas.microsoft.com/office/drawing/2014/main" id="{953B80B6-2F23-4509-BF4E-E071940D39FD}"/>
              </a:ext>
            </a:extLst>
          </p:cNvPr>
          <p:cNvGrpSpPr/>
          <p:nvPr/>
        </p:nvGrpSpPr>
        <p:grpSpPr>
          <a:xfrm>
            <a:off x="797121" y="1464407"/>
            <a:ext cx="2424778" cy="4573138"/>
            <a:chOff x="797121" y="1464407"/>
            <a:chExt cx="2424778" cy="4573138"/>
          </a:xfrm>
        </p:grpSpPr>
        <p:sp>
          <p:nvSpPr>
            <p:cNvPr id="190" name="Freeform 696"/>
            <p:cNvSpPr>
              <a:spLocks noEditPoints="1"/>
            </p:cNvSpPr>
            <p:nvPr/>
          </p:nvSpPr>
          <p:spPr bwMode="auto">
            <a:xfrm>
              <a:off x="1602002" y="1947512"/>
              <a:ext cx="840513" cy="846070"/>
            </a:xfrm>
            <a:custGeom>
              <a:avLst/>
              <a:gdLst>
                <a:gd name="T0" fmla="*/ 0 w 410"/>
                <a:gd name="T1" fmla="*/ 207 h 413"/>
                <a:gd name="T2" fmla="*/ 410 w 410"/>
                <a:gd name="T3" fmla="*/ 207 h 413"/>
                <a:gd name="T4" fmla="*/ 271 w 410"/>
                <a:gd name="T5" fmla="*/ 199 h 413"/>
                <a:gd name="T6" fmla="*/ 312 w 410"/>
                <a:gd name="T7" fmla="*/ 111 h 413"/>
                <a:gd name="T8" fmla="*/ 271 w 410"/>
                <a:gd name="T9" fmla="*/ 199 h 413"/>
                <a:gd name="T10" fmla="*/ 159 w 410"/>
                <a:gd name="T11" fmla="*/ 132 h 413"/>
                <a:gd name="T12" fmla="*/ 251 w 410"/>
                <a:gd name="T13" fmla="*/ 132 h 413"/>
                <a:gd name="T14" fmla="*/ 155 w 410"/>
                <a:gd name="T15" fmla="*/ 199 h 413"/>
                <a:gd name="T16" fmla="*/ 251 w 410"/>
                <a:gd name="T17" fmla="*/ 281 h 413"/>
                <a:gd name="T18" fmla="*/ 159 w 410"/>
                <a:gd name="T19" fmla="*/ 281 h 413"/>
                <a:gd name="T20" fmla="*/ 255 w 410"/>
                <a:gd name="T21" fmla="*/ 215 h 413"/>
                <a:gd name="T22" fmla="*/ 236 w 410"/>
                <a:gd name="T23" fmla="*/ 22 h 413"/>
                <a:gd name="T24" fmla="*/ 264 w 410"/>
                <a:gd name="T25" fmla="*/ 113 h 413"/>
                <a:gd name="T26" fmla="*/ 205 w 410"/>
                <a:gd name="T27" fmla="*/ 121 h 413"/>
                <a:gd name="T28" fmla="*/ 205 w 410"/>
                <a:gd name="T29" fmla="*/ 16 h 413"/>
                <a:gd name="T30" fmla="*/ 174 w 410"/>
                <a:gd name="T31" fmla="*/ 22 h 413"/>
                <a:gd name="T32" fmla="*/ 104 w 410"/>
                <a:gd name="T33" fmla="*/ 96 h 413"/>
                <a:gd name="T34" fmla="*/ 144 w 410"/>
                <a:gd name="T35" fmla="*/ 129 h 413"/>
                <a:gd name="T36" fmla="*/ 81 w 410"/>
                <a:gd name="T37" fmla="*/ 199 h 413"/>
                <a:gd name="T38" fmla="*/ 144 w 410"/>
                <a:gd name="T39" fmla="*/ 129 h 413"/>
                <a:gd name="T40" fmla="*/ 17 w 410"/>
                <a:gd name="T41" fmla="*/ 199 h 413"/>
                <a:gd name="T42" fmla="*/ 84 w 410"/>
                <a:gd name="T43" fmla="*/ 103 h 413"/>
                <a:gd name="T44" fmla="*/ 65 w 410"/>
                <a:gd name="T45" fmla="*/ 215 h 413"/>
                <a:gd name="T46" fmla="*/ 60 w 410"/>
                <a:gd name="T47" fmla="*/ 328 h 413"/>
                <a:gd name="T48" fmla="*/ 65 w 410"/>
                <a:gd name="T49" fmla="*/ 215 h 413"/>
                <a:gd name="T50" fmla="*/ 139 w 410"/>
                <a:gd name="T51" fmla="*/ 215 h 413"/>
                <a:gd name="T52" fmla="*/ 98 w 410"/>
                <a:gd name="T53" fmla="*/ 303 h 413"/>
                <a:gd name="T54" fmla="*/ 146 w 410"/>
                <a:gd name="T55" fmla="*/ 301 h 413"/>
                <a:gd name="T56" fmla="*/ 104 w 410"/>
                <a:gd name="T57" fmla="*/ 318 h 413"/>
                <a:gd name="T58" fmla="*/ 162 w 410"/>
                <a:gd name="T59" fmla="*/ 297 h 413"/>
                <a:gd name="T60" fmla="*/ 248 w 410"/>
                <a:gd name="T61" fmla="*/ 297 h 413"/>
                <a:gd name="T62" fmla="*/ 162 w 410"/>
                <a:gd name="T63" fmla="*/ 297 h 413"/>
                <a:gd name="T64" fmla="*/ 264 w 410"/>
                <a:gd name="T65" fmla="*/ 301 h 413"/>
                <a:gd name="T66" fmla="*/ 236 w 410"/>
                <a:gd name="T67" fmla="*/ 391 h 413"/>
                <a:gd name="T68" fmla="*/ 271 w 410"/>
                <a:gd name="T69" fmla="*/ 215 h 413"/>
                <a:gd name="T70" fmla="*/ 312 w 410"/>
                <a:gd name="T71" fmla="*/ 303 h 413"/>
                <a:gd name="T72" fmla="*/ 345 w 410"/>
                <a:gd name="T73" fmla="*/ 215 h 413"/>
                <a:gd name="T74" fmla="*/ 350 w 410"/>
                <a:gd name="T75" fmla="*/ 329 h 413"/>
                <a:gd name="T76" fmla="*/ 345 w 410"/>
                <a:gd name="T77" fmla="*/ 215 h 413"/>
                <a:gd name="T78" fmla="*/ 326 w 410"/>
                <a:gd name="T79" fmla="*/ 103 h 413"/>
                <a:gd name="T80" fmla="*/ 393 w 410"/>
                <a:gd name="T81" fmla="*/ 199 h 413"/>
                <a:gd name="T82" fmla="*/ 339 w 410"/>
                <a:gd name="T83" fmla="*/ 73 h 413"/>
                <a:gd name="T84" fmla="*/ 279 w 410"/>
                <a:gd name="T85" fmla="*/ 32 h 413"/>
                <a:gd name="T86" fmla="*/ 131 w 410"/>
                <a:gd name="T87" fmla="*/ 32 h 413"/>
                <a:gd name="T88" fmla="*/ 71 w 410"/>
                <a:gd name="T89" fmla="*/ 73 h 413"/>
                <a:gd name="T90" fmla="*/ 71 w 410"/>
                <a:gd name="T91" fmla="*/ 340 h 413"/>
                <a:gd name="T92" fmla="*/ 131 w 410"/>
                <a:gd name="T93" fmla="*/ 382 h 413"/>
                <a:gd name="T94" fmla="*/ 279 w 410"/>
                <a:gd name="T95" fmla="*/ 382 h 413"/>
                <a:gd name="T96" fmla="*/ 339 w 410"/>
                <a:gd name="T97" fmla="*/ 340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10" h="413">
                  <a:moveTo>
                    <a:pt x="205" y="0"/>
                  </a:moveTo>
                  <a:cubicBezTo>
                    <a:pt x="92" y="0"/>
                    <a:pt x="0" y="93"/>
                    <a:pt x="0" y="207"/>
                  </a:cubicBezTo>
                  <a:cubicBezTo>
                    <a:pt x="0" y="321"/>
                    <a:pt x="92" y="413"/>
                    <a:pt x="205" y="413"/>
                  </a:cubicBezTo>
                  <a:cubicBezTo>
                    <a:pt x="318" y="413"/>
                    <a:pt x="410" y="321"/>
                    <a:pt x="410" y="207"/>
                  </a:cubicBezTo>
                  <a:cubicBezTo>
                    <a:pt x="410" y="93"/>
                    <a:pt x="318" y="0"/>
                    <a:pt x="205" y="0"/>
                  </a:cubicBezTo>
                  <a:close/>
                  <a:moveTo>
                    <a:pt x="271" y="199"/>
                  </a:moveTo>
                  <a:cubicBezTo>
                    <a:pt x="271" y="175"/>
                    <a:pt x="269" y="151"/>
                    <a:pt x="266" y="129"/>
                  </a:cubicBezTo>
                  <a:cubicBezTo>
                    <a:pt x="282" y="125"/>
                    <a:pt x="298" y="119"/>
                    <a:pt x="312" y="111"/>
                  </a:cubicBezTo>
                  <a:cubicBezTo>
                    <a:pt x="322" y="137"/>
                    <a:pt x="328" y="167"/>
                    <a:pt x="329" y="199"/>
                  </a:cubicBezTo>
                  <a:lnTo>
                    <a:pt x="271" y="199"/>
                  </a:lnTo>
                  <a:close/>
                  <a:moveTo>
                    <a:pt x="155" y="199"/>
                  </a:moveTo>
                  <a:cubicBezTo>
                    <a:pt x="155" y="175"/>
                    <a:pt x="157" y="152"/>
                    <a:pt x="159" y="132"/>
                  </a:cubicBezTo>
                  <a:cubicBezTo>
                    <a:pt x="174" y="135"/>
                    <a:pt x="190" y="137"/>
                    <a:pt x="205" y="137"/>
                  </a:cubicBezTo>
                  <a:cubicBezTo>
                    <a:pt x="221" y="137"/>
                    <a:pt x="236" y="135"/>
                    <a:pt x="251" y="132"/>
                  </a:cubicBezTo>
                  <a:cubicBezTo>
                    <a:pt x="253" y="152"/>
                    <a:pt x="255" y="175"/>
                    <a:pt x="255" y="199"/>
                  </a:cubicBezTo>
                  <a:lnTo>
                    <a:pt x="155" y="199"/>
                  </a:lnTo>
                  <a:close/>
                  <a:moveTo>
                    <a:pt x="255" y="215"/>
                  </a:moveTo>
                  <a:cubicBezTo>
                    <a:pt x="255" y="239"/>
                    <a:pt x="253" y="261"/>
                    <a:pt x="251" y="281"/>
                  </a:cubicBezTo>
                  <a:cubicBezTo>
                    <a:pt x="236" y="278"/>
                    <a:pt x="221" y="277"/>
                    <a:pt x="205" y="277"/>
                  </a:cubicBezTo>
                  <a:cubicBezTo>
                    <a:pt x="190" y="277"/>
                    <a:pt x="174" y="278"/>
                    <a:pt x="159" y="281"/>
                  </a:cubicBezTo>
                  <a:cubicBezTo>
                    <a:pt x="157" y="261"/>
                    <a:pt x="155" y="239"/>
                    <a:pt x="155" y="215"/>
                  </a:cubicBezTo>
                  <a:lnTo>
                    <a:pt x="255" y="215"/>
                  </a:lnTo>
                  <a:close/>
                  <a:moveTo>
                    <a:pt x="264" y="113"/>
                  </a:moveTo>
                  <a:cubicBezTo>
                    <a:pt x="258" y="75"/>
                    <a:pt x="249" y="43"/>
                    <a:pt x="236" y="22"/>
                  </a:cubicBezTo>
                  <a:cubicBezTo>
                    <a:pt x="264" y="34"/>
                    <a:pt x="289" y="60"/>
                    <a:pt x="306" y="96"/>
                  </a:cubicBezTo>
                  <a:cubicBezTo>
                    <a:pt x="293" y="103"/>
                    <a:pt x="279" y="109"/>
                    <a:pt x="264" y="113"/>
                  </a:cubicBezTo>
                  <a:close/>
                  <a:moveTo>
                    <a:pt x="248" y="116"/>
                  </a:moveTo>
                  <a:cubicBezTo>
                    <a:pt x="234" y="119"/>
                    <a:pt x="220" y="121"/>
                    <a:pt x="205" y="121"/>
                  </a:cubicBezTo>
                  <a:cubicBezTo>
                    <a:pt x="190" y="121"/>
                    <a:pt x="176" y="119"/>
                    <a:pt x="162" y="116"/>
                  </a:cubicBezTo>
                  <a:cubicBezTo>
                    <a:pt x="171" y="53"/>
                    <a:pt x="190" y="16"/>
                    <a:pt x="205" y="16"/>
                  </a:cubicBezTo>
                  <a:cubicBezTo>
                    <a:pt x="220" y="16"/>
                    <a:pt x="239" y="53"/>
                    <a:pt x="248" y="116"/>
                  </a:cubicBezTo>
                  <a:close/>
                  <a:moveTo>
                    <a:pt x="174" y="22"/>
                  </a:moveTo>
                  <a:cubicBezTo>
                    <a:pt x="161" y="43"/>
                    <a:pt x="152" y="75"/>
                    <a:pt x="146" y="113"/>
                  </a:cubicBezTo>
                  <a:cubicBezTo>
                    <a:pt x="131" y="109"/>
                    <a:pt x="117" y="103"/>
                    <a:pt x="104" y="96"/>
                  </a:cubicBezTo>
                  <a:cubicBezTo>
                    <a:pt x="121" y="60"/>
                    <a:pt x="146" y="34"/>
                    <a:pt x="174" y="22"/>
                  </a:cubicBezTo>
                  <a:close/>
                  <a:moveTo>
                    <a:pt x="144" y="129"/>
                  </a:moveTo>
                  <a:cubicBezTo>
                    <a:pt x="141" y="151"/>
                    <a:pt x="139" y="175"/>
                    <a:pt x="139" y="199"/>
                  </a:cubicBezTo>
                  <a:cubicBezTo>
                    <a:pt x="81" y="199"/>
                    <a:pt x="81" y="199"/>
                    <a:pt x="81" y="199"/>
                  </a:cubicBezTo>
                  <a:cubicBezTo>
                    <a:pt x="82" y="167"/>
                    <a:pt x="88" y="137"/>
                    <a:pt x="98" y="111"/>
                  </a:cubicBezTo>
                  <a:cubicBezTo>
                    <a:pt x="112" y="118"/>
                    <a:pt x="128" y="124"/>
                    <a:pt x="144" y="129"/>
                  </a:cubicBezTo>
                  <a:close/>
                  <a:moveTo>
                    <a:pt x="65" y="199"/>
                  </a:moveTo>
                  <a:cubicBezTo>
                    <a:pt x="17" y="199"/>
                    <a:pt x="17" y="199"/>
                    <a:pt x="17" y="199"/>
                  </a:cubicBezTo>
                  <a:cubicBezTo>
                    <a:pt x="18" y="156"/>
                    <a:pt x="34" y="116"/>
                    <a:pt x="60" y="85"/>
                  </a:cubicBezTo>
                  <a:cubicBezTo>
                    <a:pt x="68" y="91"/>
                    <a:pt x="76" y="97"/>
                    <a:pt x="84" y="103"/>
                  </a:cubicBezTo>
                  <a:cubicBezTo>
                    <a:pt x="73" y="131"/>
                    <a:pt x="66" y="164"/>
                    <a:pt x="65" y="199"/>
                  </a:cubicBezTo>
                  <a:close/>
                  <a:moveTo>
                    <a:pt x="65" y="215"/>
                  </a:moveTo>
                  <a:cubicBezTo>
                    <a:pt x="66" y="250"/>
                    <a:pt x="73" y="282"/>
                    <a:pt x="84" y="311"/>
                  </a:cubicBezTo>
                  <a:cubicBezTo>
                    <a:pt x="76" y="316"/>
                    <a:pt x="68" y="322"/>
                    <a:pt x="60" y="328"/>
                  </a:cubicBezTo>
                  <a:cubicBezTo>
                    <a:pt x="34" y="297"/>
                    <a:pt x="18" y="258"/>
                    <a:pt x="17" y="215"/>
                  </a:cubicBezTo>
                  <a:lnTo>
                    <a:pt x="65" y="215"/>
                  </a:lnTo>
                  <a:close/>
                  <a:moveTo>
                    <a:pt x="81" y="215"/>
                  </a:moveTo>
                  <a:cubicBezTo>
                    <a:pt x="139" y="215"/>
                    <a:pt x="139" y="215"/>
                    <a:pt x="139" y="215"/>
                  </a:cubicBezTo>
                  <a:cubicBezTo>
                    <a:pt x="139" y="238"/>
                    <a:pt x="141" y="262"/>
                    <a:pt x="144" y="285"/>
                  </a:cubicBezTo>
                  <a:cubicBezTo>
                    <a:pt x="128" y="289"/>
                    <a:pt x="112" y="295"/>
                    <a:pt x="98" y="303"/>
                  </a:cubicBezTo>
                  <a:cubicBezTo>
                    <a:pt x="88" y="277"/>
                    <a:pt x="82" y="247"/>
                    <a:pt x="81" y="215"/>
                  </a:cubicBezTo>
                  <a:close/>
                  <a:moveTo>
                    <a:pt x="146" y="301"/>
                  </a:moveTo>
                  <a:cubicBezTo>
                    <a:pt x="152" y="338"/>
                    <a:pt x="161" y="371"/>
                    <a:pt x="174" y="391"/>
                  </a:cubicBezTo>
                  <a:cubicBezTo>
                    <a:pt x="146" y="380"/>
                    <a:pt x="121" y="353"/>
                    <a:pt x="104" y="318"/>
                  </a:cubicBezTo>
                  <a:cubicBezTo>
                    <a:pt x="117" y="311"/>
                    <a:pt x="131" y="305"/>
                    <a:pt x="146" y="301"/>
                  </a:cubicBezTo>
                  <a:close/>
                  <a:moveTo>
                    <a:pt x="162" y="297"/>
                  </a:moveTo>
                  <a:cubicBezTo>
                    <a:pt x="176" y="294"/>
                    <a:pt x="190" y="293"/>
                    <a:pt x="205" y="293"/>
                  </a:cubicBezTo>
                  <a:cubicBezTo>
                    <a:pt x="220" y="293"/>
                    <a:pt x="234" y="294"/>
                    <a:pt x="248" y="297"/>
                  </a:cubicBezTo>
                  <a:cubicBezTo>
                    <a:pt x="239" y="361"/>
                    <a:pt x="220" y="397"/>
                    <a:pt x="205" y="397"/>
                  </a:cubicBezTo>
                  <a:cubicBezTo>
                    <a:pt x="190" y="397"/>
                    <a:pt x="171" y="361"/>
                    <a:pt x="162" y="297"/>
                  </a:cubicBezTo>
                  <a:close/>
                  <a:moveTo>
                    <a:pt x="236" y="391"/>
                  </a:moveTo>
                  <a:cubicBezTo>
                    <a:pt x="249" y="371"/>
                    <a:pt x="258" y="338"/>
                    <a:pt x="264" y="301"/>
                  </a:cubicBezTo>
                  <a:cubicBezTo>
                    <a:pt x="279" y="305"/>
                    <a:pt x="293" y="311"/>
                    <a:pt x="306" y="318"/>
                  </a:cubicBezTo>
                  <a:cubicBezTo>
                    <a:pt x="289" y="353"/>
                    <a:pt x="264" y="380"/>
                    <a:pt x="236" y="391"/>
                  </a:cubicBezTo>
                  <a:close/>
                  <a:moveTo>
                    <a:pt x="266" y="285"/>
                  </a:moveTo>
                  <a:cubicBezTo>
                    <a:pt x="269" y="262"/>
                    <a:pt x="271" y="238"/>
                    <a:pt x="271" y="215"/>
                  </a:cubicBezTo>
                  <a:cubicBezTo>
                    <a:pt x="329" y="215"/>
                    <a:pt x="329" y="215"/>
                    <a:pt x="329" y="215"/>
                  </a:cubicBezTo>
                  <a:cubicBezTo>
                    <a:pt x="328" y="247"/>
                    <a:pt x="322" y="277"/>
                    <a:pt x="312" y="303"/>
                  </a:cubicBezTo>
                  <a:cubicBezTo>
                    <a:pt x="298" y="295"/>
                    <a:pt x="282" y="289"/>
                    <a:pt x="266" y="285"/>
                  </a:cubicBezTo>
                  <a:close/>
                  <a:moveTo>
                    <a:pt x="345" y="215"/>
                  </a:moveTo>
                  <a:cubicBezTo>
                    <a:pt x="393" y="215"/>
                    <a:pt x="393" y="215"/>
                    <a:pt x="393" y="215"/>
                  </a:cubicBezTo>
                  <a:cubicBezTo>
                    <a:pt x="392" y="258"/>
                    <a:pt x="376" y="297"/>
                    <a:pt x="350" y="329"/>
                  </a:cubicBezTo>
                  <a:cubicBezTo>
                    <a:pt x="342" y="322"/>
                    <a:pt x="334" y="316"/>
                    <a:pt x="326" y="311"/>
                  </a:cubicBezTo>
                  <a:cubicBezTo>
                    <a:pt x="337" y="282"/>
                    <a:pt x="344" y="250"/>
                    <a:pt x="345" y="215"/>
                  </a:cubicBezTo>
                  <a:close/>
                  <a:moveTo>
                    <a:pt x="345" y="199"/>
                  </a:moveTo>
                  <a:cubicBezTo>
                    <a:pt x="344" y="164"/>
                    <a:pt x="337" y="131"/>
                    <a:pt x="326" y="103"/>
                  </a:cubicBezTo>
                  <a:cubicBezTo>
                    <a:pt x="334" y="97"/>
                    <a:pt x="342" y="91"/>
                    <a:pt x="350" y="85"/>
                  </a:cubicBezTo>
                  <a:cubicBezTo>
                    <a:pt x="376" y="116"/>
                    <a:pt x="392" y="156"/>
                    <a:pt x="393" y="199"/>
                  </a:cubicBezTo>
                  <a:lnTo>
                    <a:pt x="345" y="199"/>
                  </a:lnTo>
                  <a:close/>
                  <a:moveTo>
                    <a:pt x="339" y="73"/>
                  </a:moveTo>
                  <a:cubicBezTo>
                    <a:pt x="333" y="78"/>
                    <a:pt x="326" y="83"/>
                    <a:pt x="319" y="88"/>
                  </a:cubicBezTo>
                  <a:cubicBezTo>
                    <a:pt x="309" y="65"/>
                    <a:pt x="295" y="46"/>
                    <a:pt x="279" y="32"/>
                  </a:cubicBezTo>
                  <a:cubicBezTo>
                    <a:pt x="302" y="42"/>
                    <a:pt x="322" y="56"/>
                    <a:pt x="339" y="73"/>
                  </a:cubicBezTo>
                  <a:close/>
                  <a:moveTo>
                    <a:pt x="131" y="32"/>
                  </a:moveTo>
                  <a:cubicBezTo>
                    <a:pt x="115" y="46"/>
                    <a:pt x="101" y="65"/>
                    <a:pt x="91" y="88"/>
                  </a:cubicBezTo>
                  <a:cubicBezTo>
                    <a:pt x="84" y="83"/>
                    <a:pt x="77" y="78"/>
                    <a:pt x="71" y="73"/>
                  </a:cubicBezTo>
                  <a:cubicBezTo>
                    <a:pt x="88" y="56"/>
                    <a:pt x="108" y="42"/>
                    <a:pt x="131" y="32"/>
                  </a:cubicBezTo>
                  <a:close/>
                  <a:moveTo>
                    <a:pt x="71" y="340"/>
                  </a:moveTo>
                  <a:cubicBezTo>
                    <a:pt x="77" y="335"/>
                    <a:pt x="84" y="330"/>
                    <a:pt x="91" y="326"/>
                  </a:cubicBezTo>
                  <a:cubicBezTo>
                    <a:pt x="101" y="348"/>
                    <a:pt x="115" y="367"/>
                    <a:pt x="131" y="382"/>
                  </a:cubicBezTo>
                  <a:cubicBezTo>
                    <a:pt x="108" y="372"/>
                    <a:pt x="88" y="358"/>
                    <a:pt x="71" y="340"/>
                  </a:cubicBezTo>
                  <a:close/>
                  <a:moveTo>
                    <a:pt x="279" y="382"/>
                  </a:moveTo>
                  <a:cubicBezTo>
                    <a:pt x="295" y="367"/>
                    <a:pt x="309" y="348"/>
                    <a:pt x="319" y="326"/>
                  </a:cubicBezTo>
                  <a:cubicBezTo>
                    <a:pt x="326" y="330"/>
                    <a:pt x="333" y="335"/>
                    <a:pt x="339" y="340"/>
                  </a:cubicBezTo>
                  <a:cubicBezTo>
                    <a:pt x="322" y="358"/>
                    <a:pt x="302" y="372"/>
                    <a:pt x="279" y="382"/>
                  </a:cubicBezTo>
                  <a:close/>
                </a:path>
              </a:pathLst>
            </a:custGeom>
            <a:solidFill>
              <a:srgbClr val="4454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191" name="Freeform 697"/>
            <p:cNvSpPr>
              <a:spLocks noEditPoints="1"/>
            </p:cNvSpPr>
            <p:nvPr/>
          </p:nvSpPr>
          <p:spPr bwMode="auto">
            <a:xfrm>
              <a:off x="1711755" y="2899167"/>
              <a:ext cx="133371" cy="708531"/>
            </a:xfrm>
            <a:custGeom>
              <a:avLst/>
              <a:gdLst>
                <a:gd name="T0" fmla="*/ 29 w 65"/>
                <a:gd name="T1" fmla="*/ 113 h 346"/>
                <a:gd name="T2" fmla="*/ 37 w 65"/>
                <a:gd name="T3" fmla="*/ 113 h 346"/>
                <a:gd name="T4" fmla="*/ 33 w 65"/>
                <a:gd name="T5" fmla="*/ 121 h 346"/>
                <a:gd name="T6" fmla="*/ 33 w 65"/>
                <a:gd name="T7" fmla="*/ 84 h 346"/>
                <a:gd name="T8" fmla="*/ 37 w 65"/>
                <a:gd name="T9" fmla="*/ 76 h 346"/>
                <a:gd name="T10" fmla="*/ 29 w 65"/>
                <a:gd name="T11" fmla="*/ 76 h 346"/>
                <a:gd name="T12" fmla="*/ 33 w 65"/>
                <a:gd name="T13" fmla="*/ 84 h 346"/>
                <a:gd name="T14" fmla="*/ 37 w 65"/>
                <a:gd name="T15" fmla="*/ 43 h 346"/>
                <a:gd name="T16" fmla="*/ 33 w 65"/>
                <a:gd name="T17" fmla="*/ 35 h 346"/>
                <a:gd name="T18" fmla="*/ 29 w 65"/>
                <a:gd name="T19" fmla="*/ 43 h 346"/>
                <a:gd name="T20" fmla="*/ 33 w 65"/>
                <a:gd name="T21" fmla="*/ 158 h 346"/>
                <a:gd name="T22" fmla="*/ 37 w 65"/>
                <a:gd name="T23" fmla="*/ 150 h 346"/>
                <a:gd name="T24" fmla="*/ 29 w 65"/>
                <a:gd name="T25" fmla="*/ 150 h 346"/>
                <a:gd name="T26" fmla="*/ 33 w 65"/>
                <a:gd name="T27" fmla="*/ 158 h 346"/>
                <a:gd name="T28" fmla="*/ 37 w 65"/>
                <a:gd name="T29" fmla="*/ 6 h 346"/>
                <a:gd name="T30" fmla="*/ 33 w 65"/>
                <a:gd name="T31" fmla="*/ 0 h 346"/>
                <a:gd name="T32" fmla="*/ 29 w 65"/>
                <a:gd name="T33" fmla="*/ 6 h 346"/>
                <a:gd name="T34" fmla="*/ 60 w 65"/>
                <a:gd name="T35" fmla="*/ 306 h 346"/>
                <a:gd name="T36" fmla="*/ 33 w 65"/>
                <a:gd name="T37" fmla="*/ 332 h 346"/>
                <a:gd name="T38" fmla="*/ 6 w 65"/>
                <a:gd name="T39" fmla="*/ 306 h 346"/>
                <a:gd name="T40" fmla="*/ 33 w 65"/>
                <a:gd name="T41" fmla="*/ 346 h 346"/>
                <a:gd name="T42" fmla="*/ 60 w 65"/>
                <a:gd name="T43" fmla="*/ 306 h 346"/>
                <a:gd name="T44" fmla="*/ 37 w 65"/>
                <a:gd name="T45" fmla="*/ 303 h 346"/>
                <a:gd name="T46" fmla="*/ 33 w 65"/>
                <a:gd name="T47" fmla="*/ 295 h 346"/>
                <a:gd name="T48" fmla="*/ 29 w 65"/>
                <a:gd name="T49" fmla="*/ 303 h 346"/>
                <a:gd name="T50" fmla="*/ 33 w 65"/>
                <a:gd name="T51" fmla="*/ 270 h 346"/>
                <a:gd name="T52" fmla="*/ 37 w 65"/>
                <a:gd name="T53" fmla="*/ 262 h 346"/>
                <a:gd name="T54" fmla="*/ 29 w 65"/>
                <a:gd name="T55" fmla="*/ 262 h 346"/>
                <a:gd name="T56" fmla="*/ 33 w 65"/>
                <a:gd name="T57" fmla="*/ 270 h 346"/>
                <a:gd name="T58" fmla="*/ 37 w 65"/>
                <a:gd name="T59" fmla="*/ 229 h 346"/>
                <a:gd name="T60" fmla="*/ 33 w 65"/>
                <a:gd name="T61" fmla="*/ 220 h 346"/>
                <a:gd name="T62" fmla="*/ 29 w 65"/>
                <a:gd name="T63" fmla="*/ 229 h 346"/>
                <a:gd name="T64" fmla="*/ 33 w 65"/>
                <a:gd name="T65" fmla="*/ 195 h 346"/>
                <a:gd name="T66" fmla="*/ 37 w 65"/>
                <a:gd name="T67" fmla="*/ 187 h 346"/>
                <a:gd name="T68" fmla="*/ 29 w 65"/>
                <a:gd name="T69" fmla="*/ 187 h 346"/>
                <a:gd name="T70" fmla="*/ 33 w 65"/>
                <a:gd name="T71" fmla="*/ 195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65" h="346">
                  <a:moveTo>
                    <a:pt x="29" y="117"/>
                  </a:moveTo>
                  <a:cubicBezTo>
                    <a:pt x="29" y="113"/>
                    <a:pt x="29" y="113"/>
                    <a:pt x="29" y="113"/>
                  </a:cubicBezTo>
                  <a:cubicBezTo>
                    <a:pt x="29" y="111"/>
                    <a:pt x="30" y="109"/>
                    <a:pt x="33" y="109"/>
                  </a:cubicBezTo>
                  <a:cubicBezTo>
                    <a:pt x="35" y="109"/>
                    <a:pt x="37" y="111"/>
                    <a:pt x="37" y="113"/>
                  </a:cubicBezTo>
                  <a:cubicBezTo>
                    <a:pt x="37" y="117"/>
                    <a:pt x="37" y="117"/>
                    <a:pt x="37" y="117"/>
                  </a:cubicBezTo>
                  <a:cubicBezTo>
                    <a:pt x="37" y="119"/>
                    <a:pt x="35" y="121"/>
                    <a:pt x="33" y="121"/>
                  </a:cubicBezTo>
                  <a:cubicBezTo>
                    <a:pt x="30" y="121"/>
                    <a:pt x="29" y="119"/>
                    <a:pt x="29" y="117"/>
                  </a:cubicBezTo>
                  <a:close/>
                  <a:moveTo>
                    <a:pt x="33" y="84"/>
                  </a:moveTo>
                  <a:cubicBezTo>
                    <a:pt x="35" y="84"/>
                    <a:pt x="37" y="82"/>
                    <a:pt x="37" y="80"/>
                  </a:cubicBezTo>
                  <a:cubicBezTo>
                    <a:pt x="37" y="76"/>
                    <a:pt x="37" y="76"/>
                    <a:pt x="37" y="76"/>
                  </a:cubicBezTo>
                  <a:cubicBezTo>
                    <a:pt x="37" y="74"/>
                    <a:pt x="35" y="72"/>
                    <a:pt x="33" y="72"/>
                  </a:cubicBezTo>
                  <a:cubicBezTo>
                    <a:pt x="30" y="72"/>
                    <a:pt x="29" y="74"/>
                    <a:pt x="29" y="76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9" y="82"/>
                    <a:pt x="30" y="84"/>
                    <a:pt x="33" y="84"/>
                  </a:cubicBezTo>
                  <a:close/>
                  <a:moveTo>
                    <a:pt x="33" y="47"/>
                  </a:moveTo>
                  <a:cubicBezTo>
                    <a:pt x="35" y="47"/>
                    <a:pt x="37" y="45"/>
                    <a:pt x="37" y="43"/>
                  </a:cubicBezTo>
                  <a:cubicBezTo>
                    <a:pt x="37" y="39"/>
                    <a:pt x="37" y="39"/>
                    <a:pt x="37" y="39"/>
                  </a:cubicBezTo>
                  <a:cubicBezTo>
                    <a:pt x="37" y="37"/>
                    <a:pt x="35" y="35"/>
                    <a:pt x="33" y="35"/>
                  </a:cubicBezTo>
                  <a:cubicBezTo>
                    <a:pt x="30" y="35"/>
                    <a:pt x="29" y="37"/>
                    <a:pt x="29" y="39"/>
                  </a:cubicBezTo>
                  <a:cubicBezTo>
                    <a:pt x="29" y="43"/>
                    <a:pt x="29" y="43"/>
                    <a:pt x="29" y="43"/>
                  </a:cubicBezTo>
                  <a:cubicBezTo>
                    <a:pt x="29" y="45"/>
                    <a:pt x="30" y="47"/>
                    <a:pt x="33" y="47"/>
                  </a:cubicBezTo>
                  <a:close/>
                  <a:moveTo>
                    <a:pt x="33" y="158"/>
                  </a:moveTo>
                  <a:cubicBezTo>
                    <a:pt x="35" y="158"/>
                    <a:pt x="37" y="157"/>
                    <a:pt x="37" y="154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37" y="148"/>
                    <a:pt x="35" y="146"/>
                    <a:pt x="33" y="146"/>
                  </a:cubicBezTo>
                  <a:cubicBezTo>
                    <a:pt x="30" y="146"/>
                    <a:pt x="29" y="148"/>
                    <a:pt x="29" y="150"/>
                  </a:cubicBezTo>
                  <a:cubicBezTo>
                    <a:pt x="29" y="154"/>
                    <a:pt x="29" y="154"/>
                    <a:pt x="29" y="154"/>
                  </a:cubicBezTo>
                  <a:cubicBezTo>
                    <a:pt x="29" y="157"/>
                    <a:pt x="30" y="158"/>
                    <a:pt x="33" y="158"/>
                  </a:cubicBezTo>
                  <a:close/>
                  <a:moveTo>
                    <a:pt x="33" y="10"/>
                  </a:moveTo>
                  <a:cubicBezTo>
                    <a:pt x="35" y="10"/>
                    <a:pt x="37" y="8"/>
                    <a:pt x="37" y="6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37" y="2"/>
                    <a:pt x="35" y="0"/>
                    <a:pt x="33" y="0"/>
                  </a:cubicBezTo>
                  <a:cubicBezTo>
                    <a:pt x="30" y="0"/>
                    <a:pt x="29" y="2"/>
                    <a:pt x="29" y="4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8"/>
                    <a:pt x="30" y="10"/>
                    <a:pt x="33" y="10"/>
                  </a:cubicBezTo>
                  <a:close/>
                  <a:moveTo>
                    <a:pt x="60" y="306"/>
                  </a:moveTo>
                  <a:cubicBezTo>
                    <a:pt x="35" y="332"/>
                    <a:pt x="35" y="332"/>
                    <a:pt x="35" y="332"/>
                  </a:cubicBezTo>
                  <a:cubicBezTo>
                    <a:pt x="34" y="332"/>
                    <a:pt x="33" y="332"/>
                    <a:pt x="33" y="332"/>
                  </a:cubicBezTo>
                  <a:cubicBezTo>
                    <a:pt x="32" y="332"/>
                    <a:pt x="31" y="332"/>
                    <a:pt x="31" y="332"/>
                  </a:cubicBezTo>
                  <a:cubicBezTo>
                    <a:pt x="6" y="306"/>
                    <a:pt x="6" y="306"/>
                    <a:pt x="6" y="306"/>
                  </a:cubicBezTo>
                  <a:cubicBezTo>
                    <a:pt x="0" y="311"/>
                    <a:pt x="0" y="311"/>
                    <a:pt x="0" y="311"/>
                  </a:cubicBezTo>
                  <a:cubicBezTo>
                    <a:pt x="33" y="346"/>
                    <a:pt x="33" y="346"/>
                    <a:pt x="33" y="346"/>
                  </a:cubicBezTo>
                  <a:cubicBezTo>
                    <a:pt x="65" y="311"/>
                    <a:pt x="65" y="311"/>
                    <a:pt x="65" y="311"/>
                  </a:cubicBezTo>
                  <a:lnTo>
                    <a:pt x="60" y="306"/>
                  </a:lnTo>
                  <a:close/>
                  <a:moveTo>
                    <a:pt x="33" y="307"/>
                  </a:moveTo>
                  <a:cubicBezTo>
                    <a:pt x="35" y="307"/>
                    <a:pt x="37" y="305"/>
                    <a:pt x="37" y="303"/>
                  </a:cubicBezTo>
                  <a:cubicBezTo>
                    <a:pt x="37" y="299"/>
                    <a:pt x="37" y="299"/>
                    <a:pt x="37" y="299"/>
                  </a:cubicBezTo>
                  <a:cubicBezTo>
                    <a:pt x="37" y="296"/>
                    <a:pt x="35" y="295"/>
                    <a:pt x="33" y="295"/>
                  </a:cubicBezTo>
                  <a:cubicBezTo>
                    <a:pt x="30" y="295"/>
                    <a:pt x="29" y="296"/>
                    <a:pt x="29" y="299"/>
                  </a:cubicBezTo>
                  <a:cubicBezTo>
                    <a:pt x="29" y="303"/>
                    <a:pt x="29" y="303"/>
                    <a:pt x="29" y="303"/>
                  </a:cubicBezTo>
                  <a:cubicBezTo>
                    <a:pt x="29" y="305"/>
                    <a:pt x="30" y="307"/>
                    <a:pt x="33" y="307"/>
                  </a:cubicBezTo>
                  <a:close/>
                  <a:moveTo>
                    <a:pt x="33" y="270"/>
                  </a:moveTo>
                  <a:cubicBezTo>
                    <a:pt x="35" y="270"/>
                    <a:pt x="37" y="268"/>
                    <a:pt x="37" y="266"/>
                  </a:cubicBezTo>
                  <a:cubicBezTo>
                    <a:pt x="37" y="262"/>
                    <a:pt x="37" y="262"/>
                    <a:pt x="37" y="262"/>
                  </a:cubicBezTo>
                  <a:cubicBezTo>
                    <a:pt x="37" y="259"/>
                    <a:pt x="35" y="258"/>
                    <a:pt x="33" y="258"/>
                  </a:cubicBezTo>
                  <a:cubicBezTo>
                    <a:pt x="30" y="258"/>
                    <a:pt x="29" y="259"/>
                    <a:pt x="29" y="262"/>
                  </a:cubicBezTo>
                  <a:cubicBezTo>
                    <a:pt x="29" y="266"/>
                    <a:pt x="29" y="266"/>
                    <a:pt x="29" y="266"/>
                  </a:cubicBezTo>
                  <a:cubicBezTo>
                    <a:pt x="29" y="268"/>
                    <a:pt x="30" y="270"/>
                    <a:pt x="33" y="270"/>
                  </a:cubicBezTo>
                  <a:close/>
                  <a:moveTo>
                    <a:pt x="33" y="233"/>
                  </a:moveTo>
                  <a:cubicBezTo>
                    <a:pt x="35" y="233"/>
                    <a:pt x="37" y="231"/>
                    <a:pt x="37" y="229"/>
                  </a:cubicBezTo>
                  <a:cubicBezTo>
                    <a:pt x="37" y="224"/>
                    <a:pt x="37" y="224"/>
                    <a:pt x="37" y="224"/>
                  </a:cubicBezTo>
                  <a:cubicBezTo>
                    <a:pt x="37" y="222"/>
                    <a:pt x="35" y="220"/>
                    <a:pt x="33" y="220"/>
                  </a:cubicBezTo>
                  <a:cubicBezTo>
                    <a:pt x="30" y="220"/>
                    <a:pt x="29" y="222"/>
                    <a:pt x="29" y="224"/>
                  </a:cubicBezTo>
                  <a:cubicBezTo>
                    <a:pt x="29" y="229"/>
                    <a:pt x="29" y="229"/>
                    <a:pt x="29" y="229"/>
                  </a:cubicBezTo>
                  <a:cubicBezTo>
                    <a:pt x="29" y="231"/>
                    <a:pt x="30" y="233"/>
                    <a:pt x="33" y="233"/>
                  </a:cubicBezTo>
                  <a:close/>
                  <a:moveTo>
                    <a:pt x="33" y="195"/>
                  </a:moveTo>
                  <a:cubicBezTo>
                    <a:pt x="35" y="195"/>
                    <a:pt x="37" y="194"/>
                    <a:pt x="37" y="191"/>
                  </a:cubicBezTo>
                  <a:cubicBezTo>
                    <a:pt x="37" y="187"/>
                    <a:pt x="37" y="187"/>
                    <a:pt x="37" y="187"/>
                  </a:cubicBezTo>
                  <a:cubicBezTo>
                    <a:pt x="37" y="185"/>
                    <a:pt x="35" y="183"/>
                    <a:pt x="33" y="183"/>
                  </a:cubicBezTo>
                  <a:cubicBezTo>
                    <a:pt x="30" y="183"/>
                    <a:pt x="29" y="185"/>
                    <a:pt x="29" y="187"/>
                  </a:cubicBezTo>
                  <a:cubicBezTo>
                    <a:pt x="29" y="191"/>
                    <a:pt x="29" y="191"/>
                    <a:pt x="29" y="191"/>
                  </a:cubicBezTo>
                  <a:cubicBezTo>
                    <a:pt x="29" y="194"/>
                    <a:pt x="30" y="195"/>
                    <a:pt x="33" y="195"/>
                  </a:cubicBezTo>
                  <a:close/>
                </a:path>
              </a:pathLst>
            </a:custGeom>
            <a:solidFill>
              <a:srgbClr val="44546A">
                <a:lumMod val="20000"/>
                <a:lumOff val="8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192" name="Freeform 698"/>
            <p:cNvSpPr>
              <a:spLocks noEditPoints="1"/>
            </p:cNvSpPr>
            <p:nvPr/>
          </p:nvSpPr>
          <p:spPr bwMode="auto">
            <a:xfrm>
              <a:off x="2198002" y="2907503"/>
              <a:ext cx="133371" cy="708531"/>
            </a:xfrm>
            <a:custGeom>
              <a:avLst/>
              <a:gdLst>
                <a:gd name="T0" fmla="*/ 36 w 65"/>
                <a:gd name="T1" fmla="*/ 233 h 346"/>
                <a:gd name="T2" fmla="*/ 28 w 65"/>
                <a:gd name="T3" fmla="*/ 233 h 346"/>
                <a:gd name="T4" fmla="*/ 32 w 65"/>
                <a:gd name="T5" fmla="*/ 225 h 346"/>
                <a:gd name="T6" fmla="*/ 32 w 65"/>
                <a:gd name="T7" fmla="*/ 188 h 346"/>
                <a:gd name="T8" fmla="*/ 28 w 65"/>
                <a:gd name="T9" fmla="*/ 196 h 346"/>
                <a:gd name="T10" fmla="*/ 36 w 65"/>
                <a:gd name="T11" fmla="*/ 196 h 346"/>
                <a:gd name="T12" fmla="*/ 32 w 65"/>
                <a:gd name="T13" fmla="*/ 188 h 346"/>
                <a:gd name="T14" fmla="*/ 28 w 65"/>
                <a:gd name="T15" fmla="*/ 266 h 346"/>
                <a:gd name="T16" fmla="*/ 32 w 65"/>
                <a:gd name="T17" fmla="*/ 274 h 346"/>
                <a:gd name="T18" fmla="*/ 36 w 65"/>
                <a:gd name="T19" fmla="*/ 266 h 346"/>
                <a:gd name="T20" fmla="*/ 32 w 65"/>
                <a:gd name="T21" fmla="*/ 336 h 346"/>
                <a:gd name="T22" fmla="*/ 28 w 65"/>
                <a:gd name="T23" fmla="*/ 342 h 346"/>
                <a:gd name="T24" fmla="*/ 36 w 65"/>
                <a:gd name="T25" fmla="*/ 342 h 346"/>
                <a:gd name="T26" fmla="*/ 32 w 65"/>
                <a:gd name="T27" fmla="*/ 336 h 346"/>
                <a:gd name="T28" fmla="*/ 28 w 65"/>
                <a:gd name="T29" fmla="*/ 303 h 346"/>
                <a:gd name="T30" fmla="*/ 32 w 65"/>
                <a:gd name="T31" fmla="*/ 311 h 346"/>
                <a:gd name="T32" fmla="*/ 36 w 65"/>
                <a:gd name="T33" fmla="*/ 303 h 346"/>
                <a:gd name="T34" fmla="*/ 32 w 65"/>
                <a:gd name="T35" fmla="*/ 151 h 346"/>
                <a:gd name="T36" fmla="*/ 28 w 65"/>
                <a:gd name="T37" fmla="*/ 159 h 346"/>
                <a:gd name="T38" fmla="*/ 36 w 65"/>
                <a:gd name="T39" fmla="*/ 159 h 346"/>
                <a:gd name="T40" fmla="*/ 32 w 65"/>
                <a:gd name="T41" fmla="*/ 151 h 346"/>
                <a:gd name="T42" fmla="*/ 0 w 65"/>
                <a:gd name="T43" fmla="*/ 35 h 346"/>
                <a:gd name="T44" fmla="*/ 30 w 65"/>
                <a:gd name="T45" fmla="*/ 14 h 346"/>
                <a:gd name="T46" fmla="*/ 34 w 65"/>
                <a:gd name="T47" fmla="*/ 14 h 346"/>
                <a:gd name="T48" fmla="*/ 65 w 65"/>
                <a:gd name="T49" fmla="*/ 35 h 346"/>
                <a:gd name="T50" fmla="*/ 32 w 65"/>
                <a:gd name="T51" fmla="*/ 40 h 346"/>
                <a:gd name="T52" fmla="*/ 28 w 65"/>
                <a:gd name="T53" fmla="*/ 48 h 346"/>
                <a:gd name="T54" fmla="*/ 36 w 65"/>
                <a:gd name="T55" fmla="*/ 48 h 346"/>
                <a:gd name="T56" fmla="*/ 32 w 65"/>
                <a:gd name="T57" fmla="*/ 40 h 346"/>
                <a:gd name="T58" fmla="*/ 28 w 65"/>
                <a:gd name="T59" fmla="*/ 118 h 346"/>
                <a:gd name="T60" fmla="*/ 32 w 65"/>
                <a:gd name="T61" fmla="*/ 126 h 346"/>
                <a:gd name="T62" fmla="*/ 36 w 65"/>
                <a:gd name="T63" fmla="*/ 118 h 346"/>
                <a:gd name="T64" fmla="*/ 32 w 65"/>
                <a:gd name="T65" fmla="*/ 77 h 346"/>
                <a:gd name="T66" fmla="*/ 28 w 65"/>
                <a:gd name="T67" fmla="*/ 85 h 346"/>
                <a:gd name="T68" fmla="*/ 36 w 65"/>
                <a:gd name="T69" fmla="*/ 85 h 346"/>
                <a:gd name="T70" fmla="*/ 32 w 65"/>
                <a:gd name="T71" fmla="*/ 77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65" h="346">
                  <a:moveTo>
                    <a:pt x="36" y="229"/>
                  </a:moveTo>
                  <a:cubicBezTo>
                    <a:pt x="36" y="233"/>
                    <a:pt x="36" y="233"/>
                    <a:pt x="36" y="233"/>
                  </a:cubicBezTo>
                  <a:cubicBezTo>
                    <a:pt x="36" y="235"/>
                    <a:pt x="35" y="237"/>
                    <a:pt x="32" y="237"/>
                  </a:cubicBezTo>
                  <a:cubicBezTo>
                    <a:pt x="30" y="237"/>
                    <a:pt x="28" y="235"/>
                    <a:pt x="28" y="233"/>
                  </a:cubicBezTo>
                  <a:cubicBezTo>
                    <a:pt x="28" y="229"/>
                    <a:pt x="28" y="229"/>
                    <a:pt x="28" y="229"/>
                  </a:cubicBezTo>
                  <a:cubicBezTo>
                    <a:pt x="28" y="227"/>
                    <a:pt x="30" y="225"/>
                    <a:pt x="32" y="225"/>
                  </a:cubicBezTo>
                  <a:cubicBezTo>
                    <a:pt x="35" y="225"/>
                    <a:pt x="36" y="227"/>
                    <a:pt x="36" y="229"/>
                  </a:cubicBezTo>
                  <a:close/>
                  <a:moveTo>
                    <a:pt x="32" y="188"/>
                  </a:moveTo>
                  <a:cubicBezTo>
                    <a:pt x="30" y="188"/>
                    <a:pt x="28" y="190"/>
                    <a:pt x="28" y="192"/>
                  </a:cubicBezTo>
                  <a:cubicBezTo>
                    <a:pt x="28" y="196"/>
                    <a:pt x="28" y="196"/>
                    <a:pt x="28" y="196"/>
                  </a:cubicBezTo>
                  <a:cubicBezTo>
                    <a:pt x="28" y="198"/>
                    <a:pt x="30" y="200"/>
                    <a:pt x="32" y="200"/>
                  </a:cubicBezTo>
                  <a:cubicBezTo>
                    <a:pt x="35" y="200"/>
                    <a:pt x="36" y="198"/>
                    <a:pt x="36" y="196"/>
                  </a:cubicBezTo>
                  <a:cubicBezTo>
                    <a:pt x="36" y="192"/>
                    <a:pt x="36" y="192"/>
                    <a:pt x="36" y="192"/>
                  </a:cubicBezTo>
                  <a:cubicBezTo>
                    <a:pt x="36" y="190"/>
                    <a:pt x="35" y="188"/>
                    <a:pt x="32" y="188"/>
                  </a:cubicBezTo>
                  <a:close/>
                  <a:moveTo>
                    <a:pt x="32" y="262"/>
                  </a:moveTo>
                  <a:cubicBezTo>
                    <a:pt x="30" y="262"/>
                    <a:pt x="28" y="264"/>
                    <a:pt x="28" y="266"/>
                  </a:cubicBezTo>
                  <a:cubicBezTo>
                    <a:pt x="28" y="270"/>
                    <a:pt x="28" y="270"/>
                    <a:pt x="28" y="270"/>
                  </a:cubicBezTo>
                  <a:cubicBezTo>
                    <a:pt x="28" y="273"/>
                    <a:pt x="30" y="274"/>
                    <a:pt x="32" y="274"/>
                  </a:cubicBezTo>
                  <a:cubicBezTo>
                    <a:pt x="35" y="274"/>
                    <a:pt x="36" y="273"/>
                    <a:pt x="36" y="270"/>
                  </a:cubicBezTo>
                  <a:cubicBezTo>
                    <a:pt x="36" y="266"/>
                    <a:pt x="36" y="266"/>
                    <a:pt x="36" y="266"/>
                  </a:cubicBezTo>
                  <a:cubicBezTo>
                    <a:pt x="36" y="264"/>
                    <a:pt x="35" y="262"/>
                    <a:pt x="32" y="262"/>
                  </a:cubicBezTo>
                  <a:close/>
                  <a:moveTo>
                    <a:pt x="32" y="336"/>
                  </a:moveTo>
                  <a:cubicBezTo>
                    <a:pt x="30" y="336"/>
                    <a:pt x="28" y="338"/>
                    <a:pt x="28" y="340"/>
                  </a:cubicBezTo>
                  <a:cubicBezTo>
                    <a:pt x="28" y="342"/>
                    <a:pt x="28" y="342"/>
                    <a:pt x="28" y="342"/>
                  </a:cubicBezTo>
                  <a:cubicBezTo>
                    <a:pt x="28" y="345"/>
                    <a:pt x="30" y="346"/>
                    <a:pt x="32" y="346"/>
                  </a:cubicBezTo>
                  <a:cubicBezTo>
                    <a:pt x="35" y="346"/>
                    <a:pt x="36" y="345"/>
                    <a:pt x="36" y="342"/>
                  </a:cubicBezTo>
                  <a:cubicBezTo>
                    <a:pt x="36" y="340"/>
                    <a:pt x="36" y="340"/>
                    <a:pt x="36" y="340"/>
                  </a:cubicBezTo>
                  <a:cubicBezTo>
                    <a:pt x="36" y="338"/>
                    <a:pt x="35" y="336"/>
                    <a:pt x="32" y="336"/>
                  </a:cubicBezTo>
                  <a:close/>
                  <a:moveTo>
                    <a:pt x="32" y="299"/>
                  </a:moveTo>
                  <a:cubicBezTo>
                    <a:pt x="30" y="299"/>
                    <a:pt x="28" y="301"/>
                    <a:pt x="28" y="303"/>
                  </a:cubicBezTo>
                  <a:cubicBezTo>
                    <a:pt x="28" y="307"/>
                    <a:pt x="28" y="307"/>
                    <a:pt x="28" y="307"/>
                  </a:cubicBezTo>
                  <a:cubicBezTo>
                    <a:pt x="28" y="310"/>
                    <a:pt x="30" y="311"/>
                    <a:pt x="32" y="311"/>
                  </a:cubicBezTo>
                  <a:cubicBezTo>
                    <a:pt x="35" y="311"/>
                    <a:pt x="36" y="310"/>
                    <a:pt x="36" y="307"/>
                  </a:cubicBezTo>
                  <a:cubicBezTo>
                    <a:pt x="36" y="303"/>
                    <a:pt x="36" y="303"/>
                    <a:pt x="36" y="303"/>
                  </a:cubicBezTo>
                  <a:cubicBezTo>
                    <a:pt x="36" y="301"/>
                    <a:pt x="35" y="299"/>
                    <a:pt x="32" y="299"/>
                  </a:cubicBezTo>
                  <a:close/>
                  <a:moveTo>
                    <a:pt x="32" y="151"/>
                  </a:moveTo>
                  <a:cubicBezTo>
                    <a:pt x="30" y="151"/>
                    <a:pt x="28" y="153"/>
                    <a:pt x="28" y="155"/>
                  </a:cubicBezTo>
                  <a:cubicBezTo>
                    <a:pt x="28" y="159"/>
                    <a:pt x="28" y="159"/>
                    <a:pt x="28" y="159"/>
                  </a:cubicBezTo>
                  <a:cubicBezTo>
                    <a:pt x="28" y="161"/>
                    <a:pt x="30" y="163"/>
                    <a:pt x="32" y="163"/>
                  </a:cubicBezTo>
                  <a:cubicBezTo>
                    <a:pt x="35" y="163"/>
                    <a:pt x="36" y="161"/>
                    <a:pt x="36" y="159"/>
                  </a:cubicBezTo>
                  <a:cubicBezTo>
                    <a:pt x="36" y="155"/>
                    <a:pt x="36" y="155"/>
                    <a:pt x="36" y="155"/>
                  </a:cubicBezTo>
                  <a:cubicBezTo>
                    <a:pt x="36" y="153"/>
                    <a:pt x="35" y="151"/>
                    <a:pt x="32" y="151"/>
                  </a:cubicBezTo>
                  <a:close/>
                  <a:moveTo>
                    <a:pt x="32" y="0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30" y="14"/>
                    <a:pt x="30" y="14"/>
                    <a:pt x="30" y="14"/>
                  </a:cubicBezTo>
                  <a:cubicBezTo>
                    <a:pt x="31" y="14"/>
                    <a:pt x="32" y="15"/>
                    <a:pt x="32" y="15"/>
                  </a:cubicBezTo>
                  <a:cubicBezTo>
                    <a:pt x="33" y="15"/>
                    <a:pt x="34" y="14"/>
                    <a:pt x="34" y="14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65" y="35"/>
                    <a:pt x="65" y="35"/>
                    <a:pt x="65" y="35"/>
                  </a:cubicBezTo>
                  <a:lnTo>
                    <a:pt x="32" y="0"/>
                  </a:lnTo>
                  <a:close/>
                  <a:moveTo>
                    <a:pt x="32" y="40"/>
                  </a:moveTo>
                  <a:cubicBezTo>
                    <a:pt x="30" y="40"/>
                    <a:pt x="28" y="41"/>
                    <a:pt x="28" y="44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50"/>
                    <a:pt x="30" y="52"/>
                    <a:pt x="32" y="52"/>
                  </a:cubicBezTo>
                  <a:cubicBezTo>
                    <a:pt x="35" y="52"/>
                    <a:pt x="36" y="50"/>
                    <a:pt x="36" y="48"/>
                  </a:cubicBezTo>
                  <a:cubicBezTo>
                    <a:pt x="36" y="44"/>
                    <a:pt x="36" y="44"/>
                    <a:pt x="36" y="44"/>
                  </a:cubicBezTo>
                  <a:cubicBezTo>
                    <a:pt x="36" y="41"/>
                    <a:pt x="35" y="40"/>
                    <a:pt x="32" y="40"/>
                  </a:cubicBezTo>
                  <a:close/>
                  <a:moveTo>
                    <a:pt x="32" y="114"/>
                  </a:moveTo>
                  <a:cubicBezTo>
                    <a:pt x="30" y="114"/>
                    <a:pt x="28" y="116"/>
                    <a:pt x="28" y="118"/>
                  </a:cubicBezTo>
                  <a:cubicBezTo>
                    <a:pt x="28" y="122"/>
                    <a:pt x="28" y="122"/>
                    <a:pt x="28" y="122"/>
                  </a:cubicBezTo>
                  <a:cubicBezTo>
                    <a:pt x="28" y="124"/>
                    <a:pt x="30" y="126"/>
                    <a:pt x="32" y="126"/>
                  </a:cubicBezTo>
                  <a:cubicBezTo>
                    <a:pt x="35" y="126"/>
                    <a:pt x="36" y="124"/>
                    <a:pt x="36" y="122"/>
                  </a:cubicBezTo>
                  <a:cubicBezTo>
                    <a:pt x="36" y="118"/>
                    <a:pt x="36" y="118"/>
                    <a:pt x="36" y="118"/>
                  </a:cubicBezTo>
                  <a:cubicBezTo>
                    <a:pt x="36" y="116"/>
                    <a:pt x="35" y="114"/>
                    <a:pt x="32" y="114"/>
                  </a:cubicBezTo>
                  <a:close/>
                  <a:moveTo>
                    <a:pt x="32" y="77"/>
                  </a:moveTo>
                  <a:cubicBezTo>
                    <a:pt x="30" y="77"/>
                    <a:pt x="28" y="79"/>
                    <a:pt x="28" y="81"/>
                  </a:cubicBezTo>
                  <a:cubicBezTo>
                    <a:pt x="28" y="85"/>
                    <a:pt x="28" y="85"/>
                    <a:pt x="28" y="85"/>
                  </a:cubicBezTo>
                  <a:cubicBezTo>
                    <a:pt x="28" y="87"/>
                    <a:pt x="30" y="89"/>
                    <a:pt x="32" y="89"/>
                  </a:cubicBezTo>
                  <a:cubicBezTo>
                    <a:pt x="35" y="89"/>
                    <a:pt x="36" y="87"/>
                    <a:pt x="36" y="85"/>
                  </a:cubicBezTo>
                  <a:cubicBezTo>
                    <a:pt x="36" y="81"/>
                    <a:pt x="36" y="81"/>
                    <a:pt x="36" y="81"/>
                  </a:cubicBezTo>
                  <a:cubicBezTo>
                    <a:pt x="36" y="79"/>
                    <a:pt x="35" y="77"/>
                    <a:pt x="32" y="77"/>
                  </a:cubicBezTo>
                  <a:close/>
                </a:path>
              </a:pathLst>
            </a:custGeom>
            <a:solidFill>
              <a:srgbClr val="44546A">
                <a:lumMod val="20000"/>
                <a:lumOff val="8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193" name="Freeform 719"/>
            <p:cNvSpPr>
              <a:spLocks noEditPoints="1"/>
            </p:cNvSpPr>
            <p:nvPr/>
          </p:nvSpPr>
          <p:spPr bwMode="auto">
            <a:xfrm>
              <a:off x="2374440" y="1890552"/>
              <a:ext cx="333427" cy="216727"/>
            </a:xfrm>
            <a:custGeom>
              <a:avLst/>
              <a:gdLst>
                <a:gd name="T0" fmla="*/ 70 w 162"/>
                <a:gd name="T1" fmla="*/ 64 h 106"/>
                <a:gd name="T2" fmla="*/ 69 w 162"/>
                <a:gd name="T3" fmla="*/ 70 h 106"/>
                <a:gd name="T4" fmla="*/ 65 w 162"/>
                <a:gd name="T5" fmla="*/ 72 h 106"/>
                <a:gd name="T6" fmla="*/ 63 w 162"/>
                <a:gd name="T7" fmla="*/ 72 h 106"/>
                <a:gd name="T8" fmla="*/ 60 w 162"/>
                <a:gd name="T9" fmla="*/ 70 h 106"/>
                <a:gd name="T10" fmla="*/ 61 w 162"/>
                <a:gd name="T11" fmla="*/ 65 h 106"/>
                <a:gd name="T12" fmla="*/ 65 w 162"/>
                <a:gd name="T13" fmla="*/ 63 h 106"/>
                <a:gd name="T14" fmla="*/ 70 w 162"/>
                <a:gd name="T15" fmla="*/ 64 h 106"/>
                <a:gd name="T16" fmla="*/ 35 w 162"/>
                <a:gd name="T17" fmla="*/ 80 h 106"/>
                <a:gd name="T18" fmla="*/ 31 w 162"/>
                <a:gd name="T19" fmla="*/ 82 h 106"/>
                <a:gd name="T20" fmla="*/ 30 w 162"/>
                <a:gd name="T21" fmla="*/ 88 h 106"/>
                <a:gd name="T22" fmla="*/ 33 w 162"/>
                <a:gd name="T23" fmla="*/ 90 h 106"/>
                <a:gd name="T24" fmla="*/ 35 w 162"/>
                <a:gd name="T25" fmla="*/ 89 h 106"/>
                <a:gd name="T26" fmla="*/ 39 w 162"/>
                <a:gd name="T27" fmla="*/ 87 h 106"/>
                <a:gd name="T28" fmla="*/ 40 w 162"/>
                <a:gd name="T29" fmla="*/ 82 h 106"/>
                <a:gd name="T30" fmla="*/ 35 w 162"/>
                <a:gd name="T31" fmla="*/ 80 h 106"/>
                <a:gd name="T32" fmla="*/ 5 w 162"/>
                <a:gd name="T33" fmla="*/ 98 h 106"/>
                <a:gd name="T34" fmla="*/ 3 w 162"/>
                <a:gd name="T35" fmla="*/ 99 h 106"/>
                <a:gd name="T36" fmla="*/ 2 w 162"/>
                <a:gd name="T37" fmla="*/ 104 h 106"/>
                <a:gd name="T38" fmla="*/ 5 w 162"/>
                <a:gd name="T39" fmla="*/ 106 h 106"/>
                <a:gd name="T40" fmla="*/ 7 w 162"/>
                <a:gd name="T41" fmla="*/ 106 h 106"/>
                <a:gd name="T42" fmla="*/ 9 w 162"/>
                <a:gd name="T43" fmla="*/ 105 h 106"/>
                <a:gd name="T44" fmla="*/ 10 w 162"/>
                <a:gd name="T45" fmla="*/ 99 h 106"/>
                <a:gd name="T46" fmla="*/ 5 w 162"/>
                <a:gd name="T47" fmla="*/ 98 h 106"/>
                <a:gd name="T48" fmla="*/ 94 w 162"/>
                <a:gd name="T49" fmla="*/ 46 h 106"/>
                <a:gd name="T50" fmla="*/ 91 w 162"/>
                <a:gd name="T51" fmla="*/ 48 h 106"/>
                <a:gd name="T52" fmla="*/ 90 w 162"/>
                <a:gd name="T53" fmla="*/ 53 h 106"/>
                <a:gd name="T54" fmla="*/ 93 w 162"/>
                <a:gd name="T55" fmla="*/ 55 h 106"/>
                <a:gd name="T56" fmla="*/ 95 w 162"/>
                <a:gd name="T57" fmla="*/ 54 h 106"/>
                <a:gd name="T58" fmla="*/ 98 w 162"/>
                <a:gd name="T59" fmla="*/ 53 h 106"/>
                <a:gd name="T60" fmla="*/ 100 w 162"/>
                <a:gd name="T61" fmla="*/ 47 h 106"/>
                <a:gd name="T62" fmla="*/ 94 w 162"/>
                <a:gd name="T63" fmla="*/ 46 h 106"/>
                <a:gd name="T64" fmla="*/ 115 w 162"/>
                <a:gd name="T65" fmla="*/ 0 h 106"/>
                <a:gd name="T66" fmla="*/ 114 w 162"/>
                <a:gd name="T67" fmla="*/ 8 h 106"/>
                <a:gd name="T68" fmla="*/ 149 w 162"/>
                <a:gd name="T69" fmla="*/ 16 h 106"/>
                <a:gd name="T70" fmla="*/ 149 w 162"/>
                <a:gd name="T71" fmla="*/ 18 h 106"/>
                <a:gd name="T72" fmla="*/ 151 w 162"/>
                <a:gd name="T73" fmla="*/ 20 h 106"/>
                <a:gd name="T74" fmla="*/ 140 w 162"/>
                <a:gd name="T75" fmla="*/ 55 h 106"/>
                <a:gd name="T76" fmla="*/ 148 w 162"/>
                <a:gd name="T77" fmla="*/ 57 h 106"/>
                <a:gd name="T78" fmla="*/ 162 w 162"/>
                <a:gd name="T79" fmla="*/ 11 h 106"/>
                <a:gd name="T80" fmla="*/ 115 w 162"/>
                <a:gd name="T81" fmla="*/ 0 h 106"/>
                <a:gd name="T82" fmla="*/ 124 w 162"/>
                <a:gd name="T83" fmla="*/ 28 h 106"/>
                <a:gd name="T84" fmla="*/ 121 w 162"/>
                <a:gd name="T85" fmla="*/ 30 h 106"/>
                <a:gd name="T86" fmla="*/ 120 w 162"/>
                <a:gd name="T87" fmla="*/ 36 h 106"/>
                <a:gd name="T88" fmla="*/ 123 w 162"/>
                <a:gd name="T89" fmla="*/ 38 h 106"/>
                <a:gd name="T90" fmla="*/ 125 w 162"/>
                <a:gd name="T91" fmla="*/ 37 h 106"/>
                <a:gd name="T92" fmla="*/ 128 w 162"/>
                <a:gd name="T93" fmla="*/ 35 h 106"/>
                <a:gd name="T94" fmla="*/ 130 w 162"/>
                <a:gd name="T95" fmla="*/ 30 h 106"/>
                <a:gd name="T96" fmla="*/ 124 w 162"/>
                <a:gd name="T97" fmla="*/ 2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62" h="106">
                  <a:moveTo>
                    <a:pt x="70" y="64"/>
                  </a:moveTo>
                  <a:cubicBezTo>
                    <a:pt x="71" y="66"/>
                    <a:pt x="70" y="69"/>
                    <a:pt x="69" y="70"/>
                  </a:cubicBezTo>
                  <a:cubicBezTo>
                    <a:pt x="65" y="72"/>
                    <a:pt x="65" y="72"/>
                    <a:pt x="65" y="72"/>
                  </a:cubicBezTo>
                  <a:cubicBezTo>
                    <a:pt x="65" y="72"/>
                    <a:pt x="64" y="72"/>
                    <a:pt x="63" y="72"/>
                  </a:cubicBezTo>
                  <a:cubicBezTo>
                    <a:pt x="62" y="72"/>
                    <a:pt x="60" y="72"/>
                    <a:pt x="60" y="70"/>
                  </a:cubicBezTo>
                  <a:cubicBezTo>
                    <a:pt x="59" y="68"/>
                    <a:pt x="59" y="66"/>
                    <a:pt x="61" y="65"/>
                  </a:cubicBezTo>
                  <a:cubicBezTo>
                    <a:pt x="65" y="63"/>
                    <a:pt x="65" y="63"/>
                    <a:pt x="65" y="63"/>
                  </a:cubicBezTo>
                  <a:cubicBezTo>
                    <a:pt x="66" y="62"/>
                    <a:pt x="69" y="63"/>
                    <a:pt x="70" y="64"/>
                  </a:cubicBezTo>
                  <a:close/>
                  <a:moveTo>
                    <a:pt x="35" y="80"/>
                  </a:moveTo>
                  <a:cubicBezTo>
                    <a:pt x="31" y="82"/>
                    <a:pt x="31" y="82"/>
                    <a:pt x="31" y="82"/>
                  </a:cubicBezTo>
                  <a:cubicBezTo>
                    <a:pt x="29" y="83"/>
                    <a:pt x="29" y="86"/>
                    <a:pt x="30" y="88"/>
                  </a:cubicBezTo>
                  <a:cubicBezTo>
                    <a:pt x="31" y="89"/>
                    <a:pt x="32" y="90"/>
                    <a:pt x="33" y="90"/>
                  </a:cubicBezTo>
                  <a:cubicBezTo>
                    <a:pt x="34" y="90"/>
                    <a:pt x="35" y="90"/>
                    <a:pt x="35" y="89"/>
                  </a:cubicBezTo>
                  <a:cubicBezTo>
                    <a:pt x="39" y="87"/>
                    <a:pt x="39" y="87"/>
                    <a:pt x="39" y="87"/>
                  </a:cubicBezTo>
                  <a:cubicBezTo>
                    <a:pt x="41" y="86"/>
                    <a:pt x="41" y="84"/>
                    <a:pt x="40" y="82"/>
                  </a:cubicBezTo>
                  <a:cubicBezTo>
                    <a:pt x="39" y="80"/>
                    <a:pt x="37" y="79"/>
                    <a:pt x="35" y="80"/>
                  </a:cubicBezTo>
                  <a:close/>
                  <a:moveTo>
                    <a:pt x="5" y="98"/>
                  </a:moveTo>
                  <a:cubicBezTo>
                    <a:pt x="3" y="99"/>
                    <a:pt x="3" y="99"/>
                    <a:pt x="3" y="99"/>
                  </a:cubicBezTo>
                  <a:cubicBezTo>
                    <a:pt x="1" y="100"/>
                    <a:pt x="0" y="102"/>
                    <a:pt x="2" y="104"/>
                  </a:cubicBezTo>
                  <a:cubicBezTo>
                    <a:pt x="2" y="105"/>
                    <a:pt x="4" y="106"/>
                    <a:pt x="5" y="106"/>
                  </a:cubicBezTo>
                  <a:cubicBezTo>
                    <a:pt x="6" y="106"/>
                    <a:pt x="6" y="106"/>
                    <a:pt x="7" y="106"/>
                  </a:cubicBezTo>
                  <a:cubicBezTo>
                    <a:pt x="9" y="105"/>
                    <a:pt x="9" y="105"/>
                    <a:pt x="9" y="105"/>
                  </a:cubicBezTo>
                  <a:cubicBezTo>
                    <a:pt x="11" y="104"/>
                    <a:pt x="11" y="101"/>
                    <a:pt x="10" y="99"/>
                  </a:cubicBezTo>
                  <a:cubicBezTo>
                    <a:pt x="9" y="97"/>
                    <a:pt x="7" y="97"/>
                    <a:pt x="5" y="98"/>
                  </a:cubicBezTo>
                  <a:close/>
                  <a:moveTo>
                    <a:pt x="94" y="46"/>
                  </a:moveTo>
                  <a:cubicBezTo>
                    <a:pt x="91" y="48"/>
                    <a:pt x="91" y="48"/>
                    <a:pt x="91" y="48"/>
                  </a:cubicBezTo>
                  <a:cubicBezTo>
                    <a:pt x="89" y="49"/>
                    <a:pt x="89" y="51"/>
                    <a:pt x="90" y="53"/>
                  </a:cubicBezTo>
                  <a:cubicBezTo>
                    <a:pt x="90" y="54"/>
                    <a:pt x="92" y="55"/>
                    <a:pt x="93" y="55"/>
                  </a:cubicBezTo>
                  <a:cubicBezTo>
                    <a:pt x="94" y="55"/>
                    <a:pt x="94" y="55"/>
                    <a:pt x="95" y="54"/>
                  </a:cubicBezTo>
                  <a:cubicBezTo>
                    <a:pt x="98" y="53"/>
                    <a:pt x="98" y="53"/>
                    <a:pt x="98" y="53"/>
                  </a:cubicBezTo>
                  <a:cubicBezTo>
                    <a:pt x="100" y="51"/>
                    <a:pt x="101" y="49"/>
                    <a:pt x="100" y="47"/>
                  </a:cubicBezTo>
                  <a:cubicBezTo>
                    <a:pt x="99" y="45"/>
                    <a:pt x="96" y="44"/>
                    <a:pt x="94" y="46"/>
                  </a:cubicBezTo>
                  <a:close/>
                  <a:moveTo>
                    <a:pt x="115" y="0"/>
                  </a:moveTo>
                  <a:cubicBezTo>
                    <a:pt x="114" y="8"/>
                    <a:pt x="114" y="8"/>
                    <a:pt x="114" y="8"/>
                  </a:cubicBezTo>
                  <a:cubicBezTo>
                    <a:pt x="149" y="16"/>
                    <a:pt x="149" y="16"/>
                    <a:pt x="149" y="16"/>
                  </a:cubicBezTo>
                  <a:cubicBezTo>
                    <a:pt x="149" y="17"/>
                    <a:pt x="149" y="18"/>
                    <a:pt x="149" y="18"/>
                  </a:cubicBezTo>
                  <a:cubicBezTo>
                    <a:pt x="150" y="19"/>
                    <a:pt x="150" y="19"/>
                    <a:pt x="151" y="20"/>
                  </a:cubicBezTo>
                  <a:cubicBezTo>
                    <a:pt x="140" y="55"/>
                    <a:pt x="140" y="55"/>
                    <a:pt x="140" y="55"/>
                  </a:cubicBezTo>
                  <a:cubicBezTo>
                    <a:pt x="148" y="57"/>
                    <a:pt x="148" y="57"/>
                    <a:pt x="148" y="57"/>
                  </a:cubicBezTo>
                  <a:cubicBezTo>
                    <a:pt x="162" y="11"/>
                    <a:pt x="162" y="11"/>
                    <a:pt x="162" y="11"/>
                  </a:cubicBezTo>
                  <a:lnTo>
                    <a:pt x="115" y="0"/>
                  </a:lnTo>
                  <a:close/>
                  <a:moveTo>
                    <a:pt x="124" y="28"/>
                  </a:moveTo>
                  <a:cubicBezTo>
                    <a:pt x="121" y="30"/>
                    <a:pt x="121" y="30"/>
                    <a:pt x="121" y="30"/>
                  </a:cubicBezTo>
                  <a:cubicBezTo>
                    <a:pt x="119" y="31"/>
                    <a:pt x="118" y="34"/>
                    <a:pt x="120" y="36"/>
                  </a:cubicBezTo>
                  <a:cubicBezTo>
                    <a:pt x="120" y="37"/>
                    <a:pt x="122" y="38"/>
                    <a:pt x="123" y="38"/>
                  </a:cubicBezTo>
                  <a:cubicBezTo>
                    <a:pt x="124" y="38"/>
                    <a:pt x="124" y="37"/>
                    <a:pt x="125" y="37"/>
                  </a:cubicBezTo>
                  <a:cubicBezTo>
                    <a:pt x="128" y="35"/>
                    <a:pt x="128" y="35"/>
                    <a:pt x="128" y="35"/>
                  </a:cubicBezTo>
                  <a:cubicBezTo>
                    <a:pt x="130" y="34"/>
                    <a:pt x="131" y="32"/>
                    <a:pt x="130" y="30"/>
                  </a:cubicBezTo>
                  <a:cubicBezTo>
                    <a:pt x="129" y="28"/>
                    <a:pt x="126" y="27"/>
                    <a:pt x="124" y="28"/>
                  </a:cubicBezTo>
                  <a:close/>
                </a:path>
              </a:pathLst>
            </a:custGeom>
            <a:solidFill>
              <a:srgbClr val="44546A">
                <a:lumMod val="20000"/>
                <a:lumOff val="8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194" name="Freeform 720"/>
            <p:cNvSpPr>
              <a:spLocks noEditPoints="1"/>
            </p:cNvSpPr>
            <p:nvPr/>
          </p:nvSpPr>
          <p:spPr bwMode="auto">
            <a:xfrm>
              <a:off x="1336650" y="1890552"/>
              <a:ext cx="332037" cy="216727"/>
            </a:xfrm>
            <a:custGeom>
              <a:avLst/>
              <a:gdLst>
                <a:gd name="T0" fmla="*/ 72 w 162"/>
                <a:gd name="T1" fmla="*/ 53 h 106"/>
                <a:gd name="T2" fmla="*/ 69 w 162"/>
                <a:gd name="T3" fmla="*/ 55 h 106"/>
                <a:gd name="T4" fmla="*/ 67 w 162"/>
                <a:gd name="T5" fmla="*/ 54 h 106"/>
                <a:gd name="T6" fmla="*/ 64 w 162"/>
                <a:gd name="T7" fmla="*/ 53 h 106"/>
                <a:gd name="T8" fmla="*/ 62 w 162"/>
                <a:gd name="T9" fmla="*/ 47 h 106"/>
                <a:gd name="T10" fmla="*/ 68 w 162"/>
                <a:gd name="T11" fmla="*/ 46 h 106"/>
                <a:gd name="T12" fmla="*/ 71 w 162"/>
                <a:gd name="T13" fmla="*/ 48 h 106"/>
                <a:gd name="T14" fmla="*/ 72 w 162"/>
                <a:gd name="T15" fmla="*/ 53 h 106"/>
                <a:gd name="T16" fmla="*/ 41 w 162"/>
                <a:gd name="T17" fmla="*/ 30 h 106"/>
                <a:gd name="T18" fmla="*/ 38 w 162"/>
                <a:gd name="T19" fmla="*/ 28 h 106"/>
                <a:gd name="T20" fmla="*/ 32 w 162"/>
                <a:gd name="T21" fmla="*/ 30 h 106"/>
                <a:gd name="T22" fmla="*/ 34 w 162"/>
                <a:gd name="T23" fmla="*/ 35 h 106"/>
                <a:gd name="T24" fmla="*/ 37 w 162"/>
                <a:gd name="T25" fmla="*/ 37 h 106"/>
                <a:gd name="T26" fmla="*/ 39 w 162"/>
                <a:gd name="T27" fmla="*/ 38 h 106"/>
                <a:gd name="T28" fmla="*/ 42 w 162"/>
                <a:gd name="T29" fmla="*/ 36 h 106"/>
                <a:gd name="T30" fmla="*/ 41 w 162"/>
                <a:gd name="T31" fmla="*/ 30 h 106"/>
                <a:gd name="T32" fmla="*/ 0 w 162"/>
                <a:gd name="T33" fmla="*/ 11 h 106"/>
                <a:gd name="T34" fmla="*/ 14 w 162"/>
                <a:gd name="T35" fmla="*/ 57 h 106"/>
                <a:gd name="T36" fmla="*/ 22 w 162"/>
                <a:gd name="T37" fmla="*/ 55 h 106"/>
                <a:gd name="T38" fmla="*/ 11 w 162"/>
                <a:gd name="T39" fmla="*/ 20 h 106"/>
                <a:gd name="T40" fmla="*/ 13 w 162"/>
                <a:gd name="T41" fmla="*/ 18 h 106"/>
                <a:gd name="T42" fmla="*/ 13 w 162"/>
                <a:gd name="T43" fmla="*/ 16 h 106"/>
                <a:gd name="T44" fmla="*/ 48 w 162"/>
                <a:gd name="T45" fmla="*/ 8 h 106"/>
                <a:gd name="T46" fmla="*/ 47 w 162"/>
                <a:gd name="T47" fmla="*/ 0 h 106"/>
                <a:gd name="T48" fmla="*/ 0 w 162"/>
                <a:gd name="T49" fmla="*/ 11 h 106"/>
                <a:gd name="T50" fmla="*/ 101 w 162"/>
                <a:gd name="T51" fmla="*/ 65 h 106"/>
                <a:gd name="T52" fmla="*/ 97 w 162"/>
                <a:gd name="T53" fmla="*/ 63 h 106"/>
                <a:gd name="T54" fmla="*/ 92 w 162"/>
                <a:gd name="T55" fmla="*/ 64 h 106"/>
                <a:gd name="T56" fmla="*/ 93 w 162"/>
                <a:gd name="T57" fmla="*/ 70 h 106"/>
                <a:gd name="T58" fmla="*/ 97 w 162"/>
                <a:gd name="T59" fmla="*/ 72 h 106"/>
                <a:gd name="T60" fmla="*/ 99 w 162"/>
                <a:gd name="T61" fmla="*/ 72 h 106"/>
                <a:gd name="T62" fmla="*/ 102 w 162"/>
                <a:gd name="T63" fmla="*/ 70 h 106"/>
                <a:gd name="T64" fmla="*/ 101 w 162"/>
                <a:gd name="T65" fmla="*/ 65 h 106"/>
                <a:gd name="T66" fmla="*/ 159 w 162"/>
                <a:gd name="T67" fmla="*/ 99 h 106"/>
                <a:gd name="T68" fmla="*/ 157 w 162"/>
                <a:gd name="T69" fmla="*/ 98 h 106"/>
                <a:gd name="T70" fmla="*/ 152 w 162"/>
                <a:gd name="T71" fmla="*/ 99 h 106"/>
                <a:gd name="T72" fmla="*/ 153 w 162"/>
                <a:gd name="T73" fmla="*/ 105 h 106"/>
                <a:gd name="T74" fmla="*/ 155 w 162"/>
                <a:gd name="T75" fmla="*/ 106 h 106"/>
                <a:gd name="T76" fmla="*/ 157 w 162"/>
                <a:gd name="T77" fmla="*/ 106 h 106"/>
                <a:gd name="T78" fmla="*/ 160 w 162"/>
                <a:gd name="T79" fmla="*/ 104 h 106"/>
                <a:gd name="T80" fmla="*/ 159 w 162"/>
                <a:gd name="T81" fmla="*/ 99 h 106"/>
                <a:gd name="T82" fmla="*/ 131 w 162"/>
                <a:gd name="T83" fmla="*/ 82 h 106"/>
                <a:gd name="T84" fmla="*/ 127 w 162"/>
                <a:gd name="T85" fmla="*/ 80 h 106"/>
                <a:gd name="T86" fmla="*/ 122 w 162"/>
                <a:gd name="T87" fmla="*/ 82 h 106"/>
                <a:gd name="T88" fmla="*/ 123 w 162"/>
                <a:gd name="T89" fmla="*/ 87 h 106"/>
                <a:gd name="T90" fmla="*/ 127 w 162"/>
                <a:gd name="T91" fmla="*/ 89 h 106"/>
                <a:gd name="T92" fmla="*/ 129 w 162"/>
                <a:gd name="T93" fmla="*/ 90 h 106"/>
                <a:gd name="T94" fmla="*/ 132 w 162"/>
                <a:gd name="T95" fmla="*/ 88 h 106"/>
                <a:gd name="T96" fmla="*/ 131 w 162"/>
                <a:gd name="T97" fmla="*/ 82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62" h="106">
                  <a:moveTo>
                    <a:pt x="72" y="53"/>
                  </a:moveTo>
                  <a:cubicBezTo>
                    <a:pt x="72" y="54"/>
                    <a:pt x="70" y="55"/>
                    <a:pt x="69" y="55"/>
                  </a:cubicBezTo>
                  <a:cubicBezTo>
                    <a:pt x="68" y="55"/>
                    <a:pt x="68" y="55"/>
                    <a:pt x="67" y="54"/>
                  </a:cubicBezTo>
                  <a:cubicBezTo>
                    <a:pt x="64" y="53"/>
                    <a:pt x="64" y="53"/>
                    <a:pt x="64" y="53"/>
                  </a:cubicBezTo>
                  <a:cubicBezTo>
                    <a:pt x="62" y="51"/>
                    <a:pt x="61" y="49"/>
                    <a:pt x="62" y="47"/>
                  </a:cubicBezTo>
                  <a:cubicBezTo>
                    <a:pt x="63" y="45"/>
                    <a:pt x="66" y="44"/>
                    <a:pt x="68" y="46"/>
                  </a:cubicBezTo>
                  <a:cubicBezTo>
                    <a:pt x="71" y="48"/>
                    <a:pt x="71" y="48"/>
                    <a:pt x="71" y="48"/>
                  </a:cubicBezTo>
                  <a:cubicBezTo>
                    <a:pt x="73" y="49"/>
                    <a:pt x="73" y="51"/>
                    <a:pt x="72" y="53"/>
                  </a:cubicBezTo>
                  <a:close/>
                  <a:moveTo>
                    <a:pt x="41" y="30"/>
                  </a:moveTo>
                  <a:cubicBezTo>
                    <a:pt x="38" y="28"/>
                    <a:pt x="38" y="28"/>
                    <a:pt x="38" y="28"/>
                  </a:cubicBezTo>
                  <a:cubicBezTo>
                    <a:pt x="36" y="27"/>
                    <a:pt x="33" y="28"/>
                    <a:pt x="32" y="30"/>
                  </a:cubicBezTo>
                  <a:cubicBezTo>
                    <a:pt x="31" y="32"/>
                    <a:pt x="32" y="34"/>
                    <a:pt x="34" y="35"/>
                  </a:cubicBezTo>
                  <a:cubicBezTo>
                    <a:pt x="37" y="37"/>
                    <a:pt x="37" y="37"/>
                    <a:pt x="37" y="37"/>
                  </a:cubicBezTo>
                  <a:cubicBezTo>
                    <a:pt x="38" y="37"/>
                    <a:pt x="38" y="38"/>
                    <a:pt x="39" y="38"/>
                  </a:cubicBezTo>
                  <a:cubicBezTo>
                    <a:pt x="40" y="38"/>
                    <a:pt x="42" y="37"/>
                    <a:pt x="42" y="36"/>
                  </a:cubicBezTo>
                  <a:cubicBezTo>
                    <a:pt x="44" y="34"/>
                    <a:pt x="43" y="31"/>
                    <a:pt x="41" y="30"/>
                  </a:cubicBezTo>
                  <a:close/>
                  <a:moveTo>
                    <a:pt x="0" y="11"/>
                  </a:moveTo>
                  <a:cubicBezTo>
                    <a:pt x="14" y="57"/>
                    <a:pt x="14" y="57"/>
                    <a:pt x="14" y="57"/>
                  </a:cubicBezTo>
                  <a:cubicBezTo>
                    <a:pt x="22" y="55"/>
                    <a:pt x="22" y="55"/>
                    <a:pt x="22" y="55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2" y="19"/>
                    <a:pt x="12" y="19"/>
                    <a:pt x="13" y="18"/>
                  </a:cubicBezTo>
                  <a:cubicBezTo>
                    <a:pt x="13" y="18"/>
                    <a:pt x="13" y="17"/>
                    <a:pt x="13" y="16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7" y="0"/>
                    <a:pt x="47" y="0"/>
                    <a:pt x="47" y="0"/>
                  </a:cubicBezTo>
                  <a:lnTo>
                    <a:pt x="0" y="11"/>
                  </a:lnTo>
                  <a:close/>
                  <a:moveTo>
                    <a:pt x="101" y="65"/>
                  </a:moveTo>
                  <a:cubicBezTo>
                    <a:pt x="97" y="63"/>
                    <a:pt x="97" y="63"/>
                    <a:pt x="97" y="63"/>
                  </a:cubicBezTo>
                  <a:cubicBezTo>
                    <a:pt x="96" y="62"/>
                    <a:pt x="93" y="63"/>
                    <a:pt x="92" y="64"/>
                  </a:cubicBezTo>
                  <a:cubicBezTo>
                    <a:pt x="91" y="66"/>
                    <a:pt x="92" y="69"/>
                    <a:pt x="93" y="70"/>
                  </a:cubicBezTo>
                  <a:cubicBezTo>
                    <a:pt x="97" y="72"/>
                    <a:pt x="97" y="72"/>
                    <a:pt x="97" y="72"/>
                  </a:cubicBezTo>
                  <a:cubicBezTo>
                    <a:pt x="97" y="72"/>
                    <a:pt x="98" y="72"/>
                    <a:pt x="99" y="72"/>
                  </a:cubicBezTo>
                  <a:cubicBezTo>
                    <a:pt x="100" y="72"/>
                    <a:pt x="102" y="72"/>
                    <a:pt x="102" y="70"/>
                  </a:cubicBezTo>
                  <a:cubicBezTo>
                    <a:pt x="103" y="68"/>
                    <a:pt x="103" y="66"/>
                    <a:pt x="101" y="65"/>
                  </a:cubicBezTo>
                  <a:close/>
                  <a:moveTo>
                    <a:pt x="159" y="99"/>
                  </a:moveTo>
                  <a:cubicBezTo>
                    <a:pt x="157" y="98"/>
                    <a:pt x="157" y="98"/>
                    <a:pt x="157" y="98"/>
                  </a:cubicBezTo>
                  <a:cubicBezTo>
                    <a:pt x="155" y="97"/>
                    <a:pt x="153" y="97"/>
                    <a:pt x="152" y="99"/>
                  </a:cubicBezTo>
                  <a:cubicBezTo>
                    <a:pt x="151" y="101"/>
                    <a:pt x="151" y="104"/>
                    <a:pt x="153" y="105"/>
                  </a:cubicBezTo>
                  <a:cubicBezTo>
                    <a:pt x="155" y="106"/>
                    <a:pt x="155" y="106"/>
                    <a:pt x="155" y="106"/>
                  </a:cubicBezTo>
                  <a:cubicBezTo>
                    <a:pt x="156" y="106"/>
                    <a:pt x="156" y="106"/>
                    <a:pt x="157" y="106"/>
                  </a:cubicBezTo>
                  <a:cubicBezTo>
                    <a:pt x="158" y="106"/>
                    <a:pt x="160" y="105"/>
                    <a:pt x="160" y="104"/>
                  </a:cubicBezTo>
                  <a:cubicBezTo>
                    <a:pt x="162" y="102"/>
                    <a:pt x="161" y="100"/>
                    <a:pt x="159" y="99"/>
                  </a:cubicBezTo>
                  <a:close/>
                  <a:moveTo>
                    <a:pt x="131" y="82"/>
                  </a:moveTo>
                  <a:cubicBezTo>
                    <a:pt x="127" y="80"/>
                    <a:pt x="127" y="80"/>
                    <a:pt x="127" y="80"/>
                  </a:cubicBezTo>
                  <a:cubicBezTo>
                    <a:pt x="125" y="79"/>
                    <a:pt x="123" y="80"/>
                    <a:pt x="122" y="82"/>
                  </a:cubicBezTo>
                  <a:cubicBezTo>
                    <a:pt x="121" y="84"/>
                    <a:pt x="121" y="86"/>
                    <a:pt x="123" y="87"/>
                  </a:cubicBezTo>
                  <a:cubicBezTo>
                    <a:pt x="127" y="89"/>
                    <a:pt x="127" y="89"/>
                    <a:pt x="127" y="89"/>
                  </a:cubicBezTo>
                  <a:cubicBezTo>
                    <a:pt x="127" y="90"/>
                    <a:pt x="128" y="90"/>
                    <a:pt x="129" y="90"/>
                  </a:cubicBezTo>
                  <a:cubicBezTo>
                    <a:pt x="130" y="90"/>
                    <a:pt x="131" y="89"/>
                    <a:pt x="132" y="88"/>
                  </a:cubicBezTo>
                  <a:cubicBezTo>
                    <a:pt x="133" y="86"/>
                    <a:pt x="133" y="83"/>
                    <a:pt x="131" y="82"/>
                  </a:cubicBezTo>
                  <a:close/>
                </a:path>
              </a:pathLst>
            </a:custGeom>
            <a:solidFill>
              <a:srgbClr val="44546A">
                <a:lumMod val="20000"/>
                <a:lumOff val="8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195" name="Freeform 721"/>
            <p:cNvSpPr>
              <a:spLocks noEditPoints="1"/>
            </p:cNvSpPr>
            <p:nvPr/>
          </p:nvSpPr>
          <p:spPr bwMode="auto">
            <a:xfrm>
              <a:off x="2374440" y="2633815"/>
              <a:ext cx="333427" cy="218117"/>
            </a:xfrm>
            <a:custGeom>
              <a:avLst/>
              <a:gdLst>
                <a:gd name="T0" fmla="*/ 10 w 162"/>
                <a:gd name="T1" fmla="*/ 7 h 106"/>
                <a:gd name="T2" fmla="*/ 7 w 162"/>
                <a:gd name="T3" fmla="*/ 9 h 106"/>
                <a:gd name="T4" fmla="*/ 5 w 162"/>
                <a:gd name="T5" fmla="*/ 9 h 106"/>
                <a:gd name="T6" fmla="*/ 3 w 162"/>
                <a:gd name="T7" fmla="*/ 8 h 106"/>
                <a:gd name="T8" fmla="*/ 2 w 162"/>
                <a:gd name="T9" fmla="*/ 2 h 106"/>
                <a:gd name="T10" fmla="*/ 7 w 162"/>
                <a:gd name="T11" fmla="*/ 1 h 106"/>
                <a:gd name="T12" fmla="*/ 9 w 162"/>
                <a:gd name="T13" fmla="*/ 2 h 106"/>
                <a:gd name="T14" fmla="*/ 10 w 162"/>
                <a:gd name="T15" fmla="*/ 7 h 106"/>
                <a:gd name="T16" fmla="*/ 121 w 162"/>
                <a:gd name="T17" fmla="*/ 76 h 106"/>
                <a:gd name="T18" fmla="*/ 124 w 162"/>
                <a:gd name="T19" fmla="*/ 78 h 106"/>
                <a:gd name="T20" fmla="*/ 126 w 162"/>
                <a:gd name="T21" fmla="*/ 79 h 106"/>
                <a:gd name="T22" fmla="*/ 130 w 162"/>
                <a:gd name="T23" fmla="*/ 77 h 106"/>
                <a:gd name="T24" fmla="*/ 128 w 162"/>
                <a:gd name="T25" fmla="*/ 71 h 106"/>
                <a:gd name="T26" fmla="*/ 125 w 162"/>
                <a:gd name="T27" fmla="*/ 69 h 106"/>
                <a:gd name="T28" fmla="*/ 120 w 162"/>
                <a:gd name="T29" fmla="*/ 71 h 106"/>
                <a:gd name="T30" fmla="*/ 121 w 162"/>
                <a:gd name="T31" fmla="*/ 76 h 106"/>
                <a:gd name="T32" fmla="*/ 39 w 162"/>
                <a:gd name="T33" fmla="*/ 19 h 106"/>
                <a:gd name="T34" fmla="*/ 35 w 162"/>
                <a:gd name="T35" fmla="*/ 17 h 106"/>
                <a:gd name="T36" fmla="*/ 30 w 162"/>
                <a:gd name="T37" fmla="*/ 19 h 106"/>
                <a:gd name="T38" fmla="*/ 31 w 162"/>
                <a:gd name="T39" fmla="*/ 24 h 106"/>
                <a:gd name="T40" fmla="*/ 35 w 162"/>
                <a:gd name="T41" fmla="*/ 26 h 106"/>
                <a:gd name="T42" fmla="*/ 37 w 162"/>
                <a:gd name="T43" fmla="*/ 27 h 106"/>
                <a:gd name="T44" fmla="*/ 40 w 162"/>
                <a:gd name="T45" fmla="*/ 25 h 106"/>
                <a:gd name="T46" fmla="*/ 39 w 162"/>
                <a:gd name="T47" fmla="*/ 19 h 106"/>
                <a:gd name="T48" fmla="*/ 98 w 162"/>
                <a:gd name="T49" fmla="*/ 54 h 106"/>
                <a:gd name="T50" fmla="*/ 95 w 162"/>
                <a:gd name="T51" fmla="*/ 52 h 106"/>
                <a:gd name="T52" fmla="*/ 90 w 162"/>
                <a:gd name="T53" fmla="*/ 54 h 106"/>
                <a:gd name="T54" fmla="*/ 91 w 162"/>
                <a:gd name="T55" fmla="*/ 59 h 106"/>
                <a:gd name="T56" fmla="*/ 94 w 162"/>
                <a:gd name="T57" fmla="*/ 61 h 106"/>
                <a:gd name="T58" fmla="*/ 96 w 162"/>
                <a:gd name="T59" fmla="*/ 61 h 106"/>
                <a:gd name="T60" fmla="*/ 100 w 162"/>
                <a:gd name="T61" fmla="*/ 59 h 106"/>
                <a:gd name="T62" fmla="*/ 98 w 162"/>
                <a:gd name="T63" fmla="*/ 54 h 106"/>
                <a:gd name="T64" fmla="*/ 148 w 162"/>
                <a:gd name="T65" fmla="*/ 50 h 106"/>
                <a:gd name="T66" fmla="*/ 140 w 162"/>
                <a:gd name="T67" fmla="*/ 52 h 106"/>
                <a:gd name="T68" fmla="*/ 151 w 162"/>
                <a:gd name="T69" fmla="*/ 87 h 106"/>
                <a:gd name="T70" fmla="*/ 149 w 162"/>
                <a:gd name="T71" fmla="*/ 88 h 106"/>
                <a:gd name="T72" fmla="*/ 149 w 162"/>
                <a:gd name="T73" fmla="*/ 90 h 106"/>
                <a:gd name="T74" fmla="*/ 114 w 162"/>
                <a:gd name="T75" fmla="*/ 98 h 106"/>
                <a:gd name="T76" fmla="*/ 115 w 162"/>
                <a:gd name="T77" fmla="*/ 106 h 106"/>
                <a:gd name="T78" fmla="*/ 162 w 162"/>
                <a:gd name="T79" fmla="*/ 96 h 106"/>
                <a:gd name="T80" fmla="*/ 148 w 162"/>
                <a:gd name="T81" fmla="*/ 50 h 106"/>
                <a:gd name="T82" fmla="*/ 69 w 162"/>
                <a:gd name="T83" fmla="*/ 37 h 106"/>
                <a:gd name="T84" fmla="*/ 65 w 162"/>
                <a:gd name="T85" fmla="*/ 35 h 106"/>
                <a:gd name="T86" fmla="*/ 60 w 162"/>
                <a:gd name="T87" fmla="*/ 36 h 106"/>
                <a:gd name="T88" fmla="*/ 61 w 162"/>
                <a:gd name="T89" fmla="*/ 42 h 106"/>
                <a:gd name="T90" fmla="*/ 65 w 162"/>
                <a:gd name="T91" fmla="*/ 44 h 106"/>
                <a:gd name="T92" fmla="*/ 67 w 162"/>
                <a:gd name="T93" fmla="*/ 44 h 106"/>
                <a:gd name="T94" fmla="*/ 70 w 162"/>
                <a:gd name="T95" fmla="*/ 42 h 106"/>
                <a:gd name="T96" fmla="*/ 69 w 162"/>
                <a:gd name="T97" fmla="*/ 37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62" h="106">
                  <a:moveTo>
                    <a:pt x="10" y="7"/>
                  </a:moveTo>
                  <a:cubicBezTo>
                    <a:pt x="9" y="9"/>
                    <a:pt x="8" y="9"/>
                    <a:pt x="7" y="9"/>
                  </a:cubicBezTo>
                  <a:cubicBezTo>
                    <a:pt x="6" y="9"/>
                    <a:pt x="5" y="9"/>
                    <a:pt x="5" y="9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1" y="7"/>
                    <a:pt x="0" y="4"/>
                    <a:pt x="2" y="2"/>
                  </a:cubicBezTo>
                  <a:cubicBezTo>
                    <a:pt x="3" y="0"/>
                    <a:pt x="5" y="0"/>
                    <a:pt x="7" y="1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11" y="3"/>
                    <a:pt x="11" y="5"/>
                    <a:pt x="10" y="7"/>
                  </a:cubicBezTo>
                  <a:close/>
                  <a:moveTo>
                    <a:pt x="121" y="76"/>
                  </a:moveTo>
                  <a:cubicBezTo>
                    <a:pt x="124" y="78"/>
                    <a:pt x="124" y="78"/>
                    <a:pt x="124" y="78"/>
                  </a:cubicBezTo>
                  <a:cubicBezTo>
                    <a:pt x="125" y="79"/>
                    <a:pt x="126" y="79"/>
                    <a:pt x="126" y="79"/>
                  </a:cubicBezTo>
                  <a:cubicBezTo>
                    <a:pt x="128" y="79"/>
                    <a:pt x="129" y="78"/>
                    <a:pt x="130" y="77"/>
                  </a:cubicBezTo>
                  <a:cubicBezTo>
                    <a:pt x="131" y="75"/>
                    <a:pt x="130" y="72"/>
                    <a:pt x="128" y="71"/>
                  </a:cubicBezTo>
                  <a:cubicBezTo>
                    <a:pt x="125" y="69"/>
                    <a:pt x="125" y="69"/>
                    <a:pt x="125" y="69"/>
                  </a:cubicBezTo>
                  <a:cubicBezTo>
                    <a:pt x="123" y="68"/>
                    <a:pt x="121" y="69"/>
                    <a:pt x="120" y="71"/>
                  </a:cubicBezTo>
                  <a:cubicBezTo>
                    <a:pt x="118" y="73"/>
                    <a:pt x="119" y="75"/>
                    <a:pt x="121" y="76"/>
                  </a:cubicBezTo>
                  <a:close/>
                  <a:moveTo>
                    <a:pt x="39" y="19"/>
                  </a:moveTo>
                  <a:cubicBezTo>
                    <a:pt x="35" y="17"/>
                    <a:pt x="35" y="17"/>
                    <a:pt x="35" y="17"/>
                  </a:cubicBezTo>
                  <a:cubicBezTo>
                    <a:pt x="33" y="16"/>
                    <a:pt x="31" y="17"/>
                    <a:pt x="30" y="19"/>
                  </a:cubicBezTo>
                  <a:cubicBezTo>
                    <a:pt x="29" y="21"/>
                    <a:pt x="29" y="23"/>
                    <a:pt x="31" y="24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6" y="27"/>
                    <a:pt x="37" y="27"/>
                  </a:cubicBezTo>
                  <a:cubicBezTo>
                    <a:pt x="38" y="27"/>
                    <a:pt x="39" y="26"/>
                    <a:pt x="40" y="25"/>
                  </a:cubicBezTo>
                  <a:cubicBezTo>
                    <a:pt x="41" y="23"/>
                    <a:pt x="41" y="20"/>
                    <a:pt x="39" y="19"/>
                  </a:cubicBezTo>
                  <a:close/>
                  <a:moveTo>
                    <a:pt x="98" y="54"/>
                  </a:moveTo>
                  <a:cubicBezTo>
                    <a:pt x="95" y="52"/>
                    <a:pt x="95" y="52"/>
                    <a:pt x="95" y="52"/>
                  </a:cubicBezTo>
                  <a:cubicBezTo>
                    <a:pt x="93" y="51"/>
                    <a:pt x="91" y="52"/>
                    <a:pt x="90" y="54"/>
                  </a:cubicBezTo>
                  <a:cubicBezTo>
                    <a:pt x="89" y="55"/>
                    <a:pt x="89" y="58"/>
                    <a:pt x="91" y="59"/>
                  </a:cubicBezTo>
                  <a:cubicBezTo>
                    <a:pt x="94" y="61"/>
                    <a:pt x="94" y="61"/>
                    <a:pt x="94" y="61"/>
                  </a:cubicBezTo>
                  <a:cubicBezTo>
                    <a:pt x="95" y="61"/>
                    <a:pt x="96" y="61"/>
                    <a:pt x="96" y="61"/>
                  </a:cubicBezTo>
                  <a:cubicBezTo>
                    <a:pt x="98" y="61"/>
                    <a:pt x="99" y="61"/>
                    <a:pt x="100" y="59"/>
                  </a:cubicBezTo>
                  <a:cubicBezTo>
                    <a:pt x="101" y="58"/>
                    <a:pt x="100" y="55"/>
                    <a:pt x="98" y="54"/>
                  </a:cubicBezTo>
                  <a:close/>
                  <a:moveTo>
                    <a:pt x="148" y="50"/>
                  </a:moveTo>
                  <a:cubicBezTo>
                    <a:pt x="140" y="52"/>
                    <a:pt x="140" y="52"/>
                    <a:pt x="140" y="52"/>
                  </a:cubicBezTo>
                  <a:cubicBezTo>
                    <a:pt x="151" y="87"/>
                    <a:pt x="151" y="87"/>
                    <a:pt x="151" y="87"/>
                  </a:cubicBezTo>
                  <a:cubicBezTo>
                    <a:pt x="150" y="87"/>
                    <a:pt x="150" y="88"/>
                    <a:pt x="149" y="88"/>
                  </a:cubicBezTo>
                  <a:cubicBezTo>
                    <a:pt x="149" y="89"/>
                    <a:pt x="149" y="90"/>
                    <a:pt x="149" y="90"/>
                  </a:cubicBezTo>
                  <a:cubicBezTo>
                    <a:pt x="114" y="98"/>
                    <a:pt x="114" y="98"/>
                    <a:pt x="114" y="98"/>
                  </a:cubicBezTo>
                  <a:cubicBezTo>
                    <a:pt x="115" y="106"/>
                    <a:pt x="115" y="106"/>
                    <a:pt x="115" y="106"/>
                  </a:cubicBezTo>
                  <a:cubicBezTo>
                    <a:pt x="162" y="96"/>
                    <a:pt x="162" y="96"/>
                    <a:pt x="162" y="96"/>
                  </a:cubicBezTo>
                  <a:lnTo>
                    <a:pt x="148" y="50"/>
                  </a:lnTo>
                  <a:close/>
                  <a:moveTo>
                    <a:pt x="69" y="37"/>
                  </a:moveTo>
                  <a:cubicBezTo>
                    <a:pt x="65" y="35"/>
                    <a:pt x="65" y="35"/>
                    <a:pt x="65" y="35"/>
                  </a:cubicBezTo>
                  <a:cubicBezTo>
                    <a:pt x="63" y="34"/>
                    <a:pt x="61" y="34"/>
                    <a:pt x="60" y="36"/>
                  </a:cubicBezTo>
                  <a:cubicBezTo>
                    <a:pt x="59" y="38"/>
                    <a:pt x="59" y="41"/>
                    <a:pt x="61" y="42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44"/>
                    <a:pt x="66" y="44"/>
                    <a:pt x="67" y="44"/>
                  </a:cubicBezTo>
                  <a:cubicBezTo>
                    <a:pt x="68" y="44"/>
                    <a:pt x="69" y="43"/>
                    <a:pt x="70" y="42"/>
                  </a:cubicBezTo>
                  <a:cubicBezTo>
                    <a:pt x="71" y="40"/>
                    <a:pt x="70" y="38"/>
                    <a:pt x="69" y="37"/>
                  </a:cubicBezTo>
                  <a:close/>
                </a:path>
              </a:pathLst>
            </a:custGeom>
            <a:solidFill>
              <a:srgbClr val="44546A">
                <a:lumMod val="20000"/>
                <a:lumOff val="8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196" name="Freeform 722"/>
            <p:cNvSpPr>
              <a:spLocks noEditPoints="1"/>
            </p:cNvSpPr>
            <p:nvPr/>
          </p:nvSpPr>
          <p:spPr bwMode="auto">
            <a:xfrm>
              <a:off x="1336650" y="2633815"/>
              <a:ext cx="332037" cy="218117"/>
            </a:xfrm>
            <a:custGeom>
              <a:avLst/>
              <a:gdLst>
                <a:gd name="T0" fmla="*/ 13 w 162"/>
                <a:gd name="T1" fmla="*/ 90 h 106"/>
                <a:gd name="T2" fmla="*/ 48 w 162"/>
                <a:gd name="T3" fmla="*/ 98 h 106"/>
                <a:gd name="T4" fmla="*/ 47 w 162"/>
                <a:gd name="T5" fmla="*/ 106 h 106"/>
                <a:gd name="T6" fmla="*/ 0 w 162"/>
                <a:gd name="T7" fmla="*/ 96 h 106"/>
                <a:gd name="T8" fmla="*/ 14 w 162"/>
                <a:gd name="T9" fmla="*/ 50 h 106"/>
                <a:gd name="T10" fmla="*/ 22 w 162"/>
                <a:gd name="T11" fmla="*/ 52 h 106"/>
                <a:gd name="T12" fmla="*/ 11 w 162"/>
                <a:gd name="T13" fmla="*/ 87 h 106"/>
                <a:gd name="T14" fmla="*/ 13 w 162"/>
                <a:gd name="T15" fmla="*/ 88 h 106"/>
                <a:gd name="T16" fmla="*/ 13 w 162"/>
                <a:gd name="T17" fmla="*/ 90 h 106"/>
                <a:gd name="T18" fmla="*/ 36 w 162"/>
                <a:gd name="T19" fmla="*/ 79 h 106"/>
                <a:gd name="T20" fmla="*/ 38 w 162"/>
                <a:gd name="T21" fmla="*/ 78 h 106"/>
                <a:gd name="T22" fmla="*/ 41 w 162"/>
                <a:gd name="T23" fmla="*/ 76 h 106"/>
                <a:gd name="T24" fmla="*/ 42 w 162"/>
                <a:gd name="T25" fmla="*/ 71 h 106"/>
                <a:gd name="T26" fmla="*/ 37 w 162"/>
                <a:gd name="T27" fmla="*/ 69 h 106"/>
                <a:gd name="T28" fmla="*/ 34 w 162"/>
                <a:gd name="T29" fmla="*/ 71 h 106"/>
                <a:gd name="T30" fmla="*/ 32 w 162"/>
                <a:gd name="T31" fmla="*/ 77 h 106"/>
                <a:gd name="T32" fmla="*/ 36 w 162"/>
                <a:gd name="T33" fmla="*/ 79 h 106"/>
                <a:gd name="T34" fmla="*/ 67 w 162"/>
                <a:gd name="T35" fmla="*/ 52 h 106"/>
                <a:gd name="T36" fmla="*/ 64 w 162"/>
                <a:gd name="T37" fmla="*/ 54 h 106"/>
                <a:gd name="T38" fmla="*/ 62 w 162"/>
                <a:gd name="T39" fmla="*/ 59 h 106"/>
                <a:gd name="T40" fmla="*/ 66 w 162"/>
                <a:gd name="T41" fmla="*/ 61 h 106"/>
                <a:gd name="T42" fmla="*/ 68 w 162"/>
                <a:gd name="T43" fmla="*/ 61 h 106"/>
                <a:gd name="T44" fmla="*/ 71 w 162"/>
                <a:gd name="T45" fmla="*/ 59 h 106"/>
                <a:gd name="T46" fmla="*/ 72 w 162"/>
                <a:gd name="T47" fmla="*/ 54 h 106"/>
                <a:gd name="T48" fmla="*/ 67 w 162"/>
                <a:gd name="T49" fmla="*/ 52 h 106"/>
                <a:gd name="T50" fmla="*/ 160 w 162"/>
                <a:gd name="T51" fmla="*/ 2 h 106"/>
                <a:gd name="T52" fmla="*/ 155 w 162"/>
                <a:gd name="T53" fmla="*/ 1 h 106"/>
                <a:gd name="T54" fmla="*/ 153 w 162"/>
                <a:gd name="T55" fmla="*/ 2 h 106"/>
                <a:gd name="T56" fmla="*/ 152 w 162"/>
                <a:gd name="T57" fmla="*/ 7 h 106"/>
                <a:gd name="T58" fmla="*/ 155 w 162"/>
                <a:gd name="T59" fmla="*/ 9 h 106"/>
                <a:gd name="T60" fmla="*/ 157 w 162"/>
                <a:gd name="T61" fmla="*/ 9 h 106"/>
                <a:gd name="T62" fmla="*/ 159 w 162"/>
                <a:gd name="T63" fmla="*/ 8 h 106"/>
                <a:gd name="T64" fmla="*/ 160 w 162"/>
                <a:gd name="T65" fmla="*/ 2 h 106"/>
                <a:gd name="T66" fmla="*/ 127 w 162"/>
                <a:gd name="T67" fmla="*/ 17 h 106"/>
                <a:gd name="T68" fmla="*/ 123 w 162"/>
                <a:gd name="T69" fmla="*/ 19 h 106"/>
                <a:gd name="T70" fmla="*/ 122 w 162"/>
                <a:gd name="T71" fmla="*/ 25 h 106"/>
                <a:gd name="T72" fmla="*/ 125 w 162"/>
                <a:gd name="T73" fmla="*/ 27 h 106"/>
                <a:gd name="T74" fmla="*/ 127 w 162"/>
                <a:gd name="T75" fmla="*/ 26 h 106"/>
                <a:gd name="T76" fmla="*/ 131 w 162"/>
                <a:gd name="T77" fmla="*/ 24 h 106"/>
                <a:gd name="T78" fmla="*/ 132 w 162"/>
                <a:gd name="T79" fmla="*/ 19 h 106"/>
                <a:gd name="T80" fmla="*/ 127 w 162"/>
                <a:gd name="T81" fmla="*/ 17 h 106"/>
                <a:gd name="T82" fmla="*/ 97 w 162"/>
                <a:gd name="T83" fmla="*/ 35 h 106"/>
                <a:gd name="T84" fmla="*/ 93 w 162"/>
                <a:gd name="T85" fmla="*/ 37 h 106"/>
                <a:gd name="T86" fmla="*/ 92 w 162"/>
                <a:gd name="T87" fmla="*/ 42 h 106"/>
                <a:gd name="T88" fmla="*/ 95 w 162"/>
                <a:gd name="T89" fmla="*/ 44 h 106"/>
                <a:gd name="T90" fmla="*/ 97 w 162"/>
                <a:gd name="T91" fmla="*/ 44 h 106"/>
                <a:gd name="T92" fmla="*/ 101 w 162"/>
                <a:gd name="T93" fmla="*/ 42 h 106"/>
                <a:gd name="T94" fmla="*/ 102 w 162"/>
                <a:gd name="T95" fmla="*/ 36 h 106"/>
                <a:gd name="T96" fmla="*/ 97 w 162"/>
                <a:gd name="T97" fmla="*/ 35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62" h="106">
                  <a:moveTo>
                    <a:pt x="13" y="90"/>
                  </a:moveTo>
                  <a:cubicBezTo>
                    <a:pt x="48" y="98"/>
                    <a:pt x="48" y="98"/>
                    <a:pt x="48" y="98"/>
                  </a:cubicBezTo>
                  <a:cubicBezTo>
                    <a:pt x="47" y="106"/>
                    <a:pt x="47" y="106"/>
                    <a:pt x="47" y="10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22" y="52"/>
                    <a:pt x="22" y="52"/>
                    <a:pt x="22" y="52"/>
                  </a:cubicBezTo>
                  <a:cubicBezTo>
                    <a:pt x="11" y="87"/>
                    <a:pt x="11" y="87"/>
                    <a:pt x="11" y="87"/>
                  </a:cubicBezTo>
                  <a:cubicBezTo>
                    <a:pt x="12" y="87"/>
                    <a:pt x="12" y="88"/>
                    <a:pt x="13" y="88"/>
                  </a:cubicBezTo>
                  <a:cubicBezTo>
                    <a:pt x="13" y="89"/>
                    <a:pt x="13" y="90"/>
                    <a:pt x="13" y="90"/>
                  </a:cubicBezTo>
                  <a:close/>
                  <a:moveTo>
                    <a:pt x="36" y="79"/>
                  </a:moveTo>
                  <a:cubicBezTo>
                    <a:pt x="36" y="79"/>
                    <a:pt x="37" y="79"/>
                    <a:pt x="38" y="78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3" y="75"/>
                    <a:pt x="44" y="73"/>
                    <a:pt x="42" y="71"/>
                  </a:cubicBezTo>
                  <a:cubicBezTo>
                    <a:pt x="41" y="69"/>
                    <a:pt x="39" y="68"/>
                    <a:pt x="37" y="69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2" y="72"/>
                    <a:pt x="31" y="75"/>
                    <a:pt x="32" y="77"/>
                  </a:cubicBezTo>
                  <a:cubicBezTo>
                    <a:pt x="33" y="78"/>
                    <a:pt x="34" y="79"/>
                    <a:pt x="36" y="79"/>
                  </a:cubicBezTo>
                  <a:close/>
                  <a:moveTo>
                    <a:pt x="67" y="52"/>
                  </a:moveTo>
                  <a:cubicBezTo>
                    <a:pt x="64" y="54"/>
                    <a:pt x="64" y="54"/>
                    <a:pt x="64" y="54"/>
                  </a:cubicBezTo>
                  <a:cubicBezTo>
                    <a:pt x="62" y="55"/>
                    <a:pt x="61" y="58"/>
                    <a:pt x="62" y="59"/>
                  </a:cubicBezTo>
                  <a:cubicBezTo>
                    <a:pt x="63" y="61"/>
                    <a:pt x="64" y="61"/>
                    <a:pt x="66" y="61"/>
                  </a:cubicBezTo>
                  <a:cubicBezTo>
                    <a:pt x="66" y="61"/>
                    <a:pt x="67" y="61"/>
                    <a:pt x="68" y="61"/>
                  </a:cubicBezTo>
                  <a:cubicBezTo>
                    <a:pt x="71" y="59"/>
                    <a:pt x="71" y="59"/>
                    <a:pt x="71" y="59"/>
                  </a:cubicBezTo>
                  <a:cubicBezTo>
                    <a:pt x="73" y="58"/>
                    <a:pt x="73" y="55"/>
                    <a:pt x="72" y="54"/>
                  </a:cubicBezTo>
                  <a:cubicBezTo>
                    <a:pt x="71" y="52"/>
                    <a:pt x="69" y="51"/>
                    <a:pt x="67" y="52"/>
                  </a:cubicBezTo>
                  <a:close/>
                  <a:moveTo>
                    <a:pt x="160" y="2"/>
                  </a:moveTo>
                  <a:cubicBezTo>
                    <a:pt x="159" y="0"/>
                    <a:pt x="157" y="0"/>
                    <a:pt x="155" y="1"/>
                  </a:cubicBezTo>
                  <a:cubicBezTo>
                    <a:pt x="153" y="2"/>
                    <a:pt x="153" y="2"/>
                    <a:pt x="153" y="2"/>
                  </a:cubicBezTo>
                  <a:cubicBezTo>
                    <a:pt x="151" y="3"/>
                    <a:pt x="151" y="5"/>
                    <a:pt x="152" y="7"/>
                  </a:cubicBezTo>
                  <a:cubicBezTo>
                    <a:pt x="153" y="9"/>
                    <a:pt x="154" y="9"/>
                    <a:pt x="155" y="9"/>
                  </a:cubicBezTo>
                  <a:cubicBezTo>
                    <a:pt x="156" y="9"/>
                    <a:pt x="157" y="9"/>
                    <a:pt x="157" y="9"/>
                  </a:cubicBezTo>
                  <a:cubicBezTo>
                    <a:pt x="159" y="8"/>
                    <a:pt x="159" y="8"/>
                    <a:pt x="159" y="8"/>
                  </a:cubicBezTo>
                  <a:cubicBezTo>
                    <a:pt x="161" y="7"/>
                    <a:pt x="162" y="4"/>
                    <a:pt x="160" y="2"/>
                  </a:cubicBezTo>
                  <a:close/>
                  <a:moveTo>
                    <a:pt x="127" y="17"/>
                  </a:moveTo>
                  <a:cubicBezTo>
                    <a:pt x="123" y="19"/>
                    <a:pt x="123" y="19"/>
                    <a:pt x="123" y="19"/>
                  </a:cubicBezTo>
                  <a:cubicBezTo>
                    <a:pt x="121" y="20"/>
                    <a:pt x="121" y="23"/>
                    <a:pt x="122" y="25"/>
                  </a:cubicBezTo>
                  <a:cubicBezTo>
                    <a:pt x="123" y="26"/>
                    <a:pt x="124" y="27"/>
                    <a:pt x="125" y="27"/>
                  </a:cubicBezTo>
                  <a:cubicBezTo>
                    <a:pt x="126" y="27"/>
                    <a:pt x="127" y="27"/>
                    <a:pt x="127" y="26"/>
                  </a:cubicBezTo>
                  <a:cubicBezTo>
                    <a:pt x="131" y="24"/>
                    <a:pt x="131" y="24"/>
                    <a:pt x="131" y="24"/>
                  </a:cubicBezTo>
                  <a:cubicBezTo>
                    <a:pt x="133" y="23"/>
                    <a:pt x="133" y="21"/>
                    <a:pt x="132" y="19"/>
                  </a:cubicBezTo>
                  <a:cubicBezTo>
                    <a:pt x="131" y="17"/>
                    <a:pt x="129" y="16"/>
                    <a:pt x="127" y="17"/>
                  </a:cubicBezTo>
                  <a:close/>
                  <a:moveTo>
                    <a:pt x="97" y="35"/>
                  </a:moveTo>
                  <a:cubicBezTo>
                    <a:pt x="93" y="37"/>
                    <a:pt x="93" y="37"/>
                    <a:pt x="93" y="37"/>
                  </a:cubicBezTo>
                  <a:cubicBezTo>
                    <a:pt x="92" y="38"/>
                    <a:pt x="91" y="40"/>
                    <a:pt x="92" y="42"/>
                  </a:cubicBezTo>
                  <a:cubicBezTo>
                    <a:pt x="93" y="43"/>
                    <a:pt x="94" y="44"/>
                    <a:pt x="95" y="44"/>
                  </a:cubicBezTo>
                  <a:cubicBezTo>
                    <a:pt x="96" y="44"/>
                    <a:pt x="97" y="44"/>
                    <a:pt x="97" y="44"/>
                  </a:cubicBezTo>
                  <a:cubicBezTo>
                    <a:pt x="101" y="42"/>
                    <a:pt x="101" y="42"/>
                    <a:pt x="101" y="42"/>
                  </a:cubicBezTo>
                  <a:cubicBezTo>
                    <a:pt x="103" y="41"/>
                    <a:pt x="103" y="38"/>
                    <a:pt x="102" y="36"/>
                  </a:cubicBezTo>
                  <a:cubicBezTo>
                    <a:pt x="101" y="34"/>
                    <a:pt x="99" y="34"/>
                    <a:pt x="97" y="35"/>
                  </a:cubicBezTo>
                  <a:close/>
                </a:path>
              </a:pathLst>
            </a:custGeom>
            <a:solidFill>
              <a:srgbClr val="44546A">
                <a:lumMod val="20000"/>
                <a:lumOff val="8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grpSp>
          <p:nvGrpSpPr>
            <p:cNvPr id="197" name="Group 196"/>
            <p:cNvGrpSpPr/>
            <p:nvPr/>
          </p:nvGrpSpPr>
          <p:grpSpPr>
            <a:xfrm>
              <a:off x="862906" y="4698282"/>
              <a:ext cx="2315925" cy="1339263"/>
              <a:chOff x="1198186" y="4698282"/>
              <a:chExt cx="2315925" cy="1339263"/>
            </a:xfrm>
          </p:grpSpPr>
          <p:sp>
            <p:nvSpPr>
              <p:cNvPr id="214" name="Freeform 723"/>
              <p:cNvSpPr>
                <a:spLocks/>
              </p:cNvSpPr>
              <p:nvPr/>
            </p:nvSpPr>
            <p:spPr bwMode="auto">
              <a:xfrm>
                <a:off x="1198186" y="5980585"/>
                <a:ext cx="2315925" cy="56960"/>
              </a:xfrm>
              <a:custGeom>
                <a:avLst/>
                <a:gdLst>
                  <a:gd name="T0" fmla="*/ 587 w 1129"/>
                  <a:gd name="T1" fmla="*/ 0 h 28"/>
                  <a:gd name="T2" fmla="*/ 0 w 1129"/>
                  <a:gd name="T3" fmla="*/ 0 h 28"/>
                  <a:gd name="T4" fmla="*/ 58 w 1129"/>
                  <a:gd name="T5" fmla="*/ 28 h 28"/>
                  <a:gd name="T6" fmla="*/ 587 w 1129"/>
                  <a:gd name="T7" fmla="*/ 28 h 28"/>
                  <a:gd name="T8" fmla="*/ 1072 w 1129"/>
                  <a:gd name="T9" fmla="*/ 28 h 28"/>
                  <a:gd name="T10" fmla="*/ 1129 w 1129"/>
                  <a:gd name="T11" fmla="*/ 0 h 28"/>
                  <a:gd name="T12" fmla="*/ 587 w 1129"/>
                  <a:gd name="T13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29" h="28">
                    <a:moveTo>
                      <a:pt x="58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28"/>
                      <a:pt x="58" y="28"/>
                    </a:cubicBezTo>
                    <a:cubicBezTo>
                      <a:pt x="587" y="28"/>
                      <a:pt x="587" y="28"/>
                      <a:pt x="587" y="28"/>
                    </a:cubicBezTo>
                    <a:cubicBezTo>
                      <a:pt x="1072" y="28"/>
                      <a:pt x="1072" y="28"/>
                      <a:pt x="1072" y="28"/>
                    </a:cubicBezTo>
                    <a:cubicBezTo>
                      <a:pt x="1129" y="28"/>
                      <a:pt x="1129" y="0"/>
                      <a:pt x="1129" y="0"/>
                    </a:cubicBezTo>
                    <a:lnTo>
                      <a:pt x="587" y="0"/>
                    </a:lnTo>
                    <a:close/>
                  </a:path>
                </a:pathLst>
              </a:custGeom>
              <a:solidFill>
                <a:srgbClr val="44546A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15" name="Freeform 724"/>
              <p:cNvSpPr>
                <a:spLocks/>
              </p:cNvSpPr>
              <p:nvPr/>
            </p:nvSpPr>
            <p:spPr bwMode="auto">
              <a:xfrm>
                <a:off x="1459370" y="4698282"/>
                <a:ext cx="1794946" cy="1251739"/>
              </a:xfrm>
              <a:custGeom>
                <a:avLst/>
                <a:gdLst>
                  <a:gd name="T0" fmla="*/ 875 w 875"/>
                  <a:gd name="T1" fmla="*/ 611 h 611"/>
                  <a:gd name="T2" fmla="*/ 875 w 875"/>
                  <a:gd name="T3" fmla="*/ 30 h 611"/>
                  <a:gd name="T4" fmla="*/ 846 w 875"/>
                  <a:gd name="T5" fmla="*/ 0 h 611"/>
                  <a:gd name="T6" fmla="*/ 30 w 875"/>
                  <a:gd name="T7" fmla="*/ 0 h 611"/>
                  <a:gd name="T8" fmla="*/ 0 w 875"/>
                  <a:gd name="T9" fmla="*/ 30 h 611"/>
                  <a:gd name="T10" fmla="*/ 0 w 875"/>
                  <a:gd name="T11" fmla="*/ 611 h 611"/>
                  <a:gd name="T12" fmla="*/ 875 w 875"/>
                  <a:gd name="T13" fmla="*/ 611 h 6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75" h="611">
                    <a:moveTo>
                      <a:pt x="875" y="611"/>
                    </a:moveTo>
                    <a:cubicBezTo>
                      <a:pt x="875" y="30"/>
                      <a:pt x="875" y="30"/>
                      <a:pt x="875" y="30"/>
                    </a:cubicBezTo>
                    <a:cubicBezTo>
                      <a:pt x="875" y="13"/>
                      <a:pt x="862" y="0"/>
                      <a:pt x="846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14" y="0"/>
                      <a:pt x="0" y="13"/>
                      <a:pt x="0" y="30"/>
                    </a:cubicBezTo>
                    <a:cubicBezTo>
                      <a:pt x="0" y="611"/>
                      <a:pt x="0" y="611"/>
                      <a:pt x="0" y="611"/>
                    </a:cubicBezTo>
                    <a:cubicBezTo>
                      <a:pt x="875" y="611"/>
                      <a:pt x="875" y="611"/>
                      <a:pt x="875" y="611"/>
                    </a:cubicBezTo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16" name="Freeform 725"/>
              <p:cNvSpPr>
                <a:spLocks/>
              </p:cNvSpPr>
              <p:nvPr/>
            </p:nvSpPr>
            <p:spPr bwMode="auto">
              <a:xfrm>
                <a:off x="1477431" y="4714953"/>
                <a:ext cx="1760214" cy="1235068"/>
              </a:xfrm>
              <a:custGeom>
                <a:avLst/>
                <a:gdLst>
                  <a:gd name="T0" fmla="*/ 858 w 858"/>
                  <a:gd name="T1" fmla="*/ 603 h 603"/>
                  <a:gd name="T2" fmla="*/ 858 w 858"/>
                  <a:gd name="T3" fmla="*/ 29 h 603"/>
                  <a:gd name="T4" fmla="*/ 829 w 858"/>
                  <a:gd name="T5" fmla="*/ 0 h 603"/>
                  <a:gd name="T6" fmla="*/ 29 w 858"/>
                  <a:gd name="T7" fmla="*/ 0 h 603"/>
                  <a:gd name="T8" fmla="*/ 0 w 858"/>
                  <a:gd name="T9" fmla="*/ 29 h 603"/>
                  <a:gd name="T10" fmla="*/ 0 w 858"/>
                  <a:gd name="T11" fmla="*/ 603 h 603"/>
                  <a:gd name="T12" fmla="*/ 858 w 858"/>
                  <a:gd name="T13" fmla="*/ 603 h 6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58" h="603">
                    <a:moveTo>
                      <a:pt x="858" y="603"/>
                    </a:moveTo>
                    <a:cubicBezTo>
                      <a:pt x="858" y="29"/>
                      <a:pt x="858" y="29"/>
                      <a:pt x="858" y="29"/>
                    </a:cubicBezTo>
                    <a:cubicBezTo>
                      <a:pt x="858" y="13"/>
                      <a:pt x="845" y="0"/>
                      <a:pt x="829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13" y="0"/>
                      <a:pt x="0" y="13"/>
                      <a:pt x="0" y="29"/>
                    </a:cubicBezTo>
                    <a:cubicBezTo>
                      <a:pt x="0" y="603"/>
                      <a:pt x="0" y="603"/>
                      <a:pt x="0" y="603"/>
                    </a:cubicBezTo>
                    <a:cubicBezTo>
                      <a:pt x="858" y="603"/>
                      <a:pt x="858" y="603"/>
                      <a:pt x="858" y="603"/>
                    </a:cubicBezTo>
                  </a:path>
                </a:pathLst>
              </a:custGeom>
              <a:solidFill>
                <a:srgbClr val="44546A">
                  <a:lumMod val="7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17" name="Rectangle 726"/>
              <p:cNvSpPr>
                <a:spLocks noChangeArrowheads="1"/>
              </p:cNvSpPr>
              <p:nvPr/>
            </p:nvSpPr>
            <p:spPr bwMode="auto">
              <a:xfrm>
                <a:off x="1567734" y="4814981"/>
                <a:ext cx="1579608" cy="1039179"/>
              </a:xfrm>
              <a:prstGeom prst="rect">
                <a:avLst/>
              </a:prstGeom>
              <a:solidFill>
                <a:srgbClr val="2580B7">
                  <a:lumMod val="60000"/>
                  <a:lumOff val="4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18" name="Rectangle 727"/>
              <p:cNvSpPr>
                <a:spLocks noChangeArrowheads="1"/>
              </p:cNvSpPr>
              <p:nvPr/>
            </p:nvSpPr>
            <p:spPr bwMode="auto">
              <a:xfrm>
                <a:off x="1567734" y="4814981"/>
                <a:ext cx="1579608" cy="10391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19" name="Freeform 728"/>
              <p:cNvSpPr>
                <a:spLocks/>
              </p:cNvSpPr>
              <p:nvPr/>
            </p:nvSpPr>
            <p:spPr bwMode="auto">
              <a:xfrm>
                <a:off x="1198186" y="5920846"/>
                <a:ext cx="2315925" cy="76410"/>
              </a:xfrm>
              <a:custGeom>
                <a:avLst/>
                <a:gdLst>
                  <a:gd name="T0" fmla="*/ 1129 w 1129"/>
                  <a:gd name="T1" fmla="*/ 29 h 37"/>
                  <a:gd name="T2" fmla="*/ 1122 w 1129"/>
                  <a:gd name="T3" fmla="*/ 37 h 37"/>
                  <a:gd name="T4" fmla="*/ 8 w 1129"/>
                  <a:gd name="T5" fmla="*/ 37 h 37"/>
                  <a:gd name="T6" fmla="*/ 0 w 1129"/>
                  <a:gd name="T7" fmla="*/ 29 h 37"/>
                  <a:gd name="T8" fmla="*/ 0 w 1129"/>
                  <a:gd name="T9" fmla="*/ 7 h 37"/>
                  <a:gd name="T10" fmla="*/ 8 w 1129"/>
                  <a:gd name="T11" fmla="*/ 0 h 37"/>
                  <a:gd name="T12" fmla="*/ 1122 w 1129"/>
                  <a:gd name="T13" fmla="*/ 0 h 37"/>
                  <a:gd name="T14" fmla="*/ 1129 w 1129"/>
                  <a:gd name="T15" fmla="*/ 7 h 37"/>
                  <a:gd name="T16" fmla="*/ 1129 w 1129"/>
                  <a:gd name="T17" fmla="*/ 29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29" h="37">
                    <a:moveTo>
                      <a:pt x="1129" y="29"/>
                    </a:moveTo>
                    <a:cubicBezTo>
                      <a:pt x="1129" y="34"/>
                      <a:pt x="1126" y="37"/>
                      <a:pt x="1122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4" y="37"/>
                      <a:pt x="0" y="34"/>
                      <a:pt x="0" y="29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1122" y="0"/>
                      <a:pt x="1122" y="0"/>
                      <a:pt x="1122" y="0"/>
                    </a:cubicBezTo>
                    <a:cubicBezTo>
                      <a:pt x="1126" y="0"/>
                      <a:pt x="1129" y="3"/>
                      <a:pt x="1129" y="7"/>
                    </a:cubicBezTo>
                    <a:lnTo>
                      <a:pt x="1129" y="29"/>
                    </a:lnTo>
                    <a:close/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20" name="Freeform 729"/>
              <p:cNvSpPr>
                <a:spLocks/>
              </p:cNvSpPr>
              <p:nvPr/>
            </p:nvSpPr>
            <p:spPr bwMode="auto">
              <a:xfrm>
                <a:off x="2180405" y="5920846"/>
                <a:ext cx="352876" cy="25007"/>
              </a:xfrm>
              <a:custGeom>
                <a:avLst/>
                <a:gdLst>
                  <a:gd name="T0" fmla="*/ 86 w 172"/>
                  <a:gd name="T1" fmla="*/ 0 h 12"/>
                  <a:gd name="T2" fmla="*/ 0 w 172"/>
                  <a:gd name="T3" fmla="*/ 0 h 12"/>
                  <a:gd name="T4" fmla="*/ 14 w 172"/>
                  <a:gd name="T5" fmla="*/ 12 h 12"/>
                  <a:gd name="T6" fmla="*/ 86 w 172"/>
                  <a:gd name="T7" fmla="*/ 12 h 12"/>
                  <a:gd name="T8" fmla="*/ 157 w 172"/>
                  <a:gd name="T9" fmla="*/ 12 h 12"/>
                  <a:gd name="T10" fmla="*/ 172 w 172"/>
                  <a:gd name="T11" fmla="*/ 0 h 12"/>
                  <a:gd name="T12" fmla="*/ 86 w 172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2" h="12">
                    <a:moveTo>
                      <a:pt x="86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12"/>
                      <a:pt x="14" y="12"/>
                    </a:cubicBezTo>
                    <a:cubicBezTo>
                      <a:pt x="28" y="12"/>
                      <a:pt x="86" y="12"/>
                      <a:pt x="86" y="12"/>
                    </a:cubicBezTo>
                    <a:cubicBezTo>
                      <a:pt x="86" y="12"/>
                      <a:pt x="143" y="12"/>
                      <a:pt x="157" y="12"/>
                    </a:cubicBezTo>
                    <a:cubicBezTo>
                      <a:pt x="170" y="12"/>
                      <a:pt x="172" y="0"/>
                      <a:pt x="172" y="0"/>
                    </a:cubicBezTo>
                    <a:lnTo>
                      <a:pt x="86" y="0"/>
                    </a:lnTo>
                    <a:close/>
                  </a:path>
                </a:pathLst>
              </a:custGeom>
              <a:solidFill>
                <a:srgbClr val="44546A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21" name="Rectangle 730"/>
              <p:cNvSpPr>
                <a:spLocks noChangeArrowheads="1"/>
              </p:cNvSpPr>
              <p:nvPr/>
            </p:nvSpPr>
            <p:spPr bwMode="auto">
              <a:xfrm>
                <a:off x="1567734" y="4814981"/>
                <a:ext cx="1579608" cy="52793"/>
              </a:xfrm>
              <a:prstGeom prst="rect">
                <a:avLst/>
              </a:prstGeom>
              <a:solidFill>
                <a:srgbClr val="EBEB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22" name="Rectangle 731"/>
              <p:cNvSpPr>
                <a:spLocks noChangeArrowheads="1"/>
              </p:cNvSpPr>
              <p:nvPr/>
            </p:nvSpPr>
            <p:spPr bwMode="auto">
              <a:xfrm>
                <a:off x="1567734" y="4814981"/>
                <a:ext cx="1579608" cy="527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23" name="Freeform 732"/>
              <p:cNvSpPr>
                <a:spLocks/>
              </p:cNvSpPr>
              <p:nvPr/>
            </p:nvSpPr>
            <p:spPr bwMode="auto">
              <a:xfrm>
                <a:off x="2988965" y="4927512"/>
                <a:ext cx="76410" cy="73632"/>
              </a:xfrm>
              <a:custGeom>
                <a:avLst/>
                <a:gdLst>
                  <a:gd name="T0" fmla="*/ 37 w 37"/>
                  <a:gd name="T1" fmla="*/ 31 h 36"/>
                  <a:gd name="T2" fmla="*/ 33 w 37"/>
                  <a:gd name="T3" fmla="*/ 36 h 36"/>
                  <a:gd name="T4" fmla="*/ 5 w 37"/>
                  <a:gd name="T5" fmla="*/ 36 h 36"/>
                  <a:gd name="T6" fmla="*/ 0 w 37"/>
                  <a:gd name="T7" fmla="*/ 31 h 36"/>
                  <a:gd name="T8" fmla="*/ 0 w 37"/>
                  <a:gd name="T9" fmla="*/ 5 h 36"/>
                  <a:gd name="T10" fmla="*/ 5 w 37"/>
                  <a:gd name="T11" fmla="*/ 0 h 36"/>
                  <a:gd name="T12" fmla="*/ 33 w 37"/>
                  <a:gd name="T13" fmla="*/ 0 h 36"/>
                  <a:gd name="T14" fmla="*/ 37 w 37"/>
                  <a:gd name="T15" fmla="*/ 5 h 36"/>
                  <a:gd name="T16" fmla="*/ 37 w 37"/>
                  <a:gd name="T17" fmla="*/ 3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7" h="36">
                    <a:moveTo>
                      <a:pt x="37" y="31"/>
                    </a:moveTo>
                    <a:cubicBezTo>
                      <a:pt x="37" y="33"/>
                      <a:pt x="35" y="36"/>
                      <a:pt x="33" y="36"/>
                    </a:cubicBezTo>
                    <a:cubicBezTo>
                      <a:pt x="5" y="36"/>
                      <a:pt x="5" y="36"/>
                      <a:pt x="5" y="36"/>
                    </a:cubicBezTo>
                    <a:cubicBezTo>
                      <a:pt x="2" y="36"/>
                      <a:pt x="0" y="33"/>
                      <a:pt x="0" y="31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5" y="0"/>
                      <a:pt x="37" y="2"/>
                      <a:pt x="37" y="5"/>
                    </a:cubicBezTo>
                    <a:lnTo>
                      <a:pt x="37" y="31"/>
                    </a:lnTo>
                    <a:close/>
                  </a:path>
                </a:pathLst>
              </a:custGeom>
              <a:solidFill>
                <a:srgbClr val="4F4F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24" name="Freeform 733"/>
              <p:cNvSpPr>
                <a:spLocks/>
              </p:cNvSpPr>
              <p:nvPr/>
            </p:nvSpPr>
            <p:spPr bwMode="auto">
              <a:xfrm>
                <a:off x="2988965" y="5049769"/>
                <a:ext cx="76410" cy="59739"/>
              </a:xfrm>
              <a:custGeom>
                <a:avLst/>
                <a:gdLst>
                  <a:gd name="T0" fmla="*/ 35 w 37"/>
                  <a:gd name="T1" fmla="*/ 5 h 29"/>
                  <a:gd name="T2" fmla="*/ 17 w 37"/>
                  <a:gd name="T3" fmla="*/ 5 h 29"/>
                  <a:gd name="T4" fmla="*/ 17 w 37"/>
                  <a:gd name="T5" fmla="*/ 2 h 29"/>
                  <a:gd name="T6" fmla="*/ 15 w 37"/>
                  <a:gd name="T7" fmla="*/ 0 h 29"/>
                  <a:gd name="T8" fmla="*/ 3 w 37"/>
                  <a:gd name="T9" fmla="*/ 0 h 29"/>
                  <a:gd name="T10" fmla="*/ 0 w 37"/>
                  <a:gd name="T11" fmla="*/ 2 h 29"/>
                  <a:gd name="T12" fmla="*/ 0 w 37"/>
                  <a:gd name="T13" fmla="*/ 7 h 29"/>
                  <a:gd name="T14" fmla="*/ 0 w 37"/>
                  <a:gd name="T15" fmla="*/ 12 h 29"/>
                  <a:gd name="T16" fmla="*/ 0 w 37"/>
                  <a:gd name="T17" fmla="*/ 26 h 29"/>
                  <a:gd name="T18" fmla="*/ 3 w 37"/>
                  <a:gd name="T19" fmla="*/ 29 h 29"/>
                  <a:gd name="T20" fmla="*/ 35 w 37"/>
                  <a:gd name="T21" fmla="*/ 29 h 29"/>
                  <a:gd name="T22" fmla="*/ 37 w 37"/>
                  <a:gd name="T23" fmla="*/ 26 h 29"/>
                  <a:gd name="T24" fmla="*/ 37 w 37"/>
                  <a:gd name="T25" fmla="*/ 7 h 29"/>
                  <a:gd name="T26" fmla="*/ 35 w 37"/>
                  <a:gd name="T27" fmla="*/ 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7" h="29">
                    <a:moveTo>
                      <a:pt x="35" y="5"/>
                    </a:moveTo>
                    <a:cubicBezTo>
                      <a:pt x="17" y="5"/>
                      <a:pt x="17" y="5"/>
                      <a:pt x="17" y="5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1"/>
                      <a:pt x="16" y="0"/>
                      <a:pt x="1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8"/>
                      <a:pt x="1" y="29"/>
                      <a:pt x="3" y="29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6" y="29"/>
                      <a:pt x="37" y="28"/>
                      <a:pt x="37" y="26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6"/>
                      <a:pt x="36" y="5"/>
                      <a:pt x="35" y="5"/>
                    </a:cubicBezTo>
                    <a:close/>
                  </a:path>
                </a:pathLst>
              </a:custGeom>
              <a:solidFill>
                <a:srgbClr val="FFCF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25" name="Freeform 734"/>
              <p:cNvSpPr>
                <a:spLocks/>
              </p:cNvSpPr>
              <p:nvPr/>
            </p:nvSpPr>
            <p:spPr bwMode="auto">
              <a:xfrm>
                <a:off x="2988965" y="5148407"/>
                <a:ext cx="76410" cy="59739"/>
              </a:xfrm>
              <a:custGeom>
                <a:avLst/>
                <a:gdLst>
                  <a:gd name="T0" fmla="*/ 35 w 37"/>
                  <a:gd name="T1" fmla="*/ 5 h 29"/>
                  <a:gd name="T2" fmla="*/ 17 w 37"/>
                  <a:gd name="T3" fmla="*/ 5 h 29"/>
                  <a:gd name="T4" fmla="*/ 17 w 37"/>
                  <a:gd name="T5" fmla="*/ 2 h 29"/>
                  <a:gd name="T6" fmla="*/ 15 w 37"/>
                  <a:gd name="T7" fmla="*/ 0 h 29"/>
                  <a:gd name="T8" fmla="*/ 3 w 37"/>
                  <a:gd name="T9" fmla="*/ 0 h 29"/>
                  <a:gd name="T10" fmla="*/ 0 w 37"/>
                  <a:gd name="T11" fmla="*/ 2 h 29"/>
                  <a:gd name="T12" fmla="*/ 0 w 37"/>
                  <a:gd name="T13" fmla="*/ 7 h 29"/>
                  <a:gd name="T14" fmla="*/ 0 w 37"/>
                  <a:gd name="T15" fmla="*/ 12 h 29"/>
                  <a:gd name="T16" fmla="*/ 0 w 37"/>
                  <a:gd name="T17" fmla="*/ 26 h 29"/>
                  <a:gd name="T18" fmla="*/ 3 w 37"/>
                  <a:gd name="T19" fmla="*/ 29 h 29"/>
                  <a:gd name="T20" fmla="*/ 35 w 37"/>
                  <a:gd name="T21" fmla="*/ 29 h 29"/>
                  <a:gd name="T22" fmla="*/ 37 w 37"/>
                  <a:gd name="T23" fmla="*/ 26 h 29"/>
                  <a:gd name="T24" fmla="*/ 37 w 37"/>
                  <a:gd name="T25" fmla="*/ 7 h 29"/>
                  <a:gd name="T26" fmla="*/ 35 w 37"/>
                  <a:gd name="T27" fmla="*/ 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7" h="29">
                    <a:moveTo>
                      <a:pt x="35" y="5"/>
                    </a:moveTo>
                    <a:cubicBezTo>
                      <a:pt x="17" y="5"/>
                      <a:pt x="17" y="5"/>
                      <a:pt x="17" y="5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1"/>
                      <a:pt x="16" y="0"/>
                      <a:pt x="1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8"/>
                      <a:pt x="1" y="29"/>
                      <a:pt x="3" y="29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6" y="29"/>
                      <a:pt x="37" y="28"/>
                      <a:pt x="37" y="26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6"/>
                      <a:pt x="36" y="5"/>
                      <a:pt x="35" y="5"/>
                    </a:cubicBezTo>
                    <a:close/>
                  </a:path>
                </a:pathLst>
              </a:custGeom>
              <a:solidFill>
                <a:srgbClr val="FFCF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26" name="Freeform 735"/>
              <p:cNvSpPr>
                <a:spLocks/>
              </p:cNvSpPr>
              <p:nvPr/>
            </p:nvSpPr>
            <p:spPr bwMode="auto">
              <a:xfrm>
                <a:off x="2988965" y="5238711"/>
                <a:ext cx="76410" cy="59739"/>
              </a:xfrm>
              <a:custGeom>
                <a:avLst/>
                <a:gdLst>
                  <a:gd name="T0" fmla="*/ 35 w 37"/>
                  <a:gd name="T1" fmla="*/ 5 h 29"/>
                  <a:gd name="T2" fmla="*/ 17 w 37"/>
                  <a:gd name="T3" fmla="*/ 5 h 29"/>
                  <a:gd name="T4" fmla="*/ 17 w 37"/>
                  <a:gd name="T5" fmla="*/ 3 h 29"/>
                  <a:gd name="T6" fmla="*/ 15 w 37"/>
                  <a:gd name="T7" fmla="*/ 0 h 29"/>
                  <a:gd name="T8" fmla="*/ 3 w 37"/>
                  <a:gd name="T9" fmla="*/ 0 h 29"/>
                  <a:gd name="T10" fmla="*/ 0 w 37"/>
                  <a:gd name="T11" fmla="*/ 3 h 29"/>
                  <a:gd name="T12" fmla="*/ 0 w 37"/>
                  <a:gd name="T13" fmla="*/ 8 h 29"/>
                  <a:gd name="T14" fmla="*/ 0 w 37"/>
                  <a:gd name="T15" fmla="*/ 12 h 29"/>
                  <a:gd name="T16" fmla="*/ 0 w 37"/>
                  <a:gd name="T17" fmla="*/ 27 h 29"/>
                  <a:gd name="T18" fmla="*/ 3 w 37"/>
                  <a:gd name="T19" fmla="*/ 29 h 29"/>
                  <a:gd name="T20" fmla="*/ 35 w 37"/>
                  <a:gd name="T21" fmla="*/ 29 h 29"/>
                  <a:gd name="T22" fmla="*/ 37 w 37"/>
                  <a:gd name="T23" fmla="*/ 27 h 29"/>
                  <a:gd name="T24" fmla="*/ 37 w 37"/>
                  <a:gd name="T25" fmla="*/ 8 h 29"/>
                  <a:gd name="T26" fmla="*/ 35 w 37"/>
                  <a:gd name="T27" fmla="*/ 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7" h="29">
                    <a:moveTo>
                      <a:pt x="35" y="5"/>
                    </a:moveTo>
                    <a:cubicBezTo>
                      <a:pt x="17" y="5"/>
                      <a:pt x="17" y="5"/>
                      <a:pt x="17" y="5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1"/>
                      <a:pt x="16" y="0"/>
                      <a:pt x="1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8"/>
                      <a:pt x="1" y="29"/>
                      <a:pt x="3" y="29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6" y="29"/>
                      <a:pt x="37" y="28"/>
                      <a:pt x="37" y="2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6"/>
                      <a:pt x="36" y="5"/>
                      <a:pt x="35" y="5"/>
                    </a:cubicBezTo>
                    <a:close/>
                  </a:path>
                </a:pathLst>
              </a:custGeom>
              <a:solidFill>
                <a:srgbClr val="FFCF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27" name="Freeform 736"/>
              <p:cNvSpPr>
                <a:spLocks/>
              </p:cNvSpPr>
              <p:nvPr/>
            </p:nvSpPr>
            <p:spPr bwMode="auto">
              <a:xfrm>
                <a:off x="2988965" y="5331792"/>
                <a:ext cx="76410" cy="58350"/>
              </a:xfrm>
              <a:custGeom>
                <a:avLst/>
                <a:gdLst>
                  <a:gd name="T0" fmla="*/ 35 w 37"/>
                  <a:gd name="T1" fmla="*/ 5 h 29"/>
                  <a:gd name="T2" fmla="*/ 17 w 37"/>
                  <a:gd name="T3" fmla="*/ 5 h 29"/>
                  <a:gd name="T4" fmla="*/ 17 w 37"/>
                  <a:gd name="T5" fmla="*/ 3 h 29"/>
                  <a:gd name="T6" fmla="*/ 15 w 37"/>
                  <a:gd name="T7" fmla="*/ 0 h 29"/>
                  <a:gd name="T8" fmla="*/ 3 w 37"/>
                  <a:gd name="T9" fmla="*/ 0 h 29"/>
                  <a:gd name="T10" fmla="*/ 0 w 37"/>
                  <a:gd name="T11" fmla="*/ 3 h 29"/>
                  <a:gd name="T12" fmla="*/ 0 w 37"/>
                  <a:gd name="T13" fmla="*/ 7 h 29"/>
                  <a:gd name="T14" fmla="*/ 0 w 37"/>
                  <a:gd name="T15" fmla="*/ 12 h 29"/>
                  <a:gd name="T16" fmla="*/ 0 w 37"/>
                  <a:gd name="T17" fmla="*/ 27 h 29"/>
                  <a:gd name="T18" fmla="*/ 3 w 37"/>
                  <a:gd name="T19" fmla="*/ 29 h 29"/>
                  <a:gd name="T20" fmla="*/ 35 w 37"/>
                  <a:gd name="T21" fmla="*/ 29 h 29"/>
                  <a:gd name="T22" fmla="*/ 37 w 37"/>
                  <a:gd name="T23" fmla="*/ 27 h 29"/>
                  <a:gd name="T24" fmla="*/ 37 w 37"/>
                  <a:gd name="T25" fmla="*/ 7 h 29"/>
                  <a:gd name="T26" fmla="*/ 35 w 37"/>
                  <a:gd name="T27" fmla="*/ 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7" h="29">
                    <a:moveTo>
                      <a:pt x="35" y="5"/>
                    </a:moveTo>
                    <a:cubicBezTo>
                      <a:pt x="17" y="5"/>
                      <a:pt x="17" y="5"/>
                      <a:pt x="17" y="5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1"/>
                      <a:pt x="16" y="0"/>
                      <a:pt x="1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8"/>
                      <a:pt x="1" y="29"/>
                      <a:pt x="3" y="29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6" y="29"/>
                      <a:pt x="37" y="28"/>
                      <a:pt x="37" y="2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6"/>
                      <a:pt x="36" y="5"/>
                      <a:pt x="35" y="5"/>
                    </a:cubicBezTo>
                    <a:close/>
                  </a:path>
                </a:pathLst>
              </a:custGeom>
              <a:solidFill>
                <a:srgbClr val="FFCF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28" name="Freeform 737"/>
              <p:cNvSpPr>
                <a:spLocks/>
              </p:cNvSpPr>
              <p:nvPr/>
            </p:nvSpPr>
            <p:spPr bwMode="auto">
              <a:xfrm>
                <a:off x="2988965" y="5423484"/>
                <a:ext cx="76410" cy="59739"/>
              </a:xfrm>
              <a:custGeom>
                <a:avLst/>
                <a:gdLst>
                  <a:gd name="T0" fmla="*/ 35 w 37"/>
                  <a:gd name="T1" fmla="*/ 4 h 29"/>
                  <a:gd name="T2" fmla="*/ 17 w 37"/>
                  <a:gd name="T3" fmla="*/ 4 h 29"/>
                  <a:gd name="T4" fmla="*/ 17 w 37"/>
                  <a:gd name="T5" fmla="*/ 2 h 29"/>
                  <a:gd name="T6" fmla="*/ 15 w 37"/>
                  <a:gd name="T7" fmla="*/ 0 h 29"/>
                  <a:gd name="T8" fmla="*/ 3 w 37"/>
                  <a:gd name="T9" fmla="*/ 0 h 29"/>
                  <a:gd name="T10" fmla="*/ 0 w 37"/>
                  <a:gd name="T11" fmla="*/ 2 h 29"/>
                  <a:gd name="T12" fmla="*/ 0 w 37"/>
                  <a:gd name="T13" fmla="*/ 7 h 29"/>
                  <a:gd name="T14" fmla="*/ 0 w 37"/>
                  <a:gd name="T15" fmla="*/ 12 h 29"/>
                  <a:gd name="T16" fmla="*/ 0 w 37"/>
                  <a:gd name="T17" fmla="*/ 26 h 29"/>
                  <a:gd name="T18" fmla="*/ 3 w 37"/>
                  <a:gd name="T19" fmla="*/ 29 h 29"/>
                  <a:gd name="T20" fmla="*/ 35 w 37"/>
                  <a:gd name="T21" fmla="*/ 29 h 29"/>
                  <a:gd name="T22" fmla="*/ 37 w 37"/>
                  <a:gd name="T23" fmla="*/ 26 h 29"/>
                  <a:gd name="T24" fmla="*/ 37 w 37"/>
                  <a:gd name="T25" fmla="*/ 7 h 29"/>
                  <a:gd name="T26" fmla="*/ 35 w 37"/>
                  <a:gd name="T27" fmla="*/ 4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7" h="29">
                    <a:moveTo>
                      <a:pt x="35" y="4"/>
                    </a:moveTo>
                    <a:cubicBezTo>
                      <a:pt x="17" y="4"/>
                      <a:pt x="17" y="4"/>
                      <a:pt x="17" y="4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1"/>
                      <a:pt x="16" y="0"/>
                      <a:pt x="1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7"/>
                      <a:pt x="1" y="29"/>
                      <a:pt x="3" y="29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6" y="29"/>
                      <a:pt x="37" y="27"/>
                      <a:pt x="37" y="26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5"/>
                      <a:pt x="36" y="4"/>
                      <a:pt x="35" y="4"/>
                    </a:cubicBezTo>
                    <a:close/>
                  </a:path>
                </a:pathLst>
              </a:custGeom>
              <a:solidFill>
                <a:srgbClr val="FFCF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29" name="Oval 738"/>
              <p:cNvSpPr>
                <a:spLocks noChangeArrowheads="1"/>
              </p:cNvSpPr>
              <p:nvPr/>
            </p:nvSpPr>
            <p:spPr bwMode="auto">
              <a:xfrm>
                <a:off x="1585795" y="4827484"/>
                <a:ext cx="29175" cy="30564"/>
              </a:xfrm>
              <a:prstGeom prst="ellipse">
                <a:avLst/>
              </a:pr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30" name="Freeform 739"/>
              <p:cNvSpPr>
                <a:spLocks/>
              </p:cNvSpPr>
              <p:nvPr/>
            </p:nvSpPr>
            <p:spPr bwMode="auto">
              <a:xfrm>
                <a:off x="1637198" y="4828874"/>
                <a:ext cx="119478" cy="25007"/>
              </a:xfrm>
              <a:custGeom>
                <a:avLst/>
                <a:gdLst>
                  <a:gd name="T0" fmla="*/ 52 w 58"/>
                  <a:gd name="T1" fmla="*/ 0 h 12"/>
                  <a:gd name="T2" fmla="*/ 6 w 58"/>
                  <a:gd name="T3" fmla="*/ 0 h 12"/>
                  <a:gd name="T4" fmla="*/ 0 w 58"/>
                  <a:gd name="T5" fmla="*/ 6 h 12"/>
                  <a:gd name="T6" fmla="*/ 6 w 58"/>
                  <a:gd name="T7" fmla="*/ 12 h 12"/>
                  <a:gd name="T8" fmla="*/ 52 w 58"/>
                  <a:gd name="T9" fmla="*/ 12 h 12"/>
                  <a:gd name="T10" fmla="*/ 58 w 58"/>
                  <a:gd name="T11" fmla="*/ 6 h 12"/>
                  <a:gd name="T12" fmla="*/ 52 w 58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8" h="12">
                    <a:moveTo>
                      <a:pt x="52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0"/>
                      <a:pt x="3" y="12"/>
                      <a:pt x="6" y="12"/>
                    </a:cubicBezTo>
                    <a:cubicBezTo>
                      <a:pt x="52" y="12"/>
                      <a:pt x="52" y="12"/>
                      <a:pt x="52" y="12"/>
                    </a:cubicBezTo>
                    <a:cubicBezTo>
                      <a:pt x="55" y="12"/>
                      <a:pt x="58" y="10"/>
                      <a:pt x="58" y="6"/>
                    </a:cubicBezTo>
                    <a:cubicBezTo>
                      <a:pt x="58" y="3"/>
                      <a:pt x="55" y="0"/>
                      <a:pt x="52" y="0"/>
                    </a:cubicBezTo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31" name="Freeform 740"/>
              <p:cNvSpPr>
                <a:spLocks/>
              </p:cNvSpPr>
              <p:nvPr/>
            </p:nvSpPr>
            <p:spPr bwMode="auto">
              <a:xfrm>
                <a:off x="1776126" y="4828874"/>
                <a:ext cx="118089" cy="25007"/>
              </a:xfrm>
              <a:custGeom>
                <a:avLst/>
                <a:gdLst>
                  <a:gd name="T0" fmla="*/ 51 w 57"/>
                  <a:gd name="T1" fmla="*/ 0 h 12"/>
                  <a:gd name="T2" fmla="*/ 6 w 57"/>
                  <a:gd name="T3" fmla="*/ 0 h 12"/>
                  <a:gd name="T4" fmla="*/ 0 w 57"/>
                  <a:gd name="T5" fmla="*/ 6 h 12"/>
                  <a:gd name="T6" fmla="*/ 6 w 57"/>
                  <a:gd name="T7" fmla="*/ 12 h 12"/>
                  <a:gd name="T8" fmla="*/ 51 w 57"/>
                  <a:gd name="T9" fmla="*/ 12 h 12"/>
                  <a:gd name="T10" fmla="*/ 57 w 57"/>
                  <a:gd name="T11" fmla="*/ 6 h 12"/>
                  <a:gd name="T12" fmla="*/ 51 w 57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" h="12">
                    <a:moveTo>
                      <a:pt x="51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2" y="0"/>
                      <a:pt x="0" y="3"/>
                      <a:pt x="0" y="6"/>
                    </a:cubicBezTo>
                    <a:cubicBezTo>
                      <a:pt x="0" y="10"/>
                      <a:pt x="2" y="12"/>
                      <a:pt x="6" y="12"/>
                    </a:cubicBezTo>
                    <a:cubicBezTo>
                      <a:pt x="51" y="12"/>
                      <a:pt x="51" y="12"/>
                      <a:pt x="51" y="12"/>
                    </a:cubicBezTo>
                    <a:cubicBezTo>
                      <a:pt x="54" y="12"/>
                      <a:pt x="57" y="10"/>
                      <a:pt x="57" y="6"/>
                    </a:cubicBezTo>
                    <a:cubicBezTo>
                      <a:pt x="57" y="3"/>
                      <a:pt x="54" y="0"/>
                      <a:pt x="51" y="0"/>
                    </a:cubicBezTo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32" name="Freeform 741"/>
              <p:cNvSpPr>
                <a:spLocks/>
              </p:cNvSpPr>
              <p:nvPr/>
            </p:nvSpPr>
            <p:spPr bwMode="auto">
              <a:xfrm>
                <a:off x="1913664" y="4828874"/>
                <a:ext cx="118089" cy="25007"/>
              </a:xfrm>
              <a:custGeom>
                <a:avLst/>
                <a:gdLst>
                  <a:gd name="T0" fmla="*/ 51 w 57"/>
                  <a:gd name="T1" fmla="*/ 0 h 12"/>
                  <a:gd name="T2" fmla="*/ 6 w 57"/>
                  <a:gd name="T3" fmla="*/ 0 h 12"/>
                  <a:gd name="T4" fmla="*/ 0 w 57"/>
                  <a:gd name="T5" fmla="*/ 6 h 12"/>
                  <a:gd name="T6" fmla="*/ 6 w 57"/>
                  <a:gd name="T7" fmla="*/ 12 h 12"/>
                  <a:gd name="T8" fmla="*/ 51 w 57"/>
                  <a:gd name="T9" fmla="*/ 12 h 12"/>
                  <a:gd name="T10" fmla="*/ 57 w 57"/>
                  <a:gd name="T11" fmla="*/ 6 h 12"/>
                  <a:gd name="T12" fmla="*/ 51 w 57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" h="12">
                    <a:moveTo>
                      <a:pt x="51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0"/>
                      <a:pt x="3" y="12"/>
                      <a:pt x="6" y="12"/>
                    </a:cubicBezTo>
                    <a:cubicBezTo>
                      <a:pt x="51" y="12"/>
                      <a:pt x="51" y="12"/>
                      <a:pt x="51" y="12"/>
                    </a:cubicBezTo>
                    <a:cubicBezTo>
                      <a:pt x="55" y="12"/>
                      <a:pt x="57" y="10"/>
                      <a:pt x="57" y="6"/>
                    </a:cubicBezTo>
                    <a:cubicBezTo>
                      <a:pt x="57" y="3"/>
                      <a:pt x="55" y="0"/>
                      <a:pt x="51" y="0"/>
                    </a:cubicBezTo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33" name="Freeform 742"/>
              <p:cNvSpPr>
                <a:spLocks/>
              </p:cNvSpPr>
              <p:nvPr/>
            </p:nvSpPr>
            <p:spPr bwMode="auto">
              <a:xfrm>
                <a:off x="2051203" y="4828874"/>
                <a:ext cx="119478" cy="25007"/>
              </a:xfrm>
              <a:custGeom>
                <a:avLst/>
                <a:gdLst>
                  <a:gd name="T0" fmla="*/ 52 w 58"/>
                  <a:gd name="T1" fmla="*/ 0 h 12"/>
                  <a:gd name="T2" fmla="*/ 6 w 58"/>
                  <a:gd name="T3" fmla="*/ 0 h 12"/>
                  <a:gd name="T4" fmla="*/ 0 w 58"/>
                  <a:gd name="T5" fmla="*/ 6 h 12"/>
                  <a:gd name="T6" fmla="*/ 6 w 58"/>
                  <a:gd name="T7" fmla="*/ 12 h 12"/>
                  <a:gd name="T8" fmla="*/ 52 w 58"/>
                  <a:gd name="T9" fmla="*/ 12 h 12"/>
                  <a:gd name="T10" fmla="*/ 58 w 58"/>
                  <a:gd name="T11" fmla="*/ 6 h 12"/>
                  <a:gd name="T12" fmla="*/ 52 w 58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8" h="12">
                    <a:moveTo>
                      <a:pt x="52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0"/>
                      <a:pt x="3" y="12"/>
                      <a:pt x="6" y="12"/>
                    </a:cubicBezTo>
                    <a:cubicBezTo>
                      <a:pt x="52" y="12"/>
                      <a:pt x="52" y="12"/>
                      <a:pt x="52" y="12"/>
                    </a:cubicBezTo>
                    <a:cubicBezTo>
                      <a:pt x="55" y="12"/>
                      <a:pt x="58" y="10"/>
                      <a:pt x="58" y="6"/>
                    </a:cubicBezTo>
                    <a:cubicBezTo>
                      <a:pt x="58" y="3"/>
                      <a:pt x="55" y="0"/>
                      <a:pt x="52" y="0"/>
                    </a:cubicBezTo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34" name="Freeform 743"/>
              <p:cNvSpPr>
                <a:spLocks/>
              </p:cNvSpPr>
              <p:nvPr/>
            </p:nvSpPr>
            <p:spPr bwMode="auto">
              <a:xfrm>
                <a:off x="2188741" y="4828874"/>
                <a:ext cx="111142" cy="25007"/>
              </a:xfrm>
              <a:custGeom>
                <a:avLst/>
                <a:gdLst>
                  <a:gd name="T0" fmla="*/ 30 w 54"/>
                  <a:gd name="T1" fmla="*/ 0 h 12"/>
                  <a:gd name="T2" fmla="*/ 6 w 54"/>
                  <a:gd name="T3" fmla="*/ 0 h 12"/>
                  <a:gd name="T4" fmla="*/ 0 w 54"/>
                  <a:gd name="T5" fmla="*/ 6 h 12"/>
                  <a:gd name="T6" fmla="*/ 6 w 54"/>
                  <a:gd name="T7" fmla="*/ 12 h 12"/>
                  <a:gd name="T8" fmla="*/ 52 w 54"/>
                  <a:gd name="T9" fmla="*/ 12 h 12"/>
                  <a:gd name="T10" fmla="*/ 54 w 54"/>
                  <a:gd name="T11" fmla="*/ 12 h 12"/>
                  <a:gd name="T12" fmla="*/ 30 w 54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" h="12">
                    <a:moveTo>
                      <a:pt x="30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0"/>
                      <a:pt x="3" y="12"/>
                      <a:pt x="6" y="12"/>
                    </a:cubicBezTo>
                    <a:cubicBezTo>
                      <a:pt x="52" y="12"/>
                      <a:pt x="52" y="12"/>
                      <a:pt x="52" y="12"/>
                    </a:cubicBezTo>
                    <a:cubicBezTo>
                      <a:pt x="52" y="12"/>
                      <a:pt x="53" y="12"/>
                      <a:pt x="54" y="12"/>
                    </a:cubicBezTo>
                    <a:cubicBezTo>
                      <a:pt x="45" y="8"/>
                      <a:pt x="38" y="4"/>
                      <a:pt x="30" y="0"/>
                    </a:cubicBezTo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35" name="Freeform 744"/>
              <p:cNvSpPr>
                <a:spLocks/>
              </p:cNvSpPr>
              <p:nvPr/>
            </p:nvSpPr>
            <p:spPr bwMode="auto">
              <a:xfrm>
                <a:off x="1676098" y="5077554"/>
                <a:ext cx="1083636" cy="657128"/>
              </a:xfrm>
              <a:custGeom>
                <a:avLst/>
                <a:gdLst>
                  <a:gd name="T0" fmla="*/ 528 w 528"/>
                  <a:gd name="T1" fmla="*/ 318 h 321"/>
                  <a:gd name="T2" fmla="*/ 524 w 528"/>
                  <a:gd name="T3" fmla="*/ 321 h 321"/>
                  <a:gd name="T4" fmla="*/ 3 w 528"/>
                  <a:gd name="T5" fmla="*/ 321 h 321"/>
                  <a:gd name="T6" fmla="*/ 0 w 528"/>
                  <a:gd name="T7" fmla="*/ 318 h 321"/>
                  <a:gd name="T8" fmla="*/ 0 w 528"/>
                  <a:gd name="T9" fmla="*/ 4 h 321"/>
                  <a:gd name="T10" fmla="*/ 3 w 528"/>
                  <a:gd name="T11" fmla="*/ 0 h 321"/>
                  <a:gd name="T12" fmla="*/ 524 w 528"/>
                  <a:gd name="T13" fmla="*/ 0 h 321"/>
                  <a:gd name="T14" fmla="*/ 528 w 528"/>
                  <a:gd name="T15" fmla="*/ 4 h 321"/>
                  <a:gd name="T16" fmla="*/ 528 w 528"/>
                  <a:gd name="T17" fmla="*/ 318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28" h="321">
                    <a:moveTo>
                      <a:pt x="528" y="318"/>
                    </a:moveTo>
                    <a:cubicBezTo>
                      <a:pt x="528" y="320"/>
                      <a:pt x="526" y="321"/>
                      <a:pt x="524" y="321"/>
                    </a:cubicBezTo>
                    <a:cubicBezTo>
                      <a:pt x="3" y="321"/>
                      <a:pt x="3" y="321"/>
                      <a:pt x="3" y="321"/>
                    </a:cubicBezTo>
                    <a:cubicBezTo>
                      <a:pt x="1" y="321"/>
                      <a:pt x="0" y="320"/>
                      <a:pt x="0" y="318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1" y="0"/>
                      <a:pt x="3" y="0"/>
                    </a:cubicBezTo>
                    <a:cubicBezTo>
                      <a:pt x="524" y="0"/>
                      <a:pt x="524" y="0"/>
                      <a:pt x="524" y="0"/>
                    </a:cubicBezTo>
                    <a:cubicBezTo>
                      <a:pt x="526" y="0"/>
                      <a:pt x="528" y="2"/>
                      <a:pt x="528" y="4"/>
                    </a:cubicBezTo>
                    <a:lnTo>
                      <a:pt x="528" y="318"/>
                    </a:lnTo>
                    <a:close/>
                  </a:path>
                </a:pathLst>
              </a:custGeom>
              <a:solidFill>
                <a:srgbClr val="44546A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36" name="Rectangle 745"/>
              <p:cNvSpPr>
                <a:spLocks noChangeArrowheads="1"/>
              </p:cNvSpPr>
              <p:nvPr/>
            </p:nvSpPr>
            <p:spPr bwMode="auto">
              <a:xfrm>
                <a:off x="1713608" y="5169247"/>
                <a:ext cx="1016951" cy="533483"/>
              </a:xfrm>
              <a:prstGeom prst="rect">
                <a:avLst/>
              </a:pr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37" name="Rectangle 746"/>
              <p:cNvSpPr>
                <a:spLocks noChangeArrowheads="1"/>
              </p:cNvSpPr>
              <p:nvPr/>
            </p:nvSpPr>
            <p:spPr bwMode="auto">
              <a:xfrm>
                <a:off x="1676098" y="5163690"/>
                <a:ext cx="1083636" cy="5557"/>
              </a:xfrm>
              <a:prstGeom prst="rect">
                <a:avLst/>
              </a:prstGeom>
              <a:solidFill>
                <a:srgbClr val="44546A">
                  <a:lumMod val="60000"/>
                  <a:lumOff val="4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38" name="Oval 747"/>
              <p:cNvSpPr>
                <a:spLocks noChangeArrowheads="1"/>
              </p:cNvSpPr>
              <p:nvPr/>
            </p:nvSpPr>
            <p:spPr bwMode="auto">
              <a:xfrm>
                <a:off x="1701105" y="5097004"/>
                <a:ext cx="30564" cy="33343"/>
              </a:xfrm>
              <a:prstGeom prst="ellipse">
                <a:avLst/>
              </a:prstGeom>
              <a:solidFill>
                <a:srgbClr val="C03B26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39" name="Oval 748"/>
              <p:cNvSpPr>
                <a:spLocks noChangeArrowheads="1"/>
              </p:cNvSpPr>
              <p:nvPr/>
            </p:nvSpPr>
            <p:spPr bwMode="auto">
              <a:xfrm>
                <a:off x="1753897" y="5097004"/>
                <a:ext cx="30564" cy="33343"/>
              </a:xfrm>
              <a:prstGeom prst="ellipse">
                <a:avLst/>
              </a:prstGeom>
              <a:solidFill>
                <a:srgbClr val="F59B1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40" name="Oval 749"/>
              <p:cNvSpPr>
                <a:spLocks noChangeArrowheads="1"/>
              </p:cNvSpPr>
              <p:nvPr/>
            </p:nvSpPr>
            <p:spPr bwMode="auto">
              <a:xfrm>
                <a:off x="1808079" y="5097004"/>
                <a:ext cx="30564" cy="33343"/>
              </a:xfrm>
              <a:prstGeom prst="ellipse">
                <a:avLst/>
              </a:prstGeom>
              <a:solidFill>
                <a:srgbClr val="179E86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41" name="Rectangle 750"/>
              <p:cNvSpPr>
                <a:spLocks noChangeArrowheads="1"/>
              </p:cNvSpPr>
              <p:nvPr/>
            </p:nvSpPr>
            <p:spPr bwMode="auto">
              <a:xfrm>
                <a:off x="1873375" y="5281778"/>
                <a:ext cx="650182" cy="420951"/>
              </a:xfrm>
              <a:prstGeom prst="rect">
                <a:avLst/>
              </a:prstGeom>
              <a:solidFill>
                <a:srgbClr val="F0F0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42" name="Freeform 751"/>
              <p:cNvSpPr>
                <a:spLocks noEditPoints="1"/>
              </p:cNvSpPr>
              <p:nvPr/>
            </p:nvSpPr>
            <p:spPr bwMode="auto">
              <a:xfrm>
                <a:off x="1938671" y="5363745"/>
                <a:ext cx="520979" cy="272298"/>
              </a:xfrm>
              <a:custGeom>
                <a:avLst/>
                <a:gdLst>
                  <a:gd name="T0" fmla="*/ 254 w 254"/>
                  <a:gd name="T1" fmla="*/ 6 h 133"/>
                  <a:gd name="T2" fmla="*/ 248 w 254"/>
                  <a:gd name="T3" fmla="*/ 12 h 133"/>
                  <a:gd name="T4" fmla="*/ 6 w 254"/>
                  <a:gd name="T5" fmla="*/ 12 h 133"/>
                  <a:gd name="T6" fmla="*/ 0 w 254"/>
                  <a:gd name="T7" fmla="*/ 6 h 133"/>
                  <a:gd name="T8" fmla="*/ 6 w 254"/>
                  <a:gd name="T9" fmla="*/ 0 h 133"/>
                  <a:gd name="T10" fmla="*/ 248 w 254"/>
                  <a:gd name="T11" fmla="*/ 0 h 133"/>
                  <a:gd name="T12" fmla="*/ 254 w 254"/>
                  <a:gd name="T13" fmla="*/ 6 h 133"/>
                  <a:gd name="T14" fmla="*/ 254 w 254"/>
                  <a:gd name="T15" fmla="*/ 46 h 133"/>
                  <a:gd name="T16" fmla="*/ 248 w 254"/>
                  <a:gd name="T17" fmla="*/ 40 h 133"/>
                  <a:gd name="T18" fmla="*/ 6 w 254"/>
                  <a:gd name="T19" fmla="*/ 40 h 133"/>
                  <a:gd name="T20" fmla="*/ 0 w 254"/>
                  <a:gd name="T21" fmla="*/ 46 h 133"/>
                  <a:gd name="T22" fmla="*/ 6 w 254"/>
                  <a:gd name="T23" fmla="*/ 52 h 133"/>
                  <a:gd name="T24" fmla="*/ 248 w 254"/>
                  <a:gd name="T25" fmla="*/ 52 h 133"/>
                  <a:gd name="T26" fmla="*/ 254 w 254"/>
                  <a:gd name="T27" fmla="*/ 46 h 133"/>
                  <a:gd name="T28" fmla="*/ 254 w 254"/>
                  <a:gd name="T29" fmla="*/ 87 h 133"/>
                  <a:gd name="T30" fmla="*/ 248 w 254"/>
                  <a:gd name="T31" fmla="*/ 81 h 133"/>
                  <a:gd name="T32" fmla="*/ 6 w 254"/>
                  <a:gd name="T33" fmla="*/ 81 h 133"/>
                  <a:gd name="T34" fmla="*/ 0 w 254"/>
                  <a:gd name="T35" fmla="*/ 87 h 133"/>
                  <a:gd name="T36" fmla="*/ 6 w 254"/>
                  <a:gd name="T37" fmla="*/ 93 h 133"/>
                  <a:gd name="T38" fmla="*/ 248 w 254"/>
                  <a:gd name="T39" fmla="*/ 93 h 133"/>
                  <a:gd name="T40" fmla="*/ 254 w 254"/>
                  <a:gd name="T41" fmla="*/ 87 h 133"/>
                  <a:gd name="T42" fmla="*/ 254 w 254"/>
                  <a:gd name="T43" fmla="*/ 127 h 133"/>
                  <a:gd name="T44" fmla="*/ 248 w 254"/>
                  <a:gd name="T45" fmla="*/ 121 h 133"/>
                  <a:gd name="T46" fmla="*/ 6 w 254"/>
                  <a:gd name="T47" fmla="*/ 121 h 133"/>
                  <a:gd name="T48" fmla="*/ 0 w 254"/>
                  <a:gd name="T49" fmla="*/ 127 h 133"/>
                  <a:gd name="T50" fmla="*/ 6 w 254"/>
                  <a:gd name="T51" fmla="*/ 133 h 133"/>
                  <a:gd name="T52" fmla="*/ 248 w 254"/>
                  <a:gd name="T53" fmla="*/ 133 h 133"/>
                  <a:gd name="T54" fmla="*/ 254 w 254"/>
                  <a:gd name="T55" fmla="*/ 127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254" h="133">
                    <a:moveTo>
                      <a:pt x="254" y="6"/>
                    </a:moveTo>
                    <a:cubicBezTo>
                      <a:pt x="254" y="9"/>
                      <a:pt x="251" y="12"/>
                      <a:pt x="248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3" y="12"/>
                      <a:pt x="0" y="9"/>
                      <a:pt x="0" y="6"/>
                    </a:cubicBezTo>
                    <a:cubicBezTo>
                      <a:pt x="0" y="3"/>
                      <a:pt x="3" y="0"/>
                      <a:pt x="6" y="0"/>
                    </a:cubicBezTo>
                    <a:cubicBezTo>
                      <a:pt x="248" y="0"/>
                      <a:pt x="248" y="0"/>
                      <a:pt x="248" y="0"/>
                    </a:cubicBezTo>
                    <a:cubicBezTo>
                      <a:pt x="251" y="0"/>
                      <a:pt x="254" y="3"/>
                      <a:pt x="254" y="6"/>
                    </a:cubicBezTo>
                    <a:close/>
                    <a:moveTo>
                      <a:pt x="254" y="46"/>
                    </a:moveTo>
                    <a:cubicBezTo>
                      <a:pt x="254" y="43"/>
                      <a:pt x="251" y="40"/>
                      <a:pt x="248" y="40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3" y="40"/>
                      <a:pt x="0" y="43"/>
                      <a:pt x="0" y="46"/>
                    </a:cubicBezTo>
                    <a:cubicBezTo>
                      <a:pt x="0" y="50"/>
                      <a:pt x="3" y="52"/>
                      <a:pt x="6" y="52"/>
                    </a:cubicBezTo>
                    <a:cubicBezTo>
                      <a:pt x="248" y="52"/>
                      <a:pt x="248" y="52"/>
                      <a:pt x="248" y="52"/>
                    </a:cubicBezTo>
                    <a:cubicBezTo>
                      <a:pt x="251" y="52"/>
                      <a:pt x="254" y="50"/>
                      <a:pt x="254" y="46"/>
                    </a:cubicBezTo>
                    <a:close/>
                    <a:moveTo>
                      <a:pt x="254" y="87"/>
                    </a:moveTo>
                    <a:cubicBezTo>
                      <a:pt x="254" y="83"/>
                      <a:pt x="251" y="81"/>
                      <a:pt x="248" y="81"/>
                    </a:cubicBezTo>
                    <a:cubicBezTo>
                      <a:pt x="6" y="81"/>
                      <a:pt x="6" y="81"/>
                      <a:pt x="6" y="81"/>
                    </a:cubicBezTo>
                    <a:cubicBezTo>
                      <a:pt x="3" y="81"/>
                      <a:pt x="0" y="83"/>
                      <a:pt x="0" y="87"/>
                    </a:cubicBezTo>
                    <a:cubicBezTo>
                      <a:pt x="0" y="90"/>
                      <a:pt x="3" y="93"/>
                      <a:pt x="6" y="93"/>
                    </a:cubicBezTo>
                    <a:cubicBezTo>
                      <a:pt x="248" y="93"/>
                      <a:pt x="248" y="93"/>
                      <a:pt x="248" y="93"/>
                    </a:cubicBezTo>
                    <a:cubicBezTo>
                      <a:pt x="251" y="93"/>
                      <a:pt x="254" y="90"/>
                      <a:pt x="254" y="87"/>
                    </a:cubicBezTo>
                    <a:close/>
                    <a:moveTo>
                      <a:pt x="254" y="127"/>
                    </a:moveTo>
                    <a:cubicBezTo>
                      <a:pt x="254" y="124"/>
                      <a:pt x="251" y="121"/>
                      <a:pt x="248" y="121"/>
                    </a:cubicBezTo>
                    <a:cubicBezTo>
                      <a:pt x="6" y="121"/>
                      <a:pt x="6" y="121"/>
                      <a:pt x="6" y="121"/>
                    </a:cubicBezTo>
                    <a:cubicBezTo>
                      <a:pt x="3" y="121"/>
                      <a:pt x="0" y="124"/>
                      <a:pt x="0" y="127"/>
                    </a:cubicBezTo>
                    <a:cubicBezTo>
                      <a:pt x="0" y="130"/>
                      <a:pt x="3" y="133"/>
                      <a:pt x="6" y="133"/>
                    </a:cubicBezTo>
                    <a:cubicBezTo>
                      <a:pt x="248" y="133"/>
                      <a:pt x="248" y="133"/>
                      <a:pt x="248" y="133"/>
                    </a:cubicBezTo>
                    <a:cubicBezTo>
                      <a:pt x="251" y="133"/>
                      <a:pt x="254" y="130"/>
                      <a:pt x="254" y="127"/>
                    </a:cubicBezTo>
                    <a:close/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43" name="Freeform 752"/>
              <p:cNvSpPr>
                <a:spLocks noEditPoints="1"/>
              </p:cNvSpPr>
              <p:nvPr/>
            </p:nvSpPr>
            <p:spPr bwMode="auto">
              <a:xfrm>
                <a:off x="1878932" y="5101172"/>
                <a:ext cx="450126" cy="25007"/>
              </a:xfrm>
              <a:custGeom>
                <a:avLst/>
                <a:gdLst>
                  <a:gd name="T0" fmla="*/ 52 w 219"/>
                  <a:gd name="T1" fmla="*/ 12 h 12"/>
                  <a:gd name="T2" fmla="*/ 6 w 219"/>
                  <a:gd name="T3" fmla="*/ 12 h 12"/>
                  <a:gd name="T4" fmla="*/ 0 w 219"/>
                  <a:gd name="T5" fmla="*/ 6 h 12"/>
                  <a:gd name="T6" fmla="*/ 6 w 219"/>
                  <a:gd name="T7" fmla="*/ 0 h 12"/>
                  <a:gd name="T8" fmla="*/ 52 w 219"/>
                  <a:gd name="T9" fmla="*/ 0 h 12"/>
                  <a:gd name="T10" fmla="*/ 58 w 219"/>
                  <a:gd name="T11" fmla="*/ 6 h 12"/>
                  <a:gd name="T12" fmla="*/ 52 w 219"/>
                  <a:gd name="T13" fmla="*/ 12 h 12"/>
                  <a:gd name="T14" fmla="*/ 138 w 219"/>
                  <a:gd name="T15" fmla="*/ 6 h 12"/>
                  <a:gd name="T16" fmla="*/ 132 w 219"/>
                  <a:gd name="T17" fmla="*/ 0 h 12"/>
                  <a:gd name="T18" fmla="*/ 87 w 219"/>
                  <a:gd name="T19" fmla="*/ 0 h 12"/>
                  <a:gd name="T20" fmla="*/ 81 w 219"/>
                  <a:gd name="T21" fmla="*/ 6 h 12"/>
                  <a:gd name="T22" fmla="*/ 87 w 219"/>
                  <a:gd name="T23" fmla="*/ 12 h 12"/>
                  <a:gd name="T24" fmla="*/ 132 w 219"/>
                  <a:gd name="T25" fmla="*/ 12 h 12"/>
                  <a:gd name="T26" fmla="*/ 138 w 219"/>
                  <a:gd name="T27" fmla="*/ 6 h 12"/>
                  <a:gd name="T28" fmla="*/ 219 w 219"/>
                  <a:gd name="T29" fmla="*/ 6 h 12"/>
                  <a:gd name="T30" fmla="*/ 213 w 219"/>
                  <a:gd name="T31" fmla="*/ 0 h 12"/>
                  <a:gd name="T32" fmla="*/ 167 w 219"/>
                  <a:gd name="T33" fmla="*/ 0 h 12"/>
                  <a:gd name="T34" fmla="*/ 161 w 219"/>
                  <a:gd name="T35" fmla="*/ 6 h 12"/>
                  <a:gd name="T36" fmla="*/ 167 w 219"/>
                  <a:gd name="T37" fmla="*/ 12 h 12"/>
                  <a:gd name="T38" fmla="*/ 213 w 219"/>
                  <a:gd name="T39" fmla="*/ 12 h 12"/>
                  <a:gd name="T40" fmla="*/ 219 w 219"/>
                  <a:gd name="T41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19" h="12">
                    <a:moveTo>
                      <a:pt x="52" y="12"/>
                    </a:moveTo>
                    <a:cubicBezTo>
                      <a:pt x="6" y="12"/>
                      <a:pt x="6" y="12"/>
                      <a:pt x="6" y="12"/>
                    </a:cubicBezTo>
                    <a:cubicBezTo>
                      <a:pt x="3" y="12"/>
                      <a:pt x="0" y="10"/>
                      <a:pt x="0" y="6"/>
                    </a:cubicBezTo>
                    <a:cubicBezTo>
                      <a:pt x="0" y="3"/>
                      <a:pt x="3" y="0"/>
                      <a:pt x="6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5" y="0"/>
                      <a:pt x="58" y="3"/>
                      <a:pt x="58" y="6"/>
                    </a:cubicBezTo>
                    <a:cubicBezTo>
                      <a:pt x="58" y="10"/>
                      <a:pt x="55" y="12"/>
                      <a:pt x="52" y="12"/>
                    </a:cubicBezTo>
                    <a:close/>
                    <a:moveTo>
                      <a:pt x="138" y="6"/>
                    </a:moveTo>
                    <a:cubicBezTo>
                      <a:pt x="138" y="3"/>
                      <a:pt x="136" y="0"/>
                      <a:pt x="132" y="0"/>
                    </a:cubicBezTo>
                    <a:cubicBezTo>
                      <a:pt x="87" y="0"/>
                      <a:pt x="87" y="0"/>
                      <a:pt x="87" y="0"/>
                    </a:cubicBezTo>
                    <a:cubicBezTo>
                      <a:pt x="83" y="0"/>
                      <a:pt x="81" y="3"/>
                      <a:pt x="81" y="6"/>
                    </a:cubicBezTo>
                    <a:cubicBezTo>
                      <a:pt x="81" y="10"/>
                      <a:pt x="83" y="12"/>
                      <a:pt x="87" y="12"/>
                    </a:cubicBezTo>
                    <a:cubicBezTo>
                      <a:pt x="132" y="12"/>
                      <a:pt x="132" y="12"/>
                      <a:pt x="132" y="12"/>
                    </a:cubicBezTo>
                    <a:cubicBezTo>
                      <a:pt x="136" y="12"/>
                      <a:pt x="138" y="10"/>
                      <a:pt x="138" y="6"/>
                    </a:cubicBezTo>
                    <a:close/>
                    <a:moveTo>
                      <a:pt x="219" y="6"/>
                    </a:moveTo>
                    <a:cubicBezTo>
                      <a:pt x="219" y="3"/>
                      <a:pt x="216" y="0"/>
                      <a:pt x="213" y="0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4" y="0"/>
                      <a:pt x="161" y="3"/>
                      <a:pt x="161" y="6"/>
                    </a:cubicBezTo>
                    <a:cubicBezTo>
                      <a:pt x="161" y="10"/>
                      <a:pt x="164" y="12"/>
                      <a:pt x="167" y="12"/>
                    </a:cubicBezTo>
                    <a:cubicBezTo>
                      <a:pt x="213" y="12"/>
                      <a:pt x="213" y="12"/>
                      <a:pt x="213" y="12"/>
                    </a:cubicBezTo>
                    <a:cubicBezTo>
                      <a:pt x="216" y="12"/>
                      <a:pt x="219" y="10"/>
                      <a:pt x="219" y="6"/>
                    </a:cubicBezTo>
                    <a:close/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44" name="Freeform 753"/>
              <p:cNvSpPr>
                <a:spLocks/>
              </p:cNvSpPr>
              <p:nvPr/>
            </p:nvSpPr>
            <p:spPr bwMode="auto">
              <a:xfrm>
                <a:off x="2342951" y="4945573"/>
                <a:ext cx="529315" cy="551543"/>
              </a:xfrm>
              <a:custGeom>
                <a:avLst/>
                <a:gdLst>
                  <a:gd name="T0" fmla="*/ 258 w 258"/>
                  <a:gd name="T1" fmla="*/ 265 h 269"/>
                  <a:gd name="T2" fmla="*/ 255 w 258"/>
                  <a:gd name="T3" fmla="*/ 269 h 269"/>
                  <a:gd name="T4" fmla="*/ 3 w 258"/>
                  <a:gd name="T5" fmla="*/ 269 h 269"/>
                  <a:gd name="T6" fmla="*/ 0 w 258"/>
                  <a:gd name="T7" fmla="*/ 265 h 269"/>
                  <a:gd name="T8" fmla="*/ 0 w 258"/>
                  <a:gd name="T9" fmla="*/ 4 h 269"/>
                  <a:gd name="T10" fmla="*/ 3 w 258"/>
                  <a:gd name="T11" fmla="*/ 0 h 269"/>
                  <a:gd name="T12" fmla="*/ 255 w 258"/>
                  <a:gd name="T13" fmla="*/ 0 h 269"/>
                  <a:gd name="T14" fmla="*/ 258 w 258"/>
                  <a:gd name="T15" fmla="*/ 4 h 269"/>
                  <a:gd name="T16" fmla="*/ 258 w 258"/>
                  <a:gd name="T17" fmla="*/ 265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8" h="269">
                    <a:moveTo>
                      <a:pt x="258" y="265"/>
                    </a:moveTo>
                    <a:cubicBezTo>
                      <a:pt x="258" y="267"/>
                      <a:pt x="256" y="269"/>
                      <a:pt x="255" y="269"/>
                    </a:cubicBezTo>
                    <a:cubicBezTo>
                      <a:pt x="3" y="269"/>
                      <a:pt x="3" y="269"/>
                      <a:pt x="3" y="269"/>
                    </a:cubicBezTo>
                    <a:cubicBezTo>
                      <a:pt x="1" y="269"/>
                      <a:pt x="0" y="267"/>
                      <a:pt x="0" y="265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1" y="0"/>
                      <a:pt x="3" y="0"/>
                    </a:cubicBezTo>
                    <a:cubicBezTo>
                      <a:pt x="255" y="0"/>
                      <a:pt x="255" y="0"/>
                      <a:pt x="255" y="0"/>
                    </a:cubicBezTo>
                    <a:cubicBezTo>
                      <a:pt x="256" y="0"/>
                      <a:pt x="258" y="2"/>
                      <a:pt x="258" y="4"/>
                    </a:cubicBezTo>
                    <a:lnTo>
                      <a:pt x="258" y="265"/>
                    </a:lnTo>
                    <a:close/>
                  </a:path>
                </a:pathLst>
              </a:custGeom>
              <a:solidFill>
                <a:srgbClr val="44546A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45" name="Freeform 754"/>
              <p:cNvSpPr>
                <a:spLocks/>
              </p:cNvSpPr>
              <p:nvPr/>
            </p:nvSpPr>
            <p:spPr bwMode="auto">
              <a:xfrm>
                <a:off x="2419361" y="5406813"/>
                <a:ext cx="125035" cy="51403"/>
              </a:xfrm>
              <a:custGeom>
                <a:avLst/>
                <a:gdLst>
                  <a:gd name="T0" fmla="*/ 61 w 61"/>
                  <a:gd name="T1" fmla="*/ 16 h 25"/>
                  <a:gd name="T2" fmla="*/ 52 w 61"/>
                  <a:gd name="T3" fmla="*/ 25 h 25"/>
                  <a:gd name="T4" fmla="*/ 9 w 61"/>
                  <a:gd name="T5" fmla="*/ 25 h 25"/>
                  <a:gd name="T6" fmla="*/ 0 w 61"/>
                  <a:gd name="T7" fmla="*/ 16 h 25"/>
                  <a:gd name="T8" fmla="*/ 0 w 61"/>
                  <a:gd name="T9" fmla="*/ 9 h 25"/>
                  <a:gd name="T10" fmla="*/ 9 w 61"/>
                  <a:gd name="T11" fmla="*/ 0 h 25"/>
                  <a:gd name="T12" fmla="*/ 52 w 61"/>
                  <a:gd name="T13" fmla="*/ 0 h 25"/>
                  <a:gd name="T14" fmla="*/ 61 w 61"/>
                  <a:gd name="T15" fmla="*/ 9 h 25"/>
                  <a:gd name="T16" fmla="*/ 61 w 61"/>
                  <a:gd name="T17" fmla="*/ 1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1" h="25">
                    <a:moveTo>
                      <a:pt x="61" y="16"/>
                    </a:moveTo>
                    <a:cubicBezTo>
                      <a:pt x="61" y="21"/>
                      <a:pt x="57" y="25"/>
                      <a:pt x="52" y="25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4" y="25"/>
                      <a:pt x="0" y="21"/>
                      <a:pt x="0" y="16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7" y="0"/>
                      <a:pt x="61" y="4"/>
                      <a:pt x="61" y="9"/>
                    </a:cubicBezTo>
                    <a:lnTo>
                      <a:pt x="61" y="16"/>
                    </a:lnTo>
                    <a:close/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46" name="Freeform 755"/>
              <p:cNvSpPr>
                <a:spLocks/>
              </p:cNvSpPr>
              <p:nvPr/>
            </p:nvSpPr>
            <p:spPr bwMode="auto">
              <a:xfrm>
                <a:off x="2651370" y="5406813"/>
                <a:ext cx="122256" cy="51403"/>
              </a:xfrm>
              <a:custGeom>
                <a:avLst/>
                <a:gdLst>
                  <a:gd name="T0" fmla="*/ 60 w 60"/>
                  <a:gd name="T1" fmla="*/ 16 h 25"/>
                  <a:gd name="T2" fmla="*/ 51 w 60"/>
                  <a:gd name="T3" fmla="*/ 25 h 25"/>
                  <a:gd name="T4" fmla="*/ 9 w 60"/>
                  <a:gd name="T5" fmla="*/ 25 h 25"/>
                  <a:gd name="T6" fmla="*/ 0 w 60"/>
                  <a:gd name="T7" fmla="*/ 16 h 25"/>
                  <a:gd name="T8" fmla="*/ 0 w 60"/>
                  <a:gd name="T9" fmla="*/ 9 h 25"/>
                  <a:gd name="T10" fmla="*/ 9 w 60"/>
                  <a:gd name="T11" fmla="*/ 0 h 25"/>
                  <a:gd name="T12" fmla="*/ 51 w 60"/>
                  <a:gd name="T13" fmla="*/ 0 h 25"/>
                  <a:gd name="T14" fmla="*/ 60 w 60"/>
                  <a:gd name="T15" fmla="*/ 9 h 25"/>
                  <a:gd name="T16" fmla="*/ 60 w 60"/>
                  <a:gd name="T17" fmla="*/ 1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0" h="25">
                    <a:moveTo>
                      <a:pt x="60" y="16"/>
                    </a:moveTo>
                    <a:cubicBezTo>
                      <a:pt x="60" y="21"/>
                      <a:pt x="56" y="25"/>
                      <a:pt x="51" y="25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4" y="25"/>
                      <a:pt x="0" y="21"/>
                      <a:pt x="0" y="16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56" y="0"/>
                      <a:pt x="60" y="4"/>
                      <a:pt x="60" y="9"/>
                    </a:cubicBezTo>
                    <a:lnTo>
                      <a:pt x="60" y="16"/>
                    </a:lnTo>
                    <a:close/>
                  </a:path>
                </a:pathLst>
              </a:custGeom>
              <a:solidFill>
                <a:srgbClr val="2892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47" name="Rectangle 756"/>
              <p:cNvSpPr>
                <a:spLocks noChangeArrowheads="1"/>
              </p:cNvSpPr>
              <p:nvPr/>
            </p:nvSpPr>
            <p:spPr bwMode="auto">
              <a:xfrm>
                <a:off x="2342951" y="5031708"/>
                <a:ext cx="529315" cy="6946"/>
              </a:xfrm>
              <a:prstGeom prst="rect">
                <a:avLst/>
              </a:prstGeom>
              <a:solidFill>
                <a:srgbClr val="44546A">
                  <a:lumMod val="60000"/>
                  <a:lumOff val="4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48" name="Oval 757"/>
              <p:cNvSpPr>
                <a:spLocks noChangeArrowheads="1"/>
              </p:cNvSpPr>
              <p:nvPr/>
            </p:nvSpPr>
            <p:spPr bwMode="auto">
              <a:xfrm>
                <a:off x="2367958" y="4966412"/>
                <a:ext cx="30564" cy="33343"/>
              </a:xfrm>
              <a:prstGeom prst="ellipse">
                <a:avLst/>
              </a:prstGeom>
              <a:solidFill>
                <a:srgbClr val="C03B26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49" name="Oval 758"/>
              <p:cNvSpPr>
                <a:spLocks noChangeArrowheads="1"/>
              </p:cNvSpPr>
              <p:nvPr/>
            </p:nvSpPr>
            <p:spPr bwMode="auto">
              <a:xfrm>
                <a:off x="2420750" y="4966412"/>
                <a:ext cx="30564" cy="33343"/>
              </a:xfrm>
              <a:prstGeom prst="ellipse">
                <a:avLst/>
              </a:prstGeom>
              <a:solidFill>
                <a:srgbClr val="F59B1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50" name="Oval 759"/>
              <p:cNvSpPr>
                <a:spLocks noChangeArrowheads="1"/>
              </p:cNvSpPr>
              <p:nvPr/>
            </p:nvSpPr>
            <p:spPr bwMode="auto">
              <a:xfrm>
                <a:off x="2474932" y="4966412"/>
                <a:ext cx="30564" cy="33343"/>
              </a:xfrm>
              <a:prstGeom prst="ellipse">
                <a:avLst/>
              </a:prstGeom>
              <a:solidFill>
                <a:srgbClr val="179E86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51" name="Rectangle 760"/>
              <p:cNvSpPr>
                <a:spLocks noChangeArrowheads="1"/>
              </p:cNvSpPr>
              <p:nvPr/>
            </p:nvSpPr>
            <p:spPr bwMode="auto">
              <a:xfrm>
                <a:off x="2392965" y="5069219"/>
                <a:ext cx="440401" cy="297305"/>
              </a:xfrm>
              <a:prstGeom prst="rect">
                <a:avLst/>
              </a:prstGeom>
              <a:solidFill>
                <a:srgbClr val="F0F0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52" name="Freeform 761"/>
              <p:cNvSpPr>
                <a:spLocks noEditPoints="1"/>
              </p:cNvSpPr>
              <p:nvPr/>
            </p:nvSpPr>
            <p:spPr bwMode="auto">
              <a:xfrm>
                <a:off x="2436032" y="5124790"/>
                <a:ext cx="354266" cy="183385"/>
              </a:xfrm>
              <a:custGeom>
                <a:avLst/>
                <a:gdLst>
                  <a:gd name="T0" fmla="*/ 173 w 173"/>
                  <a:gd name="T1" fmla="*/ 4 h 90"/>
                  <a:gd name="T2" fmla="*/ 169 w 173"/>
                  <a:gd name="T3" fmla="*/ 8 h 90"/>
                  <a:gd name="T4" fmla="*/ 4 w 173"/>
                  <a:gd name="T5" fmla="*/ 8 h 90"/>
                  <a:gd name="T6" fmla="*/ 0 w 173"/>
                  <a:gd name="T7" fmla="*/ 4 h 90"/>
                  <a:gd name="T8" fmla="*/ 4 w 173"/>
                  <a:gd name="T9" fmla="*/ 0 h 90"/>
                  <a:gd name="T10" fmla="*/ 169 w 173"/>
                  <a:gd name="T11" fmla="*/ 0 h 90"/>
                  <a:gd name="T12" fmla="*/ 173 w 173"/>
                  <a:gd name="T13" fmla="*/ 4 h 90"/>
                  <a:gd name="T14" fmla="*/ 173 w 173"/>
                  <a:gd name="T15" fmla="*/ 31 h 90"/>
                  <a:gd name="T16" fmla="*/ 169 w 173"/>
                  <a:gd name="T17" fmla="*/ 27 h 90"/>
                  <a:gd name="T18" fmla="*/ 4 w 173"/>
                  <a:gd name="T19" fmla="*/ 27 h 90"/>
                  <a:gd name="T20" fmla="*/ 0 w 173"/>
                  <a:gd name="T21" fmla="*/ 31 h 90"/>
                  <a:gd name="T22" fmla="*/ 4 w 173"/>
                  <a:gd name="T23" fmla="*/ 36 h 90"/>
                  <a:gd name="T24" fmla="*/ 169 w 173"/>
                  <a:gd name="T25" fmla="*/ 36 h 90"/>
                  <a:gd name="T26" fmla="*/ 173 w 173"/>
                  <a:gd name="T27" fmla="*/ 31 h 90"/>
                  <a:gd name="T28" fmla="*/ 173 w 173"/>
                  <a:gd name="T29" fmla="*/ 59 h 90"/>
                  <a:gd name="T30" fmla="*/ 169 w 173"/>
                  <a:gd name="T31" fmla="*/ 55 h 90"/>
                  <a:gd name="T32" fmla="*/ 4 w 173"/>
                  <a:gd name="T33" fmla="*/ 55 h 90"/>
                  <a:gd name="T34" fmla="*/ 0 w 173"/>
                  <a:gd name="T35" fmla="*/ 59 h 90"/>
                  <a:gd name="T36" fmla="*/ 4 w 173"/>
                  <a:gd name="T37" fmla="*/ 63 h 90"/>
                  <a:gd name="T38" fmla="*/ 169 w 173"/>
                  <a:gd name="T39" fmla="*/ 63 h 90"/>
                  <a:gd name="T40" fmla="*/ 173 w 173"/>
                  <a:gd name="T41" fmla="*/ 59 h 90"/>
                  <a:gd name="T42" fmla="*/ 173 w 173"/>
                  <a:gd name="T43" fmla="*/ 86 h 90"/>
                  <a:gd name="T44" fmla="*/ 169 w 173"/>
                  <a:gd name="T45" fmla="*/ 82 h 90"/>
                  <a:gd name="T46" fmla="*/ 4 w 173"/>
                  <a:gd name="T47" fmla="*/ 82 h 90"/>
                  <a:gd name="T48" fmla="*/ 0 w 173"/>
                  <a:gd name="T49" fmla="*/ 86 h 90"/>
                  <a:gd name="T50" fmla="*/ 4 w 173"/>
                  <a:gd name="T51" fmla="*/ 90 h 90"/>
                  <a:gd name="T52" fmla="*/ 169 w 173"/>
                  <a:gd name="T53" fmla="*/ 90 h 90"/>
                  <a:gd name="T54" fmla="*/ 173 w 173"/>
                  <a:gd name="T55" fmla="*/ 86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73" h="90">
                    <a:moveTo>
                      <a:pt x="173" y="4"/>
                    </a:moveTo>
                    <a:cubicBezTo>
                      <a:pt x="173" y="6"/>
                      <a:pt x="171" y="8"/>
                      <a:pt x="169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2" y="8"/>
                      <a:pt x="0" y="6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169" y="0"/>
                      <a:pt x="169" y="0"/>
                      <a:pt x="169" y="0"/>
                    </a:cubicBezTo>
                    <a:cubicBezTo>
                      <a:pt x="171" y="0"/>
                      <a:pt x="173" y="2"/>
                      <a:pt x="173" y="4"/>
                    </a:cubicBezTo>
                    <a:close/>
                    <a:moveTo>
                      <a:pt x="173" y="31"/>
                    </a:moveTo>
                    <a:cubicBezTo>
                      <a:pt x="173" y="29"/>
                      <a:pt x="171" y="27"/>
                      <a:pt x="169" y="27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2" y="27"/>
                      <a:pt x="0" y="29"/>
                      <a:pt x="0" y="31"/>
                    </a:cubicBezTo>
                    <a:cubicBezTo>
                      <a:pt x="0" y="34"/>
                      <a:pt x="2" y="36"/>
                      <a:pt x="4" y="36"/>
                    </a:cubicBezTo>
                    <a:cubicBezTo>
                      <a:pt x="169" y="36"/>
                      <a:pt x="169" y="36"/>
                      <a:pt x="169" y="36"/>
                    </a:cubicBezTo>
                    <a:cubicBezTo>
                      <a:pt x="171" y="36"/>
                      <a:pt x="173" y="34"/>
                      <a:pt x="173" y="31"/>
                    </a:cubicBezTo>
                    <a:close/>
                    <a:moveTo>
                      <a:pt x="173" y="59"/>
                    </a:moveTo>
                    <a:cubicBezTo>
                      <a:pt x="173" y="57"/>
                      <a:pt x="171" y="55"/>
                      <a:pt x="169" y="55"/>
                    </a:cubicBezTo>
                    <a:cubicBezTo>
                      <a:pt x="4" y="55"/>
                      <a:pt x="4" y="55"/>
                      <a:pt x="4" y="55"/>
                    </a:cubicBezTo>
                    <a:cubicBezTo>
                      <a:pt x="2" y="55"/>
                      <a:pt x="0" y="57"/>
                      <a:pt x="0" y="59"/>
                    </a:cubicBezTo>
                    <a:cubicBezTo>
                      <a:pt x="0" y="61"/>
                      <a:pt x="2" y="63"/>
                      <a:pt x="4" y="63"/>
                    </a:cubicBezTo>
                    <a:cubicBezTo>
                      <a:pt x="169" y="63"/>
                      <a:pt x="169" y="63"/>
                      <a:pt x="169" y="63"/>
                    </a:cubicBezTo>
                    <a:cubicBezTo>
                      <a:pt x="171" y="63"/>
                      <a:pt x="173" y="61"/>
                      <a:pt x="173" y="59"/>
                    </a:cubicBezTo>
                    <a:close/>
                    <a:moveTo>
                      <a:pt x="173" y="86"/>
                    </a:moveTo>
                    <a:cubicBezTo>
                      <a:pt x="173" y="84"/>
                      <a:pt x="171" y="82"/>
                      <a:pt x="169" y="82"/>
                    </a:cubicBezTo>
                    <a:cubicBezTo>
                      <a:pt x="4" y="82"/>
                      <a:pt x="4" y="82"/>
                      <a:pt x="4" y="82"/>
                    </a:cubicBezTo>
                    <a:cubicBezTo>
                      <a:pt x="2" y="82"/>
                      <a:pt x="0" y="84"/>
                      <a:pt x="0" y="86"/>
                    </a:cubicBezTo>
                    <a:cubicBezTo>
                      <a:pt x="0" y="89"/>
                      <a:pt x="2" y="90"/>
                      <a:pt x="4" y="90"/>
                    </a:cubicBezTo>
                    <a:cubicBezTo>
                      <a:pt x="169" y="90"/>
                      <a:pt x="169" y="90"/>
                      <a:pt x="169" y="90"/>
                    </a:cubicBezTo>
                    <a:cubicBezTo>
                      <a:pt x="171" y="90"/>
                      <a:pt x="173" y="89"/>
                      <a:pt x="173" y="86"/>
                    </a:cubicBezTo>
                    <a:close/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53" name="Freeform 762"/>
              <p:cNvSpPr>
                <a:spLocks/>
              </p:cNvSpPr>
              <p:nvPr/>
            </p:nvSpPr>
            <p:spPr bwMode="auto">
              <a:xfrm>
                <a:off x="2398522" y="4714953"/>
                <a:ext cx="839123" cy="1205893"/>
              </a:xfrm>
              <a:custGeom>
                <a:avLst/>
                <a:gdLst>
                  <a:gd name="T0" fmla="*/ 409 w 409"/>
                  <a:gd name="T1" fmla="*/ 29 h 589"/>
                  <a:gd name="T2" fmla="*/ 380 w 409"/>
                  <a:gd name="T3" fmla="*/ 0 h 589"/>
                  <a:gd name="T4" fmla="*/ 163 w 409"/>
                  <a:gd name="T5" fmla="*/ 0 h 589"/>
                  <a:gd name="T6" fmla="*/ 0 w 409"/>
                  <a:gd name="T7" fmla="*/ 589 h 589"/>
                  <a:gd name="T8" fmla="*/ 409 w 409"/>
                  <a:gd name="T9" fmla="*/ 589 h 589"/>
                  <a:gd name="T10" fmla="*/ 409 w 409"/>
                  <a:gd name="T11" fmla="*/ 29 h 5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09" h="589">
                    <a:moveTo>
                      <a:pt x="409" y="29"/>
                    </a:moveTo>
                    <a:cubicBezTo>
                      <a:pt x="409" y="13"/>
                      <a:pt x="396" y="0"/>
                      <a:pt x="380" y="0"/>
                    </a:cubicBezTo>
                    <a:cubicBezTo>
                      <a:pt x="163" y="0"/>
                      <a:pt x="163" y="0"/>
                      <a:pt x="163" y="0"/>
                    </a:cubicBezTo>
                    <a:cubicBezTo>
                      <a:pt x="0" y="589"/>
                      <a:pt x="0" y="589"/>
                      <a:pt x="0" y="589"/>
                    </a:cubicBezTo>
                    <a:cubicBezTo>
                      <a:pt x="409" y="589"/>
                      <a:pt x="409" y="589"/>
                      <a:pt x="409" y="589"/>
                    </a:cubicBezTo>
                    <a:lnTo>
                      <a:pt x="409" y="29"/>
                    </a:lnTo>
                    <a:close/>
                  </a:path>
                </a:pathLst>
              </a:custGeom>
              <a:solidFill>
                <a:srgbClr val="FFFFFF">
                  <a:alpha val="31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</p:grpSp>
        <p:grpSp>
          <p:nvGrpSpPr>
            <p:cNvPr id="198" name="Group 197"/>
            <p:cNvGrpSpPr/>
            <p:nvPr/>
          </p:nvGrpSpPr>
          <p:grpSpPr>
            <a:xfrm>
              <a:off x="821228" y="4228706"/>
              <a:ext cx="614060" cy="111142"/>
              <a:chOff x="1114304" y="4228706"/>
              <a:chExt cx="614060" cy="111142"/>
            </a:xfrm>
            <a:solidFill>
              <a:srgbClr val="44546A">
                <a:lumMod val="20000"/>
                <a:lumOff val="80000"/>
              </a:srgbClr>
            </a:solidFill>
          </p:grpSpPr>
          <p:sp>
            <p:nvSpPr>
              <p:cNvPr id="210" name="Oval 775"/>
              <p:cNvSpPr>
                <a:spLocks noChangeArrowheads="1"/>
              </p:cNvSpPr>
              <p:nvPr/>
            </p:nvSpPr>
            <p:spPr bwMode="auto">
              <a:xfrm>
                <a:off x="1114304" y="4228706"/>
                <a:ext cx="106974" cy="111142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11" name="Oval 776"/>
              <p:cNvSpPr>
                <a:spLocks noChangeArrowheads="1"/>
              </p:cNvSpPr>
              <p:nvPr/>
            </p:nvSpPr>
            <p:spPr bwMode="auto">
              <a:xfrm>
                <a:off x="1283796" y="4228706"/>
                <a:ext cx="108364" cy="111142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12" name="Oval 777"/>
              <p:cNvSpPr>
                <a:spLocks noChangeArrowheads="1"/>
              </p:cNvSpPr>
              <p:nvPr/>
            </p:nvSpPr>
            <p:spPr bwMode="auto">
              <a:xfrm>
                <a:off x="1451898" y="4228706"/>
                <a:ext cx="108364" cy="111142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13" name="Oval 778"/>
              <p:cNvSpPr>
                <a:spLocks noChangeArrowheads="1"/>
              </p:cNvSpPr>
              <p:nvPr/>
            </p:nvSpPr>
            <p:spPr bwMode="auto">
              <a:xfrm>
                <a:off x="1621390" y="4228706"/>
                <a:ext cx="106974" cy="111142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</p:grpSp>
        <p:grpSp>
          <p:nvGrpSpPr>
            <p:cNvPr id="199" name="Group 198"/>
            <p:cNvGrpSpPr/>
            <p:nvPr/>
          </p:nvGrpSpPr>
          <p:grpSpPr>
            <a:xfrm>
              <a:off x="2609228" y="4228706"/>
              <a:ext cx="612671" cy="111142"/>
              <a:chOff x="2902304" y="4228706"/>
              <a:chExt cx="612671" cy="111142"/>
            </a:xfrm>
            <a:solidFill>
              <a:srgbClr val="44546A">
                <a:lumMod val="20000"/>
                <a:lumOff val="80000"/>
              </a:srgbClr>
            </a:solidFill>
          </p:grpSpPr>
          <p:sp>
            <p:nvSpPr>
              <p:cNvPr id="206" name="Oval 779"/>
              <p:cNvSpPr>
                <a:spLocks noChangeArrowheads="1"/>
              </p:cNvSpPr>
              <p:nvPr/>
            </p:nvSpPr>
            <p:spPr bwMode="auto">
              <a:xfrm>
                <a:off x="3406611" y="4228706"/>
                <a:ext cx="108364" cy="111142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07" name="Oval 780"/>
              <p:cNvSpPr>
                <a:spLocks noChangeArrowheads="1"/>
              </p:cNvSpPr>
              <p:nvPr/>
            </p:nvSpPr>
            <p:spPr bwMode="auto">
              <a:xfrm>
                <a:off x="3238509" y="4228706"/>
                <a:ext cx="106974" cy="111142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08" name="Oval 781"/>
              <p:cNvSpPr>
                <a:spLocks noChangeArrowheads="1"/>
              </p:cNvSpPr>
              <p:nvPr/>
            </p:nvSpPr>
            <p:spPr bwMode="auto">
              <a:xfrm>
                <a:off x="3070406" y="4228706"/>
                <a:ext cx="106974" cy="111142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09" name="Oval 782"/>
              <p:cNvSpPr>
                <a:spLocks noChangeArrowheads="1"/>
              </p:cNvSpPr>
              <p:nvPr/>
            </p:nvSpPr>
            <p:spPr bwMode="auto">
              <a:xfrm>
                <a:off x="2902304" y="4228706"/>
                <a:ext cx="106974" cy="111142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</p:grpSp>
        <p:sp>
          <p:nvSpPr>
            <p:cNvPr id="200" name="Freeform 36"/>
            <p:cNvSpPr>
              <a:spLocks noChangeArrowheads="1"/>
            </p:cNvSpPr>
            <p:nvPr/>
          </p:nvSpPr>
          <p:spPr bwMode="auto">
            <a:xfrm>
              <a:off x="2632185" y="1499735"/>
              <a:ext cx="481350" cy="435340"/>
            </a:xfrm>
            <a:custGeom>
              <a:avLst/>
              <a:gdLst>
                <a:gd name="T0" fmla="*/ 107500 w 480"/>
                <a:gd name="T1" fmla="*/ 146895 h 436"/>
                <a:gd name="T2" fmla="*/ 107500 w 480"/>
                <a:gd name="T3" fmla="*/ 146895 h 436"/>
                <a:gd name="T4" fmla="*/ 83661 w 480"/>
                <a:gd name="T5" fmla="*/ 171079 h 436"/>
                <a:gd name="T6" fmla="*/ 107500 w 480"/>
                <a:gd name="T7" fmla="*/ 194815 h 436"/>
                <a:gd name="T8" fmla="*/ 131339 w 480"/>
                <a:gd name="T9" fmla="*/ 171079 h 436"/>
                <a:gd name="T10" fmla="*/ 107500 w 480"/>
                <a:gd name="T11" fmla="*/ 146895 h 436"/>
                <a:gd name="T12" fmla="*/ 59822 w 480"/>
                <a:gd name="T13" fmla="*/ 123159 h 436"/>
                <a:gd name="T14" fmla="*/ 59822 w 480"/>
                <a:gd name="T15" fmla="*/ 123159 h 436"/>
                <a:gd name="T16" fmla="*/ 75565 w 480"/>
                <a:gd name="T17" fmla="*/ 139282 h 436"/>
                <a:gd name="T18" fmla="*/ 139435 w 480"/>
                <a:gd name="T19" fmla="*/ 139282 h 436"/>
                <a:gd name="T20" fmla="*/ 155178 w 480"/>
                <a:gd name="T21" fmla="*/ 123159 h 436"/>
                <a:gd name="T22" fmla="*/ 59822 w 480"/>
                <a:gd name="T23" fmla="*/ 123159 h 436"/>
                <a:gd name="T24" fmla="*/ 27887 w 480"/>
                <a:gd name="T25" fmla="*/ 91362 h 436"/>
                <a:gd name="T26" fmla="*/ 27887 w 480"/>
                <a:gd name="T27" fmla="*/ 91362 h 436"/>
                <a:gd name="T28" fmla="*/ 44080 w 480"/>
                <a:gd name="T29" fmla="*/ 107484 h 436"/>
                <a:gd name="T30" fmla="*/ 171371 w 480"/>
                <a:gd name="T31" fmla="*/ 107484 h 436"/>
                <a:gd name="T32" fmla="*/ 187563 w 480"/>
                <a:gd name="T33" fmla="*/ 91362 h 436"/>
                <a:gd name="T34" fmla="*/ 27887 w 480"/>
                <a:gd name="T35" fmla="*/ 91362 h 436"/>
                <a:gd name="T36" fmla="*/ 0 w 480"/>
                <a:gd name="T37" fmla="*/ 60012 h 436"/>
                <a:gd name="T38" fmla="*/ 0 w 480"/>
                <a:gd name="T39" fmla="*/ 60012 h 436"/>
                <a:gd name="T40" fmla="*/ 11695 w 480"/>
                <a:gd name="T41" fmla="*/ 75687 h 436"/>
                <a:gd name="T42" fmla="*/ 199258 w 480"/>
                <a:gd name="T43" fmla="*/ 75687 h 436"/>
                <a:gd name="T44" fmla="*/ 215450 w 480"/>
                <a:gd name="T45" fmla="*/ 60012 h 436"/>
                <a:gd name="T46" fmla="*/ 0 w 480"/>
                <a:gd name="T47" fmla="*/ 60012 h 4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480" h="436">
                  <a:moveTo>
                    <a:pt x="239" y="328"/>
                  </a:moveTo>
                  <a:lnTo>
                    <a:pt x="239" y="328"/>
                  </a:lnTo>
                  <a:cubicBezTo>
                    <a:pt x="213" y="328"/>
                    <a:pt x="186" y="355"/>
                    <a:pt x="186" y="382"/>
                  </a:cubicBezTo>
                  <a:cubicBezTo>
                    <a:pt x="186" y="409"/>
                    <a:pt x="213" y="435"/>
                    <a:pt x="239" y="435"/>
                  </a:cubicBezTo>
                  <a:cubicBezTo>
                    <a:pt x="266" y="435"/>
                    <a:pt x="292" y="409"/>
                    <a:pt x="292" y="382"/>
                  </a:cubicBezTo>
                  <a:cubicBezTo>
                    <a:pt x="292" y="355"/>
                    <a:pt x="266" y="328"/>
                    <a:pt x="239" y="328"/>
                  </a:cubicBezTo>
                  <a:close/>
                  <a:moveTo>
                    <a:pt x="133" y="275"/>
                  </a:moveTo>
                  <a:lnTo>
                    <a:pt x="133" y="275"/>
                  </a:lnTo>
                  <a:cubicBezTo>
                    <a:pt x="168" y="311"/>
                    <a:pt x="168" y="311"/>
                    <a:pt x="168" y="311"/>
                  </a:cubicBezTo>
                  <a:cubicBezTo>
                    <a:pt x="204" y="275"/>
                    <a:pt x="266" y="275"/>
                    <a:pt x="310" y="311"/>
                  </a:cubicBezTo>
                  <a:cubicBezTo>
                    <a:pt x="345" y="275"/>
                    <a:pt x="345" y="275"/>
                    <a:pt x="345" y="275"/>
                  </a:cubicBezTo>
                  <a:cubicBezTo>
                    <a:pt x="283" y="222"/>
                    <a:pt x="195" y="222"/>
                    <a:pt x="133" y="275"/>
                  </a:cubicBezTo>
                  <a:close/>
                  <a:moveTo>
                    <a:pt x="62" y="204"/>
                  </a:moveTo>
                  <a:lnTo>
                    <a:pt x="62" y="204"/>
                  </a:lnTo>
                  <a:cubicBezTo>
                    <a:pt x="98" y="240"/>
                    <a:pt x="98" y="240"/>
                    <a:pt x="98" y="240"/>
                  </a:cubicBezTo>
                  <a:cubicBezTo>
                    <a:pt x="177" y="169"/>
                    <a:pt x="301" y="169"/>
                    <a:pt x="381" y="240"/>
                  </a:cubicBezTo>
                  <a:cubicBezTo>
                    <a:pt x="417" y="204"/>
                    <a:pt x="417" y="204"/>
                    <a:pt x="417" y="204"/>
                  </a:cubicBezTo>
                  <a:cubicBezTo>
                    <a:pt x="319" y="107"/>
                    <a:pt x="160" y="107"/>
                    <a:pt x="62" y="204"/>
                  </a:cubicBezTo>
                  <a:close/>
                  <a:moveTo>
                    <a:pt x="0" y="134"/>
                  </a:moveTo>
                  <a:lnTo>
                    <a:pt x="0" y="134"/>
                  </a:lnTo>
                  <a:cubicBezTo>
                    <a:pt x="26" y="169"/>
                    <a:pt x="26" y="169"/>
                    <a:pt x="26" y="169"/>
                  </a:cubicBezTo>
                  <a:cubicBezTo>
                    <a:pt x="142" y="54"/>
                    <a:pt x="328" y="54"/>
                    <a:pt x="443" y="169"/>
                  </a:cubicBezTo>
                  <a:cubicBezTo>
                    <a:pt x="479" y="134"/>
                    <a:pt x="479" y="134"/>
                    <a:pt x="479" y="134"/>
                  </a:cubicBezTo>
                  <a:cubicBezTo>
                    <a:pt x="345" y="0"/>
                    <a:pt x="133" y="0"/>
                    <a:pt x="0" y="134"/>
                  </a:cubicBezTo>
                  <a:close/>
                </a:path>
              </a:pathLst>
            </a:custGeom>
            <a:solidFill>
              <a:srgbClr val="2580B7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201" name="Freeform 82"/>
            <p:cNvSpPr>
              <a:spLocks noChangeArrowheads="1"/>
            </p:cNvSpPr>
            <p:nvPr/>
          </p:nvSpPr>
          <p:spPr bwMode="auto">
            <a:xfrm>
              <a:off x="2644993" y="2907503"/>
              <a:ext cx="499049" cy="445958"/>
            </a:xfrm>
            <a:custGeom>
              <a:avLst/>
              <a:gdLst>
                <a:gd name="T0" fmla="*/ 199518 w 497"/>
                <a:gd name="T1" fmla="*/ 0 h 444"/>
                <a:gd name="T2" fmla="*/ 199518 w 497"/>
                <a:gd name="T3" fmla="*/ 0 h 444"/>
                <a:gd name="T4" fmla="*/ 23870 w 497"/>
                <a:gd name="T5" fmla="*/ 0 h 444"/>
                <a:gd name="T6" fmla="*/ 0 w 497"/>
                <a:gd name="T7" fmla="*/ 23877 h 444"/>
                <a:gd name="T8" fmla="*/ 0 w 497"/>
                <a:gd name="T9" fmla="*/ 155425 h 444"/>
                <a:gd name="T10" fmla="*/ 23870 w 497"/>
                <a:gd name="T11" fmla="*/ 179752 h 444"/>
                <a:gd name="T12" fmla="*/ 68007 w 497"/>
                <a:gd name="T13" fmla="*/ 179752 h 444"/>
                <a:gd name="T14" fmla="*/ 68007 w 497"/>
                <a:gd name="T15" fmla="*/ 155425 h 444"/>
                <a:gd name="T16" fmla="*/ 19817 w 497"/>
                <a:gd name="T17" fmla="*/ 155425 h 444"/>
                <a:gd name="T18" fmla="*/ 19817 w 497"/>
                <a:gd name="T19" fmla="*/ 55863 h 444"/>
                <a:gd name="T20" fmla="*/ 199518 w 497"/>
                <a:gd name="T21" fmla="*/ 55863 h 444"/>
                <a:gd name="T22" fmla="*/ 199518 w 497"/>
                <a:gd name="T23" fmla="*/ 155425 h 444"/>
                <a:gd name="T24" fmla="*/ 155381 w 497"/>
                <a:gd name="T25" fmla="*/ 155425 h 444"/>
                <a:gd name="T26" fmla="*/ 155381 w 497"/>
                <a:gd name="T27" fmla="*/ 179752 h 444"/>
                <a:gd name="T28" fmla="*/ 199518 w 497"/>
                <a:gd name="T29" fmla="*/ 179752 h 444"/>
                <a:gd name="T30" fmla="*/ 223388 w 497"/>
                <a:gd name="T31" fmla="*/ 155425 h 444"/>
                <a:gd name="T32" fmla="*/ 223388 w 497"/>
                <a:gd name="T33" fmla="*/ 23877 h 444"/>
                <a:gd name="T34" fmla="*/ 199518 w 497"/>
                <a:gd name="T35" fmla="*/ 0 h 444"/>
                <a:gd name="T36" fmla="*/ 27923 w 497"/>
                <a:gd name="T37" fmla="*/ 36041 h 444"/>
                <a:gd name="T38" fmla="*/ 27923 w 497"/>
                <a:gd name="T39" fmla="*/ 36041 h 444"/>
                <a:gd name="T40" fmla="*/ 19817 w 497"/>
                <a:gd name="T41" fmla="*/ 27931 h 444"/>
                <a:gd name="T42" fmla="*/ 27923 w 497"/>
                <a:gd name="T43" fmla="*/ 20273 h 444"/>
                <a:gd name="T44" fmla="*/ 35580 w 497"/>
                <a:gd name="T45" fmla="*/ 27931 h 444"/>
                <a:gd name="T46" fmla="*/ 27923 w 497"/>
                <a:gd name="T47" fmla="*/ 36041 h 444"/>
                <a:gd name="T48" fmla="*/ 52244 w 497"/>
                <a:gd name="T49" fmla="*/ 36041 h 444"/>
                <a:gd name="T50" fmla="*/ 52244 w 497"/>
                <a:gd name="T51" fmla="*/ 36041 h 444"/>
                <a:gd name="T52" fmla="*/ 43687 w 497"/>
                <a:gd name="T53" fmla="*/ 27931 h 444"/>
                <a:gd name="T54" fmla="*/ 52244 w 497"/>
                <a:gd name="T55" fmla="*/ 20273 h 444"/>
                <a:gd name="T56" fmla="*/ 59450 w 497"/>
                <a:gd name="T57" fmla="*/ 27931 h 444"/>
                <a:gd name="T58" fmla="*/ 52244 w 497"/>
                <a:gd name="T59" fmla="*/ 36041 h 444"/>
                <a:gd name="T60" fmla="*/ 199518 w 497"/>
                <a:gd name="T61" fmla="*/ 36041 h 444"/>
                <a:gd name="T62" fmla="*/ 199518 w 497"/>
                <a:gd name="T63" fmla="*/ 36041 h 444"/>
                <a:gd name="T64" fmla="*/ 68007 w 497"/>
                <a:gd name="T65" fmla="*/ 36041 h 444"/>
                <a:gd name="T66" fmla="*/ 68007 w 497"/>
                <a:gd name="T67" fmla="*/ 23877 h 444"/>
                <a:gd name="T68" fmla="*/ 199518 w 497"/>
                <a:gd name="T69" fmla="*/ 23877 h 444"/>
                <a:gd name="T70" fmla="*/ 199518 w 497"/>
                <a:gd name="T71" fmla="*/ 36041 h 444"/>
                <a:gd name="T72" fmla="*/ 111694 w 497"/>
                <a:gd name="T73" fmla="*/ 79740 h 444"/>
                <a:gd name="T74" fmla="*/ 111694 w 497"/>
                <a:gd name="T75" fmla="*/ 79740 h 444"/>
                <a:gd name="T76" fmla="*/ 55847 w 497"/>
                <a:gd name="T77" fmla="*/ 135603 h 444"/>
                <a:gd name="T78" fmla="*/ 91877 w 497"/>
                <a:gd name="T79" fmla="*/ 135603 h 444"/>
                <a:gd name="T80" fmla="*/ 91877 w 497"/>
                <a:gd name="T81" fmla="*/ 199574 h 444"/>
                <a:gd name="T82" fmla="*/ 131510 w 497"/>
                <a:gd name="T83" fmla="*/ 199574 h 444"/>
                <a:gd name="T84" fmla="*/ 131510 w 497"/>
                <a:gd name="T85" fmla="*/ 135603 h 444"/>
                <a:gd name="T86" fmla="*/ 163487 w 497"/>
                <a:gd name="T87" fmla="*/ 135603 h 444"/>
                <a:gd name="T88" fmla="*/ 111694 w 497"/>
                <a:gd name="T89" fmla="*/ 79740 h 444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497" h="444">
                  <a:moveTo>
                    <a:pt x="443" y="0"/>
                  </a:moveTo>
                  <a:lnTo>
                    <a:pt x="443" y="0"/>
                  </a:lnTo>
                  <a:cubicBezTo>
                    <a:pt x="53" y="0"/>
                    <a:pt x="53" y="0"/>
                    <a:pt x="53" y="0"/>
                  </a:cubicBezTo>
                  <a:cubicBezTo>
                    <a:pt x="17" y="0"/>
                    <a:pt x="0" y="26"/>
                    <a:pt x="0" y="53"/>
                  </a:cubicBezTo>
                  <a:cubicBezTo>
                    <a:pt x="0" y="345"/>
                    <a:pt x="0" y="345"/>
                    <a:pt x="0" y="345"/>
                  </a:cubicBezTo>
                  <a:cubicBezTo>
                    <a:pt x="0" y="373"/>
                    <a:pt x="17" y="399"/>
                    <a:pt x="53" y="399"/>
                  </a:cubicBezTo>
                  <a:cubicBezTo>
                    <a:pt x="151" y="399"/>
                    <a:pt x="151" y="399"/>
                    <a:pt x="151" y="399"/>
                  </a:cubicBezTo>
                  <a:cubicBezTo>
                    <a:pt x="151" y="345"/>
                    <a:pt x="151" y="345"/>
                    <a:pt x="151" y="345"/>
                  </a:cubicBezTo>
                  <a:cubicBezTo>
                    <a:pt x="44" y="345"/>
                    <a:pt x="44" y="345"/>
                    <a:pt x="44" y="345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3" y="124"/>
                    <a:pt x="443" y="124"/>
                    <a:pt x="443" y="124"/>
                  </a:cubicBezTo>
                  <a:cubicBezTo>
                    <a:pt x="443" y="345"/>
                    <a:pt x="443" y="345"/>
                    <a:pt x="443" y="345"/>
                  </a:cubicBezTo>
                  <a:cubicBezTo>
                    <a:pt x="345" y="345"/>
                    <a:pt x="345" y="345"/>
                    <a:pt x="345" y="345"/>
                  </a:cubicBezTo>
                  <a:cubicBezTo>
                    <a:pt x="345" y="399"/>
                    <a:pt x="345" y="399"/>
                    <a:pt x="345" y="399"/>
                  </a:cubicBezTo>
                  <a:cubicBezTo>
                    <a:pt x="443" y="399"/>
                    <a:pt x="443" y="399"/>
                    <a:pt x="443" y="399"/>
                  </a:cubicBezTo>
                  <a:cubicBezTo>
                    <a:pt x="470" y="399"/>
                    <a:pt x="496" y="373"/>
                    <a:pt x="496" y="345"/>
                  </a:cubicBezTo>
                  <a:cubicBezTo>
                    <a:pt x="496" y="53"/>
                    <a:pt x="496" y="53"/>
                    <a:pt x="496" y="53"/>
                  </a:cubicBezTo>
                  <a:cubicBezTo>
                    <a:pt x="496" y="26"/>
                    <a:pt x="470" y="0"/>
                    <a:pt x="443" y="0"/>
                  </a:cubicBezTo>
                  <a:close/>
                  <a:moveTo>
                    <a:pt x="62" y="80"/>
                  </a:moveTo>
                  <a:lnTo>
                    <a:pt x="62" y="80"/>
                  </a:lnTo>
                  <a:cubicBezTo>
                    <a:pt x="53" y="80"/>
                    <a:pt x="44" y="71"/>
                    <a:pt x="44" y="62"/>
                  </a:cubicBezTo>
                  <a:cubicBezTo>
                    <a:pt x="44" y="53"/>
                    <a:pt x="53" y="45"/>
                    <a:pt x="62" y="45"/>
                  </a:cubicBezTo>
                  <a:cubicBezTo>
                    <a:pt x="71" y="45"/>
                    <a:pt x="79" y="53"/>
                    <a:pt x="79" y="62"/>
                  </a:cubicBezTo>
                  <a:cubicBezTo>
                    <a:pt x="79" y="71"/>
                    <a:pt x="71" y="80"/>
                    <a:pt x="62" y="80"/>
                  </a:cubicBezTo>
                  <a:close/>
                  <a:moveTo>
                    <a:pt x="116" y="80"/>
                  </a:moveTo>
                  <a:lnTo>
                    <a:pt x="116" y="80"/>
                  </a:lnTo>
                  <a:cubicBezTo>
                    <a:pt x="107" y="80"/>
                    <a:pt x="97" y="71"/>
                    <a:pt x="97" y="62"/>
                  </a:cubicBezTo>
                  <a:cubicBezTo>
                    <a:pt x="97" y="53"/>
                    <a:pt x="107" y="45"/>
                    <a:pt x="116" y="45"/>
                  </a:cubicBezTo>
                  <a:cubicBezTo>
                    <a:pt x="124" y="45"/>
                    <a:pt x="132" y="53"/>
                    <a:pt x="132" y="62"/>
                  </a:cubicBezTo>
                  <a:cubicBezTo>
                    <a:pt x="132" y="71"/>
                    <a:pt x="124" y="80"/>
                    <a:pt x="116" y="80"/>
                  </a:cubicBezTo>
                  <a:close/>
                  <a:moveTo>
                    <a:pt x="443" y="80"/>
                  </a:moveTo>
                  <a:lnTo>
                    <a:pt x="443" y="80"/>
                  </a:lnTo>
                  <a:cubicBezTo>
                    <a:pt x="151" y="80"/>
                    <a:pt x="151" y="80"/>
                    <a:pt x="151" y="80"/>
                  </a:cubicBezTo>
                  <a:cubicBezTo>
                    <a:pt x="151" y="53"/>
                    <a:pt x="151" y="53"/>
                    <a:pt x="151" y="53"/>
                  </a:cubicBezTo>
                  <a:cubicBezTo>
                    <a:pt x="443" y="53"/>
                    <a:pt x="443" y="53"/>
                    <a:pt x="443" y="53"/>
                  </a:cubicBezTo>
                  <a:lnTo>
                    <a:pt x="443" y="80"/>
                  </a:lnTo>
                  <a:close/>
                  <a:moveTo>
                    <a:pt x="248" y="177"/>
                  </a:moveTo>
                  <a:lnTo>
                    <a:pt x="248" y="177"/>
                  </a:lnTo>
                  <a:cubicBezTo>
                    <a:pt x="124" y="301"/>
                    <a:pt x="124" y="301"/>
                    <a:pt x="124" y="301"/>
                  </a:cubicBezTo>
                  <a:cubicBezTo>
                    <a:pt x="204" y="301"/>
                    <a:pt x="204" y="301"/>
                    <a:pt x="204" y="301"/>
                  </a:cubicBezTo>
                  <a:cubicBezTo>
                    <a:pt x="204" y="443"/>
                    <a:pt x="204" y="443"/>
                    <a:pt x="204" y="443"/>
                  </a:cubicBezTo>
                  <a:cubicBezTo>
                    <a:pt x="292" y="443"/>
                    <a:pt x="292" y="443"/>
                    <a:pt x="292" y="443"/>
                  </a:cubicBezTo>
                  <a:cubicBezTo>
                    <a:pt x="292" y="301"/>
                    <a:pt x="292" y="301"/>
                    <a:pt x="292" y="301"/>
                  </a:cubicBezTo>
                  <a:cubicBezTo>
                    <a:pt x="363" y="301"/>
                    <a:pt x="363" y="301"/>
                    <a:pt x="363" y="301"/>
                  </a:cubicBezTo>
                  <a:lnTo>
                    <a:pt x="248" y="177"/>
                  </a:lnTo>
                  <a:close/>
                </a:path>
              </a:pathLst>
            </a:custGeom>
            <a:solidFill>
              <a:srgbClr val="F59B1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pic>
          <p:nvPicPr>
            <p:cNvPr id="202" name="Picture 201">
              <a:extLst>
                <a:ext uri="{FF2B5EF4-FFF2-40B4-BE49-F238E27FC236}">
                  <a16:creationId xmlns:a16="http://schemas.microsoft.com/office/drawing/2014/main" id="{B75F552D-5778-44B2-B7EF-AA0B9100784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duotone>
                <a:srgbClr val="C03B26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1557199" y="3682783"/>
              <a:ext cx="933131" cy="977566"/>
            </a:xfrm>
            <a:prstGeom prst="rect">
              <a:avLst/>
            </a:prstGeom>
          </p:spPr>
        </p:pic>
        <p:pic>
          <p:nvPicPr>
            <p:cNvPr id="203" name="Picture 202">
              <a:extLst>
                <a:ext uri="{FF2B5EF4-FFF2-40B4-BE49-F238E27FC236}">
                  <a16:creationId xmlns:a16="http://schemas.microsoft.com/office/drawing/2014/main" id="{75713B31-BE60-47D4-9541-7B495D16A20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99941" y="5144365"/>
              <a:ext cx="564966" cy="545485"/>
            </a:xfrm>
            <a:prstGeom prst="rect">
              <a:avLst/>
            </a:prstGeom>
          </p:spPr>
        </p:pic>
        <p:sp>
          <p:nvSpPr>
            <p:cNvPr id="204" name="Freeform 183">
              <a:extLst>
                <a:ext uri="{FF2B5EF4-FFF2-40B4-BE49-F238E27FC236}">
                  <a16:creationId xmlns:a16="http://schemas.microsoft.com/office/drawing/2014/main" id="{0025E4FF-CA47-493C-B733-11241A69B3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2727" y="2865120"/>
              <a:ext cx="497929" cy="441395"/>
            </a:xfrm>
            <a:custGeom>
              <a:avLst/>
              <a:gdLst>
                <a:gd name="T0" fmla="*/ 116829 w 634"/>
                <a:gd name="T1" fmla="*/ 0 h 619"/>
                <a:gd name="T2" fmla="*/ 116829 w 634"/>
                <a:gd name="T3" fmla="*/ 0 h 619"/>
                <a:gd name="T4" fmla="*/ 0 w 634"/>
                <a:gd name="T5" fmla="*/ 63740 h 619"/>
                <a:gd name="T6" fmla="*/ 0 w 634"/>
                <a:gd name="T7" fmla="*/ 196263 h 619"/>
                <a:gd name="T8" fmla="*/ 32092 w 634"/>
                <a:gd name="T9" fmla="*/ 222551 h 619"/>
                <a:gd name="T10" fmla="*/ 201927 w 634"/>
                <a:gd name="T11" fmla="*/ 222551 h 619"/>
                <a:gd name="T12" fmla="*/ 228249 w 634"/>
                <a:gd name="T13" fmla="*/ 196263 h 619"/>
                <a:gd name="T14" fmla="*/ 228249 w 634"/>
                <a:gd name="T15" fmla="*/ 63740 h 619"/>
                <a:gd name="T16" fmla="*/ 116829 w 634"/>
                <a:gd name="T17" fmla="*/ 0 h 619"/>
                <a:gd name="T18" fmla="*/ 16226 w 634"/>
                <a:gd name="T19" fmla="*/ 196263 h 619"/>
                <a:gd name="T20" fmla="*/ 16226 w 634"/>
                <a:gd name="T21" fmla="*/ 196263 h 619"/>
                <a:gd name="T22" fmla="*/ 16226 w 634"/>
                <a:gd name="T23" fmla="*/ 84987 h 619"/>
                <a:gd name="T24" fmla="*/ 79689 w 634"/>
                <a:gd name="T25" fmla="*/ 137924 h 619"/>
                <a:gd name="T26" fmla="*/ 16226 w 634"/>
                <a:gd name="T27" fmla="*/ 201664 h 619"/>
                <a:gd name="T28" fmla="*/ 16226 w 634"/>
                <a:gd name="T29" fmla="*/ 196263 h 619"/>
                <a:gd name="T30" fmla="*/ 26683 w 634"/>
                <a:gd name="T31" fmla="*/ 212108 h 619"/>
                <a:gd name="T32" fmla="*/ 26683 w 634"/>
                <a:gd name="T33" fmla="*/ 212108 h 619"/>
                <a:gd name="T34" fmla="*/ 90506 w 634"/>
                <a:gd name="T35" fmla="*/ 143326 h 619"/>
                <a:gd name="T36" fmla="*/ 116829 w 634"/>
                <a:gd name="T37" fmla="*/ 159171 h 619"/>
                <a:gd name="T38" fmla="*/ 138104 w 634"/>
                <a:gd name="T39" fmla="*/ 143326 h 619"/>
                <a:gd name="T40" fmla="*/ 201927 w 634"/>
                <a:gd name="T41" fmla="*/ 212108 h 619"/>
                <a:gd name="T42" fmla="*/ 26683 w 634"/>
                <a:gd name="T43" fmla="*/ 212108 h 619"/>
                <a:gd name="T44" fmla="*/ 212384 w 634"/>
                <a:gd name="T45" fmla="*/ 196263 h 619"/>
                <a:gd name="T46" fmla="*/ 212384 w 634"/>
                <a:gd name="T47" fmla="*/ 196263 h 619"/>
                <a:gd name="T48" fmla="*/ 212384 w 634"/>
                <a:gd name="T49" fmla="*/ 201664 h 619"/>
                <a:gd name="T50" fmla="*/ 148560 w 634"/>
                <a:gd name="T51" fmla="*/ 137924 h 619"/>
                <a:gd name="T52" fmla="*/ 212384 w 634"/>
                <a:gd name="T53" fmla="*/ 84987 h 619"/>
                <a:gd name="T54" fmla="*/ 212384 w 634"/>
                <a:gd name="T55" fmla="*/ 196263 h 619"/>
                <a:gd name="T56" fmla="*/ 116829 w 634"/>
                <a:gd name="T57" fmla="*/ 143326 h 619"/>
                <a:gd name="T58" fmla="*/ 116829 w 634"/>
                <a:gd name="T59" fmla="*/ 143326 h 619"/>
                <a:gd name="T60" fmla="*/ 16226 w 634"/>
                <a:gd name="T61" fmla="*/ 69142 h 619"/>
                <a:gd name="T62" fmla="*/ 116829 w 634"/>
                <a:gd name="T63" fmla="*/ 16205 h 619"/>
                <a:gd name="T64" fmla="*/ 212384 w 634"/>
                <a:gd name="T65" fmla="*/ 69142 h 619"/>
                <a:gd name="T66" fmla="*/ 116829 w 634"/>
                <a:gd name="T67" fmla="*/ 143326 h 619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634" h="619">
                  <a:moveTo>
                    <a:pt x="324" y="0"/>
                  </a:moveTo>
                  <a:lnTo>
                    <a:pt x="324" y="0"/>
                  </a:lnTo>
                  <a:cubicBezTo>
                    <a:pt x="0" y="177"/>
                    <a:pt x="0" y="177"/>
                    <a:pt x="0" y="177"/>
                  </a:cubicBezTo>
                  <a:cubicBezTo>
                    <a:pt x="0" y="221"/>
                    <a:pt x="0" y="545"/>
                    <a:pt x="0" y="545"/>
                  </a:cubicBezTo>
                  <a:cubicBezTo>
                    <a:pt x="0" y="589"/>
                    <a:pt x="45" y="618"/>
                    <a:pt x="89" y="618"/>
                  </a:cubicBezTo>
                  <a:cubicBezTo>
                    <a:pt x="560" y="618"/>
                    <a:pt x="560" y="618"/>
                    <a:pt x="560" y="618"/>
                  </a:cubicBezTo>
                  <a:cubicBezTo>
                    <a:pt x="604" y="618"/>
                    <a:pt x="633" y="589"/>
                    <a:pt x="633" y="545"/>
                  </a:cubicBezTo>
                  <a:cubicBezTo>
                    <a:pt x="633" y="545"/>
                    <a:pt x="633" y="221"/>
                    <a:pt x="633" y="177"/>
                  </a:cubicBezTo>
                  <a:lnTo>
                    <a:pt x="324" y="0"/>
                  </a:lnTo>
                  <a:close/>
                  <a:moveTo>
                    <a:pt x="45" y="545"/>
                  </a:moveTo>
                  <a:lnTo>
                    <a:pt x="45" y="545"/>
                  </a:lnTo>
                  <a:cubicBezTo>
                    <a:pt x="45" y="236"/>
                    <a:pt x="45" y="236"/>
                    <a:pt x="45" y="236"/>
                  </a:cubicBezTo>
                  <a:cubicBezTo>
                    <a:pt x="221" y="383"/>
                    <a:pt x="221" y="383"/>
                    <a:pt x="221" y="383"/>
                  </a:cubicBezTo>
                  <a:cubicBezTo>
                    <a:pt x="45" y="560"/>
                    <a:pt x="45" y="560"/>
                    <a:pt x="45" y="560"/>
                  </a:cubicBezTo>
                  <a:lnTo>
                    <a:pt x="45" y="545"/>
                  </a:lnTo>
                  <a:close/>
                  <a:moveTo>
                    <a:pt x="74" y="589"/>
                  </a:moveTo>
                  <a:lnTo>
                    <a:pt x="74" y="589"/>
                  </a:lnTo>
                  <a:cubicBezTo>
                    <a:pt x="251" y="398"/>
                    <a:pt x="251" y="398"/>
                    <a:pt x="251" y="398"/>
                  </a:cubicBezTo>
                  <a:cubicBezTo>
                    <a:pt x="324" y="442"/>
                    <a:pt x="324" y="442"/>
                    <a:pt x="324" y="442"/>
                  </a:cubicBezTo>
                  <a:cubicBezTo>
                    <a:pt x="383" y="398"/>
                    <a:pt x="383" y="398"/>
                    <a:pt x="383" y="398"/>
                  </a:cubicBezTo>
                  <a:cubicBezTo>
                    <a:pt x="560" y="589"/>
                    <a:pt x="560" y="589"/>
                    <a:pt x="560" y="589"/>
                  </a:cubicBezTo>
                  <a:lnTo>
                    <a:pt x="74" y="589"/>
                  </a:lnTo>
                  <a:close/>
                  <a:moveTo>
                    <a:pt x="589" y="545"/>
                  </a:moveTo>
                  <a:lnTo>
                    <a:pt x="589" y="545"/>
                  </a:lnTo>
                  <a:lnTo>
                    <a:pt x="589" y="560"/>
                  </a:lnTo>
                  <a:cubicBezTo>
                    <a:pt x="412" y="383"/>
                    <a:pt x="412" y="383"/>
                    <a:pt x="412" y="383"/>
                  </a:cubicBezTo>
                  <a:cubicBezTo>
                    <a:pt x="589" y="236"/>
                    <a:pt x="589" y="236"/>
                    <a:pt x="589" y="236"/>
                  </a:cubicBezTo>
                  <a:lnTo>
                    <a:pt x="589" y="545"/>
                  </a:lnTo>
                  <a:close/>
                  <a:moveTo>
                    <a:pt x="324" y="398"/>
                  </a:moveTo>
                  <a:lnTo>
                    <a:pt x="324" y="398"/>
                  </a:lnTo>
                  <a:cubicBezTo>
                    <a:pt x="45" y="192"/>
                    <a:pt x="45" y="192"/>
                    <a:pt x="45" y="192"/>
                  </a:cubicBezTo>
                  <a:cubicBezTo>
                    <a:pt x="324" y="45"/>
                    <a:pt x="324" y="45"/>
                    <a:pt x="324" y="45"/>
                  </a:cubicBezTo>
                  <a:cubicBezTo>
                    <a:pt x="589" y="192"/>
                    <a:pt x="589" y="192"/>
                    <a:pt x="589" y="192"/>
                  </a:cubicBezTo>
                  <a:lnTo>
                    <a:pt x="324" y="398"/>
                  </a:ln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ffectLst/>
          </p:spPr>
          <p:txBody>
            <a:bodyPr wrap="none" lIns="91431" tIns="45716" rIns="91431" bIns="45716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205" name="Freeform 189">
              <a:extLst>
                <a:ext uri="{FF2B5EF4-FFF2-40B4-BE49-F238E27FC236}">
                  <a16:creationId xmlns:a16="http://schemas.microsoft.com/office/drawing/2014/main" id="{37E6C157-3B65-4BEF-90B1-9B2786267E56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797121" y="1464407"/>
              <a:ext cx="497929" cy="485535"/>
            </a:xfrm>
            <a:custGeom>
              <a:avLst/>
              <a:gdLst>
                <a:gd name="T0" fmla="*/ 116829 w 634"/>
                <a:gd name="T1" fmla="*/ 84987 h 619"/>
                <a:gd name="T2" fmla="*/ 116829 w 634"/>
                <a:gd name="T3" fmla="*/ 84987 h 619"/>
                <a:gd name="T4" fmla="*/ 100963 w 634"/>
                <a:gd name="T5" fmla="*/ 95430 h 619"/>
                <a:gd name="T6" fmla="*/ 116829 w 634"/>
                <a:gd name="T7" fmla="*/ 111275 h 619"/>
                <a:gd name="T8" fmla="*/ 127647 w 634"/>
                <a:gd name="T9" fmla="*/ 95430 h 619"/>
                <a:gd name="T10" fmla="*/ 116829 w 634"/>
                <a:gd name="T11" fmla="*/ 84987 h 619"/>
                <a:gd name="T12" fmla="*/ 58415 w 634"/>
                <a:gd name="T13" fmla="*/ 84987 h 619"/>
                <a:gd name="T14" fmla="*/ 58415 w 634"/>
                <a:gd name="T15" fmla="*/ 84987 h 619"/>
                <a:gd name="T16" fmla="*/ 42549 w 634"/>
                <a:gd name="T17" fmla="*/ 95430 h 619"/>
                <a:gd name="T18" fmla="*/ 58415 w 634"/>
                <a:gd name="T19" fmla="*/ 111275 h 619"/>
                <a:gd name="T20" fmla="*/ 74641 w 634"/>
                <a:gd name="T21" fmla="*/ 95430 h 619"/>
                <a:gd name="T22" fmla="*/ 58415 w 634"/>
                <a:gd name="T23" fmla="*/ 84987 h 619"/>
                <a:gd name="T24" fmla="*/ 116829 w 634"/>
                <a:gd name="T25" fmla="*/ 0 h 619"/>
                <a:gd name="T26" fmla="*/ 116829 w 634"/>
                <a:gd name="T27" fmla="*/ 0 h 619"/>
                <a:gd name="T28" fmla="*/ 0 w 634"/>
                <a:gd name="T29" fmla="*/ 95430 h 619"/>
                <a:gd name="T30" fmla="*/ 42549 w 634"/>
                <a:gd name="T31" fmla="*/ 175016 h 619"/>
                <a:gd name="T32" fmla="*/ 42549 w 634"/>
                <a:gd name="T33" fmla="*/ 222551 h 619"/>
                <a:gd name="T34" fmla="*/ 95555 w 634"/>
                <a:gd name="T35" fmla="*/ 196263 h 619"/>
                <a:gd name="T36" fmla="*/ 116829 w 634"/>
                <a:gd name="T37" fmla="*/ 196263 h 619"/>
                <a:gd name="T38" fmla="*/ 228249 w 634"/>
                <a:gd name="T39" fmla="*/ 95430 h 619"/>
                <a:gd name="T40" fmla="*/ 116829 w 634"/>
                <a:gd name="T41" fmla="*/ 0 h 619"/>
                <a:gd name="T42" fmla="*/ 116829 w 634"/>
                <a:gd name="T43" fmla="*/ 180417 h 619"/>
                <a:gd name="T44" fmla="*/ 116829 w 634"/>
                <a:gd name="T45" fmla="*/ 180417 h 619"/>
                <a:gd name="T46" fmla="*/ 90506 w 634"/>
                <a:gd name="T47" fmla="*/ 180417 h 619"/>
                <a:gd name="T48" fmla="*/ 58415 w 634"/>
                <a:gd name="T49" fmla="*/ 201664 h 619"/>
                <a:gd name="T50" fmla="*/ 58415 w 634"/>
                <a:gd name="T51" fmla="*/ 164572 h 619"/>
                <a:gd name="T52" fmla="*/ 15866 w 634"/>
                <a:gd name="T53" fmla="*/ 95430 h 619"/>
                <a:gd name="T54" fmla="*/ 116829 w 634"/>
                <a:gd name="T55" fmla="*/ 10803 h 619"/>
                <a:gd name="T56" fmla="*/ 212384 w 634"/>
                <a:gd name="T57" fmla="*/ 95430 h 619"/>
                <a:gd name="T58" fmla="*/ 116829 w 634"/>
                <a:gd name="T59" fmla="*/ 180417 h 619"/>
                <a:gd name="T60" fmla="*/ 169835 w 634"/>
                <a:gd name="T61" fmla="*/ 84987 h 619"/>
                <a:gd name="T62" fmla="*/ 169835 w 634"/>
                <a:gd name="T63" fmla="*/ 84987 h 619"/>
                <a:gd name="T64" fmla="*/ 159378 w 634"/>
                <a:gd name="T65" fmla="*/ 95430 h 619"/>
                <a:gd name="T66" fmla="*/ 169835 w 634"/>
                <a:gd name="T67" fmla="*/ 111275 h 619"/>
                <a:gd name="T68" fmla="*/ 186061 w 634"/>
                <a:gd name="T69" fmla="*/ 95430 h 619"/>
                <a:gd name="T70" fmla="*/ 169835 w 634"/>
                <a:gd name="T71" fmla="*/ 84987 h 61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634" h="619">
                  <a:moveTo>
                    <a:pt x="324" y="236"/>
                  </a:moveTo>
                  <a:lnTo>
                    <a:pt x="324" y="236"/>
                  </a:lnTo>
                  <a:cubicBezTo>
                    <a:pt x="295" y="236"/>
                    <a:pt x="280" y="251"/>
                    <a:pt x="280" y="265"/>
                  </a:cubicBezTo>
                  <a:cubicBezTo>
                    <a:pt x="280" y="295"/>
                    <a:pt x="295" y="309"/>
                    <a:pt x="324" y="309"/>
                  </a:cubicBezTo>
                  <a:cubicBezTo>
                    <a:pt x="339" y="309"/>
                    <a:pt x="354" y="295"/>
                    <a:pt x="354" y="265"/>
                  </a:cubicBezTo>
                  <a:cubicBezTo>
                    <a:pt x="354" y="251"/>
                    <a:pt x="339" y="236"/>
                    <a:pt x="324" y="236"/>
                  </a:cubicBezTo>
                  <a:close/>
                  <a:moveTo>
                    <a:pt x="162" y="236"/>
                  </a:moveTo>
                  <a:lnTo>
                    <a:pt x="162" y="236"/>
                  </a:lnTo>
                  <a:cubicBezTo>
                    <a:pt x="148" y="236"/>
                    <a:pt x="118" y="251"/>
                    <a:pt x="118" y="265"/>
                  </a:cubicBezTo>
                  <a:cubicBezTo>
                    <a:pt x="118" y="295"/>
                    <a:pt x="148" y="309"/>
                    <a:pt x="162" y="309"/>
                  </a:cubicBezTo>
                  <a:cubicBezTo>
                    <a:pt x="177" y="309"/>
                    <a:pt x="207" y="295"/>
                    <a:pt x="207" y="265"/>
                  </a:cubicBezTo>
                  <a:cubicBezTo>
                    <a:pt x="207" y="251"/>
                    <a:pt x="177" y="236"/>
                    <a:pt x="162" y="236"/>
                  </a:cubicBezTo>
                  <a:close/>
                  <a:moveTo>
                    <a:pt x="324" y="0"/>
                  </a:moveTo>
                  <a:lnTo>
                    <a:pt x="324" y="0"/>
                  </a:lnTo>
                  <a:cubicBezTo>
                    <a:pt x="148" y="0"/>
                    <a:pt x="0" y="118"/>
                    <a:pt x="0" y="265"/>
                  </a:cubicBezTo>
                  <a:cubicBezTo>
                    <a:pt x="0" y="354"/>
                    <a:pt x="44" y="427"/>
                    <a:pt x="118" y="486"/>
                  </a:cubicBezTo>
                  <a:cubicBezTo>
                    <a:pt x="118" y="618"/>
                    <a:pt x="118" y="618"/>
                    <a:pt x="118" y="618"/>
                  </a:cubicBezTo>
                  <a:cubicBezTo>
                    <a:pt x="265" y="545"/>
                    <a:pt x="265" y="545"/>
                    <a:pt x="265" y="545"/>
                  </a:cubicBezTo>
                  <a:cubicBezTo>
                    <a:pt x="280" y="545"/>
                    <a:pt x="295" y="545"/>
                    <a:pt x="324" y="545"/>
                  </a:cubicBezTo>
                  <a:cubicBezTo>
                    <a:pt x="486" y="545"/>
                    <a:pt x="633" y="427"/>
                    <a:pt x="633" y="265"/>
                  </a:cubicBezTo>
                  <a:cubicBezTo>
                    <a:pt x="633" y="118"/>
                    <a:pt x="486" y="0"/>
                    <a:pt x="324" y="0"/>
                  </a:cubicBezTo>
                  <a:close/>
                  <a:moveTo>
                    <a:pt x="324" y="501"/>
                  </a:moveTo>
                  <a:lnTo>
                    <a:pt x="324" y="501"/>
                  </a:lnTo>
                  <a:cubicBezTo>
                    <a:pt x="295" y="501"/>
                    <a:pt x="280" y="501"/>
                    <a:pt x="251" y="501"/>
                  </a:cubicBezTo>
                  <a:cubicBezTo>
                    <a:pt x="162" y="560"/>
                    <a:pt x="162" y="560"/>
                    <a:pt x="162" y="560"/>
                  </a:cubicBezTo>
                  <a:cubicBezTo>
                    <a:pt x="162" y="457"/>
                    <a:pt x="162" y="457"/>
                    <a:pt x="162" y="457"/>
                  </a:cubicBezTo>
                  <a:cubicBezTo>
                    <a:pt x="89" y="427"/>
                    <a:pt x="44" y="354"/>
                    <a:pt x="44" y="265"/>
                  </a:cubicBezTo>
                  <a:cubicBezTo>
                    <a:pt x="44" y="133"/>
                    <a:pt x="162" y="30"/>
                    <a:pt x="324" y="30"/>
                  </a:cubicBezTo>
                  <a:cubicBezTo>
                    <a:pt x="471" y="30"/>
                    <a:pt x="589" y="133"/>
                    <a:pt x="589" y="265"/>
                  </a:cubicBezTo>
                  <a:cubicBezTo>
                    <a:pt x="589" y="398"/>
                    <a:pt x="471" y="501"/>
                    <a:pt x="324" y="501"/>
                  </a:cubicBezTo>
                  <a:close/>
                  <a:moveTo>
                    <a:pt x="471" y="236"/>
                  </a:moveTo>
                  <a:lnTo>
                    <a:pt x="471" y="236"/>
                  </a:lnTo>
                  <a:cubicBezTo>
                    <a:pt x="457" y="236"/>
                    <a:pt x="442" y="251"/>
                    <a:pt x="442" y="265"/>
                  </a:cubicBezTo>
                  <a:cubicBezTo>
                    <a:pt x="442" y="295"/>
                    <a:pt x="457" y="309"/>
                    <a:pt x="471" y="309"/>
                  </a:cubicBezTo>
                  <a:cubicBezTo>
                    <a:pt x="501" y="309"/>
                    <a:pt x="516" y="295"/>
                    <a:pt x="516" y="265"/>
                  </a:cubicBezTo>
                  <a:cubicBezTo>
                    <a:pt x="516" y="251"/>
                    <a:pt x="501" y="236"/>
                    <a:pt x="471" y="236"/>
                  </a:cubicBezTo>
                  <a:close/>
                </a:path>
              </a:pathLst>
            </a:custGeom>
            <a:solidFill>
              <a:srgbClr val="179E86"/>
            </a:solidFill>
            <a:ln>
              <a:noFill/>
            </a:ln>
            <a:effectLst/>
          </p:spPr>
          <p:txBody>
            <a:bodyPr wrap="none" lIns="91431" tIns="45716" rIns="91431" bIns="45716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068588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FAD5F8C8-3B98-458F-811D-5B6C06BAC895}"/>
              </a:ext>
            </a:extLst>
          </p:cNvPr>
          <p:cNvSpPr/>
          <p:nvPr/>
        </p:nvSpPr>
        <p:spPr bwMode="auto">
          <a:xfrm>
            <a:off x="3222288" y="1132405"/>
            <a:ext cx="8782005" cy="64633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38AF4705-D4BC-496B-BACE-71A88CA3CA25}"/>
              </a:ext>
            </a:extLst>
          </p:cNvPr>
          <p:cNvSpPr/>
          <p:nvPr/>
        </p:nvSpPr>
        <p:spPr bwMode="auto">
          <a:xfrm rot="16200000">
            <a:off x="5461611" y="1444234"/>
            <a:ext cx="566946" cy="22672"/>
          </a:xfrm>
          <a:prstGeom prst="rect">
            <a:avLst/>
          </a:prstGeom>
          <a:gradFill flip="none" rotWithShape="1">
            <a:gsLst>
              <a:gs pos="5000">
                <a:schemeClr val="bg1">
                  <a:lumMod val="75000"/>
                  <a:alpha val="0"/>
                </a:schemeClr>
              </a:gs>
              <a:gs pos="50000">
                <a:schemeClr val="tx1">
                  <a:lumMod val="75000"/>
                  <a:lumOff val="25000"/>
                </a:schemeClr>
              </a:gs>
              <a:gs pos="95000">
                <a:schemeClr val="bg1">
                  <a:lumMod val="75000"/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D762AC3F-DB77-4B2F-9DC6-8FB0D33064F2}"/>
              </a:ext>
            </a:extLst>
          </p:cNvPr>
          <p:cNvSpPr/>
          <p:nvPr/>
        </p:nvSpPr>
        <p:spPr bwMode="auto">
          <a:xfrm>
            <a:off x="3222288" y="1915818"/>
            <a:ext cx="8782005" cy="64633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wrap="none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80CC043C-EDAC-4075-8BFE-BF285127697D}"/>
              </a:ext>
            </a:extLst>
          </p:cNvPr>
          <p:cNvSpPr/>
          <p:nvPr/>
        </p:nvSpPr>
        <p:spPr bwMode="auto">
          <a:xfrm rot="16200000">
            <a:off x="5460071" y="2227647"/>
            <a:ext cx="566946" cy="22672"/>
          </a:xfrm>
          <a:prstGeom prst="rect">
            <a:avLst/>
          </a:prstGeom>
          <a:gradFill flip="none" rotWithShape="1">
            <a:gsLst>
              <a:gs pos="5000">
                <a:schemeClr val="bg1">
                  <a:lumMod val="75000"/>
                  <a:alpha val="0"/>
                </a:schemeClr>
              </a:gs>
              <a:gs pos="50000">
                <a:schemeClr val="tx1">
                  <a:lumMod val="75000"/>
                  <a:lumOff val="25000"/>
                </a:schemeClr>
              </a:gs>
              <a:gs pos="95000">
                <a:schemeClr val="bg1">
                  <a:lumMod val="75000"/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7F449F3D-5C6F-4010-96CE-DD1AEDD5719F}"/>
              </a:ext>
            </a:extLst>
          </p:cNvPr>
          <p:cNvSpPr/>
          <p:nvPr/>
        </p:nvSpPr>
        <p:spPr bwMode="auto">
          <a:xfrm>
            <a:off x="3222288" y="2699231"/>
            <a:ext cx="8782005" cy="64633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FF975920-8386-46AC-BAFC-0268EEF49469}"/>
              </a:ext>
            </a:extLst>
          </p:cNvPr>
          <p:cNvSpPr/>
          <p:nvPr/>
        </p:nvSpPr>
        <p:spPr bwMode="auto">
          <a:xfrm rot="16200000">
            <a:off x="5460071" y="3011061"/>
            <a:ext cx="566946" cy="22672"/>
          </a:xfrm>
          <a:prstGeom prst="rect">
            <a:avLst/>
          </a:prstGeom>
          <a:gradFill flip="none" rotWithShape="1">
            <a:gsLst>
              <a:gs pos="5000">
                <a:schemeClr val="bg1">
                  <a:lumMod val="75000"/>
                  <a:alpha val="0"/>
                </a:schemeClr>
              </a:gs>
              <a:gs pos="50000">
                <a:schemeClr val="tx1">
                  <a:lumMod val="75000"/>
                  <a:lumOff val="25000"/>
                </a:schemeClr>
              </a:gs>
              <a:gs pos="95000">
                <a:schemeClr val="bg1">
                  <a:lumMod val="75000"/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F480300F-F958-42F0-BC01-3FD214EA60D7}"/>
              </a:ext>
            </a:extLst>
          </p:cNvPr>
          <p:cNvSpPr/>
          <p:nvPr/>
        </p:nvSpPr>
        <p:spPr bwMode="auto">
          <a:xfrm>
            <a:off x="3222288" y="3482644"/>
            <a:ext cx="8782005" cy="64633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wrap="none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37D17663-832D-4910-836F-B59E41FED4DA}"/>
              </a:ext>
            </a:extLst>
          </p:cNvPr>
          <p:cNvSpPr/>
          <p:nvPr/>
        </p:nvSpPr>
        <p:spPr bwMode="auto">
          <a:xfrm rot="16200000">
            <a:off x="5460071" y="3794474"/>
            <a:ext cx="566946" cy="22672"/>
          </a:xfrm>
          <a:prstGeom prst="rect">
            <a:avLst/>
          </a:prstGeom>
          <a:gradFill flip="none" rotWithShape="1">
            <a:gsLst>
              <a:gs pos="5000">
                <a:schemeClr val="bg1">
                  <a:lumMod val="75000"/>
                  <a:alpha val="0"/>
                </a:schemeClr>
              </a:gs>
              <a:gs pos="50000">
                <a:schemeClr val="tx1">
                  <a:lumMod val="75000"/>
                  <a:lumOff val="25000"/>
                </a:schemeClr>
              </a:gs>
              <a:gs pos="95000">
                <a:schemeClr val="bg1">
                  <a:lumMod val="75000"/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D21DDB0E-D48E-4A54-949C-376C92CDEB6A}"/>
              </a:ext>
            </a:extLst>
          </p:cNvPr>
          <p:cNvSpPr/>
          <p:nvPr/>
        </p:nvSpPr>
        <p:spPr bwMode="auto">
          <a:xfrm>
            <a:off x="3222288" y="4266057"/>
            <a:ext cx="8782005" cy="64633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7C3B3157-A9FA-4C34-9ECA-6E40A8808D8E}"/>
              </a:ext>
            </a:extLst>
          </p:cNvPr>
          <p:cNvSpPr/>
          <p:nvPr/>
        </p:nvSpPr>
        <p:spPr bwMode="auto">
          <a:xfrm rot="16200000">
            <a:off x="5460072" y="4577887"/>
            <a:ext cx="566946" cy="22672"/>
          </a:xfrm>
          <a:prstGeom prst="rect">
            <a:avLst/>
          </a:prstGeom>
          <a:gradFill flip="none" rotWithShape="1">
            <a:gsLst>
              <a:gs pos="5000">
                <a:schemeClr val="bg1">
                  <a:lumMod val="75000"/>
                  <a:alpha val="0"/>
                </a:schemeClr>
              </a:gs>
              <a:gs pos="50000">
                <a:schemeClr val="tx1">
                  <a:lumMod val="75000"/>
                  <a:lumOff val="25000"/>
                </a:schemeClr>
              </a:gs>
              <a:gs pos="95000">
                <a:schemeClr val="bg1">
                  <a:lumMod val="75000"/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6702E4B6-4D12-40D4-A543-F05752172505}"/>
              </a:ext>
            </a:extLst>
          </p:cNvPr>
          <p:cNvSpPr/>
          <p:nvPr/>
        </p:nvSpPr>
        <p:spPr bwMode="auto">
          <a:xfrm>
            <a:off x="3222288" y="5049470"/>
            <a:ext cx="8782005" cy="64633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wrap="none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9CF4F686-33F8-4667-8E85-A2B8D84A9EB5}"/>
              </a:ext>
            </a:extLst>
          </p:cNvPr>
          <p:cNvSpPr/>
          <p:nvPr/>
        </p:nvSpPr>
        <p:spPr bwMode="auto">
          <a:xfrm rot="16200000">
            <a:off x="5460072" y="5361300"/>
            <a:ext cx="566946" cy="22672"/>
          </a:xfrm>
          <a:prstGeom prst="rect">
            <a:avLst/>
          </a:prstGeom>
          <a:gradFill flip="none" rotWithShape="1">
            <a:gsLst>
              <a:gs pos="5000">
                <a:schemeClr val="bg1">
                  <a:lumMod val="75000"/>
                  <a:alpha val="0"/>
                </a:schemeClr>
              </a:gs>
              <a:gs pos="50000">
                <a:schemeClr val="tx1">
                  <a:lumMod val="75000"/>
                  <a:lumOff val="25000"/>
                </a:schemeClr>
              </a:gs>
              <a:gs pos="95000">
                <a:schemeClr val="bg1">
                  <a:lumMod val="75000"/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E6874469-04A3-4211-A876-91DF6AA92ACC}"/>
              </a:ext>
            </a:extLst>
          </p:cNvPr>
          <p:cNvSpPr/>
          <p:nvPr/>
        </p:nvSpPr>
        <p:spPr bwMode="auto">
          <a:xfrm>
            <a:off x="3222288" y="5832880"/>
            <a:ext cx="8782005" cy="64633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4582A59F-9C90-4110-9A84-A387A2AC82D4}"/>
              </a:ext>
            </a:extLst>
          </p:cNvPr>
          <p:cNvSpPr/>
          <p:nvPr/>
        </p:nvSpPr>
        <p:spPr bwMode="auto">
          <a:xfrm rot="16200000">
            <a:off x="5460072" y="6144710"/>
            <a:ext cx="566946" cy="22672"/>
          </a:xfrm>
          <a:prstGeom prst="rect">
            <a:avLst/>
          </a:prstGeom>
          <a:gradFill flip="none" rotWithShape="1">
            <a:gsLst>
              <a:gs pos="5000">
                <a:schemeClr val="bg1">
                  <a:lumMod val="75000"/>
                  <a:alpha val="0"/>
                </a:schemeClr>
              </a:gs>
              <a:gs pos="50000">
                <a:schemeClr val="tx1">
                  <a:lumMod val="75000"/>
                  <a:lumOff val="25000"/>
                </a:schemeClr>
              </a:gs>
              <a:gs pos="95000">
                <a:schemeClr val="bg1">
                  <a:lumMod val="75000"/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0" name="Picture Placeholder 19" descr="A picture containing transport, watercraft, sailing vessel&#10;&#10;Description automatically generated">
            <a:extLst>
              <a:ext uri="{FF2B5EF4-FFF2-40B4-BE49-F238E27FC236}">
                <a16:creationId xmlns:a16="http://schemas.microsoft.com/office/drawing/2014/main" id="{D0C2F03D-7CE1-4644-BA83-BC723FAE833A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45" r="36630"/>
          <a:stretch/>
        </p:blipFill>
        <p:spPr>
          <a:xfrm>
            <a:off x="1" y="1185228"/>
            <a:ext cx="3200400" cy="5378450"/>
          </a:xfrm>
        </p:spPr>
      </p:pic>
      <p:sp>
        <p:nvSpPr>
          <p:cNvPr id="27" name="Title 1">
            <a:extLst>
              <a:ext uri="{FF2B5EF4-FFF2-40B4-BE49-F238E27FC236}">
                <a16:creationId xmlns:a16="http://schemas.microsoft.com/office/drawing/2014/main" id="{79394DF1-6F20-4EE3-85DC-43D80A20B3A0}"/>
              </a:ext>
            </a:extLst>
          </p:cNvPr>
          <p:cNvSpPr txBox="1">
            <a:spLocks/>
          </p:cNvSpPr>
          <p:nvPr/>
        </p:nvSpPr>
        <p:spPr>
          <a:xfrm>
            <a:off x="428471" y="65918"/>
            <a:ext cx="10620529" cy="1009403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400"/>
            <a:r>
              <a:rPr lang="en-US" sz="3200" b="1" dirty="0">
                <a:solidFill>
                  <a:prstClr val="black">
                    <a:lumMod val="75000"/>
                    <a:lumOff val="25000"/>
                  </a:prstClr>
                </a:solidFill>
                <a:latin typeface="Rockwell" panose="02060603020205020403" pitchFamily="18" charset="0"/>
              </a:rPr>
              <a:t>Common Techniques Attackers Use to Distribute Malware on the Web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D44F8706-6455-4143-8DBE-7A6186961697}"/>
              </a:ext>
            </a:extLst>
          </p:cNvPr>
          <p:cNvSpPr/>
          <p:nvPr/>
        </p:nvSpPr>
        <p:spPr>
          <a:xfrm>
            <a:off x="3153248" y="1178571"/>
            <a:ext cx="2622213" cy="5539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5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Black hat Search Engine Optimization (SEO) 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223840B3-FF57-44C5-8338-7A738870B8DA}"/>
              </a:ext>
            </a:extLst>
          </p:cNvPr>
          <p:cNvSpPr/>
          <p:nvPr/>
        </p:nvSpPr>
        <p:spPr>
          <a:xfrm>
            <a:off x="5855112" y="1286293"/>
            <a:ext cx="4804937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Ranking malware </a:t>
            </a:r>
            <a:r>
              <a:rPr kumimoji="0" lang="en-IN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pages highly </a:t>
            </a:r>
            <a:r>
              <a:rPr kumimoji="0" lang="en-I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 search results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89B05EA5-279E-425A-9D11-857E3BC7BFC6}"/>
              </a:ext>
            </a:extLst>
          </p:cNvPr>
          <p:cNvSpPr/>
          <p:nvPr/>
        </p:nvSpPr>
        <p:spPr>
          <a:xfrm>
            <a:off x="3427096" y="1961984"/>
            <a:ext cx="2074516" cy="5539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Social Engineered </a:t>
            </a:r>
            <a:b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</a:b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Click-jacking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68095BA0-AA24-4E14-999E-5E8A01341938}"/>
              </a:ext>
            </a:extLst>
          </p:cNvPr>
          <p:cNvSpPr/>
          <p:nvPr/>
        </p:nvSpPr>
        <p:spPr>
          <a:xfrm>
            <a:off x="5855112" y="2069706"/>
            <a:ext cx="5566297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Tricking users into </a:t>
            </a:r>
            <a:r>
              <a:rPr kumimoji="0" lang="en-IN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clicking on innocent-looking </a:t>
            </a:r>
            <a:r>
              <a:rPr kumimoji="0" lang="en-I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webpages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07625C2-9EDE-4A3A-99A5-4CCFCA0E6AF2}"/>
              </a:ext>
            </a:extLst>
          </p:cNvPr>
          <p:cNvSpPr/>
          <p:nvPr/>
        </p:nvSpPr>
        <p:spPr>
          <a:xfrm>
            <a:off x="5855112" y="2853119"/>
            <a:ext cx="6149181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Mimicking legitimate institutions in an attempt to </a:t>
            </a:r>
            <a:r>
              <a:rPr kumimoji="0" lang="en-IN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steal login credentials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6E2974F6-612D-4D27-BB71-1C1CE1423F3D}"/>
              </a:ext>
            </a:extLst>
          </p:cNvPr>
          <p:cNvSpPr/>
          <p:nvPr/>
        </p:nvSpPr>
        <p:spPr>
          <a:xfrm>
            <a:off x="3353204" y="2860814"/>
            <a:ext cx="2222300" cy="3231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Spear-phishing Sites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1FF85229-FCA8-4AEF-A92A-53D731E5073E}"/>
              </a:ext>
            </a:extLst>
          </p:cNvPr>
          <p:cNvSpPr/>
          <p:nvPr/>
        </p:nvSpPr>
        <p:spPr>
          <a:xfrm>
            <a:off x="5855112" y="3513422"/>
            <a:ext cx="5719337" cy="5847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Embedding malware in </a:t>
            </a:r>
            <a:r>
              <a:rPr kumimoji="0" lang="en-IN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ad-networks</a:t>
            </a:r>
            <a:r>
              <a:rPr kumimoji="0" lang="en-I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that display across hundreds of legitimate, high-traffic sites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B5C89CCD-33F7-4581-83F8-96FAFBE5001E}"/>
              </a:ext>
            </a:extLst>
          </p:cNvPr>
          <p:cNvSpPr/>
          <p:nvPr/>
        </p:nvSpPr>
        <p:spPr>
          <a:xfrm>
            <a:off x="3646111" y="3644227"/>
            <a:ext cx="1636487" cy="3231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5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Malvertising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B522AA2-1CA6-458B-A0E3-D44741846F71}"/>
              </a:ext>
            </a:extLst>
          </p:cNvPr>
          <p:cNvSpPr/>
          <p:nvPr/>
        </p:nvSpPr>
        <p:spPr>
          <a:xfrm>
            <a:off x="5855111" y="4419945"/>
            <a:ext cx="5817021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Hosting embedded malware that spreads to </a:t>
            </a:r>
            <a:r>
              <a:rPr kumimoji="0" lang="en-IN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unsuspecting visitors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9078D19B-7F96-4865-9228-38D8A57F12E5}"/>
              </a:ext>
            </a:extLst>
          </p:cNvPr>
          <p:cNvSpPr/>
          <p:nvPr/>
        </p:nvSpPr>
        <p:spPr>
          <a:xfrm>
            <a:off x="3347327" y="4312223"/>
            <a:ext cx="2234054" cy="5539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5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Compromised Legitimate Websites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43C10E4-7332-464E-A44C-39F883DD457D}"/>
              </a:ext>
            </a:extLst>
          </p:cNvPr>
          <p:cNvSpPr/>
          <p:nvPr/>
        </p:nvSpPr>
        <p:spPr>
          <a:xfrm>
            <a:off x="5855112" y="5080248"/>
            <a:ext cx="5822575" cy="5847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Exploiting flaws </a:t>
            </a:r>
            <a:r>
              <a:rPr kumimoji="0" lang="en-I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 browser software to install malware just by visiting a web page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662294BE-EE90-48FB-97AE-C13589660C62}"/>
              </a:ext>
            </a:extLst>
          </p:cNvPr>
          <p:cNvSpPr/>
          <p:nvPr/>
        </p:nvSpPr>
        <p:spPr>
          <a:xfrm>
            <a:off x="3290920" y="5211053"/>
            <a:ext cx="2346868" cy="3231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5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Drive-by Downloads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FA8F6963-4EC1-44C6-AB22-DB656E4F937F}"/>
              </a:ext>
            </a:extLst>
          </p:cNvPr>
          <p:cNvSpPr/>
          <p:nvPr/>
        </p:nvSpPr>
        <p:spPr>
          <a:xfrm>
            <a:off x="5855112" y="5863658"/>
            <a:ext cx="5817021" cy="5847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Attaching the malware to emails and tricking victims </a:t>
            </a:r>
            <a:r>
              <a:rPr kumimoji="0" lang="en-IN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click the attachment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84499382-9A9D-44F1-92C3-39E636458280}"/>
              </a:ext>
            </a:extLst>
          </p:cNvPr>
          <p:cNvSpPr/>
          <p:nvPr/>
        </p:nvSpPr>
        <p:spPr>
          <a:xfrm>
            <a:off x="3477681" y="5994463"/>
            <a:ext cx="1973347" cy="3231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Spam Emails</a:t>
            </a:r>
          </a:p>
        </p:txBody>
      </p:sp>
    </p:spTree>
    <p:extLst>
      <p:ext uri="{BB962C8B-B14F-4D97-AF65-F5344CB8AC3E}">
        <p14:creationId xmlns:p14="http://schemas.microsoft.com/office/powerpoint/2010/main" val="31574392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4C8F4907-D402-497A-9BCC-316B0A578DFF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4" b="2404"/>
          <a:stretch>
            <a:fillRect/>
          </a:stretch>
        </p:blipFill>
        <p:spPr>
          <a:xfrm>
            <a:off x="3032760" y="15240"/>
            <a:ext cx="9144000" cy="6461760"/>
          </a:xfrm>
          <a:custGeom>
            <a:avLst/>
            <a:gdLst>
              <a:gd name="connsiteX0" fmla="*/ 8707354 w 16699038"/>
              <a:gd name="connsiteY0" fmla="*/ 0 h 10288589"/>
              <a:gd name="connsiteX1" fmla="*/ 15798416 w 16699038"/>
              <a:gd name="connsiteY1" fmla="*/ 0 h 10288589"/>
              <a:gd name="connsiteX2" fmla="*/ 14075717 w 16699038"/>
              <a:gd name="connsiteY2" fmla="*/ 2281074 h 10288589"/>
              <a:gd name="connsiteX3" fmla="*/ 16699038 w 16699038"/>
              <a:gd name="connsiteY3" fmla="*/ 6090547 h 10288589"/>
              <a:gd name="connsiteX4" fmla="*/ 16699038 w 16699038"/>
              <a:gd name="connsiteY4" fmla="*/ 10288589 h 10288589"/>
              <a:gd name="connsiteX5" fmla="*/ 11164496 w 16699038"/>
              <a:gd name="connsiteY5" fmla="*/ 10288589 h 10288589"/>
              <a:gd name="connsiteX6" fmla="*/ 10410805 w 16699038"/>
              <a:gd name="connsiteY6" fmla="*/ 7132975 h 10288589"/>
              <a:gd name="connsiteX7" fmla="*/ 8028131 w 16699038"/>
              <a:gd name="connsiteY7" fmla="*/ 10288589 h 10288589"/>
              <a:gd name="connsiteX8" fmla="*/ 0 w 16699038"/>
              <a:gd name="connsiteY8" fmla="*/ 10288589 h 10288589"/>
              <a:gd name="connsiteX9" fmla="*/ 9226090 w 16699038"/>
              <a:gd name="connsiteY9" fmla="*/ 2169715 h 102885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699038" h="10288589">
                <a:moveTo>
                  <a:pt x="8707354" y="0"/>
                </a:moveTo>
                <a:lnTo>
                  <a:pt x="15798416" y="0"/>
                </a:lnTo>
                <a:lnTo>
                  <a:pt x="14075717" y="2281074"/>
                </a:lnTo>
                <a:lnTo>
                  <a:pt x="16699038" y="6090547"/>
                </a:lnTo>
                <a:lnTo>
                  <a:pt x="16699038" y="10288589"/>
                </a:lnTo>
                <a:lnTo>
                  <a:pt x="11164496" y="10288589"/>
                </a:lnTo>
                <a:lnTo>
                  <a:pt x="10410805" y="7132975"/>
                </a:lnTo>
                <a:lnTo>
                  <a:pt x="8028131" y="10288589"/>
                </a:lnTo>
                <a:lnTo>
                  <a:pt x="0" y="10288589"/>
                </a:lnTo>
                <a:lnTo>
                  <a:pt x="9226090" y="2169715"/>
                </a:lnTo>
                <a:close/>
              </a:path>
            </a:pathLst>
          </a:custGeom>
        </p:spPr>
      </p:pic>
      <p:sp>
        <p:nvSpPr>
          <p:cNvPr id="35" name="Полилиния 34"/>
          <p:cNvSpPr/>
          <p:nvPr/>
        </p:nvSpPr>
        <p:spPr>
          <a:xfrm>
            <a:off x="9601199" y="0"/>
            <a:ext cx="2589861" cy="5334000"/>
          </a:xfrm>
          <a:custGeom>
            <a:avLst/>
            <a:gdLst>
              <a:gd name="connsiteX0" fmla="*/ 1673135 w 4694803"/>
              <a:gd name="connsiteY0" fmla="*/ 0 h 8318366"/>
              <a:gd name="connsiteX1" fmla="*/ 3794181 w 4694803"/>
              <a:gd name="connsiteY1" fmla="*/ 0 h 8318366"/>
              <a:gd name="connsiteX2" fmla="*/ 2071482 w 4694803"/>
              <a:gd name="connsiteY2" fmla="*/ 2281074 h 8318366"/>
              <a:gd name="connsiteX3" fmla="*/ 4694803 w 4694803"/>
              <a:gd name="connsiteY3" fmla="*/ 6090548 h 8318366"/>
              <a:gd name="connsiteX4" fmla="*/ 4694803 w 4694803"/>
              <a:gd name="connsiteY4" fmla="*/ 8318366 h 8318366"/>
              <a:gd name="connsiteX5" fmla="*/ 0 w 4694803"/>
              <a:gd name="connsiteY5" fmla="*/ 2712434 h 83183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94803" h="8318366">
                <a:moveTo>
                  <a:pt x="1673135" y="0"/>
                </a:moveTo>
                <a:lnTo>
                  <a:pt x="3794181" y="0"/>
                </a:lnTo>
                <a:lnTo>
                  <a:pt x="2071482" y="2281074"/>
                </a:lnTo>
                <a:lnTo>
                  <a:pt x="4694803" y="6090548"/>
                </a:lnTo>
                <a:lnTo>
                  <a:pt x="4694803" y="8318366"/>
                </a:lnTo>
                <a:lnTo>
                  <a:pt x="0" y="2712434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5FB25D00-E28B-42F2-A533-476D3C4A2954}"/>
              </a:ext>
            </a:extLst>
          </p:cNvPr>
          <p:cNvSpPr txBox="1">
            <a:spLocks/>
          </p:cNvSpPr>
          <p:nvPr/>
        </p:nvSpPr>
        <p:spPr>
          <a:xfrm>
            <a:off x="478028" y="209677"/>
            <a:ext cx="6778179" cy="689436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400"/>
            <a:r>
              <a:rPr lang="en-US" sz="3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Components of Malware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E0CE77ED-6ABE-415E-91C4-D86BC2BDAB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2424273"/>
              </p:ext>
            </p:extLst>
          </p:nvPr>
        </p:nvGraphicFramePr>
        <p:xfrm>
          <a:off x="472440" y="1614796"/>
          <a:ext cx="9601200" cy="486220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600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001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7202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500" kern="1200" dirty="0">
                          <a:solidFill>
                            <a:schemeClr val="tx1"/>
                          </a:solidFill>
                        </a:rPr>
                        <a:t>Malware Component</a:t>
                      </a:r>
                      <a:endParaRPr lang="en-US" sz="1500" b="1" kern="1200" dirty="0">
                        <a:solidFill>
                          <a:schemeClr val="tx1"/>
                        </a:solidFill>
                        <a:latin typeface="Rockwell" panose="02060603020205020403" pitchFamily="18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500" dirty="0">
                          <a:solidFill>
                            <a:schemeClr val="tx1"/>
                          </a:solidFill>
                        </a:rPr>
                        <a:t>Description</a:t>
                      </a:r>
                      <a:endParaRPr lang="en-US" sz="1500" dirty="0">
                        <a:solidFill>
                          <a:schemeClr val="tx1"/>
                        </a:solidFill>
                        <a:latin typeface="Rockwell" panose="02060603020205020403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278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effectLst/>
                        </a:rPr>
                        <a:t>Crypter</a:t>
                      </a:r>
                      <a:endParaRPr lang="en-US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effectLst/>
                        </a:rPr>
                        <a:t>Software that protects malware from </a:t>
                      </a:r>
                      <a:r>
                        <a:rPr lang="en-US" sz="1400" u="none" strike="noStrike" kern="1200" dirty="0">
                          <a:effectLst/>
                        </a:rPr>
                        <a:t>undergoing</a:t>
                      </a:r>
                      <a:r>
                        <a:rPr lang="en-US" sz="1400" kern="1200" dirty="0">
                          <a:effectLst/>
                        </a:rPr>
                        <a:t> reverse engineering or analysis</a:t>
                      </a:r>
                      <a:endParaRPr lang="en-US" sz="1400" strike="sng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2785"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400" b="1" kern="1200" dirty="0">
                          <a:effectLst/>
                        </a:rPr>
                        <a:t>Downloader</a:t>
                      </a:r>
                      <a:endParaRPr 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A type of Trojan that downloads other malware from the Internet on to the PC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3156"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400" b="1" kern="1200" dirty="0">
                          <a:effectLst/>
                        </a:rPr>
                        <a:t>Dropper</a:t>
                      </a:r>
                      <a:endParaRPr 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effectLst/>
                        </a:rPr>
                        <a:t>A type of Trojan that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</a:rPr>
                        <a:t>covertly</a:t>
                      </a:r>
                      <a:r>
                        <a:rPr lang="en-US" sz="1400" kern="1200" dirty="0">
                          <a:solidFill>
                            <a:srgbClr val="00B050"/>
                          </a:solidFill>
                          <a:effectLst/>
                        </a:rPr>
                        <a:t> </a:t>
                      </a:r>
                      <a:r>
                        <a:rPr lang="en-US" sz="1400" kern="1200" dirty="0">
                          <a:effectLst/>
                        </a:rPr>
                        <a:t>installs other malware files on to the </a:t>
                      </a:r>
                      <a:r>
                        <a:rPr lang="en-US" sz="1400" strike="noStrike" kern="1200" dirty="0">
                          <a:effectLst/>
                        </a:rPr>
                        <a:t>system</a:t>
                      </a:r>
                      <a:endParaRPr lang="en-US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315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effectLst/>
                        </a:rPr>
                        <a:t>Exploit</a:t>
                      </a:r>
                      <a:endParaRPr lang="en-US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effectLst/>
                        </a:rPr>
                        <a:t>A </a:t>
                      </a:r>
                      <a:r>
                        <a:rPr lang="en-US" sz="1400" strike="noStrike" kern="1200" dirty="0">
                          <a:effectLst/>
                        </a:rPr>
                        <a:t>m</a:t>
                      </a:r>
                      <a:r>
                        <a:rPr lang="en-US" sz="1400" kern="1200" dirty="0">
                          <a:effectLst/>
                        </a:rPr>
                        <a:t>alicious code that breaches the system security via software vulnerabilities to access information or install malware </a:t>
                      </a:r>
                      <a:endParaRPr lang="en-US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5278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effectLst/>
                        </a:rPr>
                        <a:t>Injector</a:t>
                      </a:r>
                      <a:endParaRPr lang="en-US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</a:rPr>
                        <a:t>A </a:t>
                      </a:r>
                      <a:r>
                        <a:rPr lang="en-US" sz="1400" strike="noStrike" kern="1200" dirty="0">
                          <a:solidFill>
                            <a:schemeClr val="tx1"/>
                          </a:solidFill>
                          <a:effectLst/>
                        </a:rPr>
                        <a:t>p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</a:rPr>
                        <a:t>rogram that injects its code into other vulnerable running processes and changes how they execute to</a:t>
                      </a:r>
                      <a:r>
                        <a:rPr lang="en-US" sz="1400" kern="1200" dirty="0">
                          <a:solidFill>
                            <a:srgbClr val="00B050"/>
                          </a:solidFill>
                          <a:effectLst/>
                        </a:rPr>
                        <a:t>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</a:rPr>
                        <a:t>hide or prevent its removal </a:t>
                      </a:r>
                      <a:endParaRPr lang="en-US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5278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effectLst/>
                        </a:rPr>
                        <a:t>Obfuscator</a:t>
                      </a:r>
                      <a:endParaRPr lang="en-US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effectLst/>
                        </a:rPr>
                        <a:t>A program that conceals its code and intended purpose via various techniques, and thus, makes it hard for security mechanisms to detect or remove it </a:t>
                      </a:r>
                      <a:endParaRPr lang="en-US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5278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effectLst/>
                        </a:rPr>
                        <a:t>Packer</a:t>
                      </a:r>
                      <a:endParaRPr lang="en-US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</a:rPr>
                        <a:t>A program that allows</a:t>
                      </a:r>
                      <a:r>
                        <a:rPr lang="en-US" sz="1400" kern="1200" baseline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</a:rPr>
                        <a:t>all files </a:t>
                      </a:r>
                      <a:r>
                        <a:rPr lang="en-US" sz="1400" kern="1200" baseline="0" dirty="0">
                          <a:solidFill>
                            <a:schemeClr val="tx1"/>
                          </a:solidFill>
                          <a:effectLst/>
                        </a:rPr>
                        <a:t>to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</a:rPr>
                        <a:t>bundle together into a single executable file via compression to bypass security software detection </a:t>
                      </a:r>
                      <a:endParaRPr lang="en-US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516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effectLst/>
                        </a:rPr>
                        <a:t>Payload</a:t>
                      </a:r>
                      <a:endParaRPr lang="en-US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effectLst/>
                        </a:rPr>
                        <a:t>A </a:t>
                      </a:r>
                      <a:r>
                        <a:rPr lang="en-US" sz="1400" strike="noStrike" kern="1200" dirty="0">
                          <a:effectLst/>
                        </a:rPr>
                        <a:t>p</a:t>
                      </a:r>
                      <a:r>
                        <a:rPr lang="en-US" sz="1400" kern="1200" dirty="0">
                          <a:effectLst/>
                        </a:rPr>
                        <a:t>iece of software that allows control over a computer system after it has been exploited</a:t>
                      </a:r>
                      <a:endParaRPr lang="en-US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3156"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400" b="1" dirty="0"/>
                        <a:t>Malicious Code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A </a:t>
                      </a:r>
                      <a:r>
                        <a:rPr lang="en-US" sz="1400" strike="noStrike" dirty="0"/>
                        <a:t>c</a:t>
                      </a:r>
                      <a:r>
                        <a:rPr lang="en-US" sz="1400" dirty="0"/>
                        <a:t>ommand that define</a:t>
                      </a:r>
                      <a:r>
                        <a:rPr lang="en-US" sz="1400" strike="noStrike" dirty="0"/>
                        <a:t>s</a:t>
                      </a:r>
                      <a:r>
                        <a:rPr lang="en-US" sz="1400" dirty="0"/>
                        <a:t> malware’s basic functionalities such as stealing </a:t>
                      </a:r>
                      <a:r>
                        <a:rPr lang="en-US" sz="1400" strike="noStrike" dirty="0"/>
                        <a:t>data</a:t>
                      </a:r>
                      <a:r>
                        <a:rPr lang="en-US" sz="1400" strike="noStrike" baseline="0" dirty="0"/>
                        <a:t> </a:t>
                      </a:r>
                      <a:r>
                        <a:rPr lang="en-US" sz="1400" strike="noStrike" dirty="0"/>
                        <a:t>and</a:t>
                      </a:r>
                      <a:r>
                        <a:rPr lang="en-US" sz="1400" dirty="0"/>
                        <a:t> creating backdoors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16" name="Rectangle 4">
            <a:extLst>
              <a:ext uri="{FF2B5EF4-FFF2-40B4-BE49-F238E27FC236}">
                <a16:creationId xmlns:a16="http://schemas.microsoft.com/office/drawing/2014/main" id="{A0AC94DD-3CBF-4B5E-80ED-73B7098A3F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" y="929215"/>
            <a:ext cx="777240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components of a malware software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depend on the requirements of the malware author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who designs it for a specific target to perform intended tasks</a:t>
            </a:r>
          </a:p>
        </p:txBody>
      </p:sp>
    </p:spTree>
    <p:extLst>
      <p:ext uri="{BB962C8B-B14F-4D97-AF65-F5344CB8AC3E}">
        <p14:creationId xmlns:p14="http://schemas.microsoft.com/office/powerpoint/2010/main" val="23458739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Placeholder 11"/>
          <p:cNvPicPr>
            <a:picLocks noGrp="1" noChangeAspect="1"/>
          </p:cNvPicPr>
          <p:nvPr>
            <p:ph type="pic" sz="quarter" idx="4294967295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65" r="15165"/>
          <a:stretch>
            <a:fillRect/>
          </a:stretch>
        </p:blipFill>
        <p:spPr>
          <a:xfrm>
            <a:off x="0" y="0"/>
            <a:ext cx="3048000" cy="6562725"/>
          </a:xfrm>
        </p:spPr>
      </p:pic>
      <p:sp>
        <p:nvSpPr>
          <p:cNvPr id="20" name="Rectangle 19"/>
          <p:cNvSpPr/>
          <p:nvPr/>
        </p:nvSpPr>
        <p:spPr bwMode="auto">
          <a:xfrm>
            <a:off x="7911131" y="5533596"/>
            <a:ext cx="3499200" cy="72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1" name="Rectangle 20"/>
          <p:cNvSpPr/>
          <p:nvPr/>
        </p:nvSpPr>
        <p:spPr bwMode="auto">
          <a:xfrm>
            <a:off x="7911131" y="4619145"/>
            <a:ext cx="3499200" cy="72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2" name="Rectangle 21"/>
          <p:cNvSpPr/>
          <p:nvPr/>
        </p:nvSpPr>
        <p:spPr bwMode="auto">
          <a:xfrm>
            <a:off x="7911131" y="1875792"/>
            <a:ext cx="3499200" cy="72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3" name="Rectangle 22"/>
          <p:cNvSpPr/>
          <p:nvPr/>
        </p:nvSpPr>
        <p:spPr bwMode="auto">
          <a:xfrm>
            <a:off x="7911132" y="2790243"/>
            <a:ext cx="3499200" cy="72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4" name="Rectangle 23"/>
          <p:cNvSpPr/>
          <p:nvPr/>
        </p:nvSpPr>
        <p:spPr bwMode="auto">
          <a:xfrm>
            <a:off x="7911131" y="3704694"/>
            <a:ext cx="3499200" cy="72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5" name="Rectangle 24"/>
          <p:cNvSpPr/>
          <p:nvPr/>
        </p:nvSpPr>
        <p:spPr bwMode="auto">
          <a:xfrm>
            <a:off x="3716592" y="4619145"/>
            <a:ext cx="3499200" cy="72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Rectangle 25"/>
          <p:cNvSpPr/>
          <p:nvPr/>
        </p:nvSpPr>
        <p:spPr bwMode="auto">
          <a:xfrm>
            <a:off x="3716592" y="1875792"/>
            <a:ext cx="3498183" cy="72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7" name="Rectangle 26"/>
          <p:cNvSpPr/>
          <p:nvPr/>
        </p:nvSpPr>
        <p:spPr bwMode="auto">
          <a:xfrm>
            <a:off x="3716592" y="2790243"/>
            <a:ext cx="3499200" cy="72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Rectangle 27"/>
          <p:cNvSpPr/>
          <p:nvPr/>
        </p:nvSpPr>
        <p:spPr bwMode="auto">
          <a:xfrm>
            <a:off x="3716592" y="3704694"/>
            <a:ext cx="3499200" cy="72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Rectangle 28"/>
          <p:cNvSpPr/>
          <p:nvPr/>
        </p:nvSpPr>
        <p:spPr bwMode="auto">
          <a:xfrm>
            <a:off x="3716592" y="5533596"/>
            <a:ext cx="3499200" cy="72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0" name="Rectangle 29"/>
          <p:cNvSpPr/>
          <p:nvPr/>
        </p:nvSpPr>
        <p:spPr bwMode="auto">
          <a:xfrm>
            <a:off x="3958301" y="2957234"/>
            <a:ext cx="385708" cy="38601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2</a:t>
            </a:r>
          </a:p>
        </p:txBody>
      </p:sp>
      <p:sp>
        <p:nvSpPr>
          <p:cNvPr id="31" name="Rectangle 30"/>
          <p:cNvSpPr/>
          <p:nvPr/>
        </p:nvSpPr>
        <p:spPr bwMode="auto">
          <a:xfrm>
            <a:off x="3958301" y="2042783"/>
            <a:ext cx="385708" cy="38601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1</a:t>
            </a:r>
          </a:p>
        </p:txBody>
      </p:sp>
      <p:sp>
        <p:nvSpPr>
          <p:cNvPr id="32" name="Rectangle 31"/>
          <p:cNvSpPr/>
          <p:nvPr/>
        </p:nvSpPr>
        <p:spPr bwMode="auto">
          <a:xfrm>
            <a:off x="3958301" y="3871685"/>
            <a:ext cx="385708" cy="38601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3</a:t>
            </a:r>
          </a:p>
        </p:txBody>
      </p:sp>
      <p:sp>
        <p:nvSpPr>
          <p:cNvPr id="33" name="Rectangle 32"/>
          <p:cNvSpPr/>
          <p:nvPr/>
        </p:nvSpPr>
        <p:spPr bwMode="auto">
          <a:xfrm>
            <a:off x="3958301" y="4786136"/>
            <a:ext cx="385708" cy="38601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4</a:t>
            </a:r>
          </a:p>
        </p:txBody>
      </p:sp>
      <p:sp>
        <p:nvSpPr>
          <p:cNvPr id="34" name="Rectangle 33"/>
          <p:cNvSpPr/>
          <p:nvPr/>
        </p:nvSpPr>
        <p:spPr bwMode="auto">
          <a:xfrm>
            <a:off x="3958301" y="5700587"/>
            <a:ext cx="385708" cy="38601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5</a:t>
            </a:r>
          </a:p>
        </p:txBody>
      </p:sp>
      <p:sp>
        <p:nvSpPr>
          <p:cNvPr id="35" name="Rectangle 34"/>
          <p:cNvSpPr/>
          <p:nvPr/>
        </p:nvSpPr>
        <p:spPr bwMode="auto">
          <a:xfrm>
            <a:off x="8143512" y="2957234"/>
            <a:ext cx="385708" cy="38601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7</a:t>
            </a:r>
          </a:p>
        </p:txBody>
      </p:sp>
      <p:sp>
        <p:nvSpPr>
          <p:cNvPr id="36" name="Rectangle 35"/>
          <p:cNvSpPr/>
          <p:nvPr/>
        </p:nvSpPr>
        <p:spPr bwMode="auto">
          <a:xfrm>
            <a:off x="8143512" y="2042783"/>
            <a:ext cx="385708" cy="38601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6</a:t>
            </a:r>
          </a:p>
        </p:txBody>
      </p:sp>
      <p:sp>
        <p:nvSpPr>
          <p:cNvPr id="37" name="Rectangle 36"/>
          <p:cNvSpPr/>
          <p:nvPr/>
        </p:nvSpPr>
        <p:spPr bwMode="auto">
          <a:xfrm>
            <a:off x="8124227" y="3871685"/>
            <a:ext cx="424279" cy="38601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8</a:t>
            </a:r>
          </a:p>
        </p:txBody>
      </p:sp>
      <p:sp>
        <p:nvSpPr>
          <p:cNvPr id="38" name="Rectangle 37"/>
          <p:cNvSpPr/>
          <p:nvPr/>
        </p:nvSpPr>
        <p:spPr bwMode="auto">
          <a:xfrm>
            <a:off x="8124227" y="4786136"/>
            <a:ext cx="424279" cy="38601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9</a:t>
            </a:r>
          </a:p>
        </p:txBody>
      </p:sp>
      <p:sp>
        <p:nvSpPr>
          <p:cNvPr id="40" name="Rectangle 39"/>
          <p:cNvSpPr/>
          <p:nvPr/>
        </p:nvSpPr>
        <p:spPr bwMode="auto">
          <a:xfrm>
            <a:off x="8096880" y="5700587"/>
            <a:ext cx="478972" cy="38601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10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572000" y="2051126"/>
            <a:ext cx="1055097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Trojans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572000" y="2965577"/>
            <a:ext cx="1053173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Viruses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4572000" y="3880028"/>
            <a:ext cx="1667188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Ransomware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4572000" y="4794479"/>
            <a:ext cx="2438400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Computer Worms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572000" y="5708930"/>
            <a:ext cx="1127232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Rootkits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64D5E49-00E6-407E-ADCB-F77D22ECCCAC}"/>
              </a:ext>
            </a:extLst>
          </p:cNvPr>
          <p:cNvSpPr txBox="1"/>
          <p:nvPr/>
        </p:nvSpPr>
        <p:spPr>
          <a:xfrm>
            <a:off x="8741002" y="2051126"/>
            <a:ext cx="2369450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PUAs or Grayware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60869A0-220A-4AEE-8E27-810F2F340655}"/>
              </a:ext>
            </a:extLst>
          </p:cNvPr>
          <p:cNvSpPr txBox="1"/>
          <p:nvPr/>
        </p:nvSpPr>
        <p:spPr>
          <a:xfrm>
            <a:off x="8741001" y="2965577"/>
            <a:ext cx="1139992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Spyware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FA432DE2-C117-40C6-B418-05E5A8C67A61}"/>
              </a:ext>
            </a:extLst>
          </p:cNvPr>
          <p:cNvSpPr txBox="1"/>
          <p:nvPr/>
        </p:nvSpPr>
        <p:spPr>
          <a:xfrm>
            <a:off x="8741001" y="3880028"/>
            <a:ext cx="1360757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Keylogger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05FFC8F2-C385-40F0-A6A0-FE3DF345A2D3}"/>
              </a:ext>
            </a:extLst>
          </p:cNvPr>
          <p:cNvSpPr txBox="1"/>
          <p:nvPr/>
        </p:nvSpPr>
        <p:spPr>
          <a:xfrm>
            <a:off x="8741001" y="4794479"/>
            <a:ext cx="1034257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Botnets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D8CBCE2F-3D12-4A12-9A9D-403BADB65368}"/>
              </a:ext>
            </a:extLst>
          </p:cNvPr>
          <p:cNvSpPr txBox="1"/>
          <p:nvPr/>
        </p:nvSpPr>
        <p:spPr>
          <a:xfrm>
            <a:off x="8741002" y="5708930"/>
            <a:ext cx="2369450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Fileless Malware</a:t>
            </a:r>
          </a:p>
        </p:txBody>
      </p:sp>
      <p:pic>
        <p:nvPicPr>
          <p:cNvPr id="43" name="Picture Placeholder 1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65" r="15165"/>
          <a:stretch>
            <a:fillRect/>
          </a:stretch>
        </p:blipFill>
        <p:spPr>
          <a:xfrm>
            <a:off x="0" y="0"/>
            <a:ext cx="3048368" cy="6562725"/>
          </a:xfrm>
          <a:prstGeom prst="rect">
            <a:avLst/>
          </a:prstGeom>
        </p:spPr>
      </p:pic>
      <p:sp>
        <p:nvSpPr>
          <p:cNvPr id="52" name="Rectangle 51"/>
          <p:cNvSpPr/>
          <p:nvPr/>
        </p:nvSpPr>
        <p:spPr>
          <a:xfrm>
            <a:off x="-4921" y="270782"/>
            <a:ext cx="8780211" cy="1210236"/>
          </a:xfrm>
          <a:prstGeom prst="rect">
            <a:avLst/>
          </a:prstGeom>
          <a:solidFill>
            <a:srgbClr val="179E8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/>
            <a:endParaRPr lang="en-US" sz="900" kern="0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09187" y="521957"/>
            <a:ext cx="4681603" cy="7078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sz="4000" b="1" dirty="0">
                <a:solidFill>
                  <a:prstClr val="white"/>
                </a:solidFill>
                <a:latin typeface="Rockwell" panose="02060603020205020403" pitchFamily="18" charset="0"/>
              </a:rPr>
              <a:t>Types of Malware</a:t>
            </a:r>
          </a:p>
        </p:txBody>
      </p:sp>
    </p:spTree>
    <p:extLst>
      <p:ext uri="{BB962C8B-B14F-4D97-AF65-F5344CB8AC3E}">
        <p14:creationId xmlns:p14="http://schemas.microsoft.com/office/powerpoint/2010/main" val="1518054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Placeholder 14" descr="A picture containing control panel&#10;&#10;Description automatically generated">
            <a:extLst>
              <a:ext uri="{FF2B5EF4-FFF2-40B4-BE49-F238E27FC236}">
                <a16:creationId xmlns:a16="http://schemas.microsoft.com/office/drawing/2014/main" id="{246B6A1D-E64E-4F9C-896D-B0E4D22C7914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313" b="42207"/>
          <a:stretch/>
        </p:blipFill>
        <p:spPr>
          <a:xfrm>
            <a:off x="0" y="-7130"/>
            <a:ext cx="12192000" cy="2139315"/>
          </a:xfrm>
          <a:prstGeom prst="rect">
            <a:avLst/>
          </a:prstGeom>
        </p:spPr>
      </p:pic>
      <p:sp>
        <p:nvSpPr>
          <p:cNvPr id="36" name="Title 1">
            <a:extLst>
              <a:ext uri="{FF2B5EF4-FFF2-40B4-BE49-F238E27FC236}">
                <a16:creationId xmlns:a16="http://schemas.microsoft.com/office/drawing/2014/main" id="{25567457-2D45-4669-BC5D-C7F5AE2CAA45}"/>
              </a:ext>
            </a:extLst>
          </p:cNvPr>
          <p:cNvSpPr txBox="1">
            <a:spLocks/>
          </p:cNvSpPr>
          <p:nvPr/>
        </p:nvSpPr>
        <p:spPr>
          <a:xfrm>
            <a:off x="785736" y="301165"/>
            <a:ext cx="10620529" cy="689435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4000" b="1" dirty="0">
                <a:solidFill>
                  <a:schemeClr val="bg2"/>
                </a:solidFill>
                <a:latin typeface="Rockwell" panose="02060603020205020403" pitchFamily="18" charset="0"/>
              </a:rPr>
              <a:t>What is a Trojan?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4F797167-7A50-4108-8410-0C5410782DAB}"/>
              </a:ext>
            </a:extLst>
          </p:cNvPr>
          <p:cNvGrpSpPr/>
          <p:nvPr/>
        </p:nvGrpSpPr>
        <p:grpSpPr>
          <a:xfrm>
            <a:off x="1238891" y="4157479"/>
            <a:ext cx="9714219" cy="2349017"/>
            <a:chOff x="1192493" y="3935689"/>
            <a:chExt cx="10685641" cy="2583919"/>
          </a:xfrm>
        </p:grpSpPr>
        <p:pic>
          <p:nvPicPr>
            <p:cNvPr id="38" name="Picture 37" descr="Application, icon&#10;&#10;Description automatically generated">
              <a:extLst>
                <a:ext uri="{FF2B5EF4-FFF2-40B4-BE49-F238E27FC236}">
                  <a16:creationId xmlns:a16="http://schemas.microsoft.com/office/drawing/2014/main" id="{B8902512-89D9-460D-8CD4-B13094092AF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2026997" y="4398023"/>
              <a:ext cx="1363953" cy="1179433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B1053AFC-4AA9-487E-91A2-02F53FBF4CD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57550" y="4872353"/>
              <a:ext cx="967148" cy="644764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EB81F5B6-98B2-4C05-9E68-63072FC98EE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27793" y="4038144"/>
              <a:ext cx="579011" cy="732628"/>
            </a:xfrm>
            <a:prstGeom prst="rect">
              <a:avLst/>
            </a:prstGeom>
          </p:spPr>
        </p:pic>
        <p:pic>
          <p:nvPicPr>
            <p:cNvPr id="41" name="Picture 3" descr="E:\Web2.0 PNG Icons\Globe1.png">
              <a:extLst>
                <a:ext uri="{FF2B5EF4-FFF2-40B4-BE49-F238E27FC236}">
                  <a16:creationId xmlns:a16="http://schemas.microsoft.com/office/drawing/2014/main" id="{96B4DF24-69F3-42AA-957B-5C1B39EF09C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38399" y="4785425"/>
              <a:ext cx="824323" cy="8243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2A4E24D4-19B4-43B9-8EC4-0BC32595C2BD}"/>
                </a:ext>
              </a:extLst>
            </p:cNvPr>
            <p:cNvSpPr/>
            <p:nvPr/>
          </p:nvSpPr>
          <p:spPr bwMode="auto">
            <a:xfrm>
              <a:off x="1317879" y="5471133"/>
              <a:ext cx="1743343" cy="81253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en-US" sz="1400" b="1" dirty="0">
                  <a:cs typeface="Calibri" pitchFamily="34" charset="0"/>
                </a:rPr>
                <a:t>Attacker propagates Trojan</a:t>
              </a: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D3D230D1-A236-4448-A209-23187C26ADD2}"/>
                </a:ext>
              </a:extLst>
            </p:cNvPr>
            <p:cNvSpPr/>
            <p:nvPr/>
          </p:nvSpPr>
          <p:spPr>
            <a:xfrm>
              <a:off x="6319234" y="5520401"/>
              <a:ext cx="867616" cy="338555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1400" b="1" dirty="0"/>
                <a:t>Internet</a:t>
              </a:r>
            </a:p>
          </p:txBody>
        </p:sp>
        <p:pic>
          <p:nvPicPr>
            <p:cNvPr id="44" name="Picture 43" descr="Icon&#10;&#10;Description automatically generated">
              <a:extLst>
                <a:ext uri="{FF2B5EF4-FFF2-40B4-BE49-F238E27FC236}">
                  <a16:creationId xmlns:a16="http://schemas.microsoft.com/office/drawing/2014/main" id="{11DC63E6-1AF4-4155-9FA1-B9AD6F62AF2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52630" y="5698236"/>
              <a:ext cx="707607" cy="452139"/>
            </a:xfrm>
            <a:prstGeom prst="rect">
              <a:avLst/>
            </a:prstGeom>
          </p:spPr>
        </p:pic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904CF8A5-73C4-46FF-B06E-F823725E8655}"/>
                </a:ext>
              </a:extLst>
            </p:cNvPr>
            <p:cNvGrpSpPr/>
            <p:nvPr/>
          </p:nvGrpSpPr>
          <p:grpSpPr>
            <a:xfrm>
              <a:off x="8906583" y="3935689"/>
              <a:ext cx="2971551" cy="2131102"/>
              <a:chOff x="7750137" y="3755959"/>
              <a:chExt cx="2971551" cy="2131102"/>
            </a:xfrm>
          </p:grpSpPr>
          <p:pic>
            <p:nvPicPr>
              <p:cNvPr id="61" name="Picture 60" descr="A picture containing monitor, drawing, clock&#10;&#10;Description automatically generated">
                <a:extLst>
                  <a:ext uri="{FF2B5EF4-FFF2-40B4-BE49-F238E27FC236}">
                    <a16:creationId xmlns:a16="http://schemas.microsoft.com/office/drawing/2014/main" id="{A6D46D13-3217-4BA6-B00A-36C80EB30A2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544014" y="4707417"/>
                <a:ext cx="1127905" cy="1179644"/>
              </a:xfrm>
              <a:prstGeom prst="rect">
                <a:avLst/>
              </a:prstGeom>
            </p:spPr>
          </p:pic>
          <p:pic>
            <p:nvPicPr>
              <p:cNvPr id="62" name="Picture 61" descr="A picture containing toy, doll, food, shirt&#10;&#10;Description automatically generated">
                <a:extLst>
                  <a:ext uri="{FF2B5EF4-FFF2-40B4-BE49-F238E27FC236}">
                    <a16:creationId xmlns:a16="http://schemas.microsoft.com/office/drawing/2014/main" id="{4CB8F38C-44B7-4B08-AF93-7344B69BFC5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530826" y="4633845"/>
                <a:ext cx="873923" cy="1192220"/>
              </a:xfrm>
              <a:prstGeom prst="rect">
                <a:avLst/>
              </a:prstGeom>
            </p:spPr>
          </p:pic>
          <p:pic>
            <p:nvPicPr>
              <p:cNvPr id="63" name="Picture 62">
                <a:extLst>
                  <a:ext uri="{FF2B5EF4-FFF2-40B4-BE49-F238E27FC236}">
                    <a16:creationId xmlns:a16="http://schemas.microsoft.com/office/drawing/2014/main" id="{ABE859EB-62ED-43AC-9950-3EB0312F6D0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839883" y="4844969"/>
                <a:ext cx="557328" cy="538110"/>
              </a:xfrm>
              <a:prstGeom prst="rect">
                <a:avLst/>
              </a:prstGeom>
            </p:spPr>
          </p:pic>
          <p:sp>
            <p:nvSpPr>
              <p:cNvPr id="64" name="Rounded Rectangular Callout 28">
                <a:extLst>
                  <a:ext uri="{FF2B5EF4-FFF2-40B4-BE49-F238E27FC236}">
                    <a16:creationId xmlns:a16="http://schemas.microsoft.com/office/drawing/2014/main" id="{65BF9D37-6C69-484D-A9B5-E864EF59AEE6}"/>
                  </a:ext>
                </a:extLst>
              </p:cNvPr>
              <p:cNvSpPr/>
              <p:nvPr/>
            </p:nvSpPr>
            <p:spPr bwMode="auto">
              <a:xfrm>
                <a:off x="7750137" y="4132293"/>
                <a:ext cx="980007" cy="341053"/>
              </a:xfrm>
              <a:prstGeom prst="wedgeRoundRectCallout">
                <a:avLst>
                  <a:gd name="adj1" fmla="val 54607"/>
                  <a:gd name="adj2" fmla="val 114806"/>
                  <a:gd name="adj3" fmla="val 16667"/>
                </a:avLst>
              </a:prstGeom>
              <a:solidFill>
                <a:schemeClr val="bg2"/>
              </a:solidFill>
              <a:ln w="9525" cap="flat" cmpd="sng" algn="ctr">
                <a:solidFill>
                  <a:schemeClr val="tx1"/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sz="1400" b="1" kern="0" dirty="0"/>
                  <a:t>Destroy?</a:t>
                </a:r>
                <a:endParaRPr kumimoji="0" lang="en-US" sz="14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</a:endParaRPr>
              </a:p>
            </p:txBody>
          </p:sp>
          <p:sp>
            <p:nvSpPr>
              <p:cNvPr id="65" name="Rounded Rectangular Callout 28">
                <a:extLst>
                  <a:ext uri="{FF2B5EF4-FFF2-40B4-BE49-F238E27FC236}">
                    <a16:creationId xmlns:a16="http://schemas.microsoft.com/office/drawing/2014/main" id="{36B3A619-A008-4BE8-9C92-00857E6C12FA}"/>
                  </a:ext>
                </a:extLst>
              </p:cNvPr>
              <p:cNvSpPr/>
              <p:nvPr/>
            </p:nvSpPr>
            <p:spPr bwMode="auto">
              <a:xfrm>
                <a:off x="8737140" y="3755959"/>
                <a:ext cx="980007" cy="341053"/>
              </a:xfrm>
              <a:prstGeom prst="wedgeRoundRectCallout">
                <a:avLst>
                  <a:gd name="adj1" fmla="val -22908"/>
                  <a:gd name="adj2" fmla="val 229519"/>
                  <a:gd name="adj3" fmla="val 16667"/>
                </a:avLst>
              </a:prstGeom>
              <a:solidFill>
                <a:schemeClr val="bg2"/>
              </a:solidFill>
              <a:ln w="9525" cap="flat" cmpd="sng" algn="ctr">
                <a:solidFill>
                  <a:schemeClr val="tx1"/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sz="1400" b="1" kern="0" dirty="0"/>
                  <a:t>Change?</a:t>
                </a:r>
                <a:endParaRPr kumimoji="0" lang="en-US" sz="14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</a:endParaRPr>
              </a:p>
            </p:txBody>
          </p:sp>
          <p:sp>
            <p:nvSpPr>
              <p:cNvPr id="66" name="Rounded Rectangular Callout 28">
                <a:extLst>
                  <a:ext uri="{FF2B5EF4-FFF2-40B4-BE49-F238E27FC236}">
                    <a16:creationId xmlns:a16="http://schemas.microsoft.com/office/drawing/2014/main" id="{C442BAE7-BA43-4999-BBEB-893D8536F92D}"/>
                  </a:ext>
                </a:extLst>
              </p:cNvPr>
              <p:cNvSpPr/>
              <p:nvPr/>
            </p:nvSpPr>
            <p:spPr bwMode="auto">
              <a:xfrm>
                <a:off x="9643679" y="4135902"/>
                <a:ext cx="1078009" cy="341053"/>
              </a:xfrm>
              <a:prstGeom prst="wedgeRoundRectCallout">
                <a:avLst>
                  <a:gd name="adj1" fmla="val -100423"/>
                  <a:gd name="adj2" fmla="val 119151"/>
                  <a:gd name="adj3" fmla="val 16667"/>
                </a:avLst>
              </a:prstGeom>
              <a:solidFill>
                <a:schemeClr val="bg2"/>
              </a:solidFill>
              <a:ln w="9525" cap="flat" cmpd="sng" algn="ctr">
                <a:solidFill>
                  <a:schemeClr val="tx1"/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sz="1400" b="1" kern="0" dirty="0"/>
                  <a:t>Transmit?</a:t>
                </a:r>
                <a:endParaRPr kumimoji="0" lang="en-US" sz="14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</a:endParaRPr>
              </a:p>
            </p:txBody>
          </p:sp>
        </p:grpSp>
        <p:pic>
          <p:nvPicPr>
            <p:cNvPr id="50" name="Picture 49" descr="Icon&#10;&#10;Description automatically generated">
              <a:extLst>
                <a:ext uri="{FF2B5EF4-FFF2-40B4-BE49-F238E27FC236}">
                  <a16:creationId xmlns:a16="http://schemas.microsoft.com/office/drawing/2014/main" id="{470F39D6-EA92-4798-85A7-EBD6FC6C7948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2493" y="4324060"/>
              <a:ext cx="992457" cy="1277179"/>
            </a:xfrm>
            <a:prstGeom prst="rect">
              <a:avLst/>
            </a:prstGeom>
          </p:spPr>
        </p:pic>
        <p:cxnSp>
          <p:nvCxnSpPr>
            <p:cNvPr id="51" name="Straight Arrow Connector 50">
              <a:extLst>
                <a:ext uri="{FF2B5EF4-FFF2-40B4-BE49-F238E27FC236}">
                  <a16:creationId xmlns:a16="http://schemas.microsoft.com/office/drawing/2014/main" id="{4B15AFDD-AB3E-4D94-81FF-2E14946AA3BA}"/>
                </a:ext>
              </a:extLst>
            </p:cNvPr>
            <p:cNvCxnSpPr>
              <a:cxnSpLocks/>
            </p:cNvCxnSpPr>
            <p:nvPr/>
          </p:nvCxnSpPr>
          <p:spPr>
            <a:xfrm>
              <a:off x="7037460" y="5199936"/>
              <a:ext cx="2743459" cy="0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Elbow Connector 229">
              <a:extLst>
                <a:ext uri="{FF2B5EF4-FFF2-40B4-BE49-F238E27FC236}">
                  <a16:creationId xmlns:a16="http://schemas.microsoft.com/office/drawing/2014/main" id="{59244889-AA65-42ED-9910-46F6AF10E21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404684" y="4426453"/>
              <a:ext cx="99321" cy="1536565"/>
            </a:xfrm>
            <a:prstGeom prst="bentConnector3">
              <a:avLst>
                <a:gd name="adj1" fmla="val -591375"/>
              </a:avLst>
            </a:prstGeom>
            <a:ln w="28575">
              <a:solidFill>
                <a:srgbClr val="0070C0"/>
              </a:solidFill>
              <a:prstDash val="sysDot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Arrow Connector 54">
              <a:extLst>
                <a:ext uri="{FF2B5EF4-FFF2-40B4-BE49-F238E27FC236}">
                  <a16:creationId xmlns:a16="http://schemas.microsoft.com/office/drawing/2014/main" id="{6CE29C9B-AA0F-4247-B77A-09BFA04C8F06}"/>
                </a:ext>
              </a:extLst>
            </p:cNvPr>
            <p:cNvCxnSpPr>
              <a:cxnSpLocks/>
            </p:cNvCxnSpPr>
            <p:nvPr/>
          </p:nvCxnSpPr>
          <p:spPr>
            <a:xfrm>
              <a:off x="3191803" y="5199936"/>
              <a:ext cx="1262541" cy="0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headEnd type="arrow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Elbow Connector 215">
              <a:extLst>
                <a:ext uri="{FF2B5EF4-FFF2-40B4-BE49-F238E27FC236}">
                  <a16:creationId xmlns:a16="http://schemas.microsoft.com/office/drawing/2014/main" id="{07D7D8DF-DBB6-4230-970D-F457B72394C3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5138636" y="4443487"/>
              <a:ext cx="72698" cy="1536565"/>
            </a:xfrm>
            <a:prstGeom prst="bentConnector3">
              <a:avLst>
                <a:gd name="adj1" fmla="val -916957"/>
              </a:avLst>
            </a:prstGeom>
            <a:ln w="28575">
              <a:solidFill>
                <a:srgbClr val="0070C0"/>
              </a:solidFill>
              <a:prstDash val="sysDot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Arrow Connector 56">
              <a:extLst>
                <a:ext uri="{FF2B5EF4-FFF2-40B4-BE49-F238E27FC236}">
                  <a16:creationId xmlns:a16="http://schemas.microsoft.com/office/drawing/2014/main" id="{06AFB31E-5FB2-4973-B2C4-BE5CDBE0E7C8}"/>
                </a:ext>
              </a:extLst>
            </p:cNvPr>
            <p:cNvCxnSpPr>
              <a:cxnSpLocks/>
            </p:cNvCxnSpPr>
            <p:nvPr/>
          </p:nvCxnSpPr>
          <p:spPr>
            <a:xfrm>
              <a:off x="5121552" y="5199936"/>
              <a:ext cx="1262541" cy="0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E44D9F53-D2AB-4109-98BE-7FD7615B1DD3}"/>
                </a:ext>
              </a:extLst>
            </p:cNvPr>
            <p:cNvSpPr/>
            <p:nvPr/>
          </p:nvSpPr>
          <p:spPr>
            <a:xfrm>
              <a:off x="9459171" y="6089826"/>
              <a:ext cx="2412482" cy="338555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1400" b="1" dirty="0"/>
                <a:t>Victim infected with Trojan</a:t>
              </a: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C2855FAF-4FA5-4784-91A8-FFA95CFDACD5}"/>
                </a:ext>
              </a:extLst>
            </p:cNvPr>
            <p:cNvSpPr/>
            <p:nvPr/>
          </p:nvSpPr>
          <p:spPr bwMode="auto">
            <a:xfrm>
              <a:off x="4099697" y="6181053"/>
              <a:ext cx="1405705" cy="338555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>
                <a:defRPr/>
              </a:pPr>
              <a:r>
                <a:rPr lang="en-US" sz="1400" b="1" dirty="0">
                  <a:cs typeface="Calibri" pitchFamily="34" charset="0"/>
                </a:rPr>
                <a:t>Malicious Files</a:t>
              </a: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EC6B56E8-670F-4AD0-9BF9-7378122FE47C}"/>
                </a:ext>
              </a:extLst>
            </p:cNvPr>
            <p:cNvSpPr/>
            <p:nvPr/>
          </p:nvSpPr>
          <p:spPr bwMode="auto">
            <a:xfrm>
              <a:off x="7522729" y="5202495"/>
              <a:ext cx="1934345" cy="575542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en-US" sz="1400" b="1" dirty="0">
                  <a:cs typeface="Calibri" pitchFamily="34" charset="0"/>
                </a:rPr>
                <a:t>Downloads Malicious Files</a:t>
              </a:r>
            </a:p>
          </p:txBody>
        </p:sp>
      </p:grpSp>
      <p:sp>
        <p:nvSpPr>
          <p:cNvPr id="6" name="Прямоугольник 5"/>
          <p:cNvSpPr/>
          <p:nvPr/>
        </p:nvSpPr>
        <p:spPr>
          <a:xfrm rot="10800000">
            <a:off x="938" y="1784878"/>
            <a:ext cx="12190119" cy="2252752"/>
          </a:xfrm>
          <a:prstGeom prst="rect">
            <a:avLst/>
          </a:prstGeom>
          <a:solidFill>
            <a:srgbClr val="232B36">
              <a:alpha val="74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51" tIns="30475" rIns="60951" bIns="304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46444" y="2313976"/>
            <a:ext cx="4050252" cy="163121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Calibri"/>
                <a:ea typeface="+mn-ea"/>
                <a:cs typeface="Arial" charset="0"/>
              </a:rPr>
              <a:t>It is a program in which 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Arial" charset="0"/>
              </a:rPr>
              <a:t>malicious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Calibri"/>
                <a:ea typeface="+mn-ea"/>
                <a:cs typeface="Arial" charset="0"/>
              </a:rPr>
              <a:t> or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Arial" charset="0"/>
              </a:rPr>
              <a:t>harmful code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Calibri"/>
                <a:ea typeface="+mn-ea"/>
                <a:cs typeface="Arial" charset="0"/>
              </a:rPr>
              <a:t>is contained inside an apparently harmless program or data, which can later gain control and cause damage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871170" y="2313976"/>
            <a:ext cx="2825030" cy="132343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tabLst>
                <a:tab pos="688975" algn="l"/>
              </a:tabLst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Trojans get activated when a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user performs certain predefined actions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554506" y="2313976"/>
            <a:ext cx="3485094" cy="163121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tabLst>
                <a:tab pos="688975" algn="l"/>
              </a:tabLst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Trojans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create a covert communication channel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between the victim computer and the attacker </a:t>
            </a:r>
            <a:r>
              <a:rPr kumimoji="0" lang="en-IN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for transferring sensitive data</a:t>
            </a:r>
          </a:p>
        </p:txBody>
      </p:sp>
      <p:grpSp>
        <p:nvGrpSpPr>
          <p:cNvPr id="2" name="Группа 1"/>
          <p:cNvGrpSpPr/>
          <p:nvPr/>
        </p:nvGrpSpPr>
        <p:grpSpPr>
          <a:xfrm>
            <a:off x="1903522" y="1480399"/>
            <a:ext cx="698898" cy="698896"/>
            <a:chOff x="3471627" y="6787349"/>
            <a:chExt cx="1048509" cy="1048506"/>
          </a:xfrm>
        </p:grpSpPr>
        <p:sp>
          <p:nvSpPr>
            <p:cNvPr id="18" name="Freeform: Shape 111"/>
            <p:cNvSpPr/>
            <p:nvPr/>
          </p:nvSpPr>
          <p:spPr>
            <a:xfrm>
              <a:off x="3471627" y="6787349"/>
              <a:ext cx="1048509" cy="1048506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4"/>
            </a:solidFill>
            <a:ln w="88900">
              <a:solidFill>
                <a:schemeClr val="bg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19" name="Shape 2591"/>
            <p:cNvSpPr/>
            <p:nvPr/>
          </p:nvSpPr>
          <p:spPr>
            <a:xfrm>
              <a:off x="3728827" y="7044574"/>
              <a:ext cx="534107" cy="5340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4727"/>
                  </a:moveTo>
                  <a:cubicBezTo>
                    <a:pt x="8631" y="14727"/>
                    <a:pt x="6873" y="12969"/>
                    <a:pt x="6873" y="10800"/>
                  </a:cubicBezTo>
                  <a:cubicBezTo>
                    <a:pt x="6873" y="8631"/>
                    <a:pt x="8631" y="6873"/>
                    <a:pt x="10800" y="6873"/>
                  </a:cubicBezTo>
                  <a:cubicBezTo>
                    <a:pt x="12969" y="6873"/>
                    <a:pt x="14727" y="8631"/>
                    <a:pt x="14727" y="10800"/>
                  </a:cubicBezTo>
                  <a:cubicBezTo>
                    <a:pt x="14727" y="12969"/>
                    <a:pt x="12969" y="14727"/>
                    <a:pt x="10800" y="14727"/>
                  </a:cubicBezTo>
                  <a:moveTo>
                    <a:pt x="10800" y="5891"/>
                  </a:moveTo>
                  <a:cubicBezTo>
                    <a:pt x="8088" y="5891"/>
                    <a:pt x="5891" y="8089"/>
                    <a:pt x="5891" y="10800"/>
                  </a:cubicBezTo>
                  <a:cubicBezTo>
                    <a:pt x="5891" y="13512"/>
                    <a:pt x="8088" y="15709"/>
                    <a:pt x="10800" y="15709"/>
                  </a:cubicBezTo>
                  <a:cubicBezTo>
                    <a:pt x="13512" y="15709"/>
                    <a:pt x="15709" y="13512"/>
                    <a:pt x="15709" y="10800"/>
                  </a:cubicBezTo>
                  <a:cubicBezTo>
                    <a:pt x="15709" y="8089"/>
                    <a:pt x="13512" y="5891"/>
                    <a:pt x="10800" y="5891"/>
                  </a:cubicBezTo>
                  <a:moveTo>
                    <a:pt x="20618" y="12013"/>
                  </a:moveTo>
                  <a:cubicBezTo>
                    <a:pt x="20614" y="12014"/>
                    <a:pt x="20611" y="12016"/>
                    <a:pt x="20607" y="12016"/>
                  </a:cubicBezTo>
                  <a:lnTo>
                    <a:pt x="19602" y="12268"/>
                  </a:lnTo>
                  <a:cubicBezTo>
                    <a:pt x="19256" y="12354"/>
                    <a:pt x="18984" y="12622"/>
                    <a:pt x="18892" y="12966"/>
                  </a:cubicBezTo>
                  <a:cubicBezTo>
                    <a:pt x="18703" y="13672"/>
                    <a:pt x="18421" y="14351"/>
                    <a:pt x="18053" y="14986"/>
                  </a:cubicBezTo>
                  <a:cubicBezTo>
                    <a:pt x="17873" y="15295"/>
                    <a:pt x="17876" y="15677"/>
                    <a:pt x="18060" y="15984"/>
                  </a:cubicBezTo>
                  <a:lnTo>
                    <a:pt x="18601" y="16885"/>
                  </a:lnTo>
                  <a:lnTo>
                    <a:pt x="16886" y="18600"/>
                  </a:lnTo>
                  <a:cubicBezTo>
                    <a:pt x="16882" y="18599"/>
                    <a:pt x="16878" y="18597"/>
                    <a:pt x="16875" y="18595"/>
                  </a:cubicBezTo>
                  <a:lnTo>
                    <a:pt x="15978" y="18057"/>
                  </a:lnTo>
                  <a:cubicBezTo>
                    <a:pt x="15822" y="17964"/>
                    <a:pt x="15648" y="17917"/>
                    <a:pt x="15473" y="17917"/>
                  </a:cubicBezTo>
                  <a:cubicBezTo>
                    <a:pt x="15304" y="17917"/>
                    <a:pt x="15134" y="17961"/>
                    <a:pt x="14982" y="18049"/>
                  </a:cubicBezTo>
                  <a:cubicBezTo>
                    <a:pt x="14348" y="18415"/>
                    <a:pt x="13671" y="18696"/>
                    <a:pt x="12968" y="18884"/>
                  </a:cubicBezTo>
                  <a:cubicBezTo>
                    <a:pt x="12624" y="18976"/>
                    <a:pt x="12356" y="19248"/>
                    <a:pt x="12269" y="19594"/>
                  </a:cubicBezTo>
                  <a:lnTo>
                    <a:pt x="12016" y="20607"/>
                  </a:lnTo>
                  <a:cubicBezTo>
                    <a:pt x="12015" y="20611"/>
                    <a:pt x="12014" y="20614"/>
                    <a:pt x="12012" y="20619"/>
                  </a:cubicBezTo>
                  <a:lnTo>
                    <a:pt x="9587" y="20619"/>
                  </a:lnTo>
                  <a:lnTo>
                    <a:pt x="9331" y="19594"/>
                  </a:lnTo>
                  <a:cubicBezTo>
                    <a:pt x="9244" y="19248"/>
                    <a:pt x="8976" y="18976"/>
                    <a:pt x="8632" y="18884"/>
                  </a:cubicBezTo>
                  <a:cubicBezTo>
                    <a:pt x="7929" y="18696"/>
                    <a:pt x="7251" y="18415"/>
                    <a:pt x="6617" y="18049"/>
                  </a:cubicBezTo>
                  <a:cubicBezTo>
                    <a:pt x="6465" y="17961"/>
                    <a:pt x="6296" y="17917"/>
                    <a:pt x="6127" y="17917"/>
                  </a:cubicBezTo>
                  <a:cubicBezTo>
                    <a:pt x="5951" y="17917"/>
                    <a:pt x="5777" y="17964"/>
                    <a:pt x="5621" y="18057"/>
                  </a:cubicBezTo>
                  <a:lnTo>
                    <a:pt x="4725" y="18595"/>
                  </a:lnTo>
                  <a:cubicBezTo>
                    <a:pt x="4722" y="18597"/>
                    <a:pt x="4718" y="18599"/>
                    <a:pt x="4714" y="18600"/>
                  </a:cubicBezTo>
                  <a:lnTo>
                    <a:pt x="3000" y="16885"/>
                  </a:lnTo>
                  <a:lnTo>
                    <a:pt x="3540" y="15984"/>
                  </a:lnTo>
                  <a:cubicBezTo>
                    <a:pt x="3724" y="15677"/>
                    <a:pt x="3727" y="15295"/>
                    <a:pt x="3548" y="14986"/>
                  </a:cubicBezTo>
                  <a:cubicBezTo>
                    <a:pt x="3179" y="14351"/>
                    <a:pt x="2897" y="13672"/>
                    <a:pt x="2708" y="12966"/>
                  </a:cubicBezTo>
                  <a:cubicBezTo>
                    <a:pt x="2616" y="12622"/>
                    <a:pt x="2343" y="12354"/>
                    <a:pt x="1998" y="12268"/>
                  </a:cubicBezTo>
                  <a:lnTo>
                    <a:pt x="993" y="12016"/>
                  </a:lnTo>
                  <a:cubicBezTo>
                    <a:pt x="989" y="12016"/>
                    <a:pt x="986" y="12014"/>
                    <a:pt x="982" y="12013"/>
                  </a:cubicBezTo>
                  <a:lnTo>
                    <a:pt x="982" y="9587"/>
                  </a:lnTo>
                  <a:lnTo>
                    <a:pt x="1998" y="9333"/>
                  </a:lnTo>
                  <a:cubicBezTo>
                    <a:pt x="2343" y="9246"/>
                    <a:pt x="2616" y="8979"/>
                    <a:pt x="2708" y="8634"/>
                  </a:cubicBezTo>
                  <a:cubicBezTo>
                    <a:pt x="2897" y="7928"/>
                    <a:pt x="3179" y="7249"/>
                    <a:pt x="3548" y="6615"/>
                  </a:cubicBezTo>
                  <a:cubicBezTo>
                    <a:pt x="3727" y="6305"/>
                    <a:pt x="3724" y="5923"/>
                    <a:pt x="3540" y="5617"/>
                  </a:cubicBezTo>
                  <a:lnTo>
                    <a:pt x="3005" y="4725"/>
                  </a:lnTo>
                  <a:cubicBezTo>
                    <a:pt x="3004" y="4722"/>
                    <a:pt x="3002" y="4718"/>
                    <a:pt x="3000" y="4715"/>
                  </a:cubicBezTo>
                  <a:lnTo>
                    <a:pt x="4715" y="3000"/>
                  </a:lnTo>
                  <a:lnTo>
                    <a:pt x="5621" y="3544"/>
                  </a:lnTo>
                  <a:cubicBezTo>
                    <a:pt x="5777" y="3636"/>
                    <a:pt x="5951" y="3683"/>
                    <a:pt x="6127" y="3683"/>
                  </a:cubicBezTo>
                  <a:cubicBezTo>
                    <a:pt x="6296" y="3683"/>
                    <a:pt x="6465" y="3639"/>
                    <a:pt x="6618" y="3551"/>
                  </a:cubicBezTo>
                  <a:cubicBezTo>
                    <a:pt x="7251" y="3185"/>
                    <a:pt x="7929" y="2904"/>
                    <a:pt x="8632" y="2717"/>
                  </a:cubicBezTo>
                  <a:cubicBezTo>
                    <a:pt x="8976" y="2624"/>
                    <a:pt x="9244" y="2353"/>
                    <a:pt x="9331" y="2007"/>
                  </a:cubicBezTo>
                  <a:lnTo>
                    <a:pt x="9587" y="982"/>
                  </a:lnTo>
                  <a:lnTo>
                    <a:pt x="12012" y="982"/>
                  </a:lnTo>
                  <a:cubicBezTo>
                    <a:pt x="12014" y="986"/>
                    <a:pt x="12015" y="989"/>
                    <a:pt x="12016" y="993"/>
                  </a:cubicBezTo>
                  <a:lnTo>
                    <a:pt x="12269" y="2007"/>
                  </a:lnTo>
                  <a:cubicBezTo>
                    <a:pt x="12356" y="2353"/>
                    <a:pt x="12624" y="2624"/>
                    <a:pt x="12968" y="2717"/>
                  </a:cubicBezTo>
                  <a:cubicBezTo>
                    <a:pt x="13671" y="2904"/>
                    <a:pt x="14348" y="3185"/>
                    <a:pt x="14982" y="3551"/>
                  </a:cubicBezTo>
                  <a:cubicBezTo>
                    <a:pt x="15134" y="3639"/>
                    <a:pt x="15304" y="3683"/>
                    <a:pt x="15473" y="3683"/>
                  </a:cubicBezTo>
                  <a:cubicBezTo>
                    <a:pt x="15648" y="3683"/>
                    <a:pt x="15822" y="3636"/>
                    <a:pt x="15978" y="3544"/>
                  </a:cubicBezTo>
                  <a:lnTo>
                    <a:pt x="16884" y="3000"/>
                  </a:lnTo>
                  <a:lnTo>
                    <a:pt x="18600" y="4715"/>
                  </a:lnTo>
                  <a:cubicBezTo>
                    <a:pt x="18598" y="4718"/>
                    <a:pt x="18597" y="4722"/>
                    <a:pt x="18595" y="4726"/>
                  </a:cubicBezTo>
                  <a:lnTo>
                    <a:pt x="18060" y="5616"/>
                  </a:lnTo>
                  <a:cubicBezTo>
                    <a:pt x="17876" y="5923"/>
                    <a:pt x="17873" y="6305"/>
                    <a:pt x="18053" y="6615"/>
                  </a:cubicBezTo>
                  <a:cubicBezTo>
                    <a:pt x="18421" y="7249"/>
                    <a:pt x="18703" y="7928"/>
                    <a:pt x="18892" y="8634"/>
                  </a:cubicBezTo>
                  <a:cubicBezTo>
                    <a:pt x="18984" y="8979"/>
                    <a:pt x="19256" y="9246"/>
                    <a:pt x="19602" y="9333"/>
                  </a:cubicBezTo>
                  <a:lnTo>
                    <a:pt x="20618" y="9587"/>
                  </a:lnTo>
                  <a:cubicBezTo>
                    <a:pt x="20618" y="9587"/>
                    <a:pt x="20618" y="12013"/>
                    <a:pt x="20618" y="12013"/>
                  </a:cubicBezTo>
                  <a:close/>
                  <a:moveTo>
                    <a:pt x="20880" y="8641"/>
                  </a:moveTo>
                  <a:lnTo>
                    <a:pt x="19841" y="8380"/>
                  </a:lnTo>
                  <a:cubicBezTo>
                    <a:pt x="19626" y="7580"/>
                    <a:pt x="19308" y="6822"/>
                    <a:pt x="18902" y="6122"/>
                  </a:cubicBezTo>
                  <a:lnTo>
                    <a:pt x="19455" y="5200"/>
                  </a:lnTo>
                  <a:cubicBezTo>
                    <a:pt x="19625" y="4871"/>
                    <a:pt x="19736" y="4463"/>
                    <a:pt x="19455" y="4182"/>
                  </a:cubicBezTo>
                  <a:lnTo>
                    <a:pt x="17419" y="2145"/>
                  </a:lnTo>
                  <a:cubicBezTo>
                    <a:pt x="17292" y="2018"/>
                    <a:pt x="17136" y="1969"/>
                    <a:pt x="16975" y="1969"/>
                  </a:cubicBezTo>
                  <a:cubicBezTo>
                    <a:pt x="16778" y="1969"/>
                    <a:pt x="16572" y="2043"/>
                    <a:pt x="16400" y="2145"/>
                  </a:cubicBezTo>
                  <a:lnTo>
                    <a:pt x="15473" y="2702"/>
                  </a:lnTo>
                  <a:cubicBezTo>
                    <a:pt x="14775" y="2298"/>
                    <a:pt x="14020" y="1982"/>
                    <a:pt x="13222" y="1768"/>
                  </a:cubicBezTo>
                  <a:lnTo>
                    <a:pt x="12960" y="720"/>
                  </a:lnTo>
                  <a:cubicBezTo>
                    <a:pt x="12848" y="367"/>
                    <a:pt x="12638" y="0"/>
                    <a:pt x="12240" y="0"/>
                  </a:cubicBezTo>
                  <a:lnTo>
                    <a:pt x="9360" y="0"/>
                  </a:lnTo>
                  <a:cubicBezTo>
                    <a:pt x="8962" y="0"/>
                    <a:pt x="8730" y="367"/>
                    <a:pt x="8640" y="720"/>
                  </a:cubicBezTo>
                  <a:lnTo>
                    <a:pt x="8378" y="1768"/>
                  </a:lnTo>
                  <a:cubicBezTo>
                    <a:pt x="7580" y="1982"/>
                    <a:pt x="6825" y="2298"/>
                    <a:pt x="6127" y="2702"/>
                  </a:cubicBezTo>
                  <a:lnTo>
                    <a:pt x="5200" y="2145"/>
                  </a:lnTo>
                  <a:cubicBezTo>
                    <a:pt x="5028" y="2043"/>
                    <a:pt x="4822" y="1969"/>
                    <a:pt x="4625" y="1969"/>
                  </a:cubicBezTo>
                  <a:cubicBezTo>
                    <a:pt x="4464" y="1969"/>
                    <a:pt x="4308" y="2018"/>
                    <a:pt x="4181" y="2145"/>
                  </a:cubicBezTo>
                  <a:lnTo>
                    <a:pt x="2145" y="4182"/>
                  </a:lnTo>
                  <a:cubicBezTo>
                    <a:pt x="1864" y="4463"/>
                    <a:pt x="1975" y="4871"/>
                    <a:pt x="2145" y="5200"/>
                  </a:cubicBezTo>
                  <a:lnTo>
                    <a:pt x="2698" y="6122"/>
                  </a:lnTo>
                  <a:cubicBezTo>
                    <a:pt x="2292" y="6822"/>
                    <a:pt x="1973" y="7580"/>
                    <a:pt x="1759" y="8380"/>
                  </a:cubicBezTo>
                  <a:lnTo>
                    <a:pt x="720" y="8641"/>
                  </a:lnTo>
                  <a:cubicBezTo>
                    <a:pt x="367" y="8730"/>
                    <a:pt x="0" y="8963"/>
                    <a:pt x="0" y="9360"/>
                  </a:cubicBezTo>
                  <a:lnTo>
                    <a:pt x="0" y="12240"/>
                  </a:lnTo>
                  <a:cubicBezTo>
                    <a:pt x="0" y="12638"/>
                    <a:pt x="367" y="12848"/>
                    <a:pt x="720" y="12960"/>
                  </a:cubicBezTo>
                  <a:lnTo>
                    <a:pt x="1759" y="13220"/>
                  </a:lnTo>
                  <a:cubicBezTo>
                    <a:pt x="1973" y="14021"/>
                    <a:pt x="2292" y="14778"/>
                    <a:pt x="2698" y="15478"/>
                  </a:cubicBezTo>
                  <a:lnTo>
                    <a:pt x="2145" y="16400"/>
                  </a:lnTo>
                  <a:cubicBezTo>
                    <a:pt x="1959" y="16714"/>
                    <a:pt x="1864" y="17137"/>
                    <a:pt x="2145" y="17419"/>
                  </a:cubicBezTo>
                  <a:lnTo>
                    <a:pt x="4181" y="19455"/>
                  </a:lnTo>
                  <a:cubicBezTo>
                    <a:pt x="4305" y="19579"/>
                    <a:pt x="4454" y="19627"/>
                    <a:pt x="4610" y="19627"/>
                  </a:cubicBezTo>
                  <a:cubicBezTo>
                    <a:pt x="4807" y="19627"/>
                    <a:pt x="5016" y="19550"/>
                    <a:pt x="5200" y="19455"/>
                  </a:cubicBezTo>
                  <a:lnTo>
                    <a:pt x="6127" y="18899"/>
                  </a:lnTo>
                  <a:cubicBezTo>
                    <a:pt x="6825" y="19302"/>
                    <a:pt x="7580" y="19619"/>
                    <a:pt x="8378" y="19832"/>
                  </a:cubicBezTo>
                  <a:lnTo>
                    <a:pt x="8640" y="20880"/>
                  </a:lnTo>
                  <a:cubicBezTo>
                    <a:pt x="8730" y="21233"/>
                    <a:pt x="8962" y="21600"/>
                    <a:pt x="9360" y="21600"/>
                  </a:cubicBezTo>
                  <a:lnTo>
                    <a:pt x="12240" y="21600"/>
                  </a:lnTo>
                  <a:cubicBezTo>
                    <a:pt x="12638" y="21600"/>
                    <a:pt x="12848" y="21233"/>
                    <a:pt x="12960" y="20880"/>
                  </a:cubicBezTo>
                  <a:lnTo>
                    <a:pt x="13222" y="19832"/>
                  </a:lnTo>
                  <a:cubicBezTo>
                    <a:pt x="14020" y="19619"/>
                    <a:pt x="14775" y="19302"/>
                    <a:pt x="15473" y="18899"/>
                  </a:cubicBezTo>
                  <a:lnTo>
                    <a:pt x="16400" y="19455"/>
                  </a:lnTo>
                  <a:cubicBezTo>
                    <a:pt x="16584" y="19550"/>
                    <a:pt x="16793" y="19627"/>
                    <a:pt x="16990" y="19627"/>
                  </a:cubicBezTo>
                  <a:cubicBezTo>
                    <a:pt x="17146" y="19627"/>
                    <a:pt x="17294" y="19579"/>
                    <a:pt x="17419" y="19455"/>
                  </a:cubicBezTo>
                  <a:lnTo>
                    <a:pt x="19455" y="17419"/>
                  </a:lnTo>
                  <a:cubicBezTo>
                    <a:pt x="19736" y="17137"/>
                    <a:pt x="19641" y="16714"/>
                    <a:pt x="19455" y="16400"/>
                  </a:cubicBezTo>
                  <a:lnTo>
                    <a:pt x="18902" y="15478"/>
                  </a:lnTo>
                  <a:cubicBezTo>
                    <a:pt x="19308" y="14778"/>
                    <a:pt x="19626" y="14021"/>
                    <a:pt x="19841" y="13220"/>
                  </a:cubicBezTo>
                  <a:lnTo>
                    <a:pt x="20880" y="12960"/>
                  </a:lnTo>
                  <a:cubicBezTo>
                    <a:pt x="21233" y="12848"/>
                    <a:pt x="21600" y="12638"/>
                    <a:pt x="21600" y="12240"/>
                  </a:cubicBezTo>
                  <a:lnTo>
                    <a:pt x="21600" y="9360"/>
                  </a:lnTo>
                  <a:cubicBezTo>
                    <a:pt x="21600" y="8963"/>
                    <a:pt x="21233" y="8730"/>
                    <a:pt x="20880" y="8641"/>
                  </a:cubicBezTo>
                </a:path>
              </a:pathLst>
            </a:custGeom>
            <a:solidFill>
              <a:schemeClr val="bg2"/>
            </a:solidFill>
            <a:ln w="12700">
              <a:solidFill>
                <a:schemeClr val="bg2"/>
              </a:solidFill>
              <a:miter lim="400000"/>
            </a:ln>
          </p:spPr>
          <p:txBody>
            <a:bodyPr lIns="19044" tIns="19044" rIns="19044" bIns="19044" anchor="ctr"/>
            <a:lstStyle/>
            <a:p>
              <a:pPr defTabSz="228539" eaLnBrk="0" fontAlgn="base" hangingPunct="0">
                <a:spcBef>
                  <a:spcPct val="0"/>
                </a:spcBef>
                <a:spcAft>
                  <a:spcPct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467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sym typeface="Gill Sans"/>
              </a:endParaRPr>
            </a:p>
          </p:txBody>
        </p:sp>
      </p:grpSp>
      <p:grpSp>
        <p:nvGrpSpPr>
          <p:cNvPr id="5" name="Группа 4"/>
          <p:cNvGrpSpPr/>
          <p:nvPr/>
        </p:nvGrpSpPr>
        <p:grpSpPr>
          <a:xfrm>
            <a:off x="9589580" y="1480399"/>
            <a:ext cx="698898" cy="698896"/>
            <a:chOff x="13767863" y="6787349"/>
            <a:chExt cx="1048509" cy="1048506"/>
          </a:xfrm>
        </p:grpSpPr>
        <p:sp>
          <p:nvSpPr>
            <p:cNvPr id="46" name="Freeform: Shape 111"/>
            <p:cNvSpPr/>
            <p:nvPr/>
          </p:nvSpPr>
          <p:spPr>
            <a:xfrm>
              <a:off x="13767863" y="6787349"/>
              <a:ext cx="1048509" cy="1048506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5"/>
            </a:solidFill>
            <a:ln w="88900">
              <a:solidFill>
                <a:schemeClr val="bg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53" name="Shape 2633"/>
            <p:cNvSpPr/>
            <p:nvPr/>
          </p:nvSpPr>
          <p:spPr>
            <a:xfrm>
              <a:off x="14020829" y="7064409"/>
              <a:ext cx="542573" cy="5425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144" y="18334"/>
                  </a:moveTo>
                  <a:lnTo>
                    <a:pt x="15583" y="6873"/>
                  </a:lnTo>
                  <a:lnTo>
                    <a:pt x="20168" y="6873"/>
                  </a:lnTo>
                  <a:cubicBezTo>
                    <a:pt x="20168" y="6873"/>
                    <a:pt x="12144" y="18334"/>
                    <a:pt x="12144" y="18334"/>
                  </a:cubicBezTo>
                  <a:close/>
                  <a:moveTo>
                    <a:pt x="10800" y="19403"/>
                  </a:moveTo>
                  <a:lnTo>
                    <a:pt x="7041" y="6873"/>
                  </a:lnTo>
                  <a:lnTo>
                    <a:pt x="14559" y="6873"/>
                  </a:lnTo>
                  <a:cubicBezTo>
                    <a:pt x="14559" y="6873"/>
                    <a:pt x="10800" y="19403"/>
                    <a:pt x="10800" y="19403"/>
                  </a:cubicBezTo>
                  <a:close/>
                  <a:moveTo>
                    <a:pt x="1432" y="6873"/>
                  </a:moveTo>
                  <a:lnTo>
                    <a:pt x="6017" y="6873"/>
                  </a:lnTo>
                  <a:lnTo>
                    <a:pt x="9456" y="18334"/>
                  </a:lnTo>
                  <a:cubicBezTo>
                    <a:pt x="9456" y="18334"/>
                    <a:pt x="1432" y="6873"/>
                    <a:pt x="1432" y="6873"/>
                  </a:cubicBezTo>
                  <a:close/>
                  <a:moveTo>
                    <a:pt x="6578" y="982"/>
                  </a:moveTo>
                  <a:lnTo>
                    <a:pt x="8536" y="982"/>
                  </a:lnTo>
                  <a:lnTo>
                    <a:pt x="6082" y="5891"/>
                  </a:lnTo>
                  <a:lnTo>
                    <a:pt x="1669" y="5891"/>
                  </a:lnTo>
                  <a:cubicBezTo>
                    <a:pt x="1669" y="5891"/>
                    <a:pt x="6578" y="982"/>
                    <a:pt x="6578" y="982"/>
                  </a:cubicBezTo>
                  <a:close/>
                  <a:moveTo>
                    <a:pt x="11973" y="982"/>
                  </a:moveTo>
                  <a:lnTo>
                    <a:pt x="14427" y="5891"/>
                  </a:lnTo>
                  <a:lnTo>
                    <a:pt x="7173" y="5891"/>
                  </a:lnTo>
                  <a:lnTo>
                    <a:pt x="9627" y="982"/>
                  </a:lnTo>
                  <a:cubicBezTo>
                    <a:pt x="9627" y="982"/>
                    <a:pt x="11973" y="982"/>
                    <a:pt x="11973" y="982"/>
                  </a:cubicBezTo>
                  <a:close/>
                  <a:moveTo>
                    <a:pt x="15022" y="982"/>
                  </a:moveTo>
                  <a:lnTo>
                    <a:pt x="19931" y="5891"/>
                  </a:lnTo>
                  <a:lnTo>
                    <a:pt x="15518" y="5891"/>
                  </a:lnTo>
                  <a:lnTo>
                    <a:pt x="13064" y="982"/>
                  </a:lnTo>
                  <a:cubicBezTo>
                    <a:pt x="13064" y="982"/>
                    <a:pt x="15022" y="982"/>
                    <a:pt x="15022" y="982"/>
                  </a:cubicBezTo>
                  <a:close/>
                  <a:moveTo>
                    <a:pt x="21600" y="6382"/>
                  </a:moveTo>
                  <a:cubicBezTo>
                    <a:pt x="21600" y="6272"/>
                    <a:pt x="21557" y="6175"/>
                    <a:pt x="21495" y="6093"/>
                  </a:cubicBezTo>
                  <a:lnTo>
                    <a:pt x="21502" y="6088"/>
                  </a:lnTo>
                  <a:lnTo>
                    <a:pt x="21471" y="6057"/>
                  </a:lnTo>
                  <a:cubicBezTo>
                    <a:pt x="21459" y="6044"/>
                    <a:pt x="21448" y="6032"/>
                    <a:pt x="21434" y="6020"/>
                  </a:cubicBezTo>
                  <a:lnTo>
                    <a:pt x="15611" y="197"/>
                  </a:lnTo>
                  <a:lnTo>
                    <a:pt x="15604" y="201"/>
                  </a:lnTo>
                  <a:cubicBezTo>
                    <a:pt x="15514" y="82"/>
                    <a:pt x="15379" y="0"/>
                    <a:pt x="15218" y="0"/>
                  </a:cubicBezTo>
                  <a:lnTo>
                    <a:pt x="6382" y="0"/>
                  </a:lnTo>
                  <a:cubicBezTo>
                    <a:pt x="6221" y="0"/>
                    <a:pt x="6086" y="82"/>
                    <a:pt x="5996" y="201"/>
                  </a:cubicBezTo>
                  <a:lnTo>
                    <a:pt x="5989" y="197"/>
                  </a:lnTo>
                  <a:lnTo>
                    <a:pt x="166" y="6020"/>
                  </a:lnTo>
                  <a:cubicBezTo>
                    <a:pt x="152" y="6032"/>
                    <a:pt x="141" y="6044"/>
                    <a:pt x="129" y="6057"/>
                  </a:cubicBezTo>
                  <a:lnTo>
                    <a:pt x="98" y="6088"/>
                  </a:lnTo>
                  <a:lnTo>
                    <a:pt x="105" y="6093"/>
                  </a:lnTo>
                  <a:cubicBezTo>
                    <a:pt x="43" y="6175"/>
                    <a:pt x="0" y="6272"/>
                    <a:pt x="0" y="6382"/>
                  </a:cubicBezTo>
                  <a:cubicBezTo>
                    <a:pt x="0" y="6499"/>
                    <a:pt x="46" y="6602"/>
                    <a:pt x="115" y="6686"/>
                  </a:cubicBezTo>
                  <a:lnTo>
                    <a:pt x="109" y="6690"/>
                  </a:lnTo>
                  <a:lnTo>
                    <a:pt x="10418" y="21418"/>
                  </a:lnTo>
                  <a:lnTo>
                    <a:pt x="10424" y="21413"/>
                  </a:lnTo>
                  <a:cubicBezTo>
                    <a:pt x="10514" y="21525"/>
                    <a:pt x="10646" y="21600"/>
                    <a:pt x="10800" y="21600"/>
                  </a:cubicBezTo>
                  <a:cubicBezTo>
                    <a:pt x="10954" y="21600"/>
                    <a:pt x="11086" y="21525"/>
                    <a:pt x="11176" y="21413"/>
                  </a:cubicBezTo>
                  <a:lnTo>
                    <a:pt x="11182" y="21418"/>
                  </a:lnTo>
                  <a:lnTo>
                    <a:pt x="21491" y="6690"/>
                  </a:lnTo>
                  <a:lnTo>
                    <a:pt x="21485" y="6686"/>
                  </a:lnTo>
                  <a:cubicBezTo>
                    <a:pt x="21553" y="6602"/>
                    <a:pt x="21600" y="6499"/>
                    <a:pt x="21600" y="6382"/>
                  </a:cubicBezTo>
                </a:path>
              </a:pathLst>
            </a:custGeom>
            <a:solidFill>
              <a:schemeClr val="bg2"/>
            </a:solidFill>
            <a:ln w="12700">
              <a:solidFill>
                <a:schemeClr val="bg2"/>
              </a:solidFill>
              <a:miter lim="400000"/>
            </a:ln>
          </p:spPr>
          <p:txBody>
            <a:bodyPr lIns="19044" tIns="19044" rIns="19044" bIns="19044" anchor="ctr"/>
            <a:lstStyle/>
            <a:p>
              <a:pPr defTabSz="228539" eaLnBrk="0" fontAlgn="base" hangingPunct="0">
                <a:spcBef>
                  <a:spcPct val="0"/>
                </a:spcBef>
                <a:spcAft>
                  <a:spcPct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467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sym typeface="Gill Sans"/>
              </a:endParaRPr>
            </a:p>
          </p:txBody>
        </p:sp>
      </p:grpSp>
      <p:grpSp>
        <p:nvGrpSpPr>
          <p:cNvPr id="4" name="Группа 3"/>
          <p:cNvGrpSpPr/>
          <p:nvPr/>
        </p:nvGrpSpPr>
        <p:grpSpPr>
          <a:xfrm>
            <a:off x="5746551" y="1480399"/>
            <a:ext cx="698898" cy="698896"/>
            <a:chOff x="8619745" y="6787349"/>
            <a:chExt cx="1048509" cy="1048506"/>
          </a:xfrm>
        </p:grpSpPr>
        <p:sp>
          <p:nvSpPr>
            <p:cNvPr id="28" name="Freeform: Shape 111"/>
            <p:cNvSpPr/>
            <p:nvPr/>
          </p:nvSpPr>
          <p:spPr>
            <a:xfrm>
              <a:off x="8619745" y="6787349"/>
              <a:ext cx="1048509" cy="1048506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3"/>
            </a:solidFill>
            <a:ln w="88900">
              <a:solidFill>
                <a:schemeClr val="bg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54" name="Shape 2581"/>
            <p:cNvSpPr/>
            <p:nvPr/>
          </p:nvSpPr>
          <p:spPr>
            <a:xfrm>
              <a:off x="8849584" y="7017218"/>
              <a:ext cx="588831" cy="5887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133" y="11950"/>
                  </a:moveTo>
                  <a:lnTo>
                    <a:pt x="12831" y="14044"/>
                  </a:lnTo>
                  <a:lnTo>
                    <a:pt x="11135" y="12801"/>
                  </a:lnTo>
                  <a:lnTo>
                    <a:pt x="10555" y="12375"/>
                  </a:lnTo>
                  <a:lnTo>
                    <a:pt x="9974" y="12801"/>
                  </a:lnTo>
                  <a:lnTo>
                    <a:pt x="8277" y="14044"/>
                  </a:lnTo>
                  <a:lnTo>
                    <a:pt x="8976" y="11950"/>
                  </a:lnTo>
                  <a:lnTo>
                    <a:pt x="9195" y="11291"/>
                  </a:lnTo>
                  <a:lnTo>
                    <a:pt x="8647" y="10864"/>
                  </a:lnTo>
                  <a:lnTo>
                    <a:pt x="7280" y="9801"/>
                  </a:lnTo>
                  <a:lnTo>
                    <a:pt x="9560" y="9801"/>
                  </a:lnTo>
                  <a:lnTo>
                    <a:pt x="9799" y="9167"/>
                  </a:lnTo>
                  <a:lnTo>
                    <a:pt x="10555" y="7167"/>
                  </a:lnTo>
                  <a:lnTo>
                    <a:pt x="11310" y="9167"/>
                  </a:lnTo>
                  <a:lnTo>
                    <a:pt x="11549" y="9801"/>
                  </a:lnTo>
                  <a:lnTo>
                    <a:pt x="13829" y="9801"/>
                  </a:lnTo>
                  <a:lnTo>
                    <a:pt x="12462" y="10864"/>
                  </a:lnTo>
                  <a:lnTo>
                    <a:pt x="11914" y="11291"/>
                  </a:lnTo>
                  <a:cubicBezTo>
                    <a:pt x="11914" y="11291"/>
                    <a:pt x="12133" y="11950"/>
                    <a:pt x="12133" y="11950"/>
                  </a:cubicBezTo>
                  <a:close/>
                  <a:moveTo>
                    <a:pt x="12228" y="8820"/>
                  </a:moveTo>
                  <a:lnTo>
                    <a:pt x="10555" y="4388"/>
                  </a:lnTo>
                  <a:lnTo>
                    <a:pt x="8881" y="8820"/>
                  </a:lnTo>
                  <a:lnTo>
                    <a:pt x="4418" y="8820"/>
                  </a:lnTo>
                  <a:lnTo>
                    <a:pt x="8044" y="11639"/>
                  </a:lnTo>
                  <a:lnTo>
                    <a:pt x="6371" y="16660"/>
                  </a:lnTo>
                  <a:lnTo>
                    <a:pt x="10555" y="13592"/>
                  </a:lnTo>
                  <a:lnTo>
                    <a:pt x="14738" y="16660"/>
                  </a:lnTo>
                  <a:lnTo>
                    <a:pt x="13065" y="11639"/>
                  </a:lnTo>
                  <a:lnTo>
                    <a:pt x="16691" y="8820"/>
                  </a:lnTo>
                  <a:cubicBezTo>
                    <a:pt x="16691" y="8820"/>
                    <a:pt x="12228" y="8820"/>
                    <a:pt x="12228" y="8820"/>
                  </a:cubicBezTo>
                  <a:close/>
                  <a:moveTo>
                    <a:pt x="10800" y="20618"/>
                  </a:moveTo>
                  <a:cubicBezTo>
                    <a:pt x="5378" y="20618"/>
                    <a:pt x="982" y="16223"/>
                    <a:pt x="982" y="10800"/>
                  </a:cubicBezTo>
                  <a:cubicBezTo>
                    <a:pt x="982" y="5377"/>
                    <a:pt x="5378" y="982"/>
                    <a:pt x="10800" y="982"/>
                  </a:cubicBezTo>
                  <a:cubicBezTo>
                    <a:pt x="16223" y="982"/>
                    <a:pt x="20618" y="5377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800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800" y="0"/>
                  </a:cubicBezTo>
                </a:path>
              </a:pathLst>
            </a:custGeom>
            <a:solidFill>
              <a:schemeClr val="bg2"/>
            </a:solidFill>
            <a:ln w="12700">
              <a:solidFill>
                <a:schemeClr val="bg2"/>
              </a:solidFill>
              <a:miter lim="400000"/>
            </a:ln>
          </p:spPr>
          <p:txBody>
            <a:bodyPr lIns="19044" tIns="19044" rIns="19044" bIns="19044" anchor="ctr"/>
            <a:lstStyle/>
            <a:p>
              <a:pPr defTabSz="228539" eaLnBrk="0" fontAlgn="base" hangingPunct="0">
                <a:spcBef>
                  <a:spcPct val="0"/>
                </a:spcBef>
                <a:spcAft>
                  <a:spcPct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467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sym typeface="Gill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211824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itle 1">
            <a:extLst>
              <a:ext uri="{FF2B5EF4-FFF2-40B4-BE49-F238E27FC236}">
                <a16:creationId xmlns:a16="http://schemas.microsoft.com/office/drawing/2014/main" id="{3D85CEAC-1356-4AEB-A9C4-098BA5984AA1}"/>
              </a:ext>
            </a:extLst>
          </p:cNvPr>
          <p:cNvSpPr txBox="1">
            <a:spLocks/>
          </p:cNvSpPr>
          <p:nvPr/>
        </p:nvSpPr>
        <p:spPr>
          <a:xfrm>
            <a:off x="785736" y="255398"/>
            <a:ext cx="10620529" cy="689435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300" b="1" dirty="0">
                <a:solidFill>
                  <a:prstClr val="black">
                    <a:lumMod val="75000"/>
                    <a:lumOff val="25000"/>
                  </a:prstClr>
                </a:solidFill>
                <a:latin typeface="Rockwell" panose="02060603020205020403" pitchFamily="18" charset="0"/>
              </a:rPr>
              <a:t>Indications of Trojan Attack</a:t>
            </a:r>
          </a:p>
        </p:txBody>
      </p:sp>
      <p:sp>
        <p:nvSpPr>
          <p:cNvPr id="125" name="Freeform 115"/>
          <p:cNvSpPr>
            <a:spLocks noEditPoints="1"/>
          </p:cNvSpPr>
          <p:nvPr/>
        </p:nvSpPr>
        <p:spPr bwMode="auto">
          <a:xfrm>
            <a:off x="301569" y="3641859"/>
            <a:ext cx="457389" cy="460881"/>
          </a:xfrm>
          <a:custGeom>
            <a:avLst/>
            <a:gdLst/>
            <a:ahLst/>
            <a:cxnLst>
              <a:cxn ang="0">
                <a:pos x="64" y="32"/>
              </a:cxn>
              <a:cxn ang="0">
                <a:pos x="32" y="64"/>
              </a:cxn>
              <a:cxn ang="0">
                <a:pos x="0" y="32"/>
              </a:cxn>
              <a:cxn ang="0">
                <a:pos x="32" y="0"/>
              </a:cxn>
              <a:cxn ang="0">
                <a:pos x="64" y="32"/>
              </a:cxn>
              <a:cxn ang="0">
                <a:pos x="14" y="38"/>
              </a:cxn>
              <a:cxn ang="0">
                <a:pos x="13" y="32"/>
              </a:cxn>
              <a:cxn ang="0">
                <a:pos x="14" y="26"/>
              </a:cxn>
              <a:cxn ang="0">
                <a:pos x="8" y="19"/>
              </a:cxn>
              <a:cxn ang="0">
                <a:pos x="4" y="32"/>
              </a:cxn>
              <a:cxn ang="0">
                <a:pos x="8" y="45"/>
              </a:cxn>
              <a:cxn ang="0">
                <a:pos x="14" y="38"/>
              </a:cxn>
              <a:cxn ang="0">
                <a:pos x="45" y="32"/>
              </a:cxn>
              <a:cxn ang="0">
                <a:pos x="32" y="18"/>
              </a:cxn>
              <a:cxn ang="0">
                <a:pos x="18" y="32"/>
              </a:cxn>
              <a:cxn ang="0">
                <a:pos x="32" y="46"/>
              </a:cxn>
              <a:cxn ang="0">
                <a:pos x="45" y="32"/>
              </a:cxn>
              <a:cxn ang="0">
                <a:pos x="19" y="8"/>
              </a:cxn>
              <a:cxn ang="0">
                <a:pos x="26" y="15"/>
              </a:cxn>
              <a:cxn ang="0">
                <a:pos x="32" y="14"/>
              </a:cxn>
              <a:cxn ang="0">
                <a:pos x="38" y="15"/>
              </a:cxn>
              <a:cxn ang="0">
                <a:pos x="45" y="8"/>
              </a:cxn>
              <a:cxn ang="0">
                <a:pos x="32" y="5"/>
              </a:cxn>
              <a:cxn ang="0">
                <a:pos x="19" y="8"/>
              </a:cxn>
              <a:cxn ang="0">
                <a:pos x="45" y="56"/>
              </a:cxn>
              <a:cxn ang="0">
                <a:pos x="38" y="49"/>
              </a:cxn>
              <a:cxn ang="0">
                <a:pos x="32" y="50"/>
              </a:cxn>
              <a:cxn ang="0">
                <a:pos x="26" y="49"/>
              </a:cxn>
              <a:cxn ang="0">
                <a:pos x="19" y="56"/>
              </a:cxn>
              <a:cxn ang="0">
                <a:pos x="32" y="60"/>
              </a:cxn>
              <a:cxn ang="0">
                <a:pos x="45" y="56"/>
              </a:cxn>
              <a:cxn ang="0">
                <a:pos x="56" y="45"/>
              </a:cxn>
              <a:cxn ang="0">
                <a:pos x="59" y="32"/>
              </a:cxn>
              <a:cxn ang="0">
                <a:pos x="56" y="19"/>
              </a:cxn>
              <a:cxn ang="0">
                <a:pos x="49" y="26"/>
              </a:cxn>
              <a:cxn ang="0">
                <a:pos x="50" y="32"/>
              </a:cxn>
              <a:cxn ang="0">
                <a:pos x="49" y="38"/>
              </a:cxn>
              <a:cxn ang="0">
                <a:pos x="56" y="45"/>
              </a:cxn>
            </a:cxnLst>
            <a:rect l="0" t="0" r="r" b="b"/>
            <a:pathLst>
              <a:path w="64" h="64">
                <a:moveTo>
                  <a:pt x="64" y="32"/>
                </a:moveTo>
                <a:cubicBezTo>
                  <a:pt x="64" y="50"/>
                  <a:pt x="49" y="64"/>
                  <a:pt x="32" y="64"/>
                </a:cubicBezTo>
                <a:cubicBezTo>
                  <a:pt x="14" y="64"/>
                  <a:pt x="0" y="50"/>
                  <a:pt x="0" y="32"/>
                </a:cubicBezTo>
                <a:cubicBezTo>
                  <a:pt x="0" y="14"/>
                  <a:pt x="14" y="0"/>
                  <a:pt x="32" y="0"/>
                </a:cubicBezTo>
                <a:cubicBezTo>
                  <a:pt x="49" y="0"/>
                  <a:pt x="64" y="14"/>
                  <a:pt x="64" y="32"/>
                </a:cubicBezTo>
                <a:close/>
                <a:moveTo>
                  <a:pt x="14" y="38"/>
                </a:moveTo>
                <a:cubicBezTo>
                  <a:pt x="14" y="36"/>
                  <a:pt x="13" y="34"/>
                  <a:pt x="13" y="32"/>
                </a:cubicBezTo>
                <a:cubicBezTo>
                  <a:pt x="13" y="30"/>
                  <a:pt x="14" y="28"/>
                  <a:pt x="14" y="26"/>
                </a:cubicBezTo>
                <a:cubicBezTo>
                  <a:pt x="8" y="19"/>
                  <a:pt x="8" y="19"/>
                  <a:pt x="8" y="19"/>
                </a:cubicBezTo>
                <a:cubicBezTo>
                  <a:pt x="6" y="23"/>
                  <a:pt x="4" y="28"/>
                  <a:pt x="4" y="32"/>
                </a:cubicBezTo>
                <a:cubicBezTo>
                  <a:pt x="4" y="37"/>
                  <a:pt x="6" y="41"/>
                  <a:pt x="8" y="45"/>
                </a:cubicBezTo>
                <a:lnTo>
                  <a:pt x="14" y="38"/>
                </a:lnTo>
                <a:close/>
                <a:moveTo>
                  <a:pt x="45" y="32"/>
                </a:moveTo>
                <a:cubicBezTo>
                  <a:pt x="45" y="25"/>
                  <a:pt x="39" y="18"/>
                  <a:pt x="32" y="18"/>
                </a:cubicBezTo>
                <a:cubicBezTo>
                  <a:pt x="24" y="18"/>
                  <a:pt x="18" y="25"/>
                  <a:pt x="18" y="32"/>
                </a:cubicBezTo>
                <a:cubicBezTo>
                  <a:pt x="18" y="40"/>
                  <a:pt x="24" y="46"/>
                  <a:pt x="32" y="46"/>
                </a:cubicBezTo>
                <a:cubicBezTo>
                  <a:pt x="39" y="46"/>
                  <a:pt x="45" y="40"/>
                  <a:pt x="45" y="32"/>
                </a:cubicBezTo>
                <a:close/>
                <a:moveTo>
                  <a:pt x="19" y="8"/>
                </a:moveTo>
                <a:cubicBezTo>
                  <a:pt x="26" y="15"/>
                  <a:pt x="26" y="15"/>
                  <a:pt x="26" y="15"/>
                </a:cubicBezTo>
                <a:cubicBezTo>
                  <a:pt x="28" y="14"/>
                  <a:pt x="30" y="14"/>
                  <a:pt x="32" y="14"/>
                </a:cubicBezTo>
                <a:cubicBezTo>
                  <a:pt x="34" y="14"/>
                  <a:pt x="36" y="14"/>
                  <a:pt x="38" y="15"/>
                </a:cubicBezTo>
                <a:cubicBezTo>
                  <a:pt x="45" y="8"/>
                  <a:pt x="45" y="8"/>
                  <a:pt x="45" y="8"/>
                </a:cubicBezTo>
                <a:cubicBezTo>
                  <a:pt x="41" y="6"/>
                  <a:pt x="36" y="5"/>
                  <a:pt x="32" y="5"/>
                </a:cubicBezTo>
                <a:cubicBezTo>
                  <a:pt x="27" y="5"/>
                  <a:pt x="23" y="6"/>
                  <a:pt x="19" y="8"/>
                </a:cubicBezTo>
                <a:close/>
                <a:moveTo>
                  <a:pt x="45" y="56"/>
                </a:moveTo>
                <a:cubicBezTo>
                  <a:pt x="38" y="49"/>
                  <a:pt x="38" y="49"/>
                  <a:pt x="38" y="49"/>
                </a:cubicBezTo>
                <a:cubicBezTo>
                  <a:pt x="36" y="50"/>
                  <a:pt x="34" y="50"/>
                  <a:pt x="32" y="50"/>
                </a:cubicBezTo>
                <a:cubicBezTo>
                  <a:pt x="30" y="50"/>
                  <a:pt x="28" y="50"/>
                  <a:pt x="26" y="49"/>
                </a:cubicBezTo>
                <a:cubicBezTo>
                  <a:pt x="19" y="56"/>
                  <a:pt x="19" y="56"/>
                  <a:pt x="19" y="56"/>
                </a:cubicBezTo>
                <a:cubicBezTo>
                  <a:pt x="23" y="58"/>
                  <a:pt x="27" y="60"/>
                  <a:pt x="32" y="60"/>
                </a:cubicBezTo>
                <a:cubicBezTo>
                  <a:pt x="36" y="60"/>
                  <a:pt x="41" y="58"/>
                  <a:pt x="45" y="56"/>
                </a:cubicBezTo>
                <a:close/>
                <a:moveTo>
                  <a:pt x="56" y="45"/>
                </a:moveTo>
                <a:cubicBezTo>
                  <a:pt x="58" y="41"/>
                  <a:pt x="59" y="37"/>
                  <a:pt x="59" y="32"/>
                </a:cubicBezTo>
                <a:cubicBezTo>
                  <a:pt x="59" y="28"/>
                  <a:pt x="58" y="23"/>
                  <a:pt x="56" y="19"/>
                </a:cubicBezTo>
                <a:cubicBezTo>
                  <a:pt x="49" y="26"/>
                  <a:pt x="49" y="26"/>
                  <a:pt x="49" y="26"/>
                </a:cubicBezTo>
                <a:cubicBezTo>
                  <a:pt x="50" y="28"/>
                  <a:pt x="50" y="30"/>
                  <a:pt x="50" y="32"/>
                </a:cubicBezTo>
                <a:cubicBezTo>
                  <a:pt x="50" y="34"/>
                  <a:pt x="50" y="36"/>
                  <a:pt x="49" y="38"/>
                </a:cubicBezTo>
                <a:lnTo>
                  <a:pt x="56" y="45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</a:bodyPr>
          <a:lstStyle/>
          <a:p>
            <a:pPr defTabSz="914217"/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31" name="Freeform 74"/>
          <p:cNvSpPr>
            <a:spLocks noEditPoints="1"/>
          </p:cNvSpPr>
          <p:nvPr/>
        </p:nvSpPr>
        <p:spPr bwMode="auto">
          <a:xfrm>
            <a:off x="11507605" y="5245663"/>
            <a:ext cx="352981" cy="273895"/>
          </a:xfrm>
          <a:custGeom>
            <a:avLst/>
            <a:gdLst/>
            <a:ahLst/>
            <a:cxnLst>
              <a:cxn ang="0">
                <a:pos x="66" y="17"/>
              </a:cxn>
              <a:cxn ang="0">
                <a:pos x="47" y="30"/>
              </a:cxn>
              <a:cxn ang="0">
                <a:pos x="37" y="36"/>
              </a:cxn>
              <a:cxn ang="0">
                <a:pos x="36" y="36"/>
              </a:cxn>
              <a:cxn ang="0">
                <a:pos x="36" y="36"/>
              </a:cxn>
              <a:cxn ang="0">
                <a:pos x="26" y="30"/>
              </a:cxn>
              <a:cxn ang="0">
                <a:pos x="7" y="17"/>
              </a:cxn>
              <a:cxn ang="0">
                <a:pos x="0" y="7"/>
              </a:cxn>
              <a:cxn ang="0">
                <a:pos x="7" y="0"/>
              </a:cxn>
              <a:cxn ang="0">
                <a:pos x="66" y="0"/>
              </a:cxn>
              <a:cxn ang="0">
                <a:pos x="72" y="6"/>
              </a:cxn>
              <a:cxn ang="0">
                <a:pos x="66" y="17"/>
              </a:cxn>
              <a:cxn ang="0">
                <a:pos x="72" y="50"/>
              </a:cxn>
              <a:cxn ang="0">
                <a:pos x="66" y="56"/>
              </a:cxn>
              <a:cxn ang="0">
                <a:pos x="7" y="56"/>
              </a:cxn>
              <a:cxn ang="0">
                <a:pos x="0" y="50"/>
              </a:cxn>
              <a:cxn ang="0">
                <a:pos x="0" y="18"/>
              </a:cxn>
              <a:cxn ang="0">
                <a:pos x="5" y="21"/>
              </a:cxn>
              <a:cxn ang="0">
                <a:pos x="24" y="35"/>
              </a:cxn>
              <a:cxn ang="0">
                <a:pos x="36" y="41"/>
              </a:cxn>
              <a:cxn ang="0">
                <a:pos x="36" y="41"/>
              </a:cxn>
              <a:cxn ang="0">
                <a:pos x="37" y="41"/>
              </a:cxn>
              <a:cxn ang="0">
                <a:pos x="48" y="35"/>
              </a:cxn>
              <a:cxn ang="0">
                <a:pos x="68" y="21"/>
              </a:cxn>
              <a:cxn ang="0">
                <a:pos x="72" y="18"/>
              </a:cxn>
              <a:cxn ang="0">
                <a:pos x="72" y="50"/>
              </a:cxn>
            </a:cxnLst>
            <a:rect l="0" t="0" r="r" b="b"/>
            <a:pathLst>
              <a:path w="72" h="56">
                <a:moveTo>
                  <a:pt x="66" y="17"/>
                </a:moveTo>
                <a:cubicBezTo>
                  <a:pt x="59" y="21"/>
                  <a:pt x="53" y="26"/>
                  <a:pt x="47" y="30"/>
                </a:cubicBezTo>
                <a:cubicBezTo>
                  <a:pt x="44" y="32"/>
                  <a:pt x="40" y="36"/>
                  <a:pt x="37" y="36"/>
                </a:cubicBezTo>
                <a:cubicBezTo>
                  <a:pt x="36" y="36"/>
                  <a:pt x="36" y="36"/>
                  <a:pt x="36" y="36"/>
                </a:cubicBezTo>
                <a:cubicBezTo>
                  <a:pt x="36" y="36"/>
                  <a:pt x="36" y="36"/>
                  <a:pt x="36" y="36"/>
                </a:cubicBezTo>
                <a:cubicBezTo>
                  <a:pt x="33" y="36"/>
                  <a:pt x="29" y="32"/>
                  <a:pt x="26" y="30"/>
                </a:cubicBezTo>
                <a:cubicBezTo>
                  <a:pt x="20" y="26"/>
                  <a:pt x="14" y="21"/>
                  <a:pt x="7" y="17"/>
                </a:cubicBezTo>
                <a:cubicBezTo>
                  <a:pt x="5" y="15"/>
                  <a:pt x="0" y="11"/>
                  <a:pt x="0" y="7"/>
                </a:cubicBezTo>
                <a:cubicBezTo>
                  <a:pt x="0" y="3"/>
                  <a:pt x="3" y="0"/>
                  <a:pt x="7" y="0"/>
                </a:cubicBezTo>
                <a:cubicBezTo>
                  <a:pt x="66" y="0"/>
                  <a:pt x="66" y="0"/>
                  <a:pt x="66" y="0"/>
                </a:cubicBezTo>
                <a:cubicBezTo>
                  <a:pt x="70" y="0"/>
                  <a:pt x="72" y="2"/>
                  <a:pt x="72" y="6"/>
                </a:cubicBezTo>
                <a:cubicBezTo>
                  <a:pt x="72" y="11"/>
                  <a:pt x="69" y="15"/>
                  <a:pt x="66" y="17"/>
                </a:cubicBezTo>
                <a:close/>
                <a:moveTo>
                  <a:pt x="72" y="50"/>
                </a:moveTo>
                <a:cubicBezTo>
                  <a:pt x="72" y="53"/>
                  <a:pt x="70" y="56"/>
                  <a:pt x="66" y="56"/>
                </a:cubicBezTo>
                <a:cubicBezTo>
                  <a:pt x="7" y="56"/>
                  <a:pt x="7" y="56"/>
                  <a:pt x="7" y="56"/>
                </a:cubicBezTo>
                <a:cubicBezTo>
                  <a:pt x="3" y="56"/>
                  <a:pt x="0" y="53"/>
                  <a:pt x="0" y="50"/>
                </a:cubicBezTo>
                <a:cubicBezTo>
                  <a:pt x="0" y="18"/>
                  <a:pt x="0" y="18"/>
                  <a:pt x="0" y="18"/>
                </a:cubicBezTo>
                <a:cubicBezTo>
                  <a:pt x="2" y="19"/>
                  <a:pt x="3" y="20"/>
                  <a:pt x="5" y="21"/>
                </a:cubicBezTo>
                <a:cubicBezTo>
                  <a:pt x="11" y="26"/>
                  <a:pt x="18" y="30"/>
                  <a:pt x="24" y="35"/>
                </a:cubicBezTo>
                <a:cubicBezTo>
                  <a:pt x="28" y="38"/>
                  <a:pt x="32" y="41"/>
                  <a:pt x="36" y="41"/>
                </a:cubicBezTo>
                <a:cubicBezTo>
                  <a:pt x="36" y="41"/>
                  <a:pt x="36" y="41"/>
                  <a:pt x="36" y="41"/>
                </a:cubicBezTo>
                <a:cubicBezTo>
                  <a:pt x="37" y="41"/>
                  <a:pt x="37" y="41"/>
                  <a:pt x="37" y="41"/>
                </a:cubicBezTo>
                <a:cubicBezTo>
                  <a:pt x="41" y="41"/>
                  <a:pt x="45" y="38"/>
                  <a:pt x="48" y="35"/>
                </a:cubicBezTo>
                <a:cubicBezTo>
                  <a:pt x="55" y="30"/>
                  <a:pt x="62" y="26"/>
                  <a:pt x="68" y="21"/>
                </a:cubicBezTo>
                <a:cubicBezTo>
                  <a:pt x="70" y="20"/>
                  <a:pt x="71" y="19"/>
                  <a:pt x="72" y="18"/>
                </a:cubicBezTo>
                <a:lnTo>
                  <a:pt x="72" y="50"/>
                </a:lnTo>
                <a:close/>
              </a:path>
            </a:pathLst>
          </a:custGeom>
          <a:solidFill>
            <a:srgbClr val="5E913B"/>
          </a:solidFill>
          <a:ln w="9525">
            <a:noFill/>
            <a:round/>
            <a:headEnd/>
            <a:tailEnd/>
          </a:ln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</a:bodyPr>
          <a:lstStyle/>
          <a:p>
            <a:pPr defTabSz="914217"/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8463357" y="3539910"/>
            <a:ext cx="2916525" cy="664779"/>
          </a:xfrm>
          <a:prstGeom prst="rect">
            <a:avLst/>
          </a:prstGeom>
          <a:noFill/>
        </p:spPr>
        <p:txBody>
          <a:bodyPr wrap="square" lIns="109710" tIns="54855" rIns="109710" bIns="54855" rtlCol="0">
            <a:spAutoFit/>
          </a:bodyPr>
          <a:lstStyle/>
          <a:p>
            <a:pPr lvl="0" algn="r" fontAlgn="base">
              <a:spcBef>
                <a:spcPts val="1800"/>
              </a:spcBef>
              <a:spcAft>
                <a:spcPct val="0"/>
              </a:spcAft>
              <a:defRPr/>
            </a:pPr>
            <a:r>
              <a:rPr lang="en-US" b="1" dirty="0">
                <a:solidFill>
                  <a:srgbClr val="FF0000"/>
                </a:solidFill>
              </a:rPr>
              <a:t>Antivirus</a:t>
            </a:r>
            <a:r>
              <a:rPr lang="en-US" dirty="0">
                <a:solidFill>
                  <a:prstClr val="black"/>
                </a:solidFill>
              </a:rPr>
              <a:t> programs are automatically </a:t>
            </a:r>
            <a:r>
              <a:rPr lang="en-US" b="1" dirty="0">
                <a:solidFill>
                  <a:srgbClr val="FF0000"/>
                </a:solidFill>
              </a:rPr>
              <a:t>disabled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875025" y="3401622"/>
            <a:ext cx="3448593" cy="941778"/>
          </a:xfrm>
          <a:prstGeom prst="rect">
            <a:avLst/>
          </a:prstGeom>
          <a:noFill/>
        </p:spPr>
        <p:txBody>
          <a:bodyPr wrap="square" lIns="109710" tIns="54855" rIns="109710" bIns="54855" rtlCol="0">
            <a:spAutoFit/>
          </a:bodyPr>
          <a:lstStyle/>
          <a:p>
            <a:pPr lvl="0" fontAlgn="base">
              <a:spcBef>
                <a:spcPts val="1800"/>
              </a:spcBef>
              <a:spcAft>
                <a:spcPct val="0"/>
              </a:spcAft>
              <a:defRPr/>
            </a:pPr>
            <a:r>
              <a:rPr lang="en-US" dirty="0">
                <a:solidFill>
                  <a:prstClr val="black"/>
                </a:solidFill>
              </a:rPr>
              <a:t>The </a:t>
            </a:r>
            <a:r>
              <a:rPr lang="en-US" b="1" dirty="0">
                <a:solidFill>
                  <a:srgbClr val="FF0000"/>
                </a:solidFill>
              </a:rPr>
              <a:t>default background </a:t>
            </a:r>
            <a:r>
              <a:rPr lang="en-US" dirty="0">
                <a:solidFill>
                  <a:prstClr val="black"/>
                </a:solidFill>
              </a:rPr>
              <a:t>or wallpaper settings </a:t>
            </a:r>
            <a:r>
              <a:rPr lang="en-US" b="1" dirty="0">
                <a:solidFill>
                  <a:srgbClr val="FF0000"/>
                </a:solidFill>
              </a:rPr>
              <a:t>change automatically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7918145" y="5050221"/>
            <a:ext cx="3461737" cy="664779"/>
          </a:xfrm>
          <a:prstGeom prst="rect">
            <a:avLst/>
          </a:prstGeom>
          <a:noFill/>
        </p:spPr>
        <p:txBody>
          <a:bodyPr wrap="square" lIns="109710" tIns="54855" rIns="109710" bIns="54855" rtlCol="0">
            <a:spAutoFit/>
          </a:bodyPr>
          <a:lstStyle/>
          <a:p>
            <a:pPr lvl="0" algn="r" fontAlgn="base">
              <a:spcBef>
                <a:spcPts val="1800"/>
              </a:spcBef>
              <a:spcAft>
                <a:spcPct val="0"/>
              </a:spcAft>
              <a:defRPr/>
            </a:pPr>
            <a:r>
              <a:rPr lang="en-US" b="1" dirty="0">
                <a:solidFill>
                  <a:srgbClr val="FF0000"/>
                </a:solidFill>
              </a:rPr>
              <a:t>Pop-ups</a:t>
            </a:r>
            <a:r>
              <a:rPr lang="en-US" dirty="0">
                <a:solidFill>
                  <a:prstClr val="black"/>
                </a:solidFill>
              </a:rPr>
              <a:t> with bizarre messages </a:t>
            </a:r>
            <a:r>
              <a:rPr lang="en-US" b="1" dirty="0">
                <a:solidFill>
                  <a:srgbClr val="FF0000"/>
                </a:solidFill>
              </a:rPr>
              <a:t>suddenly appear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875025" y="5050221"/>
            <a:ext cx="3725316" cy="664779"/>
          </a:xfrm>
          <a:prstGeom prst="rect">
            <a:avLst/>
          </a:prstGeom>
          <a:noFill/>
        </p:spPr>
        <p:txBody>
          <a:bodyPr wrap="square" lIns="109710" tIns="54855" rIns="109710" bIns="54855" rtlCol="0">
            <a:spAutoFit/>
          </a:bodyPr>
          <a:lstStyle/>
          <a:p>
            <a:pPr lvl="0" fontAlgn="base">
              <a:spcBef>
                <a:spcPts val="1800"/>
              </a:spcBef>
              <a:spcAft>
                <a:spcPct val="0"/>
              </a:spcAft>
              <a:defRPr/>
            </a:pPr>
            <a:r>
              <a:rPr lang="en-US" dirty="0">
                <a:solidFill>
                  <a:prstClr val="black"/>
                </a:solidFill>
              </a:rPr>
              <a:t>Web pages </a:t>
            </a:r>
            <a:r>
              <a:rPr lang="en-US" b="1" dirty="0">
                <a:solidFill>
                  <a:srgbClr val="FF0000"/>
                </a:solidFill>
              </a:rPr>
              <a:t>suddenly open </a:t>
            </a:r>
            <a:r>
              <a:rPr lang="en-US" dirty="0">
                <a:solidFill>
                  <a:prstClr val="black"/>
                </a:solidFill>
              </a:rPr>
              <a:t>without input from the user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7811881" y="1891100"/>
            <a:ext cx="3568002" cy="664779"/>
          </a:xfrm>
          <a:prstGeom prst="rect">
            <a:avLst/>
          </a:prstGeom>
          <a:noFill/>
        </p:spPr>
        <p:txBody>
          <a:bodyPr wrap="square" lIns="109710" tIns="54855" rIns="109710" bIns="54855" rtlCol="0">
            <a:spAutoFit/>
          </a:bodyPr>
          <a:lstStyle/>
          <a:p>
            <a:pPr lvl="0" algn="r" fontAlgn="base">
              <a:spcBef>
                <a:spcPts val="1800"/>
              </a:spcBef>
              <a:spcAft>
                <a:spcPct val="0"/>
              </a:spcAft>
              <a:defRPr/>
            </a:pPr>
            <a:r>
              <a:rPr lang="en-US" dirty="0">
                <a:solidFill>
                  <a:prstClr val="black"/>
                </a:solidFill>
              </a:rPr>
              <a:t>The </a:t>
            </a:r>
            <a:r>
              <a:rPr lang="en-US" b="1" dirty="0">
                <a:solidFill>
                  <a:srgbClr val="FF0000"/>
                </a:solidFill>
              </a:rPr>
              <a:t>color settings </a:t>
            </a:r>
            <a:r>
              <a:rPr lang="en-US" dirty="0">
                <a:solidFill>
                  <a:prstClr val="black"/>
                </a:solidFill>
              </a:rPr>
              <a:t>of the operating system (OS) </a:t>
            </a:r>
            <a:r>
              <a:rPr lang="en-US" b="1" dirty="0">
                <a:solidFill>
                  <a:srgbClr val="FF0000"/>
                </a:solidFill>
              </a:rPr>
              <a:t>change automatically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875025" y="1752600"/>
            <a:ext cx="3725316" cy="941778"/>
          </a:xfrm>
          <a:prstGeom prst="rect">
            <a:avLst/>
          </a:prstGeom>
          <a:noFill/>
        </p:spPr>
        <p:txBody>
          <a:bodyPr wrap="square" lIns="109710" tIns="54855" rIns="109710" bIns="54855" rtlCol="0">
            <a:spAutoFit/>
          </a:bodyPr>
          <a:lstStyle/>
          <a:p>
            <a:pPr lvl="0" fontAlgn="base">
              <a:spcBef>
                <a:spcPts val="1800"/>
              </a:spcBef>
              <a:spcAft>
                <a:spcPct val="0"/>
              </a:spcAft>
            </a:pPr>
            <a:r>
              <a:rPr lang="en-US" dirty="0">
                <a:solidFill>
                  <a:prstClr val="black"/>
                </a:solidFill>
              </a:rPr>
              <a:t>The </a:t>
            </a:r>
            <a:r>
              <a:rPr lang="en-US" b="1" dirty="0">
                <a:solidFill>
                  <a:srgbClr val="FF0000"/>
                </a:solidFill>
              </a:rPr>
              <a:t>computer screen blinks</a:t>
            </a:r>
            <a:r>
              <a:rPr lang="en-US" dirty="0">
                <a:solidFill>
                  <a:prstClr val="black"/>
                </a:solidFill>
              </a:rPr>
              <a:t>, flips upside-down, or is inverted so that everything is </a:t>
            </a:r>
            <a:r>
              <a:rPr lang="en-US" b="1" dirty="0">
                <a:solidFill>
                  <a:srgbClr val="FF0000"/>
                </a:solidFill>
              </a:rPr>
              <a:t>displayed backward</a:t>
            </a:r>
          </a:p>
        </p:txBody>
      </p:sp>
      <p:sp>
        <p:nvSpPr>
          <p:cNvPr id="54" name="Freeform 142">
            <a:extLst>
              <a:ext uri="{FF2B5EF4-FFF2-40B4-BE49-F238E27FC236}">
                <a16:creationId xmlns:a16="http://schemas.microsoft.com/office/drawing/2014/main" id="{D39D12D8-F08F-4CCB-9ABD-4E5DCAF118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8801" y="2000493"/>
            <a:ext cx="422924" cy="445992"/>
          </a:xfrm>
          <a:custGeom>
            <a:avLst/>
            <a:gdLst>
              <a:gd name="T0" fmla="*/ 191315 w 604"/>
              <a:gd name="T1" fmla="*/ 0 h 634"/>
              <a:gd name="T2" fmla="*/ 191315 w 604"/>
              <a:gd name="T3" fmla="*/ 0 h 634"/>
              <a:gd name="T4" fmla="*/ 26712 w 604"/>
              <a:gd name="T5" fmla="*/ 0 h 634"/>
              <a:gd name="T6" fmla="*/ 0 w 604"/>
              <a:gd name="T7" fmla="*/ 26830 h 634"/>
              <a:gd name="T8" fmla="*/ 0 w 604"/>
              <a:gd name="T9" fmla="*/ 154818 h 634"/>
              <a:gd name="T10" fmla="*/ 26712 w 604"/>
              <a:gd name="T11" fmla="*/ 187087 h 634"/>
              <a:gd name="T12" fmla="*/ 85189 w 604"/>
              <a:gd name="T13" fmla="*/ 187087 h 634"/>
              <a:gd name="T14" fmla="*/ 85189 w 604"/>
              <a:gd name="T15" fmla="*/ 213555 h 634"/>
              <a:gd name="T16" fmla="*/ 68946 w 604"/>
              <a:gd name="T17" fmla="*/ 213555 h 634"/>
              <a:gd name="T18" fmla="*/ 63892 w 604"/>
              <a:gd name="T19" fmla="*/ 218994 h 634"/>
              <a:gd name="T20" fmla="*/ 68946 w 604"/>
              <a:gd name="T21" fmla="*/ 229508 h 634"/>
              <a:gd name="T22" fmla="*/ 154135 w 604"/>
              <a:gd name="T23" fmla="*/ 229508 h 634"/>
              <a:gd name="T24" fmla="*/ 159189 w 604"/>
              <a:gd name="T25" fmla="*/ 218994 h 634"/>
              <a:gd name="T26" fmla="*/ 154135 w 604"/>
              <a:gd name="T27" fmla="*/ 213555 h 634"/>
              <a:gd name="T28" fmla="*/ 138252 w 604"/>
              <a:gd name="T29" fmla="*/ 213555 h 634"/>
              <a:gd name="T30" fmla="*/ 138252 w 604"/>
              <a:gd name="T31" fmla="*/ 187087 h 634"/>
              <a:gd name="T32" fmla="*/ 191315 w 604"/>
              <a:gd name="T33" fmla="*/ 187087 h 634"/>
              <a:gd name="T34" fmla="*/ 217666 w 604"/>
              <a:gd name="T35" fmla="*/ 154818 h 634"/>
              <a:gd name="T36" fmla="*/ 217666 w 604"/>
              <a:gd name="T37" fmla="*/ 26830 h 634"/>
              <a:gd name="T38" fmla="*/ 191315 w 604"/>
              <a:gd name="T39" fmla="*/ 0 h 634"/>
              <a:gd name="T40" fmla="*/ 127423 w 604"/>
              <a:gd name="T41" fmla="*/ 213555 h 634"/>
              <a:gd name="T42" fmla="*/ 127423 w 604"/>
              <a:gd name="T43" fmla="*/ 213555 h 634"/>
              <a:gd name="T44" fmla="*/ 95658 w 604"/>
              <a:gd name="T45" fmla="*/ 213555 h 634"/>
              <a:gd name="T46" fmla="*/ 95658 w 604"/>
              <a:gd name="T47" fmla="*/ 187087 h 634"/>
              <a:gd name="T48" fmla="*/ 127423 w 604"/>
              <a:gd name="T49" fmla="*/ 187087 h 634"/>
              <a:gd name="T50" fmla="*/ 127423 w 604"/>
              <a:gd name="T51" fmla="*/ 213555 h 634"/>
              <a:gd name="T52" fmla="*/ 201783 w 604"/>
              <a:gd name="T53" fmla="*/ 154818 h 634"/>
              <a:gd name="T54" fmla="*/ 201783 w 604"/>
              <a:gd name="T55" fmla="*/ 154818 h 634"/>
              <a:gd name="T56" fmla="*/ 191315 w 604"/>
              <a:gd name="T57" fmla="*/ 170772 h 634"/>
              <a:gd name="T58" fmla="*/ 26712 w 604"/>
              <a:gd name="T59" fmla="*/ 170772 h 634"/>
              <a:gd name="T60" fmla="*/ 10468 w 604"/>
              <a:gd name="T61" fmla="*/ 154818 h 634"/>
              <a:gd name="T62" fmla="*/ 10468 w 604"/>
              <a:gd name="T63" fmla="*/ 144304 h 634"/>
              <a:gd name="T64" fmla="*/ 201783 w 604"/>
              <a:gd name="T65" fmla="*/ 144304 h 634"/>
              <a:gd name="T66" fmla="*/ 201783 w 604"/>
              <a:gd name="T67" fmla="*/ 154818 h 634"/>
              <a:gd name="T68" fmla="*/ 201783 w 604"/>
              <a:gd name="T69" fmla="*/ 128351 h 634"/>
              <a:gd name="T70" fmla="*/ 201783 w 604"/>
              <a:gd name="T71" fmla="*/ 128351 h 634"/>
              <a:gd name="T72" fmla="*/ 10468 w 604"/>
              <a:gd name="T73" fmla="*/ 128351 h 634"/>
              <a:gd name="T74" fmla="*/ 10468 w 604"/>
              <a:gd name="T75" fmla="*/ 26830 h 634"/>
              <a:gd name="T76" fmla="*/ 26712 w 604"/>
              <a:gd name="T77" fmla="*/ 15953 h 634"/>
              <a:gd name="T78" fmla="*/ 191315 w 604"/>
              <a:gd name="T79" fmla="*/ 15953 h 634"/>
              <a:gd name="T80" fmla="*/ 201783 w 604"/>
              <a:gd name="T81" fmla="*/ 26830 h 634"/>
              <a:gd name="T82" fmla="*/ 201783 w 604"/>
              <a:gd name="T83" fmla="*/ 128351 h 634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0" t="0" r="r" b="b"/>
            <a:pathLst>
              <a:path w="604" h="634">
                <a:moveTo>
                  <a:pt x="530" y="0"/>
                </a:moveTo>
                <a:lnTo>
                  <a:pt x="530" y="0"/>
                </a:lnTo>
                <a:cubicBezTo>
                  <a:pt x="74" y="0"/>
                  <a:pt x="74" y="0"/>
                  <a:pt x="74" y="0"/>
                </a:cubicBezTo>
                <a:cubicBezTo>
                  <a:pt x="29" y="0"/>
                  <a:pt x="0" y="30"/>
                  <a:pt x="0" y="74"/>
                </a:cubicBezTo>
                <a:cubicBezTo>
                  <a:pt x="0" y="427"/>
                  <a:pt x="0" y="427"/>
                  <a:pt x="0" y="427"/>
                </a:cubicBezTo>
                <a:cubicBezTo>
                  <a:pt x="0" y="471"/>
                  <a:pt x="29" y="516"/>
                  <a:pt x="74" y="516"/>
                </a:cubicBezTo>
                <a:cubicBezTo>
                  <a:pt x="236" y="516"/>
                  <a:pt x="236" y="516"/>
                  <a:pt x="236" y="516"/>
                </a:cubicBezTo>
                <a:cubicBezTo>
                  <a:pt x="236" y="589"/>
                  <a:pt x="236" y="589"/>
                  <a:pt x="236" y="589"/>
                </a:cubicBezTo>
                <a:cubicBezTo>
                  <a:pt x="191" y="589"/>
                  <a:pt x="191" y="589"/>
                  <a:pt x="191" y="589"/>
                </a:cubicBezTo>
                <a:cubicBezTo>
                  <a:pt x="177" y="589"/>
                  <a:pt x="177" y="604"/>
                  <a:pt x="177" y="604"/>
                </a:cubicBezTo>
                <a:cubicBezTo>
                  <a:pt x="177" y="619"/>
                  <a:pt x="177" y="633"/>
                  <a:pt x="191" y="633"/>
                </a:cubicBezTo>
                <a:cubicBezTo>
                  <a:pt x="427" y="633"/>
                  <a:pt x="427" y="633"/>
                  <a:pt x="427" y="633"/>
                </a:cubicBezTo>
                <a:cubicBezTo>
                  <a:pt x="441" y="633"/>
                  <a:pt x="441" y="619"/>
                  <a:pt x="441" y="604"/>
                </a:cubicBezTo>
                <a:cubicBezTo>
                  <a:pt x="441" y="604"/>
                  <a:pt x="441" y="589"/>
                  <a:pt x="427" y="589"/>
                </a:cubicBezTo>
                <a:cubicBezTo>
                  <a:pt x="383" y="589"/>
                  <a:pt x="383" y="589"/>
                  <a:pt x="383" y="589"/>
                </a:cubicBezTo>
                <a:cubicBezTo>
                  <a:pt x="383" y="516"/>
                  <a:pt x="383" y="516"/>
                  <a:pt x="383" y="516"/>
                </a:cubicBezTo>
                <a:cubicBezTo>
                  <a:pt x="530" y="516"/>
                  <a:pt x="530" y="516"/>
                  <a:pt x="530" y="516"/>
                </a:cubicBezTo>
                <a:cubicBezTo>
                  <a:pt x="574" y="516"/>
                  <a:pt x="603" y="471"/>
                  <a:pt x="603" y="427"/>
                </a:cubicBezTo>
                <a:cubicBezTo>
                  <a:pt x="603" y="74"/>
                  <a:pt x="603" y="74"/>
                  <a:pt x="603" y="74"/>
                </a:cubicBezTo>
                <a:cubicBezTo>
                  <a:pt x="603" y="30"/>
                  <a:pt x="574" y="0"/>
                  <a:pt x="530" y="0"/>
                </a:cubicBezTo>
                <a:close/>
                <a:moveTo>
                  <a:pt x="353" y="589"/>
                </a:moveTo>
                <a:lnTo>
                  <a:pt x="353" y="589"/>
                </a:lnTo>
                <a:cubicBezTo>
                  <a:pt x="265" y="589"/>
                  <a:pt x="265" y="589"/>
                  <a:pt x="265" y="589"/>
                </a:cubicBezTo>
                <a:cubicBezTo>
                  <a:pt x="265" y="516"/>
                  <a:pt x="265" y="516"/>
                  <a:pt x="265" y="516"/>
                </a:cubicBezTo>
                <a:cubicBezTo>
                  <a:pt x="353" y="516"/>
                  <a:pt x="353" y="516"/>
                  <a:pt x="353" y="516"/>
                </a:cubicBezTo>
                <a:lnTo>
                  <a:pt x="353" y="589"/>
                </a:lnTo>
                <a:close/>
                <a:moveTo>
                  <a:pt x="559" y="427"/>
                </a:moveTo>
                <a:lnTo>
                  <a:pt x="559" y="427"/>
                </a:lnTo>
                <a:cubicBezTo>
                  <a:pt x="559" y="457"/>
                  <a:pt x="545" y="471"/>
                  <a:pt x="530" y="471"/>
                </a:cubicBezTo>
                <a:cubicBezTo>
                  <a:pt x="74" y="471"/>
                  <a:pt x="74" y="471"/>
                  <a:pt x="74" y="471"/>
                </a:cubicBezTo>
                <a:cubicBezTo>
                  <a:pt x="59" y="471"/>
                  <a:pt x="29" y="457"/>
                  <a:pt x="29" y="427"/>
                </a:cubicBezTo>
                <a:cubicBezTo>
                  <a:pt x="29" y="398"/>
                  <a:pt x="29" y="398"/>
                  <a:pt x="29" y="398"/>
                </a:cubicBezTo>
                <a:cubicBezTo>
                  <a:pt x="559" y="398"/>
                  <a:pt x="559" y="398"/>
                  <a:pt x="559" y="398"/>
                </a:cubicBezTo>
                <a:lnTo>
                  <a:pt x="559" y="427"/>
                </a:lnTo>
                <a:close/>
                <a:moveTo>
                  <a:pt x="559" y="354"/>
                </a:moveTo>
                <a:lnTo>
                  <a:pt x="559" y="354"/>
                </a:lnTo>
                <a:cubicBezTo>
                  <a:pt x="29" y="354"/>
                  <a:pt x="29" y="354"/>
                  <a:pt x="29" y="354"/>
                </a:cubicBezTo>
                <a:cubicBezTo>
                  <a:pt x="29" y="74"/>
                  <a:pt x="29" y="74"/>
                  <a:pt x="29" y="74"/>
                </a:cubicBezTo>
                <a:cubicBezTo>
                  <a:pt x="29" y="59"/>
                  <a:pt x="59" y="44"/>
                  <a:pt x="74" y="44"/>
                </a:cubicBezTo>
                <a:cubicBezTo>
                  <a:pt x="530" y="44"/>
                  <a:pt x="530" y="44"/>
                  <a:pt x="530" y="44"/>
                </a:cubicBezTo>
                <a:cubicBezTo>
                  <a:pt x="545" y="44"/>
                  <a:pt x="559" y="59"/>
                  <a:pt x="559" y="74"/>
                </a:cubicBezTo>
                <a:lnTo>
                  <a:pt x="559" y="35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56" name="Freeform 108">
            <a:extLst>
              <a:ext uri="{FF2B5EF4-FFF2-40B4-BE49-F238E27FC236}">
                <a16:creationId xmlns:a16="http://schemas.microsoft.com/office/drawing/2014/main" id="{7C060757-C2D0-4117-A416-76C0C430E7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530" y="5181052"/>
            <a:ext cx="391466" cy="403116"/>
          </a:xfrm>
          <a:custGeom>
            <a:avLst/>
            <a:gdLst>
              <a:gd name="T0" fmla="*/ 31559 w 619"/>
              <a:gd name="T1" fmla="*/ 32084 h 634"/>
              <a:gd name="T2" fmla="*/ 31559 w 619"/>
              <a:gd name="T3" fmla="*/ 32084 h 634"/>
              <a:gd name="T4" fmla="*/ 26180 w 619"/>
              <a:gd name="T5" fmla="*/ 37130 h 634"/>
              <a:gd name="T6" fmla="*/ 31559 w 619"/>
              <a:gd name="T7" fmla="*/ 42538 h 634"/>
              <a:gd name="T8" fmla="*/ 42318 w 619"/>
              <a:gd name="T9" fmla="*/ 37130 h 634"/>
              <a:gd name="T10" fmla="*/ 31559 w 619"/>
              <a:gd name="T11" fmla="*/ 32084 h 634"/>
              <a:gd name="T12" fmla="*/ 195452 w 619"/>
              <a:gd name="T13" fmla="*/ 0 h 634"/>
              <a:gd name="T14" fmla="*/ 195452 w 619"/>
              <a:gd name="T15" fmla="*/ 0 h 634"/>
              <a:gd name="T16" fmla="*/ 26180 w 619"/>
              <a:gd name="T17" fmla="*/ 0 h 634"/>
              <a:gd name="T18" fmla="*/ 0 w 619"/>
              <a:gd name="T19" fmla="*/ 32084 h 634"/>
              <a:gd name="T20" fmla="*/ 0 w 619"/>
              <a:gd name="T21" fmla="*/ 201874 h 634"/>
              <a:gd name="T22" fmla="*/ 26180 w 619"/>
              <a:gd name="T23" fmla="*/ 228190 h 634"/>
              <a:gd name="T24" fmla="*/ 195452 w 619"/>
              <a:gd name="T25" fmla="*/ 228190 h 634"/>
              <a:gd name="T26" fmla="*/ 221632 w 619"/>
              <a:gd name="T27" fmla="*/ 201874 h 634"/>
              <a:gd name="T28" fmla="*/ 221632 w 619"/>
              <a:gd name="T29" fmla="*/ 32084 h 634"/>
              <a:gd name="T30" fmla="*/ 195452 w 619"/>
              <a:gd name="T31" fmla="*/ 0 h 634"/>
              <a:gd name="T32" fmla="*/ 211232 w 619"/>
              <a:gd name="T33" fmla="*/ 201874 h 634"/>
              <a:gd name="T34" fmla="*/ 211232 w 619"/>
              <a:gd name="T35" fmla="*/ 201874 h 634"/>
              <a:gd name="T36" fmla="*/ 195452 w 619"/>
              <a:gd name="T37" fmla="*/ 212328 h 634"/>
              <a:gd name="T38" fmla="*/ 26180 w 619"/>
              <a:gd name="T39" fmla="*/ 212328 h 634"/>
              <a:gd name="T40" fmla="*/ 10400 w 619"/>
              <a:gd name="T41" fmla="*/ 201874 h 634"/>
              <a:gd name="T42" fmla="*/ 10400 w 619"/>
              <a:gd name="T43" fmla="*/ 74261 h 634"/>
              <a:gd name="T44" fmla="*/ 211232 w 619"/>
              <a:gd name="T45" fmla="*/ 74261 h 634"/>
              <a:gd name="T46" fmla="*/ 211232 w 619"/>
              <a:gd name="T47" fmla="*/ 201874 h 634"/>
              <a:gd name="T48" fmla="*/ 211232 w 619"/>
              <a:gd name="T49" fmla="*/ 58399 h 634"/>
              <a:gd name="T50" fmla="*/ 211232 w 619"/>
              <a:gd name="T51" fmla="*/ 58399 h 634"/>
              <a:gd name="T52" fmla="*/ 10400 w 619"/>
              <a:gd name="T53" fmla="*/ 58399 h 634"/>
              <a:gd name="T54" fmla="*/ 10400 w 619"/>
              <a:gd name="T55" fmla="*/ 32084 h 634"/>
              <a:gd name="T56" fmla="*/ 26180 w 619"/>
              <a:gd name="T57" fmla="*/ 15862 h 634"/>
              <a:gd name="T58" fmla="*/ 195452 w 619"/>
              <a:gd name="T59" fmla="*/ 15862 h 634"/>
              <a:gd name="T60" fmla="*/ 211232 w 619"/>
              <a:gd name="T61" fmla="*/ 32084 h 634"/>
              <a:gd name="T62" fmla="*/ 211232 w 619"/>
              <a:gd name="T63" fmla="*/ 58399 h 634"/>
              <a:gd name="T64" fmla="*/ 89657 w 619"/>
              <a:gd name="T65" fmla="*/ 32084 h 634"/>
              <a:gd name="T66" fmla="*/ 89657 w 619"/>
              <a:gd name="T67" fmla="*/ 32084 h 634"/>
              <a:gd name="T68" fmla="*/ 84278 w 619"/>
              <a:gd name="T69" fmla="*/ 37130 h 634"/>
              <a:gd name="T70" fmla="*/ 89657 w 619"/>
              <a:gd name="T71" fmla="*/ 42538 h 634"/>
              <a:gd name="T72" fmla="*/ 95037 w 619"/>
              <a:gd name="T73" fmla="*/ 37130 h 634"/>
              <a:gd name="T74" fmla="*/ 89657 w 619"/>
              <a:gd name="T75" fmla="*/ 32084 h 634"/>
              <a:gd name="T76" fmla="*/ 63477 w 619"/>
              <a:gd name="T77" fmla="*/ 32084 h 634"/>
              <a:gd name="T78" fmla="*/ 63477 w 619"/>
              <a:gd name="T79" fmla="*/ 32084 h 634"/>
              <a:gd name="T80" fmla="*/ 52718 w 619"/>
              <a:gd name="T81" fmla="*/ 37130 h 634"/>
              <a:gd name="T82" fmla="*/ 63477 w 619"/>
              <a:gd name="T83" fmla="*/ 42538 h 634"/>
              <a:gd name="T84" fmla="*/ 68498 w 619"/>
              <a:gd name="T85" fmla="*/ 37130 h 634"/>
              <a:gd name="T86" fmla="*/ 63477 w 619"/>
              <a:gd name="T87" fmla="*/ 32084 h 634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619" h="634">
                <a:moveTo>
                  <a:pt x="88" y="89"/>
                </a:moveTo>
                <a:lnTo>
                  <a:pt x="88" y="89"/>
                </a:lnTo>
                <a:cubicBezTo>
                  <a:pt x="88" y="89"/>
                  <a:pt x="73" y="89"/>
                  <a:pt x="73" y="103"/>
                </a:cubicBezTo>
                <a:cubicBezTo>
                  <a:pt x="73" y="118"/>
                  <a:pt x="88" y="118"/>
                  <a:pt x="88" y="118"/>
                </a:cubicBezTo>
                <a:cubicBezTo>
                  <a:pt x="103" y="118"/>
                  <a:pt x="118" y="118"/>
                  <a:pt x="118" y="103"/>
                </a:cubicBezTo>
                <a:cubicBezTo>
                  <a:pt x="118" y="89"/>
                  <a:pt x="103" y="89"/>
                  <a:pt x="88" y="89"/>
                </a:cubicBezTo>
                <a:close/>
                <a:moveTo>
                  <a:pt x="545" y="0"/>
                </a:moveTo>
                <a:lnTo>
                  <a:pt x="545" y="0"/>
                </a:lnTo>
                <a:cubicBezTo>
                  <a:pt x="73" y="0"/>
                  <a:pt x="73" y="0"/>
                  <a:pt x="73" y="0"/>
                </a:cubicBezTo>
                <a:cubicBezTo>
                  <a:pt x="29" y="0"/>
                  <a:pt x="0" y="44"/>
                  <a:pt x="0" y="89"/>
                </a:cubicBezTo>
                <a:cubicBezTo>
                  <a:pt x="0" y="560"/>
                  <a:pt x="0" y="560"/>
                  <a:pt x="0" y="560"/>
                </a:cubicBezTo>
                <a:cubicBezTo>
                  <a:pt x="0" y="604"/>
                  <a:pt x="29" y="633"/>
                  <a:pt x="73" y="633"/>
                </a:cubicBezTo>
                <a:cubicBezTo>
                  <a:pt x="545" y="633"/>
                  <a:pt x="545" y="633"/>
                  <a:pt x="545" y="633"/>
                </a:cubicBezTo>
                <a:cubicBezTo>
                  <a:pt x="589" y="633"/>
                  <a:pt x="618" y="604"/>
                  <a:pt x="618" y="560"/>
                </a:cubicBezTo>
                <a:cubicBezTo>
                  <a:pt x="618" y="89"/>
                  <a:pt x="618" y="89"/>
                  <a:pt x="618" y="89"/>
                </a:cubicBezTo>
                <a:cubicBezTo>
                  <a:pt x="618" y="44"/>
                  <a:pt x="589" y="0"/>
                  <a:pt x="545" y="0"/>
                </a:cubicBezTo>
                <a:close/>
                <a:moveTo>
                  <a:pt x="589" y="560"/>
                </a:moveTo>
                <a:lnTo>
                  <a:pt x="589" y="560"/>
                </a:lnTo>
                <a:cubicBezTo>
                  <a:pt x="589" y="574"/>
                  <a:pt x="559" y="589"/>
                  <a:pt x="545" y="589"/>
                </a:cubicBezTo>
                <a:cubicBezTo>
                  <a:pt x="73" y="589"/>
                  <a:pt x="73" y="589"/>
                  <a:pt x="73" y="589"/>
                </a:cubicBezTo>
                <a:cubicBezTo>
                  <a:pt x="59" y="589"/>
                  <a:pt x="29" y="574"/>
                  <a:pt x="29" y="560"/>
                </a:cubicBezTo>
                <a:cubicBezTo>
                  <a:pt x="29" y="206"/>
                  <a:pt x="29" y="206"/>
                  <a:pt x="29" y="206"/>
                </a:cubicBezTo>
                <a:cubicBezTo>
                  <a:pt x="589" y="206"/>
                  <a:pt x="589" y="206"/>
                  <a:pt x="589" y="206"/>
                </a:cubicBezTo>
                <a:lnTo>
                  <a:pt x="589" y="560"/>
                </a:lnTo>
                <a:close/>
                <a:moveTo>
                  <a:pt x="589" y="162"/>
                </a:moveTo>
                <a:lnTo>
                  <a:pt x="589" y="162"/>
                </a:lnTo>
                <a:cubicBezTo>
                  <a:pt x="29" y="162"/>
                  <a:pt x="29" y="162"/>
                  <a:pt x="29" y="162"/>
                </a:cubicBezTo>
                <a:cubicBezTo>
                  <a:pt x="29" y="89"/>
                  <a:pt x="29" y="89"/>
                  <a:pt x="29" y="89"/>
                </a:cubicBezTo>
                <a:cubicBezTo>
                  <a:pt x="29" y="59"/>
                  <a:pt x="59" y="44"/>
                  <a:pt x="73" y="44"/>
                </a:cubicBezTo>
                <a:cubicBezTo>
                  <a:pt x="545" y="44"/>
                  <a:pt x="545" y="44"/>
                  <a:pt x="545" y="44"/>
                </a:cubicBezTo>
                <a:cubicBezTo>
                  <a:pt x="559" y="44"/>
                  <a:pt x="589" y="59"/>
                  <a:pt x="589" y="89"/>
                </a:cubicBezTo>
                <a:lnTo>
                  <a:pt x="589" y="162"/>
                </a:lnTo>
                <a:close/>
                <a:moveTo>
                  <a:pt x="250" y="89"/>
                </a:moveTo>
                <a:lnTo>
                  <a:pt x="250" y="89"/>
                </a:lnTo>
                <a:cubicBezTo>
                  <a:pt x="235" y="89"/>
                  <a:pt x="235" y="89"/>
                  <a:pt x="235" y="103"/>
                </a:cubicBezTo>
                <a:cubicBezTo>
                  <a:pt x="235" y="118"/>
                  <a:pt x="235" y="118"/>
                  <a:pt x="250" y="118"/>
                </a:cubicBezTo>
                <a:cubicBezTo>
                  <a:pt x="265" y="118"/>
                  <a:pt x="265" y="118"/>
                  <a:pt x="265" y="103"/>
                </a:cubicBezTo>
                <a:cubicBezTo>
                  <a:pt x="265" y="89"/>
                  <a:pt x="265" y="89"/>
                  <a:pt x="250" y="89"/>
                </a:cubicBezTo>
                <a:close/>
                <a:moveTo>
                  <a:pt x="177" y="89"/>
                </a:moveTo>
                <a:lnTo>
                  <a:pt x="177" y="89"/>
                </a:lnTo>
                <a:cubicBezTo>
                  <a:pt x="162" y="89"/>
                  <a:pt x="147" y="89"/>
                  <a:pt x="147" y="103"/>
                </a:cubicBezTo>
                <a:cubicBezTo>
                  <a:pt x="147" y="118"/>
                  <a:pt x="162" y="118"/>
                  <a:pt x="177" y="118"/>
                </a:cubicBezTo>
                <a:cubicBezTo>
                  <a:pt x="177" y="118"/>
                  <a:pt x="191" y="118"/>
                  <a:pt x="191" y="103"/>
                </a:cubicBezTo>
                <a:cubicBezTo>
                  <a:pt x="191" y="89"/>
                  <a:pt x="177" y="89"/>
                  <a:pt x="177" y="89"/>
                </a:cubicBezTo>
                <a:close/>
              </a:path>
            </a:pathLst>
          </a:custGeom>
          <a:solidFill>
            <a:srgbClr val="A5A5A5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63" name="Freeform 78">
            <a:extLst>
              <a:ext uri="{FF2B5EF4-FFF2-40B4-BE49-F238E27FC236}">
                <a16:creationId xmlns:a16="http://schemas.microsoft.com/office/drawing/2014/main" id="{A9D1224F-4C9E-4236-8631-3DCD783A1C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77759" y="2032533"/>
            <a:ext cx="412672" cy="381912"/>
          </a:xfrm>
          <a:custGeom>
            <a:avLst/>
            <a:gdLst>
              <a:gd name="T0" fmla="*/ 37203 w 589"/>
              <a:gd name="T1" fmla="*/ 111400 h 546"/>
              <a:gd name="T2" fmla="*/ 37203 w 589"/>
              <a:gd name="T3" fmla="*/ 111400 h 546"/>
              <a:gd name="T4" fmla="*/ 106190 w 589"/>
              <a:gd name="T5" fmla="*/ 58404 h 546"/>
              <a:gd name="T6" fmla="*/ 175178 w 589"/>
              <a:gd name="T7" fmla="*/ 111400 h 546"/>
              <a:gd name="T8" fmla="*/ 191432 w 589"/>
              <a:gd name="T9" fmla="*/ 111400 h 546"/>
              <a:gd name="T10" fmla="*/ 106190 w 589"/>
              <a:gd name="T11" fmla="*/ 42541 h 546"/>
              <a:gd name="T12" fmla="*/ 20949 w 589"/>
              <a:gd name="T13" fmla="*/ 111400 h 546"/>
              <a:gd name="T14" fmla="*/ 37203 w 589"/>
              <a:gd name="T15" fmla="*/ 111400 h 546"/>
              <a:gd name="T16" fmla="*/ 191432 w 589"/>
              <a:gd name="T17" fmla="*/ 58404 h 546"/>
              <a:gd name="T18" fmla="*/ 191432 w 589"/>
              <a:gd name="T19" fmla="*/ 58404 h 546"/>
              <a:gd name="T20" fmla="*/ 201906 w 589"/>
              <a:gd name="T21" fmla="*/ 47949 h 546"/>
              <a:gd name="T22" fmla="*/ 201906 w 589"/>
              <a:gd name="T23" fmla="*/ 37494 h 546"/>
              <a:gd name="T24" fmla="*/ 191432 w 589"/>
              <a:gd name="T25" fmla="*/ 37494 h 546"/>
              <a:gd name="T26" fmla="*/ 180596 w 589"/>
              <a:gd name="T27" fmla="*/ 47949 h 546"/>
              <a:gd name="T28" fmla="*/ 180596 w 589"/>
              <a:gd name="T29" fmla="*/ 58404 h 546"/>
              <a:gd name="T30" fmla="*/ 191432 w 589"/>
              <a:gd name="T31" fmla="*/ 58404 h 546"/>
              <a:gd name="T32" fmla="*/ 106190 w 589"/>
              <a:gd name="T33" fmla="*/ 26678 h 546"/>
              <a:gd name="T34" fmla="*/ 106190 w 589"/>
              <a:gd name="T35" fmla="*/ 26678 h 546"/>
              <a:gd name="T36" fmla="*/ 111608 w 589"/>
              <a:gd name="T37" fmla="*/ 21271 h 546"/>
              <a:gd name="T38" fmla="*/ 111608 w 589"/>
              <a:gd name="T39" fmla="*/ 5408 h 546"/>
              <a:gd name="T40" fmla="*/ 106190 w 589"/>
              <a:gd name="T41" fmla="*/ 0 h 546"/>
              <a:gd name="T42" fmla="*/ 100773 w 589"/>
              <a:gd name="T43" fmla="*/ 5408 h 546"/>
              <a:gd name="T44" fmla="*/ 100773 w 589"/>
              <a:gd name="T45" fmla="*/ 21271 h 546"/>
              <a:gd name="T46" fmla="*/ 106190 w 589"/>
              <a:gd name="T47" fmla="*/ 26678 h 546"/>
              <a:gd name="T48" fmla="*/ 175178 w 589"/>
              <a:gd name="T49" fmla="*/ 186027 h 546"/>
              <a:gd name="T50" fmla="*/ 175178 w 589"/>
              <a:gd name="T51" fmla="*/ 186027 h 546"/>
              <a:gd name="T52" fmla="*/ 37203 w 589"/>
              <a:gd name="T53" fmla="*/ 186027 h 546"/>
              <a:gd name="T54" fmla="*/ 26367 w 589"/>
              <a:gd name="T55" fmla="*/ 191075 h 546"/>
              <a:gd name="T56" fmla="*/ 37203 w 589"/>
              <a:gd name="T57" fmla="*/ 196482 h 546"/>
              <a:gd name="T58" fmla="*/ 175178 w 589"/>
              <a:gd name="T59" fmla="*/ 196482 h 546"/>
              <a:gd name="T60" fmla="*/ 186014 w 589"/>
              <a:gd name="T61" fmla="*/ 191075 h 546"/>
              <a:gd name="T62" fmla="*/ 175178 w 589"/>
              <a:gd name="T63" fmla="*/ 186027 h 546"/>
              <a:gd name="T64" fmla="*/ 207324 w 589"/>
              <a:gd name="T65" fmla="*/ 127623 h 546"/>
              <a:gd name="T66" fmla="*/ 207324 w 589"/>
              <a:gd name="T67" fmla="*/ 127623 h 546"/>
              <a:gd name="T68" fmla="*/ 5057 w 589"/>
              <a:gd name="T69" fmla="*/ 127623 h 546"/>
              <a:gd name="T70" fmla="*/ 0 w 589"/>
              <a:gd name="T71" fmla="*/ 132671 h 546"/>
              <a:gd name="T72" fmla="*/ 5057 w 589"/>
              <a:gd name="T73" fmla="*/ 143486 h 546"/>
              <a:gd name="T74" fmla="*/ 207324 w 589"/>
              <a:gd name="T75" fmla="*/ 143486 h 546"/>
              <a:gd name="T76" fmla="*/ 212381 w 589"/>
              <a:gd name="T77" fmla="*/ 132671 h 546"/>
              <a:gd name="T78" fmla="*/ 207324 w 589"/>
              <a:gd name="T79" fmla="*/ 127623 h 546"/>
              <a:gd name="T80" fmla="*/ 20949 w 589"/>
              <a:gd name="T81" fmla="*/ 58404 h 546"/>
              <a:gd name="T82" fmla="*/ 20949 w 589"/>
              <a:gd name="T83" fmla="*/ 58404 h 546"/>
              <a:gd name="T84" fmla="*/ 31785 w 589"/>
              <a:gd name="T85" fmla="*/ 58404 h 546"/>
              <a:gd name="T86" fmla="*/ 31785 w 589"/>
              <a:gd name="T87" fmla="*/ 47949 h 546"/>
              <a:gd name="T88" fmla="*/ 20949 w 589"/>
              <a:gd name="T89" fmla="*/ 37494 h 546"/>
              <a:gd name="T90" fmla="*/ 10475 w 589"/>
              <a:gd name="T91" fmla="*/ 37494 h 546"/>
              <a:gd name="T92" fmla="*/ 10475 w 589"/>
              <a:gd name="T93" fmla="*/ 47949 h 546"/>
              <a:gd name="T94" fmla="*/ 20949 w 589"/>
              <a:gd name="T95" fmla="*/ 58404 h 546"/>
              <a:gd name="T96" fmla="*/ 196488 w 589"/>
              <a:gd name="T97" fmla="*/ 153941 h 546"/>
              <a:gd name="T98" fmla="*/ 196488 w 589"/>
              <a:gd name="T99" fmla="*/ 153941 h 546"/>
              <a:gd name="T100" fmla="*/ 15892 w 589"/>
              <a:gd name="T101" fmla="*/ 153941 h 546"/>
              <a:gd name="T102" fmla="*/ 5057 w 589"/>
              <a:gd name="T103" fmla="*/ 164757 h 546"/>
              <a:gd name="T104" fmla="*/ 15892 w 589"/>
              <a:gd name="T105" fmla="*/ 170165 h 546"/>
              <a:gd name="T106" fmla="*/ 196488 w 589"/>
              <a:gd name="T107" fmla="*/ 170165 h 546"/>
              <a:gd name="T108" fmla="*/ 207324 w 589"/>
              <a:gd name="T109" fmla="*/ 164757 h 546"/>
              <a:gd name="T110" fmla="*/ 196488 w 589"/>
              <a:gd name="T111" fmla="*/ 153941 h 54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589" h="546">
                <a:moveTo>
                  <a:pt x="103" y="309"/>
                </a:moveTo>
                <a:lnTo>
                  <a:pt x="103" y="309"/>
                </a:lnTo>
                <a:cubicBezTo>
                  <a:pt x="117" y="221"/>
                  <a:pt x="206" y="162"/>
                  <a:pt x="294" y="162"/>
                </a:cubicBezTo>
                <a:cubicBezTo>
                  <a:pt x="383" y="162"/>
                  <a:pt x="471" y="221"/>
                  <a:pt x="485" y="309"/>
                </a:cubicBezTo>
                <a:cubicBezTo>
                  <a:pt x="530" y="309"/>
                  <a:pt x="530" y="309"/>
                  <a:pt x="530" y="309"/>
                </a:cubicBezTo>
                <a:cubicBezTo>
                  <a:pt x="515" y="207"/>
                  <a:pt x="412" y="118"/>
                  <a:pt x="294" y="118"/>
                </a:cubicBezTo>
                <a:cubicBezTo>
                  <a:pt x="176" y="118"/>
                  <a:pt x="73" y="207"/>
                  <a:pt x="58" y="309"/>
                </a:cubicBezTo>
                <a:lnTo>
                  <a:pt x="103" y="309"/>
                </a:lnTo>
                <a:close/>
                <a:moveTo>
                  <a:pt x="530" y="162"/>
                </a:moveTo>
                <a:lnTo>
                  <a:pt x="530" y="162"/>
                </a:lnTo>
                <a:cubicBezTo>
                  <a:pt x="559" y="133"/>
                  <a:pt x="559" y="133"/>
                  <a:pt x="559" y="133"/>
                </a:cubicBezTo>
                <a:cubicBezTo>
                  <a:pt x="559" y="133"/>
                  <a:pt x="559" y="118"/>
                  <a:pt x="559" y="104"/>
                </a:cubicBezTo>
                <a:cubicBezTo>
                  <a:pt x="544" y="104"/>
                  <a:pt x="544" y="104"/>
                  <a:pt x="530" y="104"/>
                </a:cubicBezTo>
                <a:cubicBezTo>
                  <a:pt x="500" y="133"/>
                  <a:pt x="500" y="133"/>
                  <a:pt x="500" y="133"/>
                </a:cubicBezTo>
                <a:cubicBezTo>
                  <a:pt x="500" y="148"/>
                  <a:pt x="500" y="162"/>
                  <a:pt x="500" y="162"/>
                </a:cubicBezTo>
                <a:cubicBezTo>
                  <a:pt x="515" y="177"/>
                  <a:pt x="515" y="177"/>
                  <a:pt x="530" y="162"/>
                </a:cubicBezTo>
                <a:close/>
                <a:moveTo>
                  <a:pt x="294" y="74"/>
                </a:moveTo>
                <a:lnTo>
                  <a:pt x="294" y="74"/>
                </a:lnTo>
                <a:cubicBezTo>
                  <a:pt x="309" y="74"/>
                  <a:pt x="309" y="74"/>
                  <a:pt x="309" y="59"/>
                </a:cubicBezTo>
                <a:cubicBezTo>
                  <a:pt x="309" y="15"/>
                  <a:pt x="309" y="15"/>
                  <a:pt x="309" y="15"/>
                </a:cubicBezTo>
                <a:cubicBezTo>
                  <a:pt x="309" y="15"/>
                  <a:pt x="309" y="0"/>
                  <a:pt x="294" y="0"/>
                </a:cubicBezTo>
                <a:cubicBezTo>
                  <a:pt x="279" y="0"/>
                  <a:pt x="279" y="15"/>
                  <a:pt x="279" y="15"/>
                </a:cubicBezTo>
                <a:cubicBezTo>
                  <a:pt x="279" y="59"/>
                  <a:pt x="279" y="59"/>
                  <a:pt x="279" y="59"/>
                </a:cubicBezTo>
                <a:cubicBezTo>
                  <a:pt x="279" y="74"/>
                  <a:pt x="279" y="74"/>
                  <a:pt x="294" y="74"/>
                </a:cubicBezTo>
                <a:close/>
                <a:moveTo>
                  <a:pt x="485" y="516"/>
                </a:moveTo>
                <a:lnTo>
                  <a:pt x="485" y="516"/>
                </a:lnTo>
                <a:cubicBezTo>
                  <a:pt x="103" y="516"/>
                  <a:pt x="103" y="516"/>
                  <a:pt x="103" y="516"/>
                </a:cubicBezTo>
                <a:cubicBezTo>
                  <a:pt x="88" y="516"/>
                  <a:pt x="73" y="516"/>
                  <a:pt x="73" y="530"/>
                </a:cubicBezTo>
                <a:cubicBezTo>
                  <a:pt x="73" y="545"/>
                  <a:pt x="88" y="545"/>
                  <a:pt x="103" y="545"/>
                </a:cubicBezTo>
                <a:cubicBezTo>
                  <a:pt x="485" y="545"/>
                  <a:pt x="485" y="545"/>
                  <a:pt x="485" y="545"/>
                </a:cubicBezTo>
                <a:cubicBezTo>
                  <a:pt x="500" y="545"/>
                  <a:pt x="515" y="545"/>
                  <a:pt x="515" y="530"/>
                </a:cubicBezTo>
                <a:cubicBezTo>
                  <a:pt x="515" y="516"/>
                  <a:pt x="500" y="516"/>
                  <a:pt x="485" y="516"/>
                </a:cubicBezTo>
                <a:close/>
                <a:moveTo>
                  <a:pt x="574" y="354"/>
                </a:moveTo>
                <a:lnTo>
                  <a:pt x="574" y="354"/>
                </a:lnTo>
                <a:cubicBezTo>
                  <a:pt x="14" y="354"/>
                  <a:pt x="14" y="354"/>
                  <a:pt x="14" y="354"/>
                </a:cubicBezTo>
                <a:lnTo>
                  <a:pt x="0" y="368"/>
                </a:lnTo>
                <a:cubicBezTo>
                  <a:pt x="0" y="383"/>
                  <a:pt x="14" y="398"/>
                  <a:pt x="14" y="398"/>
                </a:cubicBezTo>
                <a:cubicBezTo>
                  <a:pt x="574" y="398"/>
                  <a:pt x="574" y="398"/>
                  <a:pt x="574" y="398"/>
                </a:cubicBezTo>
                <a:cubicBezTo>
                  <a:pt x="574" y="398"/>
                  <a:pt x="588" y="383"/>
                  <a:pt x="588" y="368"/>
                </a:cubicBezTo>
                <a:lnTo>
                  <a:pt x="574" y="354"/>
                </a:lnTo>
                <a:close/>
                <a:moveTo>
                  <a:pt x="58" y="162"/>
                </a:moveTo>
                <a:lnTo>
                  <a:pt x="58" y="162"/>
                </a:lnTo>
                <a:cubicBezTo>
                  <a:pt x="73" y="177"/>
                  <a:pt x="73" y="177"/>
                  <a:pt x="88" y="162"/>
                </a:cubicBezTo>
                <a:cubicBezTo>
                  <a:pt x="88" y="162"/>
                  <a:pt x="88" y="148"/>
                  <a:pt x="88" y="133"/>
                </a:cubicBezTo>
                <a:cubicBezTo>
                  <a:pt x="58" y="104"/>
                  <a:pt x="58" y="104"/>
                  <a:pt x="58" y="104"/>
                </a:cubicBezTo>
                <a:cubicBezTo>
                  <a:pt x="44" y="104"/>
                  <a:pt x="44" y="104"/>
                  <a:pt x="29" y="104"/>
                </a:cubicBezTo>
                <a:cubicBezTo>
                  <a:pt x="29" y="118"/>
                  <a:pt x="29" y="133"/>
                  <a:pt x="29" y="133"/>
                </a:cubicBezTo>
                <a:lnTo>
                  <a:pt x="58" y="162"/>
                </a:lnTo>
                <a:close/>
                <a:moveTo>
                  <a:pt x="544" y="427"/>
                </a:moveTo>
                <a:lnTo>
                  <a:pt x="544" y="427"/>
                </a:lnTo>
                <a:cubicBezTo>
                  <a:pt x="44" y="427"/>
                  <a:pt x="44" y="427"/>
                  <a:pt x="44" y="427"/>
                </a:cubicBezTo>
                <a:cubicBezTo>
                  <a:pt x="29" y="427"/>
                  <a:pt x="14" y="442"/>
                  <a:pt x="14" y="457"/>
                </a:cubicBezTo>
                <a:cubicBezTo>
                  <a:pt x="14" y="457"/>
                  <a:pt x="29" y="472"/>
                  <a:pt x="44" y="472"/>
                </a:cubicBezTo>
                <a:cubicBezTo>
                  <a:pt x="544" y="472"/>
                  <a:pt x="544" y="472"/>
                  <a:pt x="544" y="472"/>
                </a:cubicBezTo>
                <a:cubicBezTo>
                  <a:pt x="559" y="472"/>
                  <a:pt x="574" y="457"/>
                  <a:pt x="574" y="457"/>
                </a:cubicBezTo>
                <a:cubicBezTo>
                  <a:pt x="574" y="442"/>
                  <a:pt x="559" y="427"/>
                  <a:pt x="544" y="427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82" name="Freeform 155">
            <a:extLst>
              <a:ext uri="{FF2B5EF4-FFF2-40B4-BE49-F238E27FC236}">
                <a16:creationId xmlns:a16="http://schemas.microsoft.com/office/drawing/2014/main" id="{577CCDF0-5DFB-4652-90F5-2C7EBF4CB2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508518" y="3656993"/>
            <a:ext cx="351155" cy="430613"/>
          </a:xfrm>
          <a:custGeom>
            <a:avLst/>
            <a:gdLst>
              <a:gd name="T0" fmla="*/ 159349 w 501"/>
              <a:gd name="T1" fmla="*/ 47329 h 619"/>
              <a:gd name="T2" fmla="*/ 159349 w 501"/>
              <a:gd name="T3" fmla="*/ 47329 h 619"/>
              <a:gd name="T4" fmla="*/ 127551 w 501"/>
              <a:gd name="T5" fmla="*/ 94658 h 619"/>
              <a:gd name="T6" fmla="*/ 106233 w 501"/>
              <a:gd name="T7" fmla="*/ 0 h 619"/>
              <a:gd name="T8" fmla="*/ 47696 w 501"/>
              <a:gd name="T9" fmla="*/ 126570 h 619"/>
              <a:gd name="T10" fmla="*/ 26377 w 501"/>
              <a:gd name="T11" fmla="*/ 73504 h 619"/>
              <a:gd name="T12" fmla="*/ 0 w 501"/>
              <a:gd name="T13" fmla="*/ 131589 h 619"/>
              <a:gd name="T14" fmla="*/ 90334 w 501"/>
              <a:gd name="T15" fmla="*/ 221586 h 619"/>
              <a:gd name="T16" fmla="*/ 180668 w 501"/>
              <a:gd name="T17" fmla="*/ 131589 h 619"/>
              <a:gd name="T18" fmla="*/ 159349 w 501"/>
              <a:gd name="T19" fmla="*/ 47329 h 619"/>
              <a:gd name="T20" fmla="*/ 95754 w 501"/>
              <a:gd name="T21" fmla="*/ 210830 h 619"/>
              <a:gd name="T22" fmla="*/ 95754 w 501"/>
              <a:gd name="T23" fmla="*/ 210830 h 619"/>
              <a:gd name="T24" fmla="*/ 10479 w 501"/>
              <a:gd name="T25" fmla="*/ 126570 h 619"/>
              <a:gd name="T26" fmla="*/ 21319 w 501"/>
              <a:gd name="T27" fmla="*/ 105415 h 619"/>
              <a:gd name="T28" fmla="*/ 63956 w 501"/>
              <a:gd name="T29" fmla="*/ 142346 h 619"/>
              <a:gd name="T30" fmla="*/ 90334 w 501"/>
              <a:gd name="T31" fmla="*/ 20796 h 619"/>
              <a:gd name="T32" fmla="*/ 138030 w 501"/>
              <a:gd name="T33" fmla="*/ 115813 h 619"/>
              <a:gd name="T34" fmla="*/ 148870 w 501"/>
              <a:gd name="T35" fmla="*/ 73504 h 619"/>
              <a:gd name="T36" fmla="*/ 170189 w 501"/>
              <a:gd name="T37" fmla="*/ 131589 h 619"/>
              <a:gd name="T38" fmla="*/ 95754 w 501"/>
              <a:gd name="T39" fmla="*/ 210830 h 619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0" t="0" r="r" b="b"/>
            <a:pathLst>
              <a:path w="501" h="619">
                <a:moveTo>
                  <a:pt x="441" y="132"/>
                </a:moveTo>
                <a:lnTo>
                  <a:pt x="441" y="132"/>
                </a:lnTo>
                <a:cubicBezTo>
                  <a:pt x="353" y="162"/>
                  <a:pt x="339" y="220"/>
                  <a:pt x="353" y="264"/>
                </a:cubicBezTo>
                <a:cubicBezTo>
                  <a:pt x="280" y="191"/>
                  <a:pt x="294" y="117"/>
                  <a:pt x="294" y="0"/>
                </a:cubicBezTo>
                <a:cubicBezTo>
                  <a:pt x="88" y="73"/>
                  <a:pt x="132" y="279"/>
                  <a:pt x="132" y="353"/>
                </a:cubicBezTo>
                <a:cubicBezTo>
                  <a:pt x="88" y="309"/>
                  <a:pt x="73" y="205"/>
                  <a:pt x="73" y="205"/>
                </a:cubicBezTo>
                <a:cubicBezTo>
                  <a:pt x="14" y="235"/>
                  <a:pt x="0" y="309"/>
                  <a:pt x="0" y="367"/>
                </a:cubicBezTo>
                <a:cubicBezTo>
                  <a:pt x="0" y="515"/>
                  <a:pt x="103" y="618"/>
                  <a:pt x="250" y="618"/>
                </a:cubicBezTo>
                <a:cubicBezTo>
                  <a:pt x="397" y="618"/>
                  <a:pt x="500" y="515"/>
                  <a:pt x="500" y="367"/>
                </a:cubicBezTo>
                <a:cubicBezTo>
                  <a:pt x="500" y="279"/>
                  <a:pt x="441" y="250"/>
                  <a:pt x="441" y="132"/>
                </a:cubicBezTo>
                <a:close/>
                <a:moveTo>
                  <a:pt x="265" y="588"/>
                </a:moveTo>
                <a:lnTo>
                  <a:pt x="265" y="588"/>
                </a:lnTo>
                <a:cubicBezTo>
                  <a:pt x="132" y="588"/>
                  <a:pt x="29" y="485"/>
                  <a:pt x="29" y="353"/>
                </a:cubicBezTo>
                <a:cubicBezTo>
                  <a:pt x="29" y="338"/>
                  <a:pt x="29" y="309"/>
                  <a:pt x="59" y="294"/>
                </a:cubicBezTo>
                <a:cubicBezTo>
                  <a:pt x="59" y="309"/>
                  <a:pt x="88" y="412"/>
                  <a:pt x="177" y="397"/>
                </a:cubicBezTo>
                <a:cubicBezTo>
                  <a:pt x="177" y="323"/>
                  <a:pt x="147" y="117"/>
                  <a:pt x="250" y="58"/>
                </a:cubicBezTo>
                <a:cubicBezTo>
                  <a:pt x="250" y="162"/>
                  <a:pt x="265" y="309"/>
                  <a:pt x="382" y="323"/>
                </a:cubicBezTo>
                <a:cubicBezTo>
                  <a:pt x="382" y="279"/>
                  <a:pt x="382" y="220"/>
                  <a:pt x="412" y="205"/>
                </a:cubicBezTo>
                <a:cubicBezTo>
                  <a:pt x="412" y="264"/>
                  <a:pt x="471" y="309"/>
                  <a:pt x="471" y="367"/>
                </a:cubicBezTo>
                <a:cubicBezTo>
                  <a:pt x="471" y="485"/>
                  <a:pt x="353" y="588"/>
                  <a:pt x="265" y="58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D492458F-78F1-4B3A-8BA8-745F78F6D78D}"/>
              </a:ext>
            </a:extLst>
          </p:cNvPr>
          <p:cNvGrpSpPr/>
          <p:nvPr/>
        </p:nvGrpSpPr>
        <p:grpSpPr>
          <a:xfrm>
            <a:off x="4584684" y="2075680"/>
            <a:ext cx="3227196" cy="3453308"/>
            <a:chOff x="4516329" y="2075680"/>
            <a:chExt cx="3227196" cy="3453308"/>
          </a:xfrm>
        </p:grpSpPr>
        <p:sp>
          <p:nvSpPr>
            <p:cNvPr id="77" name="Oval 76"/>
            <p:cNvSpPr>
              <a:spLocks noChangeAspect="1"/>
            </p:cNvSpPr>
            <p:nvPr/>
          </p:nvSpPr>
          <p:spPr bwMode="auto">
            <a:xfrm>
              <a:off x="5725366" y="2075680"/>
              <a:ext cx="828385" cy="828600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570">
                <a:defRPr/>
              </a:pPr>
              <a:endParaRPr lang="en-US" sz="150" b="1" dirty="0">
                <a:solidFill>
                  <a:prstClr val="white"/>
                </a:solidFill>
                <a:latin typeface="Calibri Light" panose="020F0302020204030204"/>
              </a:endParaRPr>
            </a:p>
          </p:txBody>
        </p:sp>
        <p:sp>
          <p:nvSpPr>
            <p:cNvPr id="65" name="Oval 64"/>
            <p:cNvSpPr>
              <a:spLocks noChangeAspect="1"/>
            </p:cNvSpPr>
            <p:nvPr/>
          </p:nvSpPr>
          <p:spPr bwMode="auto">
            <a:xfrm>
              <a:off x="6906250" y="3997897"/>
              <a:ext cx="828385" cy="828600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570">
                <a:defRPr/>
              </a:pPr>
              <a:endParaRPr lang="en-US" sz="1600" b="1" dirty="0">
                <a:solidFill>
                  <a:prstClr val="white"/>
                </a:solidFill>
                <a:latin typeface="Calibri Light" panose="020F0302020204030204"/>
              </a:endParaRPr>
            </a:p>
          </p:txBody>
        </p:sp>
        <p:sp>
          <p:nvSpPr>
            <p:cNvPr id="74" name="Oval 73"/>
            <p:cNvSpPr>
              <a:spLocks noChangeAspect="1"/>
            </p:cNvSpPr>
            <p:nvPr/>
          </p:nvSpPr>
          <p:spPr bwMode="auto">
            <a:xfrm>
              <a:off x="4526699" y="2801884"/>
              <a:ext cx="828385" cy="828600"/>
            </a:xfrm>
            <a:prstGeom prst="ellipse">
              <a:avLst/>
            </a:prstGeom>
            <a:solidFill>
              <a:schemeClr val="accent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570">
                <a:defRPr/>
              </a:pPr>
              <a:endParaRPr lang="en-US" sz="1600" b="1" dirty="0">
                <a:solidFill>
                  <a:prstClr val="white"/>
                </a:solidFill>
                <a:latin typeface="Calibri Light" panose="020F0302020204030204"/>
              </a:endParaRPr>
            </a:p>
          </p:txBody>
        </p:sp>
        <p:sp>
          <p:nvSpPr>
            <p:cNvPr id="68" name="Oval 67"/>
            <p:cNvSpPr>
              <a:spLocks noChangeAspect="1"/>
            </p:cNvSpPr>
            <p:nvPr/>
          </p:nvSpPr>
          <p:spPr bwMode="auto">
            <a:xfrm>
              <a:off x="5720919" y="4700388"/>
              <a:ext cx="828385" cy="828600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570">
                <a:defRPr/>
              </a:pPr>
              <a:endParaRPr lang="en-US" sz="1600" b="1" dirty="0">
                <a:solidFill>
                  <a:prstClr val="white"/>
                </a:solidFill>
                <a:latin typeface="Calibri Light" panose="020F0302020204030204"/>
              </a:endParaRPr>
            </a:p>
          </p:txBody>
        </p:sp>
        <p:sp>
          <p:nvSpPr>
            <p:cNvPr id="71" name="Oval 70"/>
            <p:cNvSpPr>
              <a:spLocks noChangeAspect="1"/>
            </p:cNvSpPr>
            <p:nvPr/>
          </p:nvSpPr>
          <p:spPr bwMode="auto">
            <a:xfrm>
              <a:off x="4516329" y="3997897"/>
              <a:ext cx="828385" cy="828600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570">
                <a:defRPr/>
              </a:pPr>
              <a:endParaRPr lang="en-US" sz="1600" b="1" dirty="0">
                <a:solidFill>
                  <a:prstClr val="white"/>
                </a:solidFill>
                <a:latin typeface="Calibri Light" panose="020F0302020204030204"/>
              </a:endParaRPr>
            </a:p>
          </p:txBody>
        </p:sp>
        <p:sp>
          <p:nvSpPr>
            <p:cNvPr id="62" name="Oval 61"/>
            <p:cNvSpPr>
              <a:spLocks noChangeAspect="1"/>
            </p:cNvSpPr>
            <p:nvPr/>
          </p:nvSpPr>
          <p:spPr bwMode="auto">
            <a:xfrm>
              <a:off x="6915140" y="2797438"/>
              <a:ext cx="828385" cy="828600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570">
                <a:defRPr/>
              </a:pPr>
              <a:endParaRPr lang="en-US" sz="1850" b="1" dirty="0">
                <a:solidFill>
                  <a:prstClr val="white"/>
                </a:solidFill>
                <a:latin typeface="Calibri Light" panose="020F0302020204030204"/>
              </a:endParaRPr>
            </a:p>
          </p:txBody>
        </p:sp>
        <p:sp>
          <p:nvSpPr>
            <p:cNvPr id="127" name="Freeform 115"/>
            <p:cNvSpPr>
              <a:spLocks noEditPoints="1"/>
            </p:cNvSpPr>
            <p:nvPr/>
          </p:nvSpPr>
          <p:spPr bwMode="auto">
            <a:xfrm>
              <a:off x="7074354" y="2945711"/>
              <a:ext cx="503127" cy="506970"/>
            </a:xfrm>
            <a:custGeom>
              <a:avLst/>
              <a:gdLst/>
              <a:ahLst/>
              <a:cxnLst>
                <a:cxn ang="0">
                  <a:pos x="64" y="32"/>
                </a:cxn>
                <a:cxn ang="0">
                  <a:pos x="32" y="64"/>
                </a:cxn>
                <a:cxn ang="0">
                  <a:pos x="0" y="32"/>
                </a:cxn>
                <a:cxn ang="0">
                  <a:pos x="32" y="0"/>
                </a:cxn>
                <a:cxn ang="0">
                  <a:pos x="64" y="32"/>
                </a:cxn>
                <a:cxn ang="0">
                  <a:pos x="14" y="38"/>
                </a:cxn>
                <a:cxn ang="0">
                  <a:pos x="13" y="32"/>
                </a:cxn>
                <a:cxn ang="0">
                  <a:pos x="14" y="26"/>
                </a:cxn>
                <a:cxn ang="0">
                  <a:pos x="8" y="19"/>
                </a:cxn>
                <a:cxn ang="0">
                  <a:pos x="4" y="32"/>
                </a:cxn>
                <a:cxn ang="0">
                  <a:pos x="8" y="45"/>
                </a:cxn>
                <a:cxn ang="0">
                  <a:pos x="14" y="38"/>
                </a:cxn>
                <a:cxn ang="0">
                  <a:pos x="45" y="32"/>
                </a:cxn>
                <a:cxn ang="0">
                  <a:pos x="32" y="18"/>
                </a:cxn>
                <a:cxn ang="0">
                  <a:pos x="18" y="32"/>
                </a:cxn>
                <a:cxn ang="0">
                  <a:pos x="32" y="46"/>
                </a:cxn>
                <a:cxn ang="0">
                  <a:pos x="45" y="32"/>
                </a:cxn>
                <a:cxn ang="0">
                  <a:pos x="19" y="8"/>
                </a:cxn>
                <a:cxn ang="0">
                  <a:pos x="26" y="15"/>
                </a:cxn>
                <a:cxn ang="0">
                  <a:pos x="32" y="14"/>
                </a:cxn>
                <a:cxn ang="0">
                  <a:pos x="38" y="15"/>
                </a:cxn>
                <a:cxn ang="0">
                  <a:pos x="45" y="8"/>
                </a:cxn>
                <a:cxn ang="0">
                  <a:pos x="32" y="5"/>
                </a:cxn>
                <a:cxn ang="0">
                  <a:pos x="19" y="8"/>
                </a:cxn>
                <a:cxn ang="0">
                  <a:pos x="45" y="56"/>
                </a:cxn>
                <a:cxn ang="0">
                  <a:pos x="38" y="49"/>
                </a:cxn>
                <a:cxn ang="0">
                  <a:pos x="32" y="50"/>
                </a:cxn>
                <a:cxn ang="0">
                  <a:pos x="26" y="49"/>
                </a:cxn>
                <a:cxn ang="0">
                  <a:pos x="19" y="56"/>
                </a:cxn>
                <a:cxn ang="0">
                  <a:pos x="32" y="60"/>
                </a:cxn>
                <a:cxn ang="0">
                  <a:pos x="45" y="56"/>
                </a:cxn>
                <a:cxn ang="0">
                  <a:pos x="56" y="45"/>
                </a:cxn>
                <a:cxn ang="0">
                  <a:pos x="59" y="32"/>
                </a:cxn>
                <a:cxn ang="0">
                  <a:pos x="56" y="19"/>
                </a:cxn>
                <a:cxn ang="0">
                  <a:pos x="49" y="26"/>
                </a:cxn>
                <a:cxn ang="0">
                  <a:pos x="50" y="32"/>
                </a:cxn>
                <a:cxn ang="0">
                  <a:pos x="49" y="38"/>
                </a:cxn>
                <a:cxn ang="0">
                  <a:pos x="56" y="45"/>
                </a:cxn>
              </a:cxnLst>
              <a:rect l="0" t="0" r="r" b="b"/>
              <a:pathLst>
                <a:path w="64" h="64">
                  <a:moveTo>
                    <a:pt x="64" y="32"/>
                  </a:moveTo>
                  <a:cubicBezTo>
                    <a:pt x="64" y="50"/>
                    <a:pt x="49" y="64"/>
                    <a:pt x="32" y="64"/>
                  </a:cubicBezTo>
                  <a:cubicBezTo>
                    <a:pt x="14" y="64"/>
                    <a:pt x="0" y="50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close/>
                  <a:moveTo>
                    <a:pt x="14" y="38"/>
                  </a:moveTo>
                  <a:cubicBezTo>
                    <a:pt x="14" y="36"/>
                    <a:pt x="13" y="34"/>
                    <a:pt x="13" y="32"/>
                  </a:cubicBezTo>
                  <a:cubicBezTo>
                    <a:pt x="13" y="30"/>
                    <a:pt x="14" y="28"/>
                    <a:pt x="14" y="26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6" y="23"/>
                    <a:pt x="4" y="28"/>
                    <a:pt x="4" y="32"/>
                  </a:cubicBezTo>
                  <a:cubicBezTo>
                    <a:pt x="4" y="37"/>
                    <a:pt x="6" y="41"/>
                    <a:pt x="8" y="45"/>
                  </a:cubicBezTo>
                  <a:lnTo>
                    <a:pt x="14" y="38"/>
                  </a:lnTo>
                  <a:close/>
                  <a:moveTo>
                    <a:pt x="45" y="32"/>
                  </a:moveTo>
                  <a:cubicBezTo>
                    <a:pt x="45" y="25"/>
                    <a:pt x="39" y="18"/>
                    <a:pt x="32" y="18"/>
                  </a:cubicBezTo>
                  <a:cubicBezTo>
                    <a:pt x="24" y="18"/>
                    <a:pt x="18" y="25"/>
                    <a:pt x="18" y="32"/>
                  </a:cubicBezTo>
                  <a:cubicBezTo>
                    <a:pt x="18" y="40"/>
                    <a:pt x="24" y="46"/>
                    <a:pt x="32" y="46"/>
                  </a:cubicBezTo>
                  <a:cubicBezTo>
                    <a:pt x="39" y="46"/>
                    <a:pt x="45" y="40"/>
                    <a:pt x="45" y="32"/>
                  </a:cubicBezTo>
                  <a:close/>
                  <a:moveTo>
                    <a:pt x="19" y="8"/>
                  </a:moveTo>
                  <a:cubicBezTo>
                    <a:pt x="26" y="15"/>
                    <a:pt x="26" y="15"/>
                    <a:pt x="26" y="15"/>
                  </a:cubicBezTo>
                  <a:cubicBezTo>
                    <a:pt x="28" y="14"/>
                    <a:pt x="30" y="14"/>
                    <a:pt x="32" y="14"/>
                  </a:cubicBezTo>
                  <a:cubicBezTo>
                    <a:pt x="34" y="14"/>
                    <a:pt x="36" y="14"/>
                    <a:pt x="38" y="15"/>
                  </a:cubicBezTo>
                  <a:cubicBezTo>
                    <a:pt x="45" y="8"/>
                    <a:pt x="45" y="8"/>
                    <a:pt x="45" y="8"/>
                  </a:cubicBezTo>
                  <a:cubicBezTo>
                    <a:pt x="41" y="6"/>
                    <a:pt x="36" y="5"/>
                    <a:pt x="32" y="5"/>
                  </a:cubicBezTo>
                  <a:cubicBezTo>
                    <a:pt x="27" y="5"/>
                    <a:pt x="23" y="6"/>
                    <a:pt x="19" y="8"/>
                  </a:cubicBezTo>
                  <a:close/>
                  <a:moveTo>
                    <a:pt x="45" y="56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6" y="50"/>
                    <a:pt x="34" y="50"/>
                    <a:pt x="32" y="50"/>
                  </a:cubicBezTo>
                  <a:cubicBezTo>
                    <a:pt x="30" y="50"/>
                    <a:pt x="28" y="50"/>
                    <a:pt x="26" y="49"/>
                  </a:cubicBezTo>
                  <a:cubicBezTo>
                    <a:pt x="19" y="56"/>
                    <a:pt x="19" y="56"/>
                    <a:pt x="19" y="56"/>
                  </a:cubicBezTo>
                  <a:cubicBezTo>
                    <a:pt x="23" y="58"/>
                    <a:pt x="27" y="60"/>
                    <a:pt x="32" y="60"/>
                  </a:cubicBezTo>
                  <a:cubicBezTo>
                    <a:pt x="36" y="60"/>
                    <a:pt x="41" y="58"/>
                    <a:pt x="45" y="56"/>
                  </a:cubicBezTo>
                  <a:close/>
                  <a:moveTo>
                    <a:pt x="56" y="45"/>
                  </a:moveTo>
                  <a:cubicBezTo>
                    <a:pt x="58" y="41"/>
                    <a:pt x="59" y="37"/>
                    <a:pt x="59" y="32"/>
                  </a:cubicBezTo>
                  <a:cubicBezTo>
                    <a:pt x="59" y="28"/>
                    <a:pt x="58" y="23"/>
                    <a:pt x="56" y="19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50" y="28"/>
                    <a:pt x="50" y="30"/>
                    <a:pt x="50" y="32"/>
                  </a:cubicBezTo>
                  <a:cubicBezTo>
                    <a:pt x="50" y="34"/>
                    <a:pt x="50" y="36"/>
                    <a:pt x="49" y="38"/>
                  </a:cubicBezTo>
                  <a:lnTo>
                    <a:pt x="56" y="4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defTabSz="914217"/>
              <a:endParaRPr lang="en-US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51" name="Freeform 5"/>
            <p:cNvSpPr>
              <a:spLocks noChangeArrowheads="1"/>
            </p:cNvSpPr>
            <p:nvPr/>
          </p:nvSpPr>
          <p:spPr bwMode="auto">
            <a:xfrm rot="16200000">
              <a:off x="6025692" y="2908547"/>
              <a:ext cx="174332" cy="301610"/>
            </a:xfrm>
            <a:custGeom>
              <a:avLst/>
              <a:gdLst>
                <a:gd name="T0" fmla="*/ 2534 w 228"/>
                <a:gd name="T1" fmla="*/ 17679 h 396"/>
                <a:gd name="T2" fmla="*/ 2534 w 228"/>
                <a:gd name="T3" fmla="*/ 17679 h 396"/>
                <a:gd name="T4" fmla="*/ 56482 w 228"/>
                <a:gd name="T5" fmla="*/ 71077 h 396"/>
                <a:gd name="T6" fmla="*/ 2534 w 228"/>
                <a:gd name="T7" fmla="*/ 127361 h 396"/>
                <a:gd name="T8" fmla="*/ 2534 w 228"/>
                <a:gd name="T9" fmla="*/ 127361 h 396"/>
                <a:gd name="T10" fmla="*/ 0 w 228"/>
                <a:gd name="T11" fmla="*/ 132412 h 396"/>
                <a:gd name="T12" fmla="*/ 10500 w 228"/>
                <a:gd name="T13" fmla="*/ 142514 h 396"/>
                <a:gd name="T14" fmla="*/ 18103 w 228"/>
                <a:gd name="T15" fmla="*/ 139989 h 396"/>
                <a:gd name="T16" fmla="*/ 18103 w 228"/>
                <a:gd name="T17" fmla="*/ 139989 h 396"/>
                <a:gd name="T18" fmla="*/ 79654 w 228"/>
                <a:gd name="T19" fmla="*/ 79014 h 396"/>
                <a:gd name="T20" fmla="*/ 79654 w 228"/>
                <a:gd name="T21" fmla="*/ 79014 h 396"/>
                <a:gd name="T22" fmla="*/ 82188 w 228"/>
                <a:gd name="T23" fmla="*/ 71077 h 396"/>
                <a:gd name="T24" fmla="*/ 82188 w 228"/>
                <a:gd name="T25" fmla="*/ 71077 h 396"/>
                <a:gd name="T26" fmla="*/ 82188 w 228"/>
                <a:gd name="T27" fmla="*/ 71077 h 396"/>
                <a:gd name="T28" fmla="*/ 79654 w 228"/>
                <a:gd name="T29" fmla="*/ 63500 h 396"/>
                <a:gd name="T30" fmla="*/ 79654 w 228"/>
                <a:gd name="T31" fmla="*/ 63500 h 396"/>
                <a:gd name="T32" fmla="*/ 18103 w 228"/>
                <a:gd name="T33" fmla="*/ 2526 h 396"/>
                <a:gd name="T34" fmla="*/ 18103 w 228"/>
                <a:gd name="T35" fmla="*/ 2526 h 396"/>
                <a:gd name="T36" fmla="*/ 10500 w 228"/>
                <a:gd name="T37" fmla="*/ 0 h 396"/>
                <a:gd name="T38" fmla="*/ 0 w 228"/>
                <a:gd name="T39" fmla="*/ 10102 h 396"/>
                <a:gd name="T40" fmla="*/ 2534 w 228"/>
                <a:gd name="T41" fmla="*/ 17679 h 39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228" h="396">
                  <a:moveTo>
                    <a:pt x="7" y="49"/>
                  </a:moveTo>
                  <a:lnTo>
                    <a:pt x="7" y="49"/>
                  </a:lnTo>
                  <a:cubicBezTo>
                    <a:pt x="156" y="197"/>
                    <a:pt x="156" y="197"/>
                    <a:pt x="156" y="197"/>
                  </a:cubicBezTo>
                  <a:cubicBezTo>
                    <a:pt x="7" y="353"/>
                    <a:pt x="7" y="353"/>
                    <a:pt x="7" y="353"/>
                  </a:cubicBezTo>
                  <a:cubicBezTo>
                    <a:pt x="0" y="353"/>
                    <a:pt x="0" y="360"/>
                    <a:pt x="0" y="367"/>
                  </a:cubicBezTo>
                  <a:cubicBezTo>
                    <a:pt x="0" y="388"/>
                    <a:pt x="15" y="395"/>
                    <a:pt x="29" y="395"/>
                  </a:cubicBezTo>
                  <a:cubicBezTo>
                    <a:pt x="36" y="395"/>
                    <a:pt x="43" y="395"/>
                    <a:pt x="50" y="388"/>
                  </a:cubicBezTo>
                  <a:cubicBezTo>
                    <a:pt x="220" y="219"/>
                    <a:pt x="220" y="219"/>
                    <a:pt x="220" y="219"/>
                  </a:cubicBezTo>
                  <a:cubicBezTo>
                    <a:pt x="227" y="212"/>
                    <a:pt x="227" y="205"/>
                    <a:pt x="227" y="197"/>
                  </a:cubicBezTo>
                  <a:cubicBezTo>
                    <a:pt x="227" y="190"/>
                    <a:pt x="227" y="183"/>
                    <a:pt x="220" y="176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43" y="7"/>
                    <a:pt x="36" y="0"/>
                    <a:pt x="29" y="0"/>
                  </a:cubicBezTo>
                  <a:cubicBezTo>
                    <a:pt x="15" y="0"/>
                    <a:pt x="0" y="14"/>
                    <a:pt x="0" y="28"/>
                  </a:cubicBezTo>
                  <a:cubicBezTo>
                    <a:pt x="0" y="42"/>
                    <a:pt x="7" y="49"/>
                    <a:pt x="7" y="49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wrap="none" anchor="ctr"/>
            <a:lstStyle/>
            <a:p>
              <a:pPr defTabSz="914217"/>
              <a:endParaRPr lang="en-US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52" name="Freeform 5"/>
            <p:cNvSpPr>
              <a:spLocks noChangeArrowheads="1"/>
            </p:cNvSpPr>
            <p:nvPr/>
          </p:nvSpPr>
          <p:spPr bwMode="auto">
            <a:xfrm rot="19800000">
              <a:off x="6724637" y="3198893"/>
              <a:ext cx="174264" cy="301728"/>
            </a:xfrm>
            <a:custGeom>
              <a:avLst/>
              <a:gdLst>
                <a:gd name="T0" fmla="*/ 2534 w 228"/>
                <a:gd name="T1" fmla="*/ 17679 h 396"/>
                <a:gd name="T2" fmla="*/ 2534 w 228"/>
                <a:gd name="T3" fmla="*/ 17679 h 396"/>
                <a:gd name="T4" fmla="*/ 56482 w 228"/>
                <a:gd name="T5" fmla="*/ 71077 h 396"/>
                <a:gd name="T6" fmla="*/ 2534 w 228"/>
                <a:gd name="T7" fmla="*/ 127361 h 396"/>
                <a:gd name="T8" fmla="*/ 2534 w 228"/>
                <a:gd name="T9" fmla="*/ 127361 h 396"/>
                <a:gd name="T10" fmla="*/ 0 w 228"/>
                <a:gd name="T11" fmla="*/ 132412 h 396"/>
                <a:gd name="T12" fmla="*/ 10500 w 228"/>
                <a:gd name="T13" fmla="*/ 142514 h 396"/>
                <a:gd name="T14" fmla="*/ 18103 w 228"/>
                <a:gd name="T15" fmla="*/ 139989 h 396"/>
                <a:gd name="T16" fmla="*/ 18103 w 228"/>
                <a:gd name="T17" fmla="*/ 139989 h 396"/>
                <a:gd name="T18" fmla="*/ 79654 w 228"/>
                <a:gd name="T19" fmla="*/ 79014 h 396"/>
                <a:gd name="T20" fmla="*/ 79654 w 228"/>
                <a:gd name="T21" fmla="*/ 79014 h 396"/>
                <a:gd name="T22" fmla="*/ 82188 w 228"/>
                <a:gd name="T23" fmla="*/ 71077 h 396"/>
                <a:gd name="T24" fmla="*/ 82188 w 228"/>
                <a:gd name="T25" fmla="*/ 71077 h 396"/>
                <a:gd name="T26" fmla="*/ 82188 w 228"/>
                <a:gd name="T27" fmla="*/ 71077 h 396"/>
                <a:gd name="T28" fmla="*/ 79654 w 228"/>
                <a:gd name="T29" fmla="*/ 63500 h 396"/>
                <a:gd name="T30" fmla="*/ 79654 w 228"/>
                <a:gd name="T31" fmla="*/ 63500 h 396"/>
                <a:gd name="T32" fmla="*/ 18103 w 228"/>
                <a:gd name="T33" fmla="*/ 2526 h 396"/>
                <a:gd name="T34" fmla="*/ 18103 w 228"/>
                <a:gd name="T35" fmla="*/ 2526 h 396"/>
                <a:gd name="T36" fmla="*/ 10500 w 228"/>
                <a:gd name="T37" fmla="*/ 0 h 396"/>
                <a:gd name="T38" fmla="*/ 0 w 228"/>
                <a:gd name="T39" fmla="*/ 10102 h 396"/>
                <a:gd name="T40" fmla="*/ 2534 w 228"/>
                <a:gd name="T41" fmla="*/ 17679 h 39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228" h="396">
                  <a:moveTo>
                    <a:pt x="7" y="49"/>
                  </a:moveTo>
                  <a:lnTo>
                    <a:pt x="7" y="49"/>
                  </a:lnTo>
                  <a:cubicBezTo>
                    <a:pt x="156" y="197"/>
                    <a:pt x="156" y="197"/>
                    <a:pt x="156" y="197"/>
                  </a:cubicBezTo>
                  <a:cubicBezTo>
                    <a:pt x="7" y="353"/>
                    <a:pt x="7" y="353"/>
                    <a:pt x="7" y="353"/>
                  </a:cubicBezTo>
                  <a:cubicBezTo>
                    <a:pt x="0" y="353"/>
                    <a:pt x="0" y="360"/>
                    <a:pt x="0" y="367"/>
                  </a:cubicBezTo>
                  <a:cubicBezTo>
                    <a:pt x="0" y="388"/>
                    <a:pt x="15" y="395"/>
                    <a:pt x="29" y="395"/>
                  </a:cubicBezTo>
                  <a:cubicBezTo>
                    <a:pt x="36" y="395"/>
                    <a:pt x="43" y="395"/>
                    <a:pt x="50" y="388"/>
                  </a:cubicBezTo>
                  <a:cubicBezTo>
                    <a:pt x="220" y="219"/>
                    <a:pt x="220" y="219"/>
                    <a:pt x="220" y="219"/>
                  </a:cubicBezTo>
                  <a:cubicBezTo>
                    <a:pt x="227" y="212"/>
                    <a:pt x="227" y="205"/>
                    <a:pt x="227" y="197"/>
                  </a:cubicBezTo>
                  <a:cubicBezTo>
                    <a:pt x="227" y="190"/>
                    <a:pt x="227" y="183"/>
                    <a:pt x="220" y="176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43" y="7"/>
                    <a:pt x="36" y="0"/>
                    <a:pt x="29" y="0"/>
                  </a:cubicBezTo>
                  <a:cubicBezTo>
                    <a:pt x="15" y="0"/>
                    <a:pt x="0" y="14"/>
                    <a:pt x="0" y="28"/>
                  </a:cubicBezTo>
                  <a:cubicBezTo>
                    <a:pt x="0" y="42"/>
                    <a:pt x="7" y="49"/>
                    <a:pt x="7" y="49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wrap="none" anchor="ctr"/>
            <a:lstStyle/>
            <a:p>
              <a:pPr defTabSz="914217"/>
              <a:endParaRPr lang="en-US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55" name="Freeform 5"/>
            <p:cNvSpPr>
              <a:spLocks noChangeArrowheads="1"/>
            </p:cNvSpPr>
            <p:nvPr/>
          </p:nvSpPr>
          <p:spPr bwMode="auto">
            <a:xfrm rot="1800000">
              <a:off x="6761726" y="3928742"/>
              <a:ext cx="174264" cy="301728"/>
            </a:xfrm>
            <a:custGeom>
              <a:avLst/>
              <a:gdLst>
                <a:gd name="T0" fmla="*/ 2534 w 228"/>
                <a:gd name="T1" fmla="*/ 17679 h 396"/>
                <a:gd name="T2" fmla="*/ 2534 w 228"/>
                <a:gd name="T3" fmla="*/ 17679 h 396"/>
                <a:gd name="T4" fmla="*/ 56482 w 228"/>
                <a:gd name="T5" fmla="*/ 71077 h 396"/>
                <a:gd name="T6" fmla="*/ 2534 w 228"/>
                <a:gd name="T7" fmla="*/ 127361 h 396"/>
                <a:gd name="T8" fmla="*/ 2534 w 228"/>
                <a:gd name="T9" fmla="*/ 127361 h 396"/>
                <a:gd name="T10" fmla="*/ 0 w 228"/>
                <a:gd name="T11" fmla="*/ 132412 h 396"/>
                <a:gd name="T12" fmla="*/ 10500 w 228"/>
                <a:gd name="T13" fmla="*/ 142514 h 396"/>
                <a:gd name="T14" fmla="*/ 18103 w 228"/>
                <a:gd name="T15" fmla="*/ 139989 h 396"/>
                <a:gd name="T16" fmla="*/ 18103 w 228"/>
                <a:gd name="T17" fmla="*/ 139989 h 396"/>
                <a:gd name="T18" fmla="*/ 79654 w 228"/>
                <a:gd name="T19" fmla="*/ 79014 h 396"/>
                <a:gd name="T20" fmla="*/ 79654 w 228"/>
                <a:gd name="T21" fmla="*/ 79014 h 396"/>
                <a:gd name="T22" fmla="*/ 82188 w 228"/>
                <a:gd name="T23" fmla="*/ 71077 h 396"/>
                <a:gd name="T24" fmla="*/ 82188 w 228"/>
                <a:gd name="T25" fmla="*/ 71077 h 396"/>
                <a:gd name="T26" fmla="*/ 82188 w 228"/>
                <a:gd name="T27" fmla="*/ 71077 h 396"/>
                <a:gd name="T28" fmla="*/ 79654 w 228"/>
                <a:gd name="T29" fmla="*/ 63500 h 396"/>
                <a:gd name="T30" fmla="*/ 79654 w 228"/>
                <a:gd name="T31" fmla="*/ 63500 h 396"/>
                <a:gd name="T32" fmla="*/ 18103 w 228"/>
                <a:gd name="T33" fmla="*/ 2526 h 396"/>
                <a:gd name="T34" fmla="*/ 18103 w 228"/>
                <a:gd name="T35" fmla="*/ 2526 h 396"/>
                <a:gd name="T36" fmla="*/ 10500 w 228"/>
                <a:gd name="T37" fmla="*/ 0 h 396"/>
                <a:gd name="T38" fmla="*/ 0 w 228"/>
                <a:gd name="T39" fmla="*/ 10102 h 396"/>
                <a:gd name="T40" fmla="*/ 2534 w 228"/>
                <a:gd name="T41" fmla="*/ 17679 h 39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228" h="396">
                  <a:moveTo>
                    <a:pt x="7" y="49"/>
                  </a:moveTo>
                  <a:lnTo>
                    <a:pt x="7" y="49"/>
                  </a:lnTo>
                  <a:cubicBezTo>
                    <a:pt x="156" y="197"/>
                    <a:pt x="156" y="197"/>
                    <a:pt x="156" y="197"/>
                  </a:cubicBezTo>
                  <a:cubicBezTo>
                    <a:pt x="7" y="353"/>
                    <a:pt x="7" y="353"/>
                    <a:pt x="7" y="353"/>
                  </a:cubicBezTo>
                  <a:cubicBezTo>
                    <a:pt x="0" y="353"/>
                    <a:pt x="0" y="360"/>
                    <a:pt x="0" y="367"/>
                  </a:cubicBezTo>
                  <a:cubicBezTo>
                    <a:pt x="0" y="388"/>
                    <a:pt x="15" y="395"/>
                    <a:pt x="29" y="395"/>
                  </a:cubicBezTo>
                  <a:cubicBezTo>
                    <a:pt x="36" y="395"/>
                    <a:pt x="43" y="395"/>
                    <a:pt x="50" y="388"/>
                  </a:cubicBezTo>
                  <a:cubicBezTo>
                    <a:pt x="220" y="219"/>
                    <a:pt x="220" y="219"/>
                    <a:pt x="220" y="219"/>
                  </a:cubicBezTo>
                  <a:cubicBezTo>
                    <a:pt x="227" y="212"/>
                    <a:pt x="227" y="205"/>
                    <a:pt x="227" y="197"/>
                  </a:cubicBezTo>
                  <a:cubicBezTo>
                    <a:pt x="227" y="190"/>
                    <a:pt x="227" y="183"/>
                    <a:pt x="220" y="176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43" y="7"/>
                    <a:pt x="36" y="0"/>
                    <a:pt x="29" y="0"/>
                  </a:cubicBezTo>
                  <a:cubicBezTo>
                    <a:pt x="15" y="0"/>
                    <a:pt x="0" y="14"/>
                    <a:pt x="0" y="28"/>
                  </a:cubicBezTo>
                  <a:cubicBezTo>
                    <a:pt x="0" y="42"/>
                    <a:pt x="7" y="49"/>
                    <a:pt x="7" y="49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wrap="none" anchor="ctr"/>
            <a:lstStyle/>
            <a:p>
              <a:pPr defTabSz="914217"/>
              <a:endParaRPr lang="en-US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58" name="Freeform 5"/>
            <p:cNvSpPr>
              <a:spLocks noChangeArrowheads="1"/>
            </p:cNvSpPr>
            <p:nvPr/>
          </p:nvSpPr>
          <p:spPr bwMode="auto">
            <a:xfrm rot="5400000">
              <a:off x="6014264" y="4346521"/>
              <a:ext cx="174332" cy="301610"/>
            </a:xfrm>
            <a:custGeom>
              <a:avLst/>
              <a:gdLst>
                <a:gd name="T0" fmla="*/ 2534 w 228"/>
                <a:gd name="T1" fmla="*/ 17679 h 396"/>
                <a:gd name="T2" fmla="*/ 2534 w 228"/>
                <a:gd name="T3" fmla="*/ 17679 h 396"/>
                <a:gd name="T4" fmla="*/ 56482 w 228"/>
                <a:gd name="T5" fmla="*/ 71077 h 396"/>
                <a:gd name="T6" fmla="*/ 2534 w 228"/>
                <a:gd name="T7" fmla="*/ 127361 h 396"/>
                <a:gd name="T8" fmla="*/ 2534 w 228"/>
                <a:gd name="T9" fmla="*/ 127361 h 396"/>
                <a:gd name="T10" fmla="*/ 0 w 228"/>
                <a:gd name="T11" fmla="*/ 132412 h 396"/>
                <a:gd name="T12" fmla="*/ 10500 w 228"/>
                <a:gd name="T13" fmla="*/ 142514 h 396"/>
                <a:gd name="T14" fmla="*/ 18103 w 228"/>
                <a:gd name="T15" fmla="*/ 139989 h 396"/>
                <a:gd name="T16" fmla="*/ 18103 w 228"/>
                <a:gd name="T17" fmla="*/ 139989 h 396"/>
                <a:gd name="T18" fmla="*/ 79654 w 228"/>
                <a:gd name="T19" fmla="*/ 79014 h 396"/>
                <a:gd name="T20" fmla="*/ 79654 w 228"/>
                <a:gd name="T21" fmla="*/ 79014 h 396"/>
                <a:gd name="T22" fmla="*/ 82188 w 228"/>
                <a:gd name="T23" fmla="*/ 71077 h 396"/>
                <a:gd name="T24" fmla="*/ 82188 w 228"/>
                <a:gd name="T25" fmla="*/ 71077 h 396"/>
                <a:gd name="T26" fmla="*/ 82188 w 228"/>
                <a:gd name="T27" fmla="*/ 71077 h 396"/>
                <a:gd name="T28" fmla="*/ 79654 w 228"/>
                <a:gd name="T29" fmla="*/ 63500 h 396"/>
                <a:gd name="T30" fmla="*/ 79654 w 228"/>
                <a:gd name="T31" fmla="*/ 63500 h 396"/>
                <a:gd name="T32" fmla="*/ 18103 w 228"/>
                <a:gd name="T33" fmla="*/ 2526 h 396"/>
                <a:gd name="T34" fmla="*/ 18103 w 228"/>
                <a:gd name="T35" fmla="*/ 2526 h 396"/>
                <a:gd name="T36" fmla="*/ 10500 w 228"/>
                <a:gd name="T37" fmla="*/ 0 h 396"/>
                <a:gd name="T38" fmla="*/ 0 w 228"/>
                <a:gd name="T39" fmla="*/ 10102 h 396"/>
                <a:gd name="T40" fmla="*/ 2534 w 228"/>
                <a:gd name="T41" fmla="*/ 17679 h 39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228" h="396">
                  <a:moveTo>
                    <a:pt x="7" y="49"/>
                  </a:moveTo>
                  <a:lnTo>
                    <a:pt x="7" y="49"/>
                  </a:lnTo>
                  <a:cubicBezTo>
                    <a:pt x="156" y="197"/>
                    <a:pt x="156" y="197"/>
                    <a:pt x="156" y="197"/>
                  </a:cubicBezTo>
                  <a:cubicBezTo>
                    <a:pt x="7" y="353"/>
                    <a:pt x="7" y="353"/>
                    <a:pt x="7" y="353"/>
                  </a:cubicBezTo>
                  <a:cubicBezTo>
                    <a:pt x="0" y="353"/>
                    <a:pt x="0" y="360"/>
                    <a:pt x="0" y="367"/>
                  </a:cubicBezTo>
                  <a:cubicBezTo>
                    <a:pt x="0" y="388"/>
                    <a:pt x="15" y="395"/>
                    <a:pt x="29" y="395"/>
                  </a:cubicBezTo>
                  <a:cubicBezTo>
                    <a:pt x="36" y="395"/>
                    <a:pt x="43" y="395"/>
                    <a:pt x="50" y="388"/>
                  </a:cubicBezTo>
                  <a:cubicBezTo>
                    <a:pt x="220" y="219"/>
                    <a:pt x="220" y="219"/>
                    <a:pt x="220" y="219"/>
                  </a:cubicBezTo>
                  <a:cubicBezTo>
                    <a:pt x="227" y="212"/>
                    <a:pt x="227" y="205"/>
                    <a:pt x="227" y="197"/>
                  </a:cubicBezTo>
                  <a:cubicBezTo>
                    <a:pt x="227" y="190"/>
                    <a:pt x="227" y="183"/>
                    <a:pt x="220" y="176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43" y="7"/>
                    <a:pt x="36" y="0"/>
                    <a:pt x="29" y="0"/>
                  </a:cubicBezTo>
                  <a:cubicBezTo>
                    <a:pt x="15" y="0"/>
                    <a:pt x="0" y="14"/>
                    <a:pt x="0" y="28"/>
                  </a:cubicBezTo>
                  <a:cubicBezTo>
                    <a:pt x="0" y="42"/>
                    <a:pt x="7" y="49"/>
                    <a:pt x="7" y="49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wrap="none" anchor="ctr"/>
            <a:lstStyle/>
            <a:p>
              <a:pPr defTabSz="914217"/>
              <a:endParaRPr lang="en-US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59" name="Freeform 5"/>
            <p:cNvSpPr>
              <a:spLocks noChangeArrowheads="1"/>
            </p:cNvSpPr>
            <p:nvPr/>
          </p:nvSpPr>
          <p:spPr bwMode="auto">
            <a:xfrm rot="9900000">
              <a:off x="5354758" y="4026658"/>
              <a:ext cx="174264" cy="301728"/>
            </a:xfrm>
            <a:custGeom>
              <a:avLst/>
              <a:gdLst>
                <a:gd name="T0" fmla="*/ 2534 w 228"/>
                <a:gd name="T1" fmla="*/ 17679 h 396"/>
                <a:gd name="T2" fmla="*/ 2534 w 228"/>
                <a:gd name="T3" fmla="*/ 17679 h 396"/>
                <a:gd name="T4" fmla="*/ 56482 w 228"/>
                <a:gd name="T5" fmla="*/ 71077 h 396"/>
                <a:gd name="T6" fmla="*/ 2534 w 228"/>
                <a:gd name="T7" fmla="*/ 127361 h 396"/>
                <a:gd name="T8" fmla="*/ 2534 w 228"/>
                <a:gd name="T9" fmla="*/ 127361 h 396"/>
                <a:gd name="T10" fmla="*/ 0 w 228"/>
                <a:gd name="T11" fmla="*/ 132412 h 396"/>
                <a:gd name="T12" fmla="*/ 10500 w 228"/>
                <a:gd name="T13" fmla="*/ 142514 h 396"/>
                <a:gd name="T14" fmla="*/ 18103 w 228"/>
                <a:gd name="T15" fmla="*/ 139989 h 396"/>
                <a:gd name="T16" fmla="*/ 18103 w 228"/>
                <a:gd name="T17" fmla="*/ 139989 h 396"/>
                <a:gd name="T18" fmla="*/ 79654 w 228"/>
                <a:gd name="T19" fmla="*/ 79014 h 396"/>
                <a:gd name="T20" fmla="*/ 79654 w 228"/>
                <a:gd name="T21" fmla="*/ 79014 h 396"/>
                <a:gd name="T22" fmla="*/ 82188 w 228"/>
                <a:gd name="T23" fmla="*/ 71077 h 396"/>
                <a:gd name="T24" fmla="*/ 82188 w 228"/>
                <a:gd name="T25" fmla="*/ 71077 h 396"/>
                <a:gd name="T26" fmla="*/ 82188 w 228"/>
                <a:gd name="T27" fmla="*/ 71077 h 396"/>
                <a:gd name="T28" fmla="*/ 79654 w 228"/>
                <a:gd name="T29" fmla="*/ 63500 h 396"/>
                <a:gd name="T30" fmla="*/ 79654 w 228"/>
                <a:gd name="T31" fmla="*/ 63500 h 396"/>
                <a:gd name="T32" fmla="*/ 18103 w 228"/>
                <a:gd name="T33" fmla="*/ 2526 h 396"/>
                <a:gd name="T34" fmla="*/ 18103 w 228"/>
                <a:gd name="T35" fmla="*/ 2526 h 396"/>
                <a:gd name="T36" fmla="*/ 10500 w 228"/>
                <a:gd name="T37" fmla="*/ 0 h 396"/>
                <a:gd name="T38" fmla="*/ 0 w 228"/>
                <a:gd name="T39" fmla="*/ 10102 h 396"/>
                <a:gd name="T40" fmla="*/ 2534 w 228"/>
                <a:gd name="T41" fmla="*/ 17679 h 39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228" h="396">
                  <a:moveTo>
                    <a:pt x="7" y="49"/>
                  </a:moveTo>
                  <a:lnTo>
                    <a:pt x="7" y="49"/>
                  </a:lnTo>
                  <a:cubicBezTo>
                    <a:pt x="156" y="197"/>
                    <a:pt x="156" y="197"/>
                    <a:pt x="156" y="197"/>
                  </a:cubicBezTo>
                  <a:cubicBezTo>
                    <a:pt x="7" y="353"/>
                    <a:pt x="7" y="353"/>
                    <a:pt x="7" y="353"/>
                  </a:cubicBezTo>
                  <a:cubicBezTo>
                    <a:pt x="0" y="353"/>
                    <a:pt x="0" y="360"/>
                    <a:pt x="0" y="367"/>
                  </a:cubicBezTo>
                  <a:cubicBezTo>
                    <a:pt x="0" y="388"/>
                    <a:pt x="15" y="395"/>
                    <a:pt x="29" y="395"/>
                  </a:cubicBezTo>
                  <a:cubicBezTo>
                    <a:pt x="36" y="395"/>
                    <a:pt x="43" y="395"/>
                    <a:pt x="50" y="388"/>
                  </a:cubicBezTo>
                  <a:cubicBezTo>
                    <a:pt x="220" y="219"/>
                    <a:pt x="220" y="219"/>
                    <a:pt x="220" y="219"/>
                  </a:cubicBezTo>
                  <a:cubicBezTo>
                    <a:pt x="227" y="212"/>
                    <a:pt x="227" y="205"/>
                    <a:pt x="227" y="197"/>
                  </a:cubicBezTo>
                  <a:cubicBezTo>
                    <a:pt x="227" y="190"/>
                    <a:pt x="227" y="183"/>
                    <a:pt x="220" y="176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43" y="7"/>
                    <a:pt x="36" y="0"/>
                    <a:pt x="29" y="0"/>
                  </a:cubicBezTo>
                  <a:cubicBezTo>
                    <a:pt x="15" y="0"/>
                    <a:pt x="0" y="14"/>
                    <a:pt x="0" y="28"/>
                  </a:cubicBezTo>
                  <a:cubicBezTo>
                    <a:pt x="0" y="42"/>
                    <a:pt x="7" y="49"/>
                    <a:pt x="7" y="49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wrap="none" anchor="ctr"/>
            <a:lstStyle/>
            <a:p>
              <a:pPr defTabSz="914217"/>
              <a:endParaRPr lang="en-US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0" name="Freeform 5"/>
            <p:cNvSpPr>
              <a:spLocks noChangeArrowheads="1"/>
            </p:cNvSpPr>
            <p:nvPr/>
          </p:nvSpPr>
          <p:spPr bwMode="auto">
            <a:xfrm rot="12600000">
              <a:off x="5363769" y="3278136"/>
              <a:ext cx="174264" cy="301728"/>
            </a:xfrm>
            <a:custGeom>
              <a:avLst/>
              <a:gdLst>
                <a:gd name="T0" fmla="*/ 2534 w 228"/>
                <a:gd name="T1" fmla="*/ 17679 h 396"/>
                <a:gd name="T2" fmla="*/ 2534 w 228"/>
                <a:gd name="T3" fmla="*/ 17679 h 396"/>
                <a:gd name="T4" fmla="*/ 56482 w 228"/>
                <a:gd name="T5" fmla="*/ 71077 h 396"/>
                <a:gd name="T6" fmla="*/ 2534 w 228"/>
                <a:gd name="T7" fmla="*/ 127361 h 396"/>
                <a:gd name="T8" fmla="*/ 2534 w 228"/>
                <a:gd name="T9" fmla="*/ 127361 h 396"/>
                <a:gd name="T10" fmla="*/ 0 w 228"/>
                <a:gd name="T11" fmla="*/ 132412 h 396"/>
                <a:gd name="T12" fmla="*/ 10500 w 228"/>
                <a:gd name="T13" fmla="*/ 142514 h 396"/>
                <a:gd name="T14" fmla="*/ 18103 w 228"/>
                <a:gd name="T15" fmla="*/ 139989 h 396"/>
                <a:gd name="T16" fmla="*/ 18103 w 228"/>
                <a:gd name="T17" fmla="*/ 139989 h 396"/>
                <a:gd name="T18" fmla="*/ 79654 w 228"/>
                <a:gd name="T19" fmla="*/ 79014 h 396"/>
                <a:gd name="T20" fmla="*/ 79654 w 228"/>
                <a:gd name="T21" fmla="*/ 79014 h 396"/>
                <a:gd name="T22" fmla="*/ 82188 w 228"/>
                <a:gd name="T23" fmla="*/ 71077 h 396"/>
                <a:gd name="T24" fmla="*/ 82188 w 228"/>
                <a:gd name="T25" fmla="*/ 71077 h 396"/>
                <a:gd name="T26" fmla="*/ 82188 w 228"/>
                <a:gd name="T27" fmla="*/ 71077 h 396"/>
                <a:gd name="T28" fmla="*/ 79654 w 228"/>
                <a:gd name="T29" fmla="*/ 63500 h 396"/>
                <a:gd name="T30" fmla="*/ 79654 w 228"/>
                <a:gd name="T31" fmla="*/ 63500 h 396"/>
                <a:gd name="T32" fmla="*/ 18103 w 228"/>
                <a:gd name="T33" fmla="*/ 2526 h 396"/>
                <a:gd name="T34" fmla="*/ 18103 w 228"/>
                <a:gd name="T35" fmla="*/ 2526 h 396"/>
                <a:gd name="T36" fmla="*/ 10500 w 228"/>
                <a:gd name="T37" fmla="*/ 0 h 396"/>
                <a:gd name="T38" fmla="*/ 0 w 228"/>
                <a:gd name="T39" fmla="*/ 10102 h 396"/>
                <a:gd name="T40" fmla="*/ 2534 w 228"/>
                <a:gd name="T41" fmla="*/ 17679 h 39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228" h="396">
                  <a:moveTo>
                    <a:pt x="7" y="49"/>
                  </a:moveTo>
                  <a:lnTo>
                    <a:pt x="7" y="49"/>
                  </a:lnTo>
                  <a:cubicBezTo>
                    <a:pt x="156" y="197"/>
                    <a:pt x="156" y="197"/>
                    <a:pt x="156" y="197"/>
                  </a:cubicBezTo>
                  <a:cubicBezTo>
                    <a:pt x="7" y="353"/>
                    <a:pt x="7" y="353"/>
                    <a:pt x="7" y="353"/>
                  </a:cubicBezTo>
                  <a:cubicBezTo>
                    <a:pt x="0" y="353"/>
                    <a:pt x="0" y="360"/>
                    <a:pt x="0" y="367"/>
                  </a:cubicBezTo>
                  <a:cubicBezTo>
                    <a:pt x="0" y="388"/>
                    <a:pt x="15" y="395"/>
                    <a:pt x="29" y="395"/>
                  </a:cubicBezTo>
                  <a:cubicBezTo>
                    <a:pt x="36" y="395"/>
                    <a:pt x="43" y="395"/>
                    <a:pt x="50" y="388"/>
                  </a:cubicBezTo>
                  <a:cubicBezTo>
                    <a:pt x="220" y="219"/>
                    <a:pt x="220" y="219"/>
                    <a:pt x="220" y="219"/>
                  </a:cubicBezTo>
                  <a:cubicBezTo>
                    <a:pt x="227" y="212"/>
                    <a:pt x="227" y="205"/>
                    <a:pt x="227" y="197"/>
                  </a:cubicBezTo>
                  <a:cubicBezTo>
                    <a:pt x="227" y="190"/>
                    <a:pt x="227" y="183"/>
                    <a:pt x="220" y="176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43" y="7"/>
                    <a:pt x="36" y="0"/>
                    <a:pt x="29" y="0"/>
                  </a:cubicBezTo>
                  <a:cubicBezTo>
                    <a:pt x="15" y="0"/>
                    <a:pt x="0" y="14"/>
                    <a:pt x="0" y="28"/>
                  </a:cubicBezTo>
                  <a:cubicBezTo>
                    <a:pt x="0" y="42"/>
                    <a:pt x="7" y="49"/>
                    <a:pt x="7" y="49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wrap="none" anchor="ctr"/>
            <a:lstStyle/>
            <a:p>
              <a:pPr defTabSz="914217"/>
              <a:endParaRPr lang="en-US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pic>
          <p:nvPicPr>
            <p:cNvPr id="50" name="Picture 49" descr="Application, icon&#10;&#10;Description automatically generated">
              <a:extLst>
                <a:ext uri="{FF2B5EF4-FFF2-40B4-BE49-F238E27FC236}">
                  <a16:creationId xmlns:a16="http://schemas.microsoft.com/office/drawing/2014/main" id="{3E7F184D-09D2-494D-A568-B318CC160A9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5534798" y="3196292"/>
              <a:ext cx="1193515" cy="1032053"/>
            </a:xfrm>
            <a:prstGeom prst="rect">
              <a:avLst/>
            </a:prstGeom>
          </p:spPr>
        </p:pic>
        <p:sp>
          <p:nvSpPr>
            <p:cNvPr id="53" name="Freeform 142">
              <a:extLst>
                <a:ext uri="{FF2B5EF4-FFF2-40B4-BE49-F238E27FC236}">
                  <a16:creationId xmlns:a16="http://schemas.microsoft.com/office/drawing/2014/main" id="{09736B5B-EFA4-451F-AF81-9674AA6F50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23649" y="2272249"/>
              <a:ext cx="422924" cy="445992"/>
            </a:xfrm>
            <a:custGeom>
              <a:avLst/>
              <a:gdLst>
                <a:gd name="T0" fmla="*/ 191315 w 604"/>
                <a:gd name="T1" fmla="*/ 0 h 634"/>
                <a:gd name="T2" fmla="*/ 191315 w 604"/>
                <a:gd name="T3" fmla="*/ 0 h 634"/>
                <a:gd name="T4" fmla="*/ 26712 w 604"/>
                <a:gd name="T5" fmla="*/ 0 h 634"/>
                <a:gd name="T6" fmla="*/ 0 w 604"/>
                <a:gd name="T7" fmla="*/ 26830 h 634"/>
                <a:gd name="T8" fmla="*/ 0 w 604"/>
                <a:gd name="T9" fmla="*/ 154818 h 634"/>
                <a:gd name="T10" fmla="*/ 26712 w 604"/>
                <a:gd name="T11" fmla="*/ 187087 h 634"/>
                <a:gd name="T12" fmla="*/ 85189 w 604"/>
                <a:gd name="T13" fmla="*/ 187087 h 634"/>
                <a:gd name="T14" fmla="*/ 85189 w 604"/>
                <a:gd name="T15" fmla="*/ 213555 h 634"/>
                <a:gd name="T16" fmla="*/ 68946 w 604"/>
                <a:gd name="T17" fmla="*/ 213555 h 634"/>
                <a:gd name="T18" fmla="*/ 63892 w 604"/>
                <a:gd name="T19" fmla="*/ 218994 h 634"/>
                <a:gd name="T20" fmla="*/ 68946 w 604"/>
                <a:gd name="T21" fmla="*/ 229508 h 634"/>
                <a:gd name="T22" fmla="*/ 154135 w 604"/>
                <a:gd name="T23" fmla="*/ 229508 h 634"/>
                <a:gd name="T24" fmla="*/ 159189 w 604"/>
                <a:gd name="T25" fmla="*/ 218994 h 634"/>
                <a:gd name="T26" fmla="*/ 154135 w 604"/>
                <a:gd name="T27" fmla="*/ 213555 h 634"/>
                <a:gd name="T28" fmla="*/ 138252 w 604"/>
                <a:gd name="T29" fmla="*/ 213555 h 634"/>
                <a:gd name="T30" fmla="*/ 138252 w 604"/>
                <a:gd name="T31" fmla="*/ 187087 h 634"/>
                <a:gd name="T32" fmla="*/ 191315 w 604"/>
                <a:gd name="T33" fmla="*/ 187087 h 634"/>
                <a:gd name="T34" fmla="*/ 217666 w 604"/>
                <a:gd name="T35" fmla="*/ 154818 h 634"/>
                <a:gd name="T36" fmla="*/ 217666 w 604"/>
                <a:gd name="T37" fmla="*/ 26830 h 634"/>
                <a:gd name="T38" fmla="*/ 191315 w 604"/>
                <a:gd name="T39" fmla="*/ 0 h 634"/>
                <a:gd name="T40" fmla="*/ 127423 w 604"/>
                <a:gd name="T41" fmla="*/ 213555 h 634"/>
                <a:gd name="T42" fmla="*/ 127423 w 604"/>
                <a:gd name="T43" fmla="*/ 213555 h 634"/>
                <a:gd name="T44" fmla="*/ 95658 w 604"/>
                <a:gd name="T45" fmla="*/ 213555 h 634"/>
                <a:gd name="T46" fmla="*/ 95658 w 604"/>
                <a:gd name="T47" fmla="*/ 187087 h 634"/>
                <a:gd name="T48" fmla="*/ 127423 w 604"/>
                <a:gd name="T49" fmla="*/ 187087 h 634"/>
                <a:gd name="T50" fmla="*/ 127423 w 604"/>
                <a:gd name="T51" fmla="*/ 213555 h 634"/>
                <a:gd name="T52" fmla="*/ 201783 w 604"/>
                <a:gd name="T53" fmla="*/ 154818 h 634"/>
                <a:gd name="T54" fmla="*/ 201783 w 604"/>
                <a:gd name="T55" fmla="*/ 154818 h 634"/>
                <a:gd name="T56" fmla="*/ 191315 w 604"/>
                <a:gd name="T57" fmla="*/ 170772 h 634"/>
                <a:gd name="T58" fmla="*/ 26712 w 604"/>
                <a:gd name="T59" fmla="*/ 170772 h 634"/>
                <a:gd name="T60" fmla="*/ 10468 w 604"/>
                <a:gd name="T61" fmla="*/ 154818 h 634"/>
                <a:gd name="T62" fmla="*/ 10468 w 604"/>
                <a:gd name="T63" fmla="*/ 144304 h 634"/>
                <a:gd name="T64" fmla="*/ 201783 w 604"/>
                <a:gd name="T65" fmla="*/ 144304 h 634"/>
                <a:gd name="T66" fmla="*/ 201783 w 604"/>
                <a:gd name="T67" fmla="*/ 154818 h 634"/>
                <a:gd name="T68" fmla="*/ 201783 w 604"/>
                <a:gd name="T69" fmla="*/ 128351 h 634"/>
                <a:gd name="T70" fmla="*/ 201783 w 604"/>
                <a:gd name="T71" fmla="*/ 128351 h 634"/>
                <a:gd name="T72" fmla="*/ 10468 w 604"/>
                <a:gd name="T73" fmla="*/ 128351 h 634"/>
                <a:gd name="T74" fmla="*/ 10468 w 604"/>
                <a:gd name="T75" fmla="*/ 26830 h 634"/>
                <a:gd name="T76" fmla="*/ 26712 w 604"/>
                <a:gd name="T77" fmla="*/ 15953 h 634"/>
                <a:gd name="T78" fmla="*/ 191315 w 604"/>
                <a:gd name="T79" fmla="*/ 15953 h 634"/>
                <a:gd name="T80" fmla="*/ 201783 w 604"/>
                <a:gd name="T81" fmla="*/ 26830 h 634"/>
                <a:gd name="T82" fmla="*/ 201783 w 604"/>
                <a:gd name="T83" fmla="*/ 128351 h 63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604" h="634">
                  <a:moveTo>
                    <a:pt x="530" y="0"/>
                  </a:moveTo>
                  <a:lnTo>
                    <a:pt x="530" y="0"/>
                  </a:lnTo>
                  <a:cubicBezTo>
                    <a:pt x="74" y="0"/>
                    <a:pt x="74" y="0"/>
                    <a:pt x="74" y="0"/>
                  </a:cubicBezTo>
                  <a:cubicBezTo>
                    <a:pt x="29" y="0"/>
                    <a:pt x="0" y="30"/>
                    <a:pt x="0" y="74"/>
                  </a:cubicBezTo>
                  <a:cubicBezTo>
                    <a:pt x="0" y="427"/>
                    <a:pt x="0" y="427"/>
                    <a:pt x="0" y="427"/>
                  </a:cubicBezTo>
                  <a:cubicBezTo>
                    <a:pt x="0" y="471"/>
                    <a:pt x="29" y="516"/>
                    <a:pt x="74" y="516"/>
                  </a:cubicBezTo>
                  <a:cubicBezTo>
                    <a:pt x="236" y="516"/>
                    <a:pt x="236" y="516"/>
                    <a:pt x="236" y="516"/>
                  </a:cubicBezTo>
                  <a:cubicBezTo>
                    <a:pt x="236" y="589"/>
                    <a:pt x="236" y="589"/>
                    <a:pt x="236" y="589"/>
                  </a:cubicBezTo>
                  <a:cubicBezTo>
                    <a:pt x="191" y="589"/>
                    <a:pt x="191" y="589"/>
                    <a:pt x="191" y="589"/>
                  </a:cubicBezTo>
                  <a:cubicBezTo>
                    <a:pt x="177" y="589"/>
                    <a:pt x="177" y="604"/>
                    <a:pt x="177" y="604"/>
                  </a:cubicBezTo>
                  <a:cubicBezTo>
                    <a:pt x="177" y="619"/>
                    <a:pt x="177" y="633"/>
                    <a:pt x="191" y="633"/>
                  </a:cubicBezTo>
                  <a:cubicBezTo>
                    <a:pt x="427" y="633"/>
                    <a:pt x="427" y="633"/>
                    <a:pt x="427" y="633"/>
                  </a:cubicBezTo>
                  <a:cubicBezTo>
                    <a:pt x="441" y="633"/>
                    <a:pt x="441" y="619"/>
                    <a:pt x="441" y="604"/>
                  </a:cubicBezTo>
                  <a:cubicBezTo>
                    <a:pt x="441" y="604"/>
                    <a:pt x="441" y="589"/>
                    <a:pt x="427" y="589"/>
                  </a:cubicBezTo>
                  <a:cubicBezTo>
                    <a:pt x="383" y="589"/>
                    <a:pt x="383" y="589"/>
                    <a:pt x="383" y="589"/>
                  </a:cubicBezTo>
                  <a:cubicBezTo>
                    <a:pt x="383" y="516"/>
                    <a:pt x="383" y="516"/>
                    <a:pt x="383" y="516"/>
                  </a:cubicBezTo>
                  <a:cubicBezTo>
                    <a:pt x="530" y="516"/>
                    <a:pt x="530" y="516"/>
                    <a:pt x="530" y="516"/>
                  </a:cubicBezTo>
                  <a:cubicBezTo>
                    <a:pt x="574" y="516"/>
                    <a:pt x="603" y="471"/>
                    <a:pt x="603" y="427"/>
                  </a:cubicBezTo>
                  <a:cubicBezTo>
                    <a:pt x="603" y="74"/>
                    <a:pt x="603" y="74"/>
                    <a:pt x="603" y="74"/>
                  </a:cubicBezTo>
                  <a:cubicBezTo>
                    <a:pt x="603" y="30"/>
                    <a:pt x="574" y="0"/>
                    <a:pt x="530" y="0"/>
                  </a:cubicBezTo>
                  <a:close/>
                  <a:moveTo>
                    <a:pt x="353" y="589"/>
                  </a:moveTo>
                  <a:lnTo>
                    <a:pt x="353" y="589"/>
                  </a:lnTo>
                  <a:cubicBezTo>
                    <a:pt x="265" y="589"/>
                    <a:pt x="265" y="589"/>
                    <a:pt x="265" y="589"/>
                  </a:cubicBezTo>
                  <a:cubicBezTo>
                    <a:pt x="265" y="516"/>
                    <a:pt x="265" y="516"/>
                    <a:pt x="265" y="516"/>
                  </a:cubicBezTo>
                  <a:cubicBezTo>
                    <a:pt x="353" y="516"/>
                    <a:pt x="353" y="516"/>
                    <a:pt x="353" y="516"/>
                  </a:cubicBezTo>
                  <a:lnTo>
                    <a:pt x="353" y="589"/>
                  </a:lnTo>
                  <a:close/>
                  <a:moveTo>
                    <a:pt x="559" y="427"/>
                  </a:moveTo>
                  <a:lnTo>
                    <a:pt x="559" y="427"/>
                  </a:lnTo>
                  <a:cubicBezTo>
                    <a:pt x="559" y="457"/>
                    <a:pt x="545" y="471"/>
                    <a:pt x="530" y="471"/>
                  </a:cubicBezTo>
                  <a:cubicBezTo>
                    <a:pt x="74" y="471"/>
                    <a:pt x="74" y="471"/>
                    <a:pt x="74" y="471"/>
                  </a:cubicBezTo>
                  <a:cubicBezTo>
                    <a:pt x="59" y="471"/>
                    <a:pt x="29" y="457"/>
                    <a:pt x="29" y="427"/>
                  </a:cubicBezTo>
                  <a:cubicBezTo>
                    <a:pt x="29" y="398"/>
                    <a:pt x="29" y="398"/>
                    <a:pt x="29" y="398"/>
                  </a:cubicBezTo>
                  <a:cubicBezTo>
                    <a:pt x="559" y="398"/>
                    <a:pt x="559" y="398"/>
                    <a:pt x="559" y="398"/>
                  </a:cubicBezTo>
                  <a:lnTo>
                    <a:pt x="559" y="427"/>
                  </a:lnTo>
                  <a:close/>
                  <a:moveTo>
                    <a:pt x="559" y="354"/>
                  </a:moveTo>
                  <a:lnTo>
                    <a:pt x="559" y="354"/>
                  </a:lnTo>
                  <a:cubicBezTo>
                    <a:pt x="29" y="354"/>
                    <a:pt x="29" y="354"/>
                    <a:pt x="29" y="354"/>
                  </a:cubicBezTo>
                  <a:cubicBezTo>
                    <a:pt x="29" y="74"/>
                    <a:pt x="29" y="74"/>
                    <a:pt x="29" y="74"/>
                  </a:cubicBezTo>
                  <a:cubicBezTo>
                    <a:pt x="29" y="59"/>
                    <a:pt x="59" y="44"/>
                    <a:pt x="74" y="44"/>
                  </a:cubicBezTo>
                  <a:cubicBezTo>
                    <a:pt x="530" y="44"/>
                    <a:pt x="530" y="44"/>
                    <a:pt x="530" y="44"/>
                  </a:cubicBezTo>
                  <a:cubicBezTo>
                    <a:pt x="545" y="44"/>
                    <a:pt x="559" y="59"/>
                    <a:pt x="559" y="74"/>
                  </a:cubicBezTo>
                  <a:lnTo>
                    <a:pt x="559" y="35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61" name="Freeform 108">
              <a:extLst>
                <a:ext uri="{FF2B5EF4-FFF2-40B4-BE49-F238E27FC236}">
                  <a16:creationId xmlns:a16="http://schemas.microsoft.com/office/drawing/2014/main" id="{CAAAF2EF-1525-4EE2-AE19-24616EC31C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84275" y="4139794"/>
              <a:ext cx="473674" cy="487771"/>
            </a:xfrm>
            <a:custGeom>
              <a:avLst/>
              <a:gdLst>
                <a:gd name="T0" fmla="*/ 31559 w 619"/>
                <a:gd name="T1" fmla="*/ 32084 h 634"/>
                <a:gd name="T2" fmla="*/ 31559 w 619"/>
                <a:gd name="T3" fmla="*/ 32084 h 634"/>
                <a:gd name="T4" fmla="*/ 26180 w 619"/>
                <a:gd name="T5" fmla="*/ 37130 h 634"/>
                <a:gd name="T6" fmla="*/ 31559 w 619"/>
                <a:gd name="T7" fmla="*/ 42538 h 634"/>
                <a:gd name="T8" fmla="*/ 42318 w 619"/>
                <a:gd name="T9" fmla="*/ 37130 h 634"/>
                <a:gd name="T10" fmla="*/ 31559 w 619"/>
                <a:gd name="T11" fmla="*/ 32084 h 634"/>
                <a:gd name="T12" fmla="*/ 195452 w 619"/>
                <a:gd name="T13" fmla="*/ 0 h 634"/>
                <a:gd name="T14" fmla="*/ 195452 w 619"/>
                <a:gd name="T15" fmla="*/ 0 h 634"/>
                <a:gd name="T16" fmla="*/ 26180 w 619"/>
                <a:gd name="T17" fmla="*/ 0 h 634"/>
                <a:gd name="T18" fmla="*/ 0 w 619"/>
                <a:gd name="T19" fmla="*/ 32084 h 634"/>
                <a:gd name="T20" fmla="*/ 0 w 619"/>
                <a:gd name="T21" fmla="*/ 201874 h 634"/>
                <a:gd name="T22" fmla="*/ 26180 w 619"/>
                <a:gd name="T23" fmla="*/ 228190 h 634"/>
                <a:gd name="T24" fmla="*/ 195452 w 619"/>
                <a:gd name="T25" fmla="*/ 228190 h 634"/>
                <a:gd name="T26" fmla="*/ 221632 w 619"/>
                <a:gd name="T27" fmla="*/ 201874 h 634"/>
                <a:gd name="T28" fmla="*/ 221632 w 619"/>
                <a:gd name="T29" fmla="*/ 32084 h 634"/>
                <a:gd name="T30" fmla="*/ 195452 w 619"/>
                <a:gd name="T31" fmla="*/ 0 h 634"/>
                <a:gd name="T32" fmla="*/ 211232 w 619"/>
                <a:gd name="T33" fmla="*/ 201874 h 634"/>
                <a:gd name="T34" fmla="*/ 211232 w 619"/>
                <a:gd name="T35" fmla="*/ 201874 h 634"/>
                <a:gd name="T36" fmla="*/ 195452 w 619"/>
                <a:gd name="T37" fmla="*/ 212328 h 634"/>
                <a:gd name="T38" fmla="*/ 26180 w 619"/>
                <a:gd name="T39" fmla="*/ 212328 h 634"/>
                <a:gd name="T40" fmla="*/ 10400 w 619"/>
                <a:gd name="T41" fmla="*/ 201874 h 634"/>
                <a:gd name="T42" fmla="*/ 10400 w 619"/>
                <a:gd name="T43" fmla="*/ 74261 h 634"/>
                <a:gd name="T44" fmla="*/ 211232 w 619"/>
                <a:gd name="T45" fmla="*/ 74261 h 634"/>
                <a:gd name="T46" fmla="*/ 211232 w 619"/>
                <a:gd name="T47" fmla="*/ 201874 h 634"/>
                <a:gd name="T48" fmla="*/ 211232 w 619"/>
                <a:gd name="T49" fmla="*/ 58399 h 634"/>
                <a:gd name="T50" fmla="*/ 211232 w 619"/>
                <a:gd name="T51" fmla="*/ 58399 h 634"/>
                <a:gd name="T52" fmla="*/ 10400 w 619"/>
                <a:gd name="T53" fmla="*/ 58399 h 634"/>
                <a:gd name="T54" fmla="*/ 10400 w 619"/>
                <a:gd name="T55" fmla="*/ 32084 h 634"/>
                <a:gd name="T56" fmla="*/ 26180 w 619"/>
                <a:gd name="T57" fmla="*/ 15862 h 634"/>
                <a:gd name="T58" fmla="*/ 195452 w 619"/>
                <a:gd name="T59" fmla="*/ 15862 h 634"/>
                <a:gd name="T60" fmla="*/ 211232 w 619"/>
                <a:gd name="T61" fmla="*/ 32084 h 634"/>
                <a:gd name="T62" fmla="*/ 211232 w 619"/>
                <a:gd name="T63" fmla="*/ 58399 h 634"/>
                <a:gd name="T64" fmla="*/ 89657 w 619"/>
                <a:gd name="T65" fmla="*/ 32084 h 634"/>
                <a:gd name="T66" fmla="*/ 89657 w 619"/>
                <a:gd name="T67" fmla="*/ 32084 h 634"/>
                <a:gd name="T68" fmla="*/ 84278 w 619"/>
                <a:gd name="T69" fmla="*/ 37130 h 634"/>
                <a:gd name="T70" fmla="*/ 89657 w 619"/>
                <a:gd name="T71" fmla="*/ 42538 h 634"/>
                <a:gd name="T72" fmla="*/ 95037 w 619"/>
                <a:gd name="T73" fmla="*/ 37130 h 634"/>
                <a:gd name="T74" fmla="*/ 89657 w 619"/>
                <a:gd name="T75" fmla="*/ 32084 h 634"/>
                <a:gd name="T76" fmla="*/ 63477 w 619"/>
                <a:gd name="T77" fmla="*/ 32084 h 634"/>
                <a:gd name="T78" fmla="*/ 63477 w 619"/>
                <a:gd name="T79" fmla="*/ 32084 h 634"/>
                <a:gd name="T80" fmla="*/ 52718 w 619"/>
                <a:gd name="T81" fmla="*/ 37130 h 634"/>
                <a:gd name="T82" fmla="*/ 63477 w 619"/>
                <a:gd name="T83" fmla="*/ 42538 h 634"/>
                <a:gd name="T84" fmla="*/ 68498 w 619"/>
                <a:gd name="T85" fmla="*/ 37130 h 634"/>
                <a:gd name="T86" fmla="*/ 63477 w 619"/>
                <a:gd name="T87" fmla="*/ 32084 h 634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619" h="634">
                  <a:moveTo>
                    <a:pt x="88" y="89"/>
                  </a:moveTo>
                  <a:lnTo>
                    <a:pt x="88" y="89"/>
                  </a:lnTo>
                  <a:cubicBezTo>
                    <a:pt x="88" y="89"/>
                    <a:pt x="73" y="89"/>
                    <a:pt x="73" y="103"/>
                  </a:cubicBezTo>
                  <a:cubicBezTo>
                    <a:pt x="73" y="118"/>
                    <a:pt x="88" y="118"/>
                    <a:pt x="88" y="118"/>
                  </a:cubicBezTo>
                  <a:cubicBezTo>
                    <a:pt x="103" y="118"/>
                    <a:pt x="118" y="118"/>
                    <a:pt x="118" y="103"/>
                  </a:cubicBezTo>
                  <a:cubicBezTo>
                    <a:pt x="118" y="89"/>
                    <a:pt x="103" y="89"/>
                    <a:pt x="88" y="89"/>
                  </a:cubicBezTo>
                  <a:close/>
                  <a:moveTo>
                    <a:pt x="545" y="0"/>
                  </a:moveTo>
                  <a:lnTo>
                    <a:pt x="545" y="0"/>
                  </a:lnTo>
                  <a:cubicBezTo>
                    <a:pt x="73" y="0"/>
                    <a:pt x="73" y="0"/>
                    <a:pt x="73" y="0"/>
                  </a:cubicBezTo>
                  <a:cubicBezTo>
                    <a:pt x="29" y="0"/>
                    <a:pt x="0" y="44"/>
                    <a:pt x="0" y="89"/>
                  </a:cubicBezTo>
                  <a:cubicBezTo>
                    <a:pt x="0" y="560"/>
                    <a:pt x="0" y="560"/>
                    <a:pt x="0" y="560"/>
                  </a:cubicBezTo>
                  <a:cubicBezTo>
                    <a:pt x="0" y="604"/>
                    <a:pt x="29" y="633"/>
                    <a:pt x="73" y="633"/>
                  </a:cubicBezTo>
                  <a:cubicBezTo>
                    <a:pt x="545" y="633"/>
                    <a:pt x="545" y="633"/>
                    <a:pt x="545" y="633"/>
                  </a:cubicBezTo>
                  <a:cubicBezTo>
                    <a:pt x="589" y="633"/>
                    <a:pt x="618" y="604"/>
                    <a:pt x="618" y="560"/>
                  </a:cubicBezTo>
                  <a:cubicBezTo>
                    <a:pt x="618" y="89"/>
                    <a:pt x="618" y="89"/>
                    <a:pt x="618" y="89"/>
                  </a:cubicBezTo>
                  <a:cubicBezTo>
                    <a:pt x="618" y="44"/>
                    <a:pt x="589" y="0"/>
                    <a:pt x="545" y="0"/>
                  </a:cubicBezTo>
                  <a:close/>
                  <a:moveTo>
                    <a:pt x="589" y="560"/>
                  </a:moveTo>
                  <a:lnTo>
                    <a:pt x="589" y="560"/>
                  </a:lnTo>
                  <a:cubicBezTo>
                    <a:pt x="589" y="574"/>
                    <a:pt x="559" y="589"/>
                    <a:pt x="545" y="589"/>
                  </a:cubicBezTo>
                  <a:cubicBezTo>
                    <a:pt x="73" y="589"/>
                    <a:pt x="73" y="589"/>
                    <a:pt x="73" y="589"/>
                  </a:cubicBezTo>
                  <a:cubicBezTo>
                    <a:pt x="59" y="589"/>
                    <a:pt x="29" y="574"/>
                    <a:pt x="29" y="560"/>
                  </a:cubicBezTo>
                  <a:cubicBezTo>
                    <a:pt x="29" y="206"/>
                    <a:pt x="29" y="206"/>
                    <a:pt x="29" y="206"/>
                  </a:cubicBezTo>
                  <a:cubicBezTo>
                    <a:pt x="589" y="206"/>
                    <a:pt x="589" y="206"/>
                    <a:pt x="589" y="206"/>
                  </a:cubicBezTo>
                  <a:lnTo>
                    <a:pt x="589" y="560"/>
                  </a:lnTo>
                  <a:close/>
                  <a:moveTo>
                    <a:pt x="589" y="162"/>
                  </a:moveTo>
                  <a:lnTo>
                    <a:pt x="589" y="162"/>
                  </a:lnTo>
                  <a:cubicBezTo>
                    <a:pt x="29" y="162"/>
                    <a:pt x="29" y="162"/>
                    <a:pt x="29" y="16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9" y="59"/>
                    <a:pt x="59" y="44"/>
                    <a:pt x="73" y="44"/>
                  </a:cubicBezTo>
                  <a:cubicBezTo>
                    <a:pt x="545" y="44"/>
                    <a:pt x="545" y="44"/>
                    <a:pt x="545" y="44"/>
                  </a:cubicBezTo>
                  <a:cubicBezTo>
                    <a:pt x="559" y="44"/>
                    <a:pt x="589" y="59"/>
                    <a:pt x="589" y="89"/>
                  </a:cubicBezTo>
                  <a:lnTo>
                    <a:pt x="589" y="162"/>
                  </a:lnTo>
                  <a:close/>
                  <a:moveTo>
                    <a:pt x="250" y="89"/>
                  </a:moveTo>
                  <a:lnTo>
                    <a:pt x="250" y="89"/>
                  </a:lnTo>
                  <a:cubicBezTo>
                    <a:pt x="235" y="89"/>
                    <a:pt x="235" y="89"/>
                    <a:pt x="235" y="103"/>
                  </a:cubicBezTo>
                  <a:cubicBezTo>
                    <a:pt x="235" y="118"/>
                    <a:pt x="235" y="118"/>
                    <a:pt x="250" y="118"/>
                  </a:cubicBezTo>
                  <a:cubicBezTo>
                    <a:pt x="265" y="118"/>
                    <a:pt x="265" y="118"/>
                    <a:pt x="265" y="103"/>
                  </a:cubicBezTo>
                  <a:cubicBezTo>
                    <a:pt x="265" y="89"/>
                    <a:pt x="265" y="89"/>
                    <a:pt x="250" y="89"/>
                  </a:cubicBezTo>
                  <a:close/>
                  <a:moveTo>
                    <a:pt x="177" y="89"/>
                  </a:moveTo>
                  <a:lnTo>
                    <a:pt x="177" y="89"/>
                  </a:lnTo>
                  <a:cubicBezTo>
                    <a:pt x="162" y="89"/>
                    <a:pt x="147" y="89"/>
                    <a:pt x="147" y="103"/>
                  </a:cubicBezTo>
                  <a:cubicBezTo>
                    <a:pt x="147" y="118"/>
                    <a:pt x="162" y="118"/>
                    <a:pt x="177" y="118"/>
                  </a:cubicBezTo>
                  <a:cubicBezTo>
                    <a:pt x="177" y="118"/>
                    <a:pt x="191" y="118"/>
                    <a:pt x="191" y="103"/>
                  </a:cubicBezTo>
                  <a:cubicBezTo>
                    <a:pt x="191" y="89"/>
                    <a:pt x="177" y="89"/>
                    <a:pt x="177" y="8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64" name="Freeform 78">
              <a:extLst>
                <a:ext uri="{FF2B5EF4-FFF2-40B4-BE49-F238E27FC236}">
                  <a16:creationId xmlns:a16="http://schemas.microsoft.com/office/drawing/2014/main" id="{D6F0EBE7-101D-4E0C-9FF7-F157CBD34E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50625" y="4919727"/>
              <a:ext cx="412672" cy="381912"/>
            </a:xfrm>
            <a:custGeom>
              <a:avLst/>
              <a:gdLst>
                <a:gd name="T0" fmla="*/ 37203 w 589"/>
                <a:gd name="T1" fmla="*/ 111400 h 546"/>
                <a:gd name="T2" fmla="*/ 37203 w 589"/>
                <a:gd name="T3" fmla="*/ 111400 h 546"/>
                <a:gd name="T4" fmla="*/ 106190 w 589"/>
                <a:gd name="T5" fmla="*/ 58404 h 546"/>
                <a:gd name="T6" fmla="*/ 175178 w 589"/>
                <a:gd name="T7" fmla="*/ 111400 h 546"/>
                <a:gd name="T8" fmla="*/ 191432 w 589"/>
                <a:gd name="T9" fmla="*/ 111400 h 546"/>
                <a:gd name="T10" fmla="*/ 106190 w 589"/>
                <a:gd name="T11" fmla="*/ 42541 h 546"/>
                <a:gd name="T12" fmla="*/ 20949 w 589"/>
                <a:gd name="T13" fmla="*/ 111400 h 546"/>
                <a:gd name="T14" fmla="*/ 37203 w 589"/>
                <a:gd name="T15" fmla="*/ 111400 h 546"/>
                <a:gd name="T16" fmla="*/ 191432 w 589"/>
                <a:gd name="T17" fmla="*/ 58404 h 546"/>
                <a:gd name="T18" fmla="*/ 191432 w 589"/>
                <a:gd name="T19" fmla="*/ 58404 h 546"/>
                <a:gd name="T20" fmla="*/ 201906 w 589"/>
                <a:gd name="T21" fmla="*/ 47949 h 546"/>
                <a:gd name="T22" fmla="*/ 201906 w 589"/>
                <a:gd name="T23" fmla="*/ 37494 h 546"/>
                <a:gd name="T24" fmla="*/ 191432 w 589"/>
                <a:gd name="T25" fmla="*/ 37494 h 546"/>
                <a:gd name="T26" fmla="*/ 180596 w 589"/>
                <a:gd name="T27" fmla="*/ 47949 h 546"/>
                <a:gd name="T28" fmla="*/ 180596 w 589"/>
                <a:gd name="T29" fmla="*/ 58404 h 546"/>
                <a:gd name="T30" fmla="*/ 191432 w 589"/>
                <a:gd name="T31" fmla="*/ 58404 h 546"/>
                <a:gd name="T32" fmla="*/ 106190 w 589"/>
                <a:gd name="T33" fmla="*/ 26678 h 546"/>
                <a:gd name="T34" fmla="*/ 106190 w 589"/>
                <a:gd name="T35" fmla="*/ 26678 h 546"/>
                <a:gd name="T36" fmla="*/ 111608 w 589"/>
                <a:gd name="T37" fmla="*/ 21271 h 546"/>
                <a:gd name="T38" fmla="*/ 111608 w 589"/>
                <a:gd name="T39" fmla="*/ 5408 h 546"/>
                <a:gd name="T40" fmla="*/ 106190 w 589"/>
                <a:gd name="T41" fmla="*/ 0 h 546"/>
                <a:gd name="T42" fmla="*/ 100773 w 589"/>
                <a:gd name="T43" fmla="*/ 5408 h 546"/>
                <a:gd name="T44" fmla="*/ 100773 w 589"/>
                <a:gd name="T45" fmla="*/ 21271 h 546"/>
                <a:gd name="T46" fmla="*/ 106190 w 589"/>
                <a:gd name="T47" fmla="*/ 26678 h 546"/>
                <a:gd name="T48" fmla="*/ 175178 w 589"/>
                <a:gd name="T49" fmla="*/ 186027 h 546"/>
                <a:gd name="T50" fmla="*/ 175178 w 589"/>
                <a:gd name="T51" fmla="*/ 186027 h 546"/>
                <a:gd name="T52" fmla="*/ 37203 w 589"/>
                <a:gd name="T53" fmla="*/ 186027 h 546"/>
                <a:gd name="T54" fmla="*/ 26367 w 589"/>
                <a:gd name="T55" fmla="*/ 191075 h 546"/>
                <a:gd name="T56" fmla="*/ 37203 w 589"/>
                <a:gd name="T57" fmla="*/ 196482 h 546"/>
                <a:gd name="T58" fmla="*/ 175178 w 589"/>
                <a:gd name="T59" fmla="*/ 196482 h 546"/>
                <a:gd name="T60" fmla="*/ 186014 w 589"/>
                <a:gd name="T61" fmla="*/ 191075 h 546"/>
                <a:gd name="T62" fmla="*/ 175178 w 589"/>
                <a:gd name="T63" fmla="*/ 186027 h 546"/>
                <a:gd name="T64" fmla="*/ 207324 w 589"/>
                <a:gd name="T65" fmla="*/ 127623 h 546"/>
                <a:gd name="T66" fmla="*/ 207324 w 589"/>
                <a:gd name="T67" fmla="*/ 127623 h 546"/>
                <a:gd name="T68" fmla="*/ 5057 w 589"/>
                <a:gd name="T69" fmla="*/ 127623 h 546"/>
                <a:gd name="T70" fmla="*/ 0 w 589"/>
                <a:gd name="T71" fmla="*/ 132671 h 546"/>
                <a:gd name="T72" fmla="*/ 5057 w 589"/>
                <a:gd name="T73" fmla="*/ 143486 h 546"/>
                <a:gd name="T74" fmla="*/ 207324 w 589"/>
                <a:gd name="T75" fmla="*/ 143486 h 546"/>
                <a:gd name="T76" fmla="*/ 212381 w 589"/>
                <a:gd name="T77" fmla="*/ 132671 h 546"/>
                <a:gd name="T78" fmla="*/ 207324 w 589"/>
                <a:gd name="T79" fmla="*/ 127623 h 546"/>
                <a:gd name="T80" fmla="*/ 20949 w 589"/>
                <a:gd name="T81" fmla="*/ 58404 h 546"/>
                <a:gd name="T82" fmla="*/ 20949 w 589"/>
                <a:gd name="T83" fmla="*/ 58404 h 546"/>
                <a:gd name="T84" fmla="*/ 31785 w 589"/>
                <a:gd name="T85" fmla="*/ 58404 h 546"/>
                <a:gd name="T86" fmla="*/ 31785 w 589"/>
                <a:gd name="T87" fmla="*/ 47949 h 546"/>
                <a:gd name="T88" fmla="*/ 20949 w 589"/>
                <a:gd name="T89" fmla="*/ 37494 h 546"/>
                <a:gd name="T90" fmla="*/ 10475 w 589"/>
                <a:gd name="T91" fmla="*/ 37494 h 546"/>
                <a:gd name="T92" fmla="*/ 10475 w 589"/>
                <a:gd name="T93" fmla="*/ 47949 h 546"/>
                <a:gd name="T94" fmla="*/ 20949 w 589"/>
                <a:gd name="T95" fmla="*/ 58404 h 546"/>
                <a:gd name="T96" fmla="*/ 196488 w 589"/>
                <a:gd name="T97" fmla="*/ 153941 h 546"/>
                <a:gd name="T98" fmla="*/ 196488 w 589"/>
                <a:gd name="T99" fmla="*/ 153941 h 546"/>
                <a:gd name="T100" fmla="*/ 15892 w 589"/>
                <a:gd name="T101" fmla="*/ 153941 h 546"/>
                <a:gd name="T102" fmla="*/ 5057 w 589"/>
                <a:gd name="T103" fmla="*/ 164757 h 546"/>
                <a:gd name="T104" fmla="*/ 15892 w 589"/>
                <a:gd name="T105" fmla="*/ 170165 h 546"/>
                <a:gd name="T106" fmla="*/ 196488 w 589"/>
                <a:gd name="T107" fmla="*/ 170165 h 546"/>
                <a:gd name="T108" fmla="*/ 207324 w 589"/>
                <a:gd name="T109" fmla="*/ 164757 h 546"/>
                <a:gd name="T110" fmla="*/ 196488 w 589"/>
                <a:gd name="T111" fmla="*/ 153941 h 54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589" h="546">
                  <a:moveTo>
                    <a:pt x="103" y="309"/>
                  </a:moveTo>
                  <a:lnTo>
                    <a:pt x="103" y="309"/>
                  </a:lnTo>
                  <a:cubicBezTo>
                    <a:pt x="117" y="221"/>
                    <a:pt x="206" y="162"/>
                    <a:pt x="294" y="162"/>
                  </a:cubicBezTo>
                  <a:cubicBezTo>
                    <a:pt x="383" y="162"/>
                    <a:pt x="471" y="221"/>
                    <a:pt x="485" y="309"/>
                  </a:cubicBezTo>
                  <a:cubicBezTo>
                    <a:pt x="530" y="309"/>
                    <a:pt x="530" y="309"/>
                    <a:pt x="530" y="309"/>
                  </a:cubicBezTo>
                  <a:cubicBezTo>
                    <a:pt x="515" y="207"/>
                    <a:pt x="412" y="118"/>
                    <a:pt x="294" y="118"/>
                  </a:cubicBezTo>
                  <a:cubicBezTo>
                    <a:pt x="176" y="118"/>
                    <a:pt x="73" y="207"/>
                    <a:pt x="58" y="309"/>
                  </a:cubicBezTo>
                  <a:lnTo>
                    <a:pt x="103" y="309"/>
                  </a:lnTo>
                  <a:close/>
                  <a:moveTo>
                    <a:pt x="530" y="162"/>
                  </a:moveTo>
                  <a:lnTo>
                    <a:pt x="530" y="162"/>
                  </a:lnTo>
                  <a:cubicBezTo>
                    <a:pt x="559" y="133"/>
                    <a:pt x="559" y="133"/>
                    <a:pt x="559" y="133"/>
                  </a:cubicBezTo>
                  <a:cubicBezTo>
                    <a:pt x="559" y="133"/>
                    <a:pt x="559" y="118"/>
                    <a:pt x="559" y="104"/>
                  </a:cubicBezTo>
                  <a:cubicBezTo>
                    <a:pt x="544" y="104"/>
                    <a:pt x="544" y="104"/>
                    <a:pt x="530" y="104"/>
                  </a:cubicBezTo>
                  <a:cubicBezTo>
                    <a:pt x="500" y="133"/>
                    <a:pt x="500" y="133"/>
                    <a:pt x="500" y="133"/>
                  </a:cubicBezTo>
                  <a:cubicBezTo>
                    <a:pt x="500" y="148"/>
                    <a:pt x="500" y="162"/>
                    <a:pt x="500" y="162"/>
                  </a:cubicBezTo>
                  <a:cubicBezTo>
                    <a:pt x="515" y="177"/>
                    <a:pt x="515" y="177"/>
                    <a:pt x="530" y="162"/>
                  </a:cubicBezTo>
                  <a:close/>
                  <a:moveTo>
                    <a:pt x="294" y="74"/>
                  </a:moveTo>
                  <a:lnTo>
                    <a:pt x="294" y="74"/>
                  </a:lnTo>
                  <a:cubicBezTo>
                    <a:pt x="309" y="74"/>
                    <a:pt x="309" y="74"/>
                    <a:pt x="309" y="59"/>
                  </a:cubicBezTo>
                  <a:cubicBezTo>
                    <a:pt x="309" y="15"/>
                    <a:pt x="309" y="15"/>
                    <a:pt x="309" y="15"/>
                  </a:cubicBezTo>
                  <a:cubicBezTo>
                    <a:pt x="309" y="15"/>
                    <a:pt x="309" y="0"/>
                    <a:pt x="294" y="0"/>
                  </a:cubicBezTo>
                  <a:cubicBezTo>
                    <a:pt x="279" y="0"/>
                    <a:pt x="279" y="15"/>
                    <a:pt x="279" y="15"/>
                  </a:cubicBezTo>
                  <a:cubicBezTo>
                    <a:pt x="279" y="59"/>
                    <a:pt x="279" y="59"/>
                    <a:pt x="279" y="59"/>
                  </a:cubicBezTo>
                  <a:cubicBezTo>
                    <a:pt x="279" y="74"/>
                    <a:pt x="279" y="74"/>
                    <a:pt x="294" y="74"/>
                  </a:cubicBezTo>
                  <a:close/>
                  <a:moveTo>
                    <a:pt x="485" y="516"/>
                  </a:moveTo>
                  <a:lnTo>
                    <a:pt x="485" y="516"/>
                  </a:lnTo>
                  <a:cubicBezTo>
                    <a:pt x="103" y="516"/>
                    <a:pt x="103" y="516"/>
                    <a:pt x="103" y="516"/>
                  </a:cubicBezTo>
                  <a:cubicBezTo>
                    <a:pt x="88" y="516"/>
                    <a:pt x="73" y="516"/>
                    <a:pt x="73" y="530"/>
                  </a:cubicBezTo>
                  <a:cubicBezTo>
                    <a:pt x="73" y="545"/>
                    <a:pt x="88" y="545"/>
                    <a:pt x="103" y="545"/>
                  </a:cubicBezTo>
                  <a:cubicBezTo>
                    <a:pt x="485" y="545"/>
                    <a:pt x="485" y="545"/>
                    <a:pt x="485" y="545"/>
                  </a:cubicBezTo>
                  <a:cubicBezTo>
                    <a:pt x="500" y="545"/>
                    <a:pt x="515" y="545"/>
                    <a:pt x="515" y="530"/>
                  </a:cubicBezTo>
                  <a:cubicBezTo>
                    <a:pt x="515" y="516"/>
                    <a:pt x="500" y="516"/>
                    <a:pt x="485" y="516"/>
                  </a:cubicBezTo>
                  <a:close/>
                  <a:moveTo>
                    <a:pt x="574" y="354"/>
                  </a:moveTo>
                  <a:lnTo>
                    <a:pt x="574" y="354"/>
                  </a:lnTo>
                  <a:cubicBezTo>
                    <a:pt x="14" y="354"/>
                    <a:pt x="14" y="354"/>
                    <a:pt x="14" y="354"/>
                  </a:cubicBezTo>
                  <a:lnTo>
                    <a:pt x="0" y="368"/>
                  </a:lnTo>
                  <a:cubicBezTo>
                    <a:pt x="0" y="383"/>
                    <a:pt x="14" y="398"/>
                    <a:pt x="14" y="398"/>
                  </a:cubicBezTo>
                  <a:cubicBezTo>
                    <a:pt x="574" y="398"/>
                    <a:pt x="574" y="398"/>
                    <a:pt x="574" y="398"/>
                  </a:cubicBezTo>
                  <a:cubicBezTo>
                    <a:pt x="574" y="398"/>
                    <a:pt x="588" y="383"/>
                    <a:pt x="588" y="368"/>
                  </a:cubicBezTo>
                  <a:lnTo>
                    <a:pt x="574" y="354"/>
                  </a:lnTo>
                  <a:close/>
                  <a:moveTo>
                    <a:pt x="58" y="162"/>
                  </a:moveTo>
                  <a:lnTo>
                    <a:pt x="58" y="162"/>
                  </a:lnTo>
                  <a:cubicBezTo>
                    <a:pt x="73" y="177"/>
                    <a:pt x="73" y="177"/>
                    <a:pt x="88" y="162"/>
                  </a:cubicBezTo>
                  <a:cubicBezTo>
                    <a:pt x="88" y="162"/>
                    <a:pt x="88" y="148"/>
                    <a:pt x="88" y="133"/>
                  </a:cubicBezTo>
                  <a:cubicBezTo>
                    <a:pt x="58" y="104"/>
                    <a:pt x="58" y="104"/>
                    <a:pt x="58" y="104"/>
                  </a:cubicBezTo>
                  <a:cubicBezTo>
                    <a:pt x="44" y="104"/>
                    <a:pt x="44" y="104"/>
                    <a:pt x="29" y="104"/>
                  </a:cubicBezTo>
                  <a:cubicBezTo>
                    <a:pt x="29" y="118"/>
                    <a:pt x="29" y="133"/>
                    <a:pt x="29" y="133"/>
                  </a:cubicBezTo>
                  <a:lnTo>
                    <a:pt x="58" y="162"/>
                  </a:lnTo>
                  <a:close/>
                  <a:moveTo>
                    <a:pt x="544" y="427"/>
                  </a:moveTo>
                  <a:lnTo>
                    <a:pt x="544" y="427"/>
                  </a:lnTo>
                  <a:cubicBezTo>
                    <a:pt x="44" y="427"/>
                    <a:pt x="44" y="427"/>
                    <a:pt x="44" y="427"/>
                  </a:cubicBezTo>
                  <a:cubicBezTo>
                    <a:pt x="29" y="427"/>
                    <a:pt x="14" y="442"/>
                    <a:pt x="14" y="457"/>
                  </a:cubicBezTo>
                  <a:cubicBezTo>
                    <a:pt x="14" y="457"/>
                    <a:pt x="29" y="472"/>
                    <a:pt x="44" y="472"/>
                  </a:cubicBezTo>
                  <a:cubicBezTo>
                    <a:pt x="544" y="472"/>
                    <a:pt x="544" y="472"/>
                    <a:pt x="544" y="472"/>
                  </a:cubicBezTo>
                  <a:cubicBezTo>
                    <a:pt x="559" y="472"/>
                    <a:pt x="574" y="457"/>
                    <a:pt x="574" y="457"/>
                  </a:cubicBezTo>
                  <a:cubicBezTo>
                    <a:pt x="574" y="442"/>
                    <a:pt x="559" y="427"/>
                    <a:pt x="544" y="4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81" name="Freeform 74">
              <a:extLst>
                <a:ext uri="{FF2B5EF4-FFF2-40B4-BE49-F238E27FC236}">
                  <a16:creationId xmlns:a16="http://schemas.microsoft.com/office/drawing/2014/main" id="{624CCB04-8C35-44D8-AD59-E9C1729D974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744196" y="3062167"/>
              <a:ext cx="388279" cy="301285"/>
            </a:xfrm>
            <a:custGeom>
              <a:avLst/>
              <a:gdLst/>
              <a:ahLst/>
              <a:cxnLst>
                <a:cxn ang="0">
                  <a:pos x="66" y="17"/>
                </a:cxn>
                <a:cxn ang="0">
                  <a:pos x="47" y="30"/>
                </a:cxn>
                <a:cxn ang="0">
                  <a:pos x="37" y="36"/>
                </a:cxn>
                <a:cxn ang="0">
                  <a:pos x="36" y="36"/>
                </a:cxn>
                <a:cxn ang="0">
                  <a:pos x="36" y="36"/>
                </a:cxn>
                <a:cxn ang="0">
                  <a:pos x="26" y="30"/>
                </a:cxn>
                <a:cxn ang="0">
                  <a:pos x="7" y="17"/>
                </a:cxn>
                <a:cxn ang="0">
                  <a:pos x="0" y="7"/>
                </a:cxn>
                <a:cxn ang="0">
                  <a:pos x="7" y="0"/>
                </a:cxn>
                <a:cxn ang="0">
                  <a:pos x="66" y="0"/>
                </a:cxn>
                <a:cxn ang="0">
                  <a:pos x="72" y="6"/>
                </a:cxn>
                <a:cxn ang="0">
                  <a:pos x="66" y="17"/>
                </a:cxn>
                <a:cxn ang="0">
                  <a:pos x="72" y="50"/>
                </a:cxn>
                <a:cxn ang="0">
                  <a:pos x="66" y="56"/>
                </a:cxn>
                <a:cxn ang="0">
                  <a:pos x="7" y="56"/>
                </a:cxn>
                <a:cxn ang="0">
                  <a:pos x="0" y="50"/>
                </a:cxn>
                <a:cxn ang="0">
                  <a:pos x="0" y="18"/>
                </a:cxn>
                <a:cxn ang="0">
                  <a:pos x="5" y="21"/>
                </a:cxn>
                <a:cxn ang="0">
                  <a:pos x="24" y="35"/>
                </a:cxn>
                <a:cxn ang="0">
                  <a:pos x="36" y="41"/>
                </a:cxn>
                <a:cxn ang="0">
                  <a:pos x="36" y="41"/>
                </a:cxn>
                <a:cxn ang="0">
                  <a:pos x="37" y="41"/>
                </a:cxn>
                <a:cxn ang="0">
                  <a:pos x="48" y="35"/>
                </a:cxn>
                <a:cxn ang="0">
                  <a:pos x="68" y="21"/>
                </a:cxn>
                <a:cxn ang="0">
                  <a:pos x="72" y="18"/>
                </a:cxn>
                <a:cxn ang="0">
                  <a:pos x="72" y="50"/>
                </a:cxn>
              </a:cxnLst>
              <a:rect l="0" t="0" r="r" b="b"/>
              <a:pathLst>
                <a:path w="72" h="56">
                  <a:moveTo>
                    <a:pt x="66" y="17"/>
                  </a:moveTo>
                  <a:cubicBezTo>
                    <a:pt x="59" y="21"/>
                    <a:pt x="53" y="26"/>
                    <a:pt x="47" y="30"/>
                  </a:cubicBezTo>
                  <a:cubicBezTo>
                    <a:pt x="44" y="32"/>
                    <a:pt x="40" y="36"/>
                    <a:pt x="37" y="36"/>
                  </a:cubicBezTo>
                  <a:cubicBezTo>
                    <a:pt x="36" y="36"/>
                    <a:pt x="36" y="36"/>
                    <a:pt x="36" y="36"/>
                  </a:cubicBezTo>
                  <a:cubicBezTo>
                    <a:pt x="36" y="36"/>
                    <a:pt x="36" y="36"/>
                    <a:pt x="36" y="36"/>
                  </a:cubicBezTo>
                  <a:cubicBezTo>
                    <a:pt x="33" y="36"/>
                    <a:pt x="29" y="32"/>
                    <a:pt x="26" y="30"/>
                  </a:cubicBezTo>
                  <a:cubicBezTo>
                    <a:pt x="20" y="26"/>
                    <a:pt x="14" y="21"/>
                    <a:pt x="7" y="17"/>
                  </a:cubicBezTo>
                  <a:cubicBezTo>
                    <a:pt x="5" y="15"/>
                    <a:pt x="0" y="11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70" y="0"/>
                    <a:pt x="72" y="2"/>
                    <a:pt x="72" y="6"/>
                  </a:cubicBezTo>
                  <a:cubicBezTo>
                    <a:pt x="72" y="11"/>
                    <a:pt x="69" y="15"/>
                    <a:pt x="66" y="17"/>
                  </a:cubicBezTo>
                  <a:close/>
                  <a:moveTo>
                    <a:pt x="72" y="50"/>
                  </a:moveTo>
                  <a:cubicBezTo>
                    <a:pt x="72" y="53"/>
                    <a:pt x="70" y="56"/>
                    <a:pt x="66" y="56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3" y="56"/>
                    <a:pt x="0" y="53"/>
                    <a:pt x="0" y="5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2" y="19"/>
                    <a:pt x="3" y="20"/>
                    <a:pt x="5" y="21"/>
                  </a:cubicBezTo>
                  <a:cubicBezTo>
                    <a:pt x="11" y="26"/>
                    <a:pt x="18" y="30"/>
                    <a:pt x="24" y="35"/>
                  </a:cubicBezTo>
                  <a:cubicBezTo>
                    <a:pt x="28" y="38"/>
                    <a:pt x="32" y="41"/>
                    <a:pt x="36" y="41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7" y="41"/>
                    <a:pt x="37" y="41"/>
                    <a:pt x="37" y="41"/>
                  </a:cubicBezTo>
                  <a:cubicBezTo>
                    <a:pt x="41" y="41"/>
                    <a:pt x="45" y="38"/>
                    <a:pt x="48" y="35"/>
                  </a:cubicBezTo>
                  <a:cubicBezTo>
                    <a:pt x="55" y="30"/>
                    <a:pt x="62" y="26"/>
                    <a:pt x="68" y="21"/>
                  </a:cubicBezTo>
                  <a:cubicBezTo>
                    <a:pt x="70" y="20"/>
                    <a:pt x="71" y="19"/>
                    <a:pt x="72" y="18"/>
                  </a:cubicBezTo>
                  <a:lnTo>
                    <a:pt x="72" y="5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defTabSz="914217"/>
              <a:endParaRPr lang="en-US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3" name="Freeform 155">
              <a:extLst>
                <a:ext uri="{FF2B5EF4-FFF2-40B4-BE49-F238E27FC236}">
                  <a16:creationId xmlns:a16="http://schemas.microsoft.com/office/drawing/2014/main" id="{25F2F0A7-5733-4265-8DE8-0FE1A3701C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36601" y="4139430"/>
              <a:ext cx="386271" cy="473674"/>
            </a:xfrm>
            <a:custGeom>
              <a:avLst/>
              <a:gdLst>
                <a:gd name="T0" fmla="*/ 159349 w 501"/>
                <a:gd name="T1" fmla="*/ 47329 h 619"/>
                <a:gd name="T2" fmla="*/ 159349 w 501"/>
                <a:gd name="T3" fmla="*/ 47329 h 619"/>
                <a:gd name="T4" fmla="*/ 127551 w 501"/>
                <a:gd name="T5" fmla="*/ 94658 h 619"/>
                <a:gd name="T6" fmla="*/ 106233 w 501"/>
                <a:gd name="T7" fmla="*/ 0 h 619"/>
                <a:gd name="T8" fmla="*/ 47696 w 501"/>
                <a:gd name="T9" fmla="*/ 126570 h 619"/>
                <a:gd name="T10" fmla="*/ 26377 w 501"/>
                <a:gd name="T11" fmla="*/ 73504 h 619"/>
                <a:gd name="T12" fmla="*/ 0 w 501"/>
                <a:gd name="T13" fmla="*/ 131589 h 619"/>
                <a:gd name="T14" fmla="*/ 90334 w 501"/>
                <a:gd name="T15" fmla="*/ 221586 h 619"/>
                <a:gd name="T16" fmla="*/ 180668 w 501"/>
                <a:gd name="T17" fmla="*/ 131589 h 619"/>
                <a:gd name="T18" fmla="*/ 159349 w 501"/>
                <a:gd name="T19" fmla="*/ 47329 h 619"/>
                <a:gd name="T20" fmla="*/ 95754 w 501"/>
                <a:gd name="T21" fmla="*/ 210830 h 619"/>
                <a:gd name="T22" fmla="*/ 95754 w 501"/>
                <a:gd name="T23" fmla="*/ 210830 h 619"/>
                <a:gd name="T24" fmla="*/ 10479 w 501"/>
                <a:gd name="T25" fmla="*/ 126570 h 619"/>
                <a:gd name="T26" fmla="*/ 21319 w 501"/>
                <a:gd name="T27" fmla="*/ 105415 h 619"/>
                <a:gd name="T28" fmla="*/ 63956 w 501"/>
                <a:gd name="T29" fmla="*/ 142346 h 619"/>
                <a:gd name="T30" fmla="*/ 90334 w 501"/>
                <a:gd name="T31" fmla="*/ 20796 h 619"/>
                <a:gd name="T32" fmla="*/ 138030 w 501"/>
                <a:gd name="T33" fmla="*/ 115813 h 619"/>
                <a:gd name="T34" fmla="*/ 148870 w 501"/>
                <a:gd name="T35" fmla="*/ 73504 h 619"/>
                <a:gd name="T36" fmla="*/ 170189 w 501"/>
                <a:gd name="T37" fmla="*/ 131589 h 619"/>
                <a:gd name="T38" fmla="*/ 95754 w 501"/>
                <a:gd name="T39" fmla="*/ 210830 h 61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501" h="619">
                  <a:moveTo>
                    <a:pt x="441" y="132"/>
                  </a:moveTo>
                  <a:lnTo>
                    <a:pt x="441" y="132"/>
                  </a:lnTo>
                  <a:cubicBezTo>
                    <a:pt x="353" y="162"/>
                    <a:pt x="339" y="220"/>
                    <a:pt x="353" y="264"/>
                  </a:cubicBezTo>
                  <a:cubicBezTo>
                    <a:pt x="280" y="191"/>
                    <a:pt x="294" y="117"/>
                    <a:pt x="294" y="0"/>
                  </a:cubicBezTo>
                  <a:cubicBezTo>
                    <a:pt x="88" y="73"/>
                    <a:pt x="132" y="279"/>
                    <a:pt x="132" y="353"/>
                  </a:cubicBezTo>
                  <a:cubicBezTo>
                    <a:pt x="88" y="309"/>
                    <a:pt x="73" y="205"/>
                    <a:pt x="73" y="205"/>
                  </a:cubicBezTo>
                  <a:cubicBezTo>
                    <a:pt x="14" y="235"/>
                    <a:pt x="0" y="309"/>
                    <a:pt x="0" y="367"/>
                  </a:cubicBezTo>
                  <a:cubicBezTo>
                    <a:pt x="0" y="515"/>
                    <a:pt x="103" y="618"/>
                    <a:pt x="250" y="618"/>
                  </a:cubicBezTo>
                  <a:cubicBezTo>
                    <a:pt x="397" y="618"/>
                    <a:pt x="500" y="515"/>
                    <a:pt x="500" y="367"/>
                  </a:cubicBezTo>
                  <a:cubicBezTo>
                    <a:pt x="500" y="279"/>
                    <a:pt x="441" y="250"/>
                    <a:pt x="441" y="132"/>
                  </a:cubicBezTo>
                  <a:close/>
                  <a:moveTo>
                    <a:pt x="265" y="588"/>
                  </a:moveTo>
                  <a:lnTo>
                    <a:pt x="265" y="588"/>
                  </a:lnTo>
                  <a:cubicBezTo>
                    <a:pt x="132" y="588"/>
                    <a:pt x="29" y="485"/>
                    <a:pt x="29" y="353"/>
                  </a:cubicBezTo>
                  <a:cubicBezTo>
                    <a:pt x="29" y="338"/>
                    <a:pt x="29" y="309"/>
                    <a:pt x="59" y="294"/>
                  </a:cubicBezTo>
                  <a:cubicBezTo>
                    <a:pt x="59" y="309"/>
                    <a:pt x="88" y="412"/>
                    <a:pt x="177" y="397"/>
                  </a:cubicBezTo>
                  <a:cubicBezTo>
                    <a:pt x="177" y="323"/>
                    <a:pt x="147" y="117"/>
                    <a:pt x="250" y="58"/>
                  </a:cubicBezTo>
                  <a:cubicBezTo>
                    <a:pt x="250" y="162"/>
                    <a:pt x="265" y="309"/>
                    <a:pt x="382" y="323"/>
                  </a:cubicBezTo>
                  <a:cubicBezTo>
                    <a:pt x="382" y="279"/>
                    <a:pt x="382" y="220"/>
                    <a:pt x="412" y="205"/>
                  </a:cubicBezTo>
                  <a:cubicBezTo>
                    <a:pt x="412" y="264"/>
                    <a:pt x="471" y="309"/>
                    <a:pt x="471" y="367"/>
                  </a:cubicBezTo>
                  <a:cubicBezTo>
                    <a:pt x="471" y="485"/>
                    <a:pt x="353" y="588"/>
                    <a:pt x="265" y="58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63991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/>
          <p:cNvSpPr/>
          <p:nvPr/>
        </p:nvSpPr>
        <p:spPr>
          <a:xfrm>
            <a:off x="4184903" y="2664535"/>
            <a:ext cx="309493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914217">
              <a:defRPr/>
            </a:pPr>
            <a:r>
              <a:rPr lang="en-IN" b="1" dirty="0">
                <a:solidFill>
                  <a:srgbClr val="FF0000"/>
                </a:solidFill>
              </a:rPr>
              <a:t>Create backdoors </a:t>
            </a:r>
            <a:r>
              <a:rPr lang="en-IN" dirty="0">
                <a:solidFill>
                  <a:prstClr val="black"/>
                </a:solidFill>
              </a:rPr>
              <a:t>to gain remote access</a:t>
            </a:r>
          </a:p>
        </p:txBody>
      </p:sp>
      <p:sp>
        <p:nvSpPr>
          <p:cNvPr id="33" name="Rectangle 32"/>
          <p:cNvSpPr/>
          <p:nvPr/>
        </p:nvSpPr>
        <p:spPr>
          <a:xfrm>
            <a:off x="681990" y="2664535"/>
            <a:ext cx="2870770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fontAlgn="base">
              <a:spcBef>
                <a:spcPts val="600"/>
              </a:spcBef>
              <a:spcAft>
                <a:spcPct val="0"/>
              </a:spcAft>
              <a:defRPr/>
            </a:pPr>
            <a:r>
              <a:rPr lang="en-US" dirty="0">
                <a:solidFill>
                  <a:prstClr val="black"/>
                </a:solidFill>
              </a:rPr>
              <a:t>Record screenshots, audio, and video of victim’s PC</a:t>
            </a:r>
          </a:p>
        </p:txBody>
      </p:sp>
      <p:sp>
        <p:nvSpPr>
          <p:cNvPr id="35" name="Shape 2588"/>
          <p:cNvSpPr/>
          <p:nvPr/>
        </p:nvSpPr>
        <p:spPr>
          <a:xfrm>
            <a:off x="210429" y="2860728"/>
            <a:ext cx="279328" cy="2539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82" y="12420"/>
                </a:moveTo>
                <a:cubicBezTo>
                  <a:pt x="16368" y="12420"/>
                  <a:pt x="15709" y="11694"/>
                  <a:pt x="15709" y="10800"/>
                </a:cubicBezTo>
                <a:cubicBezTo>
                  <a:pt x="15709" y="9906"/>
                  <a:pt x="16368" y="9180"/>
                  <a:pt x="17182" y="9180"/>
                </a:cubicBezTo>
                <a:cubicBezTo>
                  <a:pt x="17995" y="9180"/>
                  <a:pt x="18655" y="9906"/>
                  <a:pt x="18655" y="10800"/>
                </a:cubicBezTo>
                <a:cubicBezTo>
                  <a:pt x="18655" y="11694"/>
                  <a:pt x="17995" y="12420"/>
                  <a:pt x="17182" y="12420"/>
                </a:cubicBezTo>
                <a:moveTo>
                  <a:pt x="21109" y="10260"/>
                </a:moveTo>
                <a:lnTo>
                  <a:pt x="19587" y="10260"/>
                </a:lnTo>
                <a:cubicBezTo>
                  <a:pt x="19360" y="9028"/>
                  <a:pt x="18369" y="8100"/>
                  <a:pt x="17182" y="8100"/>
                </a:cubicBezTo>
                <a:cubicBezTo>
                  <a:pt x="15994" y="8100"/>
                  <a:pt x="15004" y="9028"/>
                  <a:pt x="14777" y="10260"/>
                </a:cubicBezTo>
                <a:lnTo>
                  <a:pt x="491" y="10260"/>
                </a:lnTo>
                <a:cubicBezTo>
                  <a:pt x="220" y="10260"/>
                  <a:pt x="0" y="10502"/>
                  <a:pt x="0" y="10800"/>
                </a:cubicBezTo>
                <a:cubicBezTo>
                  <a:pt x="0" y="11098"/>
                  <a:pt x="220" y="11340"/>
                  <a:pt x="491" y="11340"/>
                </a:cubicBezTo>
                <a:lnTo>
                  <a:pt x="14777" y="11340"/>
                </a:lnTo>
                <a:cubicBezTo>
                  <a:pt x="15004" y="12572"/>
                  <a:pt x="15994" y="13500"/>
                  <a:pt x="17182" y="13500"/>
                </a:cubicBezTo>
                <a:cubicBezTo>
                  <a:pt x="18369" y="13500"/>
                  <a:pt x="19360" y="12572"/>
                  <a:pt x="19587" y="11340"/>
                </a:cubicBezTo>
                <a:lnTo>
                  <a:pt x="21109" y="11340"/>
                </a:lnTo>
                <a:cubicBezTo>
                  <a:pt x="21380" y="11340"/>
                  <a:pt x="21600" y="11098"/>
                  <a:pt x="21600" y="10800"/>
                </a:cubicBezTo>
                <a:cubicBezTo>
                  <a:pt x="21600" y="10502"/>
                  <a:pt x="21380" y="10260"/>
                  <a:pt x="21109" y="10260"/>
                </a:cubicBezTo>
                <a:moveTo>
                  <a:pt x="5400" y="1080"/>
                </a:moveTo>
                <a:cubicBezTo>
                  <a:pt x="6214" y="1080"/>
                  <a:pt x="6873" y="1806"/>
                  <a:pt x="6873" y="2700"/>
                </a:cubicBezTo>
                <a:cubicBezTo>
                  <a:pt x="6873" y="3595"/>
                  <a:pt x="6214" y="4320"/>
                  <a:pt x="5400" y="4320"/>
                </a:cubicBezTo>
                <a:cubicBezTo>
                  <a:pt x="4586" y="4320"/>
                  <a:pt x="3927" y="3595"/>
                  <a:pt x="3927" y="2700"/>
                </a:cubicBezTo>
                <a:cubicBezTo>
                  <a:pt x="3927" y="1806"/>
                  <a:pt x="4586" y="1080"/>
                  <a:pt x="5400" y="1080"/>
                </a:cubicBezTo>
                <a:moveTo>
                  <a:pt x="491" y="3240"/>
                </a:moveTo>
                <a:lnTo>
                  <a:pt x="2995" y="3240"/>
                </a:lnTo>
                <a:cubicBezTo>
                  <a:pt x="3222" y="4472"/>
                  <a:pt x="4213" y="5400"/>
                  <a:pt x="5400" y="5400"/>
                </a:cubicBezTo>
                <a:cubicBezTo>
                  <a:pt x="6587" y="5400"/>
                  <a:pt x="7578" y="4472"/>
                  <a:pt x="7805" y="3240"/>
                </a:cubicBezTo>
                <a:lnTo>
                  <a:pt x="21109" y="3240"/>
                </a:lnTo>
                <a:cubicBezTo>
                  <a:pt x="21380" y="3240"/>
                  <a:pt x="21600" y="2999"/>
                  <a:pt x="21600" y="2700"/>
                </a:cubicBezTo>
                <a:cubicBezTo>
                  <a:pt x="21600" y="2402"/>
                  <a:pt x="21380" y="2160"/>
                  <a:pt x="21109" y="2160"/>
                </a:cubicBezTo>
                <a:lnTo>
                  <a:pt x="7805" y="2160"/>
                </a:lnTo>
                <a:cubicBezTo>
                  <a:pt x="7578" y="928"/>
                  <a:pt x="6587" y="0"/>
                  <a:pt x="5400" y="0"/>
                </a:cubicBezTo>
                <a:cubicBezTo>
                  <a:pt x="4213" y="0"/>
                  <a:pt x="3222" y="928"/>
                  <a:pt x="2995" y="2160"/>
                </a:cubicBezTo>
                <a:lnTo>
                  <a:pt x="491" y="2160"/>
                </a:lnTo>
                <a:cubicBezTo>
                  <a:pt x="220" y="2160"/>
                  <a:pt x="0" y="2402"/>
                  <a:pt x="0" y="2700"/>
                </a:cubicBezTo>
                <a:cubicBezTo>
                  <a:pt x="0" y="2999"/>
                  <a:pt x="220" y="3240"/>
                  <a:pt x="491" y="3240"/>
                </a:cubicBezTo>
                <a:moveTo>
                  <a:pt x="9327" y="20519"/>
                </a:moveTo>
                <a:cubicBezTo>
                  <a:pt x="8514" y="20519"/>
                  <a:pt x="7855" y="19794"/>
                  <a:pt x="7855" y="18899"/>
                </a:cubicBezTo>
                <a:cubicBezTo>
                  <a:pt x="7855" y="18005"/>
                  <a:pt x="8514" y="17279"/>
                  <a:pt x="9327" y="17279"/>
                </a:cubicBezTo>
                <a:cubicBezTo>
                  <a:pt x="10141" y="17279"/>
                  <a:pt x="10800" y="18005"/>
                  <a:pt x="10800" y="18899"/>
                </a:cubicBezTo>
                <a:cubicBezTo>
                  <a:pt x="10800" y="19794"/>
                  <a:pt x="10141" y="20519"/>
                  <a:pt x="9327" y="20519"/>
                </a:cubicBezTo>
                <a:moveTo>
                  <a:pt x="21109" y="18359"/>
                </a:moveTo>
                <a:lnTo>
                  <a:pt x="11732" y="18359"/>
                </a:lnTo>
                <a:cubicBezTo>
                  <a:pt x="11505" y="17127"/>
                  <a:pt x="10515" y="16199"/>
                  <a:pt x="9327" y="16199"/>
                </a:cubicBezTo>
                <a:cubicBezTo>
                  <a:pt x="8140" y="16199"/>
                  <a:pt x="7150" y="17127"/>
                  <a:pt x="6922" y="18359"/>
                </a:cubicBezTo>
                <a:lnTo>
                  <a:pt x="491" y="18359"/>
                </a:lnTo>
                <a:cubicBezTo>
                  <a:pt x="220" y="18359"/>
                  <a:pt x="0" y="18601"/>
                  <a:pt x="0" y="18899"/>
                </a:cubicBezTo>
                <a:cubicBezTo>
                  <a:pt x="0" y="19198"/>
                  <a:pt x="220" y="19439"/>
                  <a:pt x="491" y="19439"/>
                </a:cubicBezTo>
                <a:lnTo>
                  <a:pt x="6922" y="19439"/>
                </a:lnTo>
                <a:cubicBezTo>
                  <a:pt x="7150" y="20672"/>
                  <a:pt x="8140" y="21600"/>
                  <a:pt x="9327" y="21600"/>
                </a:cubicBezTo>
                <a:cubicBezTo>
                  <a:pt x="10515" y="21600"/>
                  <a:pt x="11505" y="20672"/>
                  <a:pt x="11732" y="19439"/>
                </a:cubicBezTo>
                <a:lnTo>
                  <a:pt x="21109" y="19439"/>
                </a:lnTo>
                <a:cubicBezTo>
                  <a:pt x="21380" y="19439"/>
                  <a:pt x="21600" y="19198"/>
                  <a:pt x="21600" y="18899"/>
                </a:cubicBezTo>
                <a:cubicBezTo>
                  <a:pt x="21600" y="18601"/>
                  <a:pt x="21380" y="18359"/>
                  <a:pt x="21109" y="18359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 dirty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Calibri" charset="0"/>
              <a:ea typeface="Calibri" charset="0"/>
              <a:cs typeface="Calibri" charset="0"/>
              <a:sym typeface="Gill Sans"/>
            </a:endParaRPr>
          </a:p>
        </p:txBody>
      </p:sp>
      <p:sp>
        <p:nvSpPr>
          <p:cNvPr id="43" name="Shape 2783"/>
          <p:cNvSpPr/>
          <p:nvPr/>
        </p:nvSpPr>
        <p:spPr>
          <a:xfrm>
            <a:off x="3769412" y="2867195"/>
            <a:ext cx="279065" cy="2410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15855"/>
                </a:moveTo>
                <a:lnTo>
                  <a:pt x="1633" y="10800"/>
                </a:lnTo>
                <a:lnTo>
                  <a:pt x="4615" y="9156"/>
                </a:lnTo>
                <a:lnTo>
                  <a:pt x="10589" y="12450"/>
                </a:lnTo>
                <a:lnTo>
                  <a:pt x="10591" y="12446"/>
                </a:lnTo>
                <a:cubicBezTo>
                  <a:pt x="10654" y="12482"/>
                  <a:pt x="10724" y="12505"/>
                  <a:pt x="10800" y="12505"/>
                </a:cubicBezTo>
                <a:cubicBezTo>
                  <a:pt x="10876" y="12505"/>
                  <a:pt x="10946" y="12482"/>
                  <a:pt x="11009" y="12446"/>
                </a:cubicBezTo>
                <a:lnTo>
                  <a:pt x="11011" y="12450"/>
                </a:lnTo>
                <a:lnTo>
                  <a:pt x="16985" y="9156"/>
                </a:lnTo>
                <a:lnTo>
                  <a:pt x="19967" y="10800"/>
                </a:lnTo>
                <a:cubicBezTo>
                  <a:pt x="19967" y="10800"/>
                  <a:pt x="10800" y="15855"/>
                  <a:pt x="10800" y="15855"/>
                </a:cubicBezTo>
                <a:close/>
                <a:moveTo>
                  <a:pt x="19967" y="15347"/>
                </a:moveTo>
                <a:lnTo>
                  <a:pt x="10800" y="20402"/>
                </a:lnTo>
                <a:lnTo>
                  <a:pt x="1633" y="15347"/>
                </a:lnTo>
                <a:lnTo>
                  <a:pt x="4615" y="13703"/>
                </a:lnTo>
                <a:lnTo>
                  <a:pt x="10589" y="16997"/>
                </a:lnTo>
                <a:lnTo>
                  <a:pt x="10591" y="16994"/>
                </a:lnTo>
                <a:cubicBezTo>
                  <a:pt x="10654" y="17029"/>
                  <a:pt x="10724" y="17053"/>
                  <a:pt x="10800" y="17053"/>
                </a:cubicBezTo>
                <a:cubicBezTo>
                  <a:pt x="10876" y="17053"/>
                  <a:pt x="10946" y="17029"/>
                  <a:pt x="11009" y="16994"/>
                </a:cubicBezTo>
                <a:lnTo>
                  <a:pt x="11011" y="16997"/>
                </a:lnTo>
                <a:lnTo>
                  <a:pt x="16985" y="13703"/>
                </a:lnTo>
                <a:cubicBezTo>
                  <a:pt x="16985" y="13703"/>
                  <a:pt x="19967" y="15347"/>
                  <a:pt x="19967" y="15347"/>
                </a:cubicBezTo>
                <a:close/>
                <a:moveTo>
                  <a:pt x="1633" y="6253"/>
                </a:moveTo>
                <a:lnTo>
                  <a:pt x="10800" y="1198"/>
                </a:lnTo>
                <a:lnTo>
                  <a:pt x="19967" y="6253"/>
                </a:lnTo>
                <a:lnTo>
                  <a:pt x="10800" y="11307"/>
                </a:lnTo>
                <a:cubicBezTo>
                  <a:pt x="10800" y="11307"/>
                  <a:pt x="1633" y="6253"/>
                  <a:pt x="1633" y="6253"/>
                </a:cubicBezTo>
                <a:close/>
                <a:moveTo>
                  <a:pt x="21600" y="10800"/>
                </a:moveTo>
                <a:cubicBezTo>
                  <a:pt x="21600" y="10574"/>
                  <a:pt x="21484" y="10383"/>
                  <a:pt x="21319" y="10290"/>
                </a:cubicBezTo>
                <a:lnTo>
                  <a:pt x="21320" y="10287"/>
                </a:lnTo>
                <a:lnTo>
                  <a:pt x="18127" y="8526"/>
                </a:lnTo>
                <a:lnTo>
                  <a:pt x="21320" y="6766"/>
                </a:lnTo>
                <a:lnTo>
                  <a:pt x="21319" y="6762"/>
                </a:lnTo>
                <a:cubicBezTo>
                  <a:pt x="21484" y="6671"/>
                  <a:pt x="21600" y="6479"/>
                  <a:pt x="21600" y="6253"/>
                </a:cubicBezTo>
                <a:cubicBezTo>
                  <a:pt x="21600" y="6027"/>
                  <a:pt x="21484" y="5835"/>
                  <a:pt x="21319" y="5743"/>
                </a:cubicBezTo>
                <a:lnTo>
                  <a:pt x="21320" y="5740"/>
                </a:lnTo>
                <a:lnTo>
                  <a:pt x="11011" y="56"/>
                </a:lnTo>
                <a:lnTo>
                  <a:pt x="11009" y="59"/>
                </a:lnTo>
                <a:cubicBezTo>
                  <a:pt x="10946" y="23"/>
                  <a:pt x="10876" y="0"/>
                  <a:pt x="10800" y="0"/>
                </a:cubicBezTo>
                <a:cubicBezTo>
                  <a:pt x="10724" y="0"/>
                  <a:pt x="10654" y="23"/>
                  <a:pt x="10591" y="59"/>
                </a:cubicBezTo>
                <a:lnTo>
                  <a:pt x="10589" y="56"/>
                </a:lnTo>
                <a:lnTo>
                  <a:pt x="280" y="5740"/>
                </a:lnTo>
                <a:lnTo>
                  <a:pt x="281" y="5743"/>
                </a:lnTo>
                <a:cubicBezTo>
                  <a:pt x="116" y="5835"/>
                  <a:pt x="0" y="6027"/>
                  <a:pt x="0" y="6253"/>
                </a:cubicBezTo>
                <a:cubicBezTo>
                  <a:pt x="0" y="6479"/>
                  <a:pt x="116" y="6671"/>
                  <a:pt x="281" y="6762"/>
                </a:cubicBezTo>
                <a:lnTo>
                  <a:pt x="280" y="6766"/>
                </a:lnTo>
                <a:lnTo>
                  <a:pt x="3473" y="8526"/>
                </a:lnTo>
                <a:lnTo>
                  <a:pt x="280" y="10287"/>
                </a:lnTo>
                <a:lnTo>
                  <a:pt x="281" y="10290"/>
                </a:lnTo>
                <a:cubicBezTo>
                  <a:pt x="116" y="10383"/>
                  <a:pt x="0" y="10574"/>
                  <a:pt x="0" y="10800"/>
                </a:cubicBezTo>
                <a:cubicBezTo>
                  <a:pt x="0" y="11026"/>
                  <a:pt x="116" y="11218"/>
                  <a:pt x="281" y="11310"/>
                </a:cubicBezTo>
                <a:lnTo>
                  <a:pt x="280" y="11313"/>
                </a:lnTo>
                <a:lnTo>
                  <a:pt x="3473" y="13074"/>
                </a:lnTo>
                <a:lnTo>
                  <a:pt x="280" y="14834"/>
                </a:lnTo>
                <a:lnTo>
                  <a:pt x="281" y="14838"/>
                </a:lnTo>
                <a:cubicBezTo>
                  <a:pt x="116" y="14930"/>
                  <a:pt x="0" y="15121"/>
                  <a:pt x="0" y="15347"/>
                </a:cubicBezTo>
                <a:cubicBezTo>
                  <a:pt x="0" y="15574"/>
                  <a:pt x="116" y="15765"/>
                  <a:pt x="281" y="15857"/>
                </a:cubicBezTo>
                <a:lnTo>
                  <a:pt x="280" y="15860"/>
                </a:lnTo>
                <a:lnTo>
                  <a:pt x="10589" y="21544"/>
                </a:lnTo>
                <a:lnTo>
                  <a:pt x="10591" y="21541"/>
                </a:lnTo>
                <a:cubicBezTo>
                  <a:pt x="10654" y="21577"/>
                  <a:pt x="10724" y="21600"/>
                  <a:pt x="10800" y="21600"/>
                </a:cubicBezTo>
                <a:cubicBezTo>
                  <a:pt x="10876" y="21600"/>
                  <a:pt x="10946" y="21577"/>
                  <a:pt x="11009" y="21541"/>
                </a:cubicBezTo>
                <a:lnTo>
                  <a:pt x="11011" y="21544"/>
                </a:lnTo>
                <a:lnTo>
                  <a:pt x="21320" y="15860"/>
                </a:lnTo>
                <a:lnTo>
                  <a:pt x="21319" y="15857"/>
                </a:lnTo>
                <a:cubicBezTo>
                  <a:pt x="21484" y="15765"/>
                  <a:pt x="21600" y="15574"/>
                  <a:pt x="21600" y="15347"/>
                </a:cubicBezTo>
                <a:cubicBezTo>
                  <a:pt x="21600" y="15121"/>
                  <a:pt x="21484" y="14930"/>
                  <a:pt x="21319" y="14838"/>
                </a:cubicBezTo>
                <a:lnTo>
                  <a:pt x="21320" y="14834"/>
                </a:lnTo>
                <a:lnTo>
                  <a:pt x="18127" y="13074"/>
                </a:lnTo>
                <a:lnTo>
                  <a:pt x="21320" y="11313"/>
                </a:lnTo>
                <a:lnTo>
                  <a:pt x="21319" y="11310"/>
                </a:lnTo>
                <a:cubicBezTo>
                  <a:pt x="21484" y="11218"/>
                  <a:pt x="21600" y="11026"/>
                  <a:pt x="21600" y="10800"/>
                </a:cubicBezTo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 dirty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Lato Light" charset="0"/>
              <a:ea typeface="Lato Light" charset="0"/>
              <a:cs typeface="Lato Light" charset="0"/>
              <a:sym typeface="Gill Sans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81988" y="1463040"/>
            <a:ext cx="268510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fontAlgn="base">
              <a:spcBef>
                <a:spcPts val="600"/>
              </a:spcBef>
              <a:spcAft>
                <a:spcPct val="0"/>
              </a:spcAft>
              <a:defRPr/>
            </a:pPr>
            <a:r>
              <a:rPr lang="en-IN" b="1" dirty="0">
                <a:solidFill>
                  <a:srgbClr val="FF0000"/>
                </a:solidFill>
              </a:rPr>
              <a:t>Delete</a:t>
            </a:r>
            <a:r>
              <a:rPr lang="en-IN" dirty="0">
                <a:solidFill>
                  <a:prstClr val="black"/>
                </a:solidFill>
              </a:rPr>
              <a:t> or replace critical</a:t>
            </a:r>
            <a:r>
              <a:rPr lang="en-IN" dirty="0">
                <a:solidFill>
                  <a:srgbClr val="00B050"/>
                </a:solidFill>
              </a:rPr>
              <a:t> </a:t>
            </a:r>
            <a:r>
              <a:rPr lang="en-IN" b="1" dirty="0">
                <a:solidFill>
                  <a:srgbClr val="FF0000"/>
                </a:solidFill>
              </a:rPr>
              <a:t>operating system files</a:t>
            </a:r>
          </a:p>
        </p:txBody>
      </p:sp>
      <p:sp>
        <p:nvSpPr>
          <p:cNvPr id="34" name="Shape 2547"/>
          <p:cNvSpPr/>
          <p:nvPr/>
        </p:nvSpPr>
        <p:spPr>
          <a:xfrm>
            <a:off x="210429" y="1646541"/>
            <a:ext cx="279328" cy="2793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073" y="17379"/>
                </a:moveTo>
                <a:lnTo>
                  <a:pt x="15643" y="14949"/>
                </a:lnTo>
                <a:cubicBezTo>
                  <a:pt x="16600" y="13832"/>
                  <a:pt x="17182" y="12386"/>
                  <a:pt x="17182" y="10800"/>
                </a:cubicBezTo>
                <a:cubicBezTo>
                  <a:pt x="17182" y="9214"/>
                  <a:pt x="16600" y="7767"/>
                  <a:pt x="15643" y="6651"/>
                </a:cubicBezTo>
                <a:lnTo>
                  <a:pt x="18073" y="4221"/>
                </a:lnTo>
                <a:cubicBezTo>
                  <a:pt x="19649" y="5963"/>
                  <a:pt x="20618" y="8266"/>
                  <a:pt x="20618" y="10800"/>
                </a:cubicBezTo>
                <a:cubicBezTo>
                  <a:pt x="20618" y="13335"/>
                  <a:pt x="19649" y="15637"/>
                  <a:pt x="18073" y="17379"/>
                </a:cubicBezTo>
                <a:moveTo>
                  <a:pt x="10800" y="20619"/>
                </a:moveTo>
                <a:cubicBezTo>
                  <a:pt x="8265" y="20619"/>
                  <a:pt x="5963" y="19650"/>
                  <a:pt x="4221" y="18073"/>
                </a:cubicBezTo>
                <a:lnTo>
                  <a:pt x="6651" y="15643"/>
                </a:lnTo>
                <a:cubicBezTo>
                  <a:pt x="7767" y="16600"/>
                  <a:pt x="9214" y="17182"/>
                  <a:pt x="10800" y="17182"/>
                </a:cubicBezTo>
                <a:cubicBezTo>
                  <a:pt x="12386" y="17182"/>
                  <a:pt x="13833" y="16600"/>
                  <a:pt x="14949" y="15643"/>
                </a:cubicBezTo>
                <a:lnTo>
                  <a:pt x="17379" y="18073"/>
                </a:lnTo>
                <a:cubicBezTo>
                  <a:pt x="15637" y="19650"/>
                  <a:pt x="13334" y="20619"/>
                  <a:pt x="10800" y="20619"/>
                </a:cubicBezTo>
                <a:moveTo>
                  <a:pt x="982" y="10800"/>
                </a:moveTo>
                <a:cubicBezTo>
                  <a:pt x="982" y="8266"/>
                  <a:pt x="1950" y="5963"/>
                  <a:pt x="3527" y="4221"/>
                </a:cubicBezTo>
                <a:lnTo>
                  <a:pt x="5957" y="6651"/>
                </a:lnTo>
                <a:cubicBezTo>
                  <a:pt x="4999" y="7767"/>
                  <a:pt x="4418" y="9214"/>
                  <a:pt x="4418" y="10800"/>
                </a:cubicBezTo>
                <a:cubicBezTo>
                  <a:pt x="4418" y="12386"/>
                  <a:pt x="4999" y="13832"/>
                  <a:pt x="5957" y="14949"/>
                </a:cubicBezTo>
                <a:lnTo>
                  <a:pt x="3527" y="17379"/>
                </a:lnTo>
                <a:cubicBezTo>
                  <a:pt x="1950" y="15637"/>
                  <a:pt x="982" y="13335"/>
                  <a:pt x="982" y="10800"/>
                </a:cubicBezTo>
                <a:moveTo>
                  <a:pt x="16200" y="10800"/>
                </a:moveTo>
                <a:cubicBezTo>
                  <a:pt x="16200" y="13782"/>
                  <a:pt x="13782" y="16200"/>
                  <a:pt x="10800" y="16200"/>
                </a:cubicBezTo>
                <a:cubicBezTo>
                  <a:pt x="7817" y="16200"/>
                  <a:pt x="5400" y="13782"/>
                  <a:pt x="5400" y="10800"/>
                </a:cubicBez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200" y="7817"/>
                  <a:pt x="16200" y="10800"/>
                </a:cubicBezTo>
                <a:moveTo>
                  <a:pt x="10800" y="982"/>
                </a:moveTo>
                <a:cubicBezTo>
                  <a:pt x="13334" y="982"/>
                  <a:pt x="15637" y="1950"/>
                  <a:pt x="17379" y="3527"/>
                </a:cubicBezTo>
                <a:lnTo>
                  <a:pt x="14949" y="5957"/>
                </a:lnTo>
                <a:cubicBezTo>
                  <a:pt x="13832" y="4999"/>
                  <a:pt x="12386" y="4418"/>
                  <a:pt x="10800" y="4418"/>
                </a:cubicBezTo>
                <a:cubicBezTo>
                  <a:pt x="9214" y="4418"/>
                  <a:pt x="7767" y="4999"/>
                  <a:pt x="6651" y="5957"/>
                </a:cubicBezTo>
                <a:lnTo>
                  <a:pt x="4221" y="3527"/>
                </a:lnTo>
                <a:cubicBezTo>
                  <a:pt x="5963" y="1950"/>
                  <a:pt x="8265" y="982"/>
                  <a:pt x="10800" y="98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 dirty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Calibri" charset="0"/>
              <a:ea typeface="Calibri" charset="0"/>
              <a:cs typeface="Calibri" charset="0"/>
              <a:sym typeface="Gill Sans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4184903" y="1463040"/>
            <a:ext cx="2685108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fontAlgn="base">
              <a:spcBef>
                <a:spcPts val="600"/>
              </a:spcBef>
              <a:spcAft>
                <a:spcPct val="0"/>
              </a:spcAft>
              <a:defRPr/>
            </a:pPr>
            <a:r>
              <a:rPr lang="en-IN" b="1" dirty="0">
                <a:solidFill>
                  <a:srgbClr val="FF0000"/>
                </a:solidFill>
              </a:rPr>
              <a:t>Disable firewalls </a:t>
            </a:r>
            <a:r>
              <a:rPr lang="en-IN" dirty="0">
                <a:solidFill>
                  <a:prstClr val="black"/>
                </a:solidFill>
              </a:rPr>
              <a:t>and antivirus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5" name="Shape 2683"/>
          <p:cNvSpPr/>
          <p:nvPr/>
        </p:nvSpPr>
        <p:spPr>
          <a:xfrm>
            <a:off x="3781000" y="1610303"/>
            <a:ext cx="255888" cy="3518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05" h="21528" extrusionOk="0">
                <a:moveTo>
                  <a:pt x="13441" y="9294"/>
                </a:moveTo>
                <a:lnTo>
                  <a:pt x="13441" y="9784"/>
                </a:lnTo>
                <a:lnTo>
                  <a:pt x="1344" y="9784"/>
                </a:lnTo>
                <a:lnTo>
                  <a:pt x="1344" y="9294"/>
                </a:lnTo>
                <a:cubicBezTo>
                  <a:pt x="1344" y="7028"/>
                  <a:pt x="3696" y="5163"/>
                  <a:pt x="6720" y="4919"/>
                </a:cubicBezTo>
                <a:lnTo>
                  <a:pt x="6720" y="9784"/>
                </a:lnTo>
                <a:lnTo>
                  <a:pt x="8065" y="9784"/>
                </a:lnTo>
                <a:lnTo>
                  <a:pt x="8065" y="4919"/>
                </a:lnTo>
                <a:cubicBezTo>
                  <a:pt x="11089" y="5163"/>
                  <a:pt x="13441" y="7028"/>
                  <a:pt x="13441" y="9294"/>
                </a:cubicBezTo>
                <a:moveTo>
                  <a:pt x="13441" y="16145"/>
                </a:moveTo>
                <a:cubicBezTo>
                  <a:pt x="13441" y="18578"/>
                  <a:pt x="10733" y="20549"/>
                  <a:pt x="7393" y="20549"/>
                </a:cubicBezTo>
                <a:cubicBezTo>
                  <a:pt x="4052" y="20549"/>
                  <a:pt x="1344" y="18578"/>
                  <a:pt x="1344" y="16145"/>
                </a:cubicBezTo>
                <a:lnTo>
                  <a:pt x="1344" y="10762"/>
                </a:lnTo>
                <a:lnTo>
                  <a:pt x="13441" y="10762"/>
                </a:lnTo>
                <a:cubicBezTo>
                  <a:pt x="13441" y="10762"/>
                  <a:pt x="13441" y="16145"/>
                  <a:pt x="13441" y="16145"/>
                </a:cubicBezTo>
                <a:close/>
                <a:moveTo>
                  <a:pt x="21134" y="48"/>
                </a:moveTo>
                <a:cubicBezTo>
                  <a:pt x="20801" y="-72"/>
                  <a:pt x="20436" y="41"/>
                  <a:pt x="20232" y="268"/>
                </a:cubicBezTo>
                <a:cubicBezTo>
                  <a:pt x="18723" y="1944"/>
                  <a:pt x="16716" y="3504"/>
                  <a:pt x="13069" y="2006"/>
                </a:cubicBezTo>
                <a:cubicBezTo>
                  <a:pt x="10993" y="1153"/>
                  <a:pt x="9603" y="1431"/>
                  <a:pt x="8642" y="1862"/>
                </a:cubicBezTo>
                <a:cubicBezTo>
                  <a:pt x="7655" y="2307"/>
                  <a:pt x="6969" y="3089"/>
                  <a:pt x="6778" y="3935"/>
                </a:cubicBezTo>
                <a:cubicBezTo>
                  <a:pt x="2984" y="4162"/>
                  <a:pt x="0" y="6473"/>
                  <a:pt x="0" y="9294"/>
                </a:cubicBezTo>
                <a:lnTo>
                  <a:pt x="0" y="16145"/>
                </a:lnTo>
                <a:cubicBezTo>
                  <a:pt x="0" y="19118"/>
                  <a:pt x="3310" y="21528"/>
                  <a:pt x="7393" y="21528"/>
                </a:cubicBezTo>
                <a:cubicBezTo>
                  <a:pt x="11475" y="21528"/>
                  <a:pt x="14785" y="19118"/>
                  <a:pt x="14785" y="16145"/>
                </a:cubicBezTo>
                <a:lnTo>
                  <a:pt x="14785" y="9294"/>
                </a:lnTo>
                <a:cubicBezTo>
                  <a:pt x="14785" y="6507"/>
                  <a:pt x="11875" y="4215"/>
                  <a:pt x="8146" y="3940"/>
                </a:cubicBezTo>
                <a:cubicBezTo>
                  <a:pt x="8301" y="3479"/>
                  <a:pt x="8690" y="2991"/>
                  <a:pt x="9348" y="2695"/>
                </a:cubicBezTo>
                <a:cubicBezTo>
                  <a:pt x="10308" y="2263"/>
                  <a:pt x="10946" y="2328"/>
                  <a:pt x="12468" y="2882"/>
                </a:cubicBezTo>
                <a:cubicBezTo>
                  <a:pt x="15022" y="3811"/>
                  <a:pt x="16657" y="3572"/>
                  <a:pt x="17947" y="3206"/>
                </a:cubicBezTo>
                <a:cubicBezTo>
                  <a:pt x="19526" y="2759"/>
                  <a:pt x="20650" y="1847"/>
                  <a:pt x="21434" y="705"/>
                </a:cubicBezTo>
                <a:cubicBezTo>
                  <a:pt x="21600" y="463"/>
                  <a:pt x="21466" y="170"/>
                  <a:pt x="21134" y="48"/>
                </a:cubicBezTo>
                <a:moveTo>
                  <a:pt x="7393" y="18592"/>
                </a:moveTo>
                <a:cubicBezTo>
                  <a:pt x="8134" y="18592"/>
                  <a:pt x="8737" y="18153"/>
                  <a:pt x="8737" y="17613"/>
                </a:cubicBezTo>
                <a:cubicBezTo>
                  <a:pt x="8737" y="17073"/>
                  <a:pt x="8134" y="16635"/>
                  <a:pt x="7393" y="16635"/>
                </a:cubicBezTo>
                <a:cubicBezTo>
                  <a:pt x="6650" y="16635"/>
                  <a:pt x="6048" y="17073"/>
                  <a:pt x="6048" y="17613"/>
                </a:cubicBezTo>
                <a:cubicBezTo>
                  <a:pt x="6048" y="18153"/>
                  <a:pt x="6650" y="18592"/>
                  <a:pt x="7393" y="18592"/>
                </a:cubicBezTo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 dirty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Lato Light" charset="0"/>
              <a:ea typeface="Lato Light" charset="0"/>
              <a:cs typeface="Lato Light" charset="0"/>
              <a:sym typeface="Gill San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1989" y="4004530"/>
            <a:ext cx="3259165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fontAlgn="base">
              <a:spcBef>
                <a:spcPts val="600"/>
              </a:spcBef>
              <a:spcAft>
                <a:spcPct val="0"/>
              </a:spcAft>
              <a:defRPr/>
            </a:pPr>
            <a:r>
              <a:rPr lang="en-IN" dirty="0">
                <a:solidFill>
                  <a:prstClr val="black"/>
                </a:solidFill>
              </a:rPr>
              <a:t>Use victim’s PC for spamming and </a:t>
            </a:r>
            <a:r>
              <a:rPr lang="en-IN" b="1" dirty="0">
                <a:solidFill>
                  <a:srgbClr val="FF0000"/>
                </a:solidFill>
              </a:rPr>
              <a:t>blasting email messages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184903" y="3866030"/>
            <a:ext cx="3259165" cy="9233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fontAlgn="base">
              <a:spcBef>
                <a:spcPts val="600"/>
              </a:spcBef>
              <a:spcAft>
                <a:spcPct val="0"/>
              </a:spcAft>
              <a:defRPr/>
            </a:pPr>
            <a:r>
              <a:rPr lang="en-IN" dirty="0">
                <a:solidFill>
                  <a:prstClr val="black"/>
                </a:solidFill>
              </a:rPr>
              <a:t>Steal personal information such as passwords, security codes, and credit card information</a:t>
            </a:r>
          </a:p>
        </p:txBody>
      </p:sp>
      <p:sp>
        <p:nvSpPr>
          <p:cNvPr id="19" name="Shape 2633"/>
          <p:cNvSpPr/>
          <p:nvPr/>
        </p:nvSpPr>
        <p:spPr>
          <a:xfrm>
            <a:off x="3769280" y="4188031"/>
            <a:ext cx="279328" cy="2793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44" y="18334"/>
                </a:moveTo>
                <a:lnTo>
                  <a:pt x="15583" y="6873"/>
                </a:lnTo>
                <a:lnTo>
                  <a:pt x="20168" y="6873"/>
                </a:lnTo>
                <a:cubicBezTo>
                  <a:pt x="20168" y="6873"/>
                  <a:pt x="12144" y="18334"/>
                  <a:pt x="12144" y="18334"/>
                </a:cubicBezTo>
                <a:close/>
                <a:moveTo>
                  <a:pt x="10800" y="19403"/>
                </a:moveTo>
                <a:lnTo>
                  <a:pt x="7041" y="6873"/>
                </a:lnTo>
                <a:lnTo>
                  <a:pt x="14559" y="6873"/>
                </a:lnTo>
                <a:cubicBezTo>
                  <a:pt x="14559" y="6873"/>
                  <a:pt x="10800" y="19403"/>
                  <a:pt x="10800" y="19403"/>
                </a:cubicBezTo>
                <a:close/>
                <a:moveTo>
                  <a:pt x="1432" y="6873"/>
                </a:moveTo>
                <a:lnTo>
                  <a:pt x="6017" y="6873"/>
                </a:lnTo>
                <a:lnTo>
                  <a:pt x="9456" y="18334"/>
                </a:lnTo>
                <a:cubicBezTo>
                  <a:pt x="9456" y="18334"/>
                  <a:pt x="1432" y="6873"/>
                  <a:pt x="1432" y="6873"/>
                </a:cubicBezTo>
                <a:close/>
                <a:moveTo>
                  <a:pt x="6578" y="982"/>
                </a:moveTo>
                <a:lnTo>
                  <a:pt x="8536" y="982"/>
                </a:lnTo>
                <a:lnTo>
                  <a:pt x="6082" y="5891"/>
                </a:lnTo>
                <a:lnTo>
                  <a:pt x="1669" y="5891"/>
                </a:lnTo>
                <a:cubicBezTo>
                  <a:pt x="1669" y="5891"/>
                  <a:pt x="6578" y="982"/>
                  <a:pt x="6578" y="982"/>
                </a:cubicBezTo>
                <a:close/>
                <a:moveTo>
                  <a:pt x="11973" y="982"/>
                </a:moveTo>
                <a:lnTo>
                  <a:pt x="14427" y="5891"/>
                </a:lnTo>
                <a:lnTo>
                  <a:pt x="7173" y="5891"/>
                </a:lnTo>
                <a:lnTo>
                  <a:pt x="9627" y="982"/>
                </a:lnTo>
                <a:cubicBezTo>
                  <a:pt x="9627" y="982"/>
                  <a:pt x="11973" y="982"/>
                  <a:pt x="11973" y="982"/>
                </a:cubicBezTo>
                <a:close/>
                <a:moveTo>
                  <a:pt x="15022" y="982"/>
                </a:moveTo>
                <a:lnTo>
                  <a:pt x="19931" y="5891"/>
                </a:lnTo>
                <a:lnTo>
                  <a:pt x="15518" y="5891"/>
                </a:lnTo>
                <a:lnTo>
                  <a:pt x="13064" y="982"/>
                </a:lnTo>
                <a:cubicBezTo>
                  <a:pt x="13064" y="982"/>
                  <a:pt x="15022" y="982"/>
                  <a:pt x="15022" y="982"/>
                </a:cubicBezTo>
                <a:close/>
                <a:moveTo>
                  <a:pt x="21600" y="6382"/>
                </a:moveTo>
                <a:cubicBezTo>
                  <a:pt x="21600" y="6272"/>
                  <a:pt x="21557" y="6175"/>
                  <a:pt x="21495" y="6093"/>
                </a:cubicBezTo>
                <a:lnTo>
                  <a:pt x="21502" y="6088"/>
                </a:lnTo>
                <a:lnTo>
                  <a:pt x="21471" y="6057"/>
                </a:lnTo>
                <a:cubicBezTo>
                  <a:pt x="21459" y="6044"/>
                  <a:pt x="21448" y="6032"/>
                  <a:pt x="21434" y="6020"/>
                </a:cubicBezTo>
                <a:lnTo>
                  <a:pt x="15611" y="197"/>
                </a:lnTo>
                <a:lnTo>
                  <a:pt x="15604" y="201"/>
                </a:lnTo>
                <a:cubicBezTo>
                  <a:pt x="15514" y="82"/>
                  <a:pt x="15379" y="0"/>
                  <a:pt x="15218" y="0"/>
                </a:cubicBezTo>
                <a:lnTo>
                  <a:pt x="6382" y="0"/>
                </a:lnTo>
                <a:cubicBezTo>
                  <a:pt x="6221" y="0"/>
                  <a:pt x="6086" y="82"/>
                  <a:pt x="5996" y="201"/>
                </a:cubicBezTo>
                <a:lnTo>
                  <a:pt x="5989" y="197"/>
                </a:lnTo>
                <a:lnTo>
                  <a:pt x="166" y="6020"/>
                </a:lnTo>
                <a:cubicBezTo>
                  <a:pt x="152" y="6032"/>
                  <a:pt x="141" y="6044"/>
                  <a:pt x="129" y="6057"/>
                </a:cubicBezTo>
                <a:lnTo>
                  <a:pt x="98" y="6088"/>
                </a:lnTo>
                <a:lnTo>
                  <a:pt x="105" y="6093"/>
                </a:lnTo>
                <a:cubicBezTo>
                  <a:pt x="43" y="6175"/>
                  <a:pt x="0" y="6272"/>
                  <a:pt x="0" y="6382"/>
                </a:cubicBezTo>
                <a:cubicBezTo>
                  <a:pt x="0" y="6499"/>
                  <a:pt x="46" y="6602"/>
                  <a:pt x="115" y="6686"/>
                </a:cubicBezTo>
                <a:lnTo>
                  <a:pt x="109" y="6690"/>
                </a:lnTo>
                <a:lnTo>
                  <a:pt x="10418" y="21418"/>
                </a:lnTo>
                <a:lnTo>
                  <a:pt x="10424" y="21413"/>
                </a:lnTo>
                <a:cubicBezTo>
                  <a:pt x="10514" y="21525"/>
                  <a:pt x="10646" y="21600"/>
                  <a:pt x="10800" y="21600"/>
                </a:cubicBezTo>
                <a:cubicBezTo>
                  <a:pt x="10954" y="21600"/>
                  <a:pt x="11086" y="21525"/>
                  <a:pt x="11176" y="21413"/>
                </a:cubicBezTo>
                <a:lnTo>
                  <a:pt x="11182" y="21418"/>
                </a:lnTo>
                <a:lnTo>
                  <a:pt x="21491" y="6690"/>
                </a:lnTo>
                <a:lnTo>
                  <a:pt x="21485" y="6686"/>
                </a:lnTo>
                <a:cubicBezTo>
                  <a:pt x="21553" y="6602"/>
                  <a:pt x="21600" y="6499"/>
                  <a:pt x="21600" y="63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 dirty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Calibri" charset="0"/>
              <a:ea typeface="Calibri" charset="0"/>
              <a:cs typeface="Calibri" charset="0"/>
              <a:sym typeface="Gill San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184902" y="5344525"/>
            <a:ext cx="3465578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914217">
              <a:defRPr/>
            </a:pPr>
            <a:r>
              <a:rPr lang="en-IN" b="1" dirty="0">
                <a:solidFill>
                  <a:srgbClr val="FF0000"/>
                </a:solidFill>
              </a:rPr>
              <a:t>Encrypt the data </a:t>
            </a:r>
            <a:r>
              <a:rPr lang="en-IN" dirty="0">
                <a:solidFill>
                  <a:prstClr val="black"/>
                </a:solidFill>
              </a:rPr>
              <a:t>and lock out the victim from accessing the machine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81990" y="5344525"/>
            <a:ext cx="2870770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fontAlgn="base">
              <a:spcBef>
                <a:spcPts val="600"/>
              </a:spcBef>
              <a:spcAft>
                <a:spcPct val="0"/>
              </a:spcAft>
              <a:defRPr/>
            </a:pPr>
            <a:r>
              <a:rPr lang="en-IN" dirty="0">
                <a:solidFill>
                  <a:prstClr val="black"/>
                </a:solidFill>
              </a:rPr>
              <a:t>Download spyware, adware, and malicious files</a:t>
            </a:r>
          </a:p>
        </p:txBody>
      </p:sp>
      <p:pic>
        <p:nvPicPr>
          <p:cNvPr id="8" name="Picture Placeholder 7" descr="A picture containing toy, LEGO&#10;&#10;Description automatically generated">
            <a:extLst>
              <a:ext uri="{FF2B5EF4-FFF2-40B4-BE49-F238E27FC236}">
                <a16:creationId xmlns:a16="http://schemas.microsoft.com/office/drawing/2014/main" id="{42368B02-5D97-4E16-B5BC-4D69CBE4E385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0" t="-31758" r="340" b="-10489"/>
          <a:stretch/>
        </p:blipFill>
        <p:spPr>
          <a:xfrm>
            <a:off x="7589520" y="90690"/>
            <a:ext cx="4480560" cy="6373450"/>
          </a:xfrm>
        </p:spPr>
      </p:pic>
      <p:sp>
        <p:nvSpPr>
          <p:cNvPr id="38" name="Title 1">
            <a:extLst>
              <a:ext uri="{FF2B5EF4-FFF2-40B4-BE49-F238E27FC236}">
                <a16:creationId xmlns:a16="http://schemas.microsoft.com/office/drawing/2014/main" id="{5293CC1A-C739-4BFE-8294-5A9ADF299250}"/>
              </a:ext>
            </a:extLst>
          </p:cNvPr>
          <p:cNvSpPr txBox="1">
            <a:spLocks/>
          </p:cNvSpPr>
          <p:nvPr/>
        </p:nvSpPr>
        <p:spPr>
          <a:xfrm>
            <a:off x="2673688" y="255398"/>
            <a:ext cx="6844624" cy="689435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How Hackers Use Trojans</a:t>
            </a:r>
          </a:p>
        </p:txBody>
      </p:sp>
      <p:sp>
        <p:nvSpPr>
          <p:cNvPr id="39" name="Freeform 85">
            <a:extLst>
              <a:ext uri="{FF2B5EF4-FFF2-40B4-BE49-F238E27FC236}">
                <a16:creationId xmlns:a16="http://schemas.microsoft.com/office/drawing/2014/main" id="{49E9790A-9977-4FAE-81D7-F5F887F3BA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87988" y="5530023"/>
            <a:ext cx="241913" cy="275334"/>
          </a:xfrm>
          <a:custGeom>
            <a:avLst/>
            <a:gdLst>
              <a:gd name="T0" fmla="*/ 168627 w 561"/>
              <a:gd name="T1" fmla="*/ 0 h 635"/>
              <a:gd name="T2" fmla="*/ 168627 w 561"/>
              <a:gd name="T3" fmla="*/ 0 h 635"/>
              <a:gd name="T4" fmla="*/ 31864 w 561"/>
              <a:gd name="T5" fmla="*/ 0 h 635"/>
              <a:gd name="T6" fmla="*/ 0 w 561"/>
              <a:gd name="T7" fmla="*/ 26634 h 635"/>
              <a:gd name="T8" fmla="*/ 0 w 561"/>
              <a:gd name="T9" fmla="*/ 228190 h 635"/>
              <a:gd name="T10" fmla="*/ 15753 w 561"/>
              <a:gd name="T11" fmla="*/ 228190 h 635"/>
              <a:gd name="T12" fmla="*/ 42246 w 561"/>
              <a:gd name="T13" fmla="*/ 206955 h 635"/>
              <a:gd name="T14" fmla="*/ 74110 w 561"/>
              <a:gd name="T15" fmla="*/ 228190 h 635"/>
              <a:gd name="T16" fmla="*/ 100245 w 561"/>
              <a:gd name="T17" fmla="*/ 206955 h 635"/>
              <a:gd name="T18" fmla="*/ 126739 w 561"/>
              <a:gd name="T19" fmla="*/ 228190 h 635"/>
              <a:gd name="T20" fmla="*/ 158245 w 561"/>
              <a:gd name="T21" fmla="*/ 206955 h 635"/>
              <a:gd name="T22" fmla="*/ 184738 w 561"/>
              <a:gd name="T23" fmla="*/ 228190 h 635"/>
              <a:gd name="T24" fmla="*/ 200491 w 561"/>
              <a:gd name="T25" fmla="*/ 228190 h 635"/>
              <a:gd name="T26" fmla="*/ 200491 w 561"/>
              <a:gd name="T27" fmla="*/ 26634 h 635"/>
              <a:gd name="T28" fmla="*/ 168627 w 561"/>
              <a:gd name="T29" fmla="*/ 0 h 635"/>
              <a:gd name="T30" fmla="*/ 184738 w 561"/>
              <a:gd name="T31" fmla="*/ 211994 h 635"/>
              <a:gd name="T32" fmla="*/ 184738 w 561"/>
              <a:gd name="T33" fmla="*/ 211994 h 635"/>
              <a:gd name="T34" fmla="*/ 158245 w 561"/>
              <a:gd name="T35" fmla="*/ 190758 h 635"/>
              <a:gd name="T36" fmla="*/ 126739 w 561"/>
              <a:gd name="T37" fmla="*/ 211994 h 635"/>
              <a:gd name="T38" fmla="*/ 100245 w 561"/>
              <a:gd name="T39" fmla="*/ 190758 h 635"/>
              <a:gd name="T40" fmla="*/ 74110 w 561"/>
              <a:gd name="T41" fmla="*/ 211994 h 635"/>
              <a:gd name="T42" fmla="*/ 42246 w 561"/>
              <a:gd name="T43" fmla="*/ 190758 h 635"/>
              <a:gd name="T44" fmla="*/ 15753 w 561"/>
              <a:gd name="T45" fmla="*/ 211994 h 635"/>
              <a:gd name="T46" fmla="*/ 15753 w 561"/>
              <a:gd name="T47" fmla="*/ 26634 h 635"/>
              <a:gd name="T48" fmla="*/ 31864 w 561"/>
              <a:gd name="T49" fmla="*/ 16196 h 635"/>
              <a:gd name="T50" fmla="*/ 168627 w 561"/>
              <a:gd name="T51" fmla="*/ 16196 h 635"/>
              <a:gd name="T52" fmla="*/ 184738 w 561"/>
              <a:gd name="T53" fmla="*/ 26634 h 635"/>
              <a:gd name="T54" fmla="*/ 184738 w 561"/>
              <a:gd name="T55" fmla="*/ 211994 h 635"/>
              <a:gd name="T56" fmla="*/ 147504 w 561"/>
              <a:gd name="T57" fmla="*/ 127412 h 635"/>
              <a:gd name="T58" fmla="*/ 147504 w 561"/>
              <a:gd name="T59" fmla="*/ 127412 h 635"/>
              <a:gd name="T60" fmla="*/ 52987 w 561"/>
              <a:gd name="T61" fmla="*/ 127412 h 635"/>
              <a:gd name="T62" fmla="*/ 42246 w 561"/>
              <a:gd name="T63" fmla="*/ 132451 h 635"/>
              <a:gd name="T64" fmla="*/ 52987 w 561"/>
              <a:gd name="T65" fmla="*/ 143249 h 635"/>
              <a:gd name="T66" fmla="*/ 147504 w 561"/>
              <a:gd name="T67" fmla="*/ 143249 h 635"/>
              <a:gd name="T68" fmla="*/ 158245 w 561"/>
              <a:gd name="T69" fmla="*/ 132451 h 635"/>
              <a:gd name="T70" fmla="*/ 147504 w 561"/>
              <a:gd name="T71" fmla="*/ 127412 h 635"/>
              <a:gd name="T72" fmla="*/ 147504 w 561"/>
              <a:gd name="T73" fmla="*/ 84941 h 635"/>
              <a:gd name="T74" fmla="*/ 147504 w 561"/>
              <a:gd name="T75" fmla="*/ 84941 h 635"/>
              <a:gd name="T76" fmla="*/ 52987 w 561"/>
              <a:gd name="T77" fmla="*/ 84941 h 635"/>
              <a:gd name="T78" fmla="*/ 42246 w 561"/>
              <a:gd name="T79" fmla="*/ 90340 h 635"/>
              <a:gd name="T80" fmla="*/ 52987 w 561"/>
              <a:gd name="T81" fmla="*/ 100778 h 635"/>
              <a:gd name="T82" fmla="*/ 147504 w 561"/>
              <a:gd name="T83" fmla="*/ 100778 h 635"/>
              <a:gd name="T84" fmla="*/ 158245 w 561"/>
              <a:gd name="T85" fmla="*/ 90340 h 635"/>
              <a:gd name="T86" fmla="*/ 147504 w 561"/>
              <a:gd name="T87" fmla="*/ 84941 h 635"/>
              <a:gd name="T88" fmla="*/ 147504 w 561"/>
              <a:gd name="T89" fmla="*/ 42471 h 635"/>
              <a:gd name="T90" fmla="*/ 147504 w 561"/>
              <a:gd name="T91" fmla="*/ 42471 h 635"/>
              <a:gd name="T92" fmla="*/ 52987 w 561"/>
              <a:gd name="T93" fmla="*/ 42471 h 635"/>
              <a:gd name="T94" fmla="*/ 42246 w 561"/>
              <a:gd name="T95" fmla="*/ 47870 h 635"/>
              <a:gd name="T96" fmla="*/ 52987 w 561"/>
              <a:gd name="T97" fmla="*/ 58667 h 635"/>
              <a:gd name="T98" fmla="*/ 147504 w 561"/>
              <a:gd name="T99" fmla="*/ 58667 h 635"/>
              <a:gd name="T100" fmla="*/ 158245 w 561"/>
              <a:gd name="T101" fmla="*/ 47870 h 635"/>
              <a:gd name="T102" fmla="*/ 147504 w 561"/>
              <a:gd name="T103" fmla="*/ 42471 h 635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561" h="635">
                <a:moveTo>
                  <a:pt x="471" y="0"/>
                </a:moveTo>
                <a:lnTo>
                  <a:pt x="471" y="0"/>
                </a:lnTo>
                <a:cubicBezTo>
                  <a:pt x="89" y="0"/>
                  <a:pt x="89" y="0"/>
                  <a:pt x="89" y="0"/>
                </a:cubicBezTo>
                <a:cubicBezTo>
                  <a:pt x="44" y="0"/>
                  <a:pt x="0" y="30"/>
                  <a:pt x="0" y="74"/>
                </a:cubicBezTo>
                <a:cubicBezTo>
                  <a:pt x="0" y="634"/>
                  <a:pt x="0" y="634"/>
                  <a:pt x="0" y="634"/>
                </a:cubicBezTo>
                <a:cubicBezTo>
                  <a:pt x="44" y="634"/>
                  <a:pt x="44" y="634"/>
                  <a:pt x="44" y="634"/>
                </a:cubicBezTo>
                <a:cubicBezTo>
                  <a:pt x="118" y="575"/>
                  <a:pt x="118" y="575"/>
                  <a:pt x="118" y="575"/>
                </a:cubicBezTo>
                <a:cubicBezTo>
                  <a:pt x="207" y="634"/>
                  <a:pt x="207" y="634"/>
                  <a:pt x="207" y="634"/>
                </a:cubicBezTo>
                <a:cubicBezTo>
                  <a:pt x="280" y="575"/>
                  <a:pt x="280" y="575"/>
                  <a:pt x="280" y="575"/>
                </a:cubicBezTo>
                <a:cubicBezTo>
                  <a:pt x="354" y="634"/>
                  <a:pt x="354" y="634"/>
                  <a:pt x="354" y="634"/>
                </a:cubicBezTo>
                <a:cubicBezTo>
                  <a:pt x="442" y="575"/>
                  <a:pt x="442" y="575"/>
                  <a:pt x="442" y="575"/>
                </a:cubicBezTo>
                <a:cubicBezTo>
                  <a:pt x="516" y="634"/>
                  <a:pt x="516" y="634"/>
                  <a:pt x="516" y="634"/>
                </a:cubicBezTo>
                <a:cubicBezTo>
                  <a:pt x="560" y="634"/>
                  <a:pt x="560" y="634"/>
                  <a:pt x="560" y="634"/>
                </a:cubicBezTo>
                <a:cubicBezTo>
                  <a:pt x="560" y="74"/>
                  <a:pt x="560" y="74"/>
                  <a:pt x="560" y="74"/>
                </a:cubicBezTo>
                <a:cubicBezTo>
                  <a:pt x="560" y="30"/>
                  <a:pt x="516" y="0"/>
                  <a:pt x="471" y="0"/>
                </a:cubicBezTo>
                <a:close/>
                <a:moveTo>
                  <a:pt x="516" y="589"/>
                </a:moveTo>
                <a:lnTo>
                  <a:pt x="516" y="589"/>
                </a:lnTo>
                <a:cubicBezTo>
                  <a:pt x="442" y="530"/>
                  <a:pt x="442" y="530"/>
                  <a:pt x="442" y="530"/>
                </a:cubicBezTo>
                <a:cubicBezTo>
                  <a:pt x="354" y="589"/>
                  <a:pt x="354" y="589"/>
                  <a:pt x="354" y="589"/>
                </a:cubicBezTo>
                <a:cubicBezTo>
                  <a:pt x="280" y="530"/>
                  <a:pt x="280" y="530"/>
                  <a:pt x="280" y="530"/>
                </a:cubicBezTo>
                <a:cubicBezTo>
                  <a:pt x="207" y="589"/>
                  <a:pt x="207" y="589"/>
                  <a:pt x="207" y="589"/>
                </a:cubicBezTo>
                <a:cubicBezTo>
                  <a:pt x="118" y="530"/>
                  <a:pt x="118" y="530"/>
                  <a:pt x="118" y="530"/>
                </a:cubicBezTo>
                <a:cubicBezTo>
                  <a:pt x="44" y="589"/>
                  <a:pt x="44" y="589"/>
                  <a:pt x="44" y="589"/>
                </a:cubicBezTo>
                <a:cubicBezTo>
                  <a:pt x="44" y="74"/>
                  <a:pt x="44" y="74"/>
                  <a:pt x="44" y="74"/>
                </a:cubicBezTo>
                <a:cubicBezTo>
                  <a:pt x="44" y="59"/>
                  <a:pt x="59" y="45"/>
                  <a:pt x="89" y="45"/>
                </a:cubicBezTo>
                <a:cubicBezTo>
                  <a:pt x="471" y="45"/>
                  <a:pt x="471" y="45"/>
                  <a:pt x="471" y="45"/>
                </a:cubicBezTo>
                <a:cubicBezTo>
                  <a:pt x="501" y="45"/>
                  <a:pt x="516" y="59"/>
                  <a:pt x="516" y="74"/>
                </a:cubicBezTo>
                <a:lnTo>
                  <a:pt x="516" y="589"/>
                </a:lnTo>
                <a:close/>
                <a:moveTo>
                  <a:pt x="412" y="354"/>
                </a:moveTo>
                <a:lnTo>
                  <a:pt x="412" y="354"/>
                </a:lnTo>
                <a:cubicBezTo>
                  <a:pt x="148" y="354"/>
                  <a:pt x="148" y="354"/>
                  <a:pt x="148" y="354"/>
                </a:cubicBezTo>
                <a:cubicBezTo>
                  <a:pt x="133" y="354"/>
                  <a:pt x="118" y="368"/>
                  <a:pt x="118" y="368"/>
                </a:cubicBezTo>
                <a:cubicBezTo>
                  <a:pt x="118" y="383"/>
                  <a:pt x="133" y="398"/>
                  <a:pt x="148" y="398"/>
                </a:cubicBezTo>
                <a:cubicBezTo>
                  <a:pt x="412" y="398"/>
                  <a:pt x="412" y="398"/>
                  <a:pt x="412" y="398"/>
                </a:cubicBezTo>
                <a:cubicBezTo>
                  <a:pt x="427" y="398"/>
                  <a:pt x="442" y="383"/>
                  <a:pt x="442" y="368"/>
                </a:cubicBezTo>
                <a:cubicBezTo>
                  <a:pt x="442" y="368"/>
                  <a:pt x="427" y="354"/>
                  <a:pt x="412" y="354"/>
                </a:cubicBezTo>
                <a:close/>
                <a:moveTo>
                  <a:pt x="412" y="236"/>
                </a:moveTo>
                <a:lnTo>
                  <a:pt x="412" y="236"/>
                </a:lnTo>
                <a:cubicBezTo>
                  <a:pt x="148" y="236"/>
                  <a:pt x="148" y="236"/>
                  <a:pt x="148" y="236"/>
                </a:cubicBezTo>
                <a:cubicBezTo>
                  <a:pt x="133" y="236"/>
                  <a:pt x="118" y="251"/>
                  <a:pt x="118" y="251"/>
                </a:cubicBezTo>
                <a:cubicBezTo>
                  <a:pt x="118" y="266"/>
                  <a:pt x="133" y="280"/>
                  <a:pt x="148" y="280"/>
                </a:cubicBezTo>
                <a:cubicBezTo>
                  <a:pt x="412" y="280"/>
                  <a:pt x="412" y="280"/>
                  <a:pt x="412" y="280"/>
                </a:cubicBezTo>
                <a:cubicBezTo>
                  <a:pt x="427" y="280"/>
                  <a:pt x="442" y="266"/>
                  <a:pt x="442" y="251"/>
                </a:cubicBezTo>
                <a:cubicBezTo>
                  <a:pt x="442" y="251"/>
                  <a:pt x="427" y="236"/>
                  <a:pt x="412" y="236"/>
                </a:cubicBezTo>
                <a:close/>
                <a:moveTo>
                  <a:pt x="412" y="118"/>
                </a:moveTo>
                <a:lnTo>
                  <a:pt x="412" y="118"/>
                </a:lnTo>
                <a:cubicBezTo>
                  <a:pt x="148" y="118"/>
                  <a:pt x="148" y="118"/>
                  <a:pt x="148" y="118"/>
                </a:cubicBezTo>
                <a:cubicBezTo>
                  <a:pt x="133" y="118"/>
                  <a:pt x="118" y="133"/>
                  <a:pt x="118" y="133"/>
                </a:cubicBezTo>
                <a:cubicBezTo>
                  <a:pt x="118" y="148"/>
                  <a:pt x="133" y="163"/>
                  <a:pt x="148" y="163"/>
                </a:cubicBezTo>
                <a:cubicBezTo>
                  <a:pt x="412" y="163"/>
                  <a:pt x="412" y="163"/>
                  <a:pt x="412" y="163"/>
                </a:cubicBezTo>
                <a:cubicBezTo>
                  <a:pt x="427" y="163"/>
                  <a:pt x="442" y="148"/>
                  <a:pt x="442" y="133"/>
                </a:cubicBezTo>
                <a:cubicBezTo>
                  <a:pt x="442" y="133"/>
                  <a:pt x="427" y="118"/>
                  <a:pt x="412" y="11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40" name="Freeform 106">
            <a:extLst>
              <a:ext uri="{FF2B5EF4-FFF2-40B4-BE49-F238E27FC236}">
                <a16:creationId xmlns:a16="http://schemas.microsoft.com/office/drawing/2014/main" id="{E2961221-5C8B-4925-956C-7A84B22B98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163" y="5516257"/>
            <a:ext cx="281860" cy="302867"/>
          </a:xfrm>
          <a:custGeom>
            <a:avLst/>
            <a:gdLst>
              <a:gd name="T0" fmla="*/ 180290 w 590"/>
              <a:gd name="T1" fmla="*/ 0 h 634"/>
              <a:gd name="T2" fmla="*/ 180290 w 590"/>
              <a:gd name="T3" fmla="*/ 0 h 634"/>
              <a:gd name="T4" fmla="*/ 26322 w 590"/>
              <a:gd name="T5" fmla="*/ 0 h 634"/>
              <a:gd name="T6" fmla="*/ 0 w 590"/>
              <a:gd name="T7" fmla="*/ 32084 h 634"/>
              <a:gd name="T8" fmla="*/ 0 w 590"/>
              <a:gd name="T9" fmla="*/ 201874 h 634"/>
              <a:gd name="T10" fmla="*/ 26322 w 590"/>
              <a:gd name="T11" fmla="*/ 228190 h 634"/>
              <a:gd name="T12" fmla="*/ 180290 w 590"/>
              <a:gd name="T13" fmla="*/ 228190 h 634"/>
              <a:gd name="T14" fmla="*/ 212381 w 590"/>
              <a:gd name="T15" fmla="*/ 201874 h 634"/>
              <a:gd name="T16" fmla="*/ 212381 w 590"/>
              <a:gd name="T17" fmla="*/ 32084 h 634"/>
              <a:gd name="T18" fmla="*/ 180290 w 590"/>
              <a:gd name="T19" fmla="*/ 0 h 634"/>
              <a:gd name="T20" fmla="*/ 196516 w 590"/>
              <a:gd name="T21" fmla="*/ 201874 h 634"/>
              <a:gd name="T22" fmla="*/ 196516 w 590"/>
              <a:gd name="T23" fmla="*/ 201874 h 634"/>
              <a:gd name="T24" fmla="*/ 180290 w 590"/>
              <a:gd name="T25" fmla="*/ 212328 h 634"/>
              <a:gd name="T26" fmla="*/ 26322 w 590"/>
              <a:gd name="T27" fmla="*/ 212328 h 634"/>
              <a:gd name="T28" fmla="*/ 10457 w 590"/>
              <a:gd name="T29" fmla="*/ 201874 h 634"/>
              <a:gd name="T30" fmla="*/ 10457 w 590"/>
              <a:gd name="T31" fmla="*/ 185652 h 634"/>
              <a:gd name="T32" fmla="*/ 196516 w 590"/>
              <a:gd name="T33" fmla="*/ 185652 h 634"/>
              <a:gd name="T34" fmla="*/ 196516 w 590"/>
              <a:gd name="T35" fmla="*/ 201874 h 634"/>
              <a:gd name="T36" fmla="*/ 196516 w 590"/>
              <a:gd name="T37" fmla="*/ 169790 h 634"/>
              <a:gd name="T38" fmla="*/ 196516 w 590"/>
              <a:gd name="T39" fmla="*/ 169790 h 634"/>
              <a:gd name="T40" fmla="*/ 10457 w 590"/>
              <a:gd name="T41" fmla="*/ 169790 h 634"/>
              <a:gd name="T42" fmla="*/ 10457 w 590"/>
              <a:gd name="T43" fmla="*/ 32084 h 634"/>
              <a:gd name="T44" fmla="*/ 26322 w 590"/>
              <a:gd name="T45" fmla="*/ 15862 h 634"/>
              <a:gd name="T46" fmla="*/ 180290 w 590"/>
              <a:gd name="T47" fmla="*/ 15862 h 634"/>
              <a:gd name="T48" fmla="*/ 196516 w 590"/>
              <a:gd name="T49" fmla="*/ 32084 h 634"/>
              <a:gd name="T50" fmla="*/ 196516 w 590"/>
              <a:gd name="T51" fmla="*/ 169790 h 634"/>
              <a:gd name="T52" fmla="*/ 132693 w 590"/>
              <a:gd name="T53" fmla="*/ 95530 h 634"/>
              <a:gd name="T54" fmla="*/ 132693 w 590"/>
              <a:gd name="T55" fmla="*/ 95530 h 634"/>
              <a:gd name="T56" fmla="*/ 111419 w 590"/>
              <a:gd name="T57" fmla="*/ 122206 h 634"/>
              <a:gd name="T58" fmla="*/ 111419 w 590"/>
              <a:gd name="T59" fmla="*/ 37130 h 634"/>
              <a:gd name="T60" fmla="*/ 106010 w 590"/>
              <a:gd name="T61" fmla="*/ 32084 h 634"/>
              <a:gd name="T62" fmla="*/ 95554 w 590"/>
              <a:gd name="T63" fmla="*/ 37130 h 634"/>
              <a:gd name="T64" fmla="*/ 95554 w 590"/>
              <a:gd name="T65" fmla="*/ 122206 h 634"/>
              <a:gd name="T66" fmla="*/ 74279 w 590"/>
              <a:gd name="T67" fmla="*/ 95530 h 634"/>
              <a:gd name="T68" fmla="*/ 63823 w 590"/>
              <a:gd name="T69" fmla="*/ 95530 h 634"/>
              <a:gd name="T70" fmla="*/ 63823 w 590"/>
              <a:gd name="T71" fmla="*/ 105984 h 634"/>
              <a:gd name="T72" fmla="*/ 100962 w 590"/>
              <a:gd name="T73" fmla="*/ 148521 h 634"/>
              <a:gd name="T74" fmla="*/ 106010 w 590"/>
              <a:gd name="T75" fmla="*/ 148521 h 634"/>
              <a:gd name="T76" fmla="*/ 111419 w 590"/>
              <a:gd name="T77" fmla="*/ 148521 h 634"/>
              <a:gd name="T78" fmla="*/ 143511 w 590"/>
              <a:gd name="T79" fmla="*/ 105984 h 634"/>
              <a:gd name="T80" fmla="*/ 143511 w 590"/>
              <a:gd name="T81" fmla="*/ 95530 h 634"/>
              <a:gd name="T82" fmla="*/ 132693 w 590"/>
              <a:gd name="T83" fmla="*/ 95530 h 634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0" t="0" r="r" b="b"/>
            <a:pathLst>
              <a:path w="590" h="634">
                <a:moveTo>
                  <a:pt x="500" y="0"/>
                </a:moveTo>
                <a:lnTo>
                  <a:pt x="500" y="0"/>
                </a:lnTo>
                <a:cubicBezTo>
                  <a:pt x="73" y="0"/>
                  <a:pt x="73" y="0"/>
                  <a:pt x="73" y="0"/>
                </a:cubicBezTo>
                <a:cubicBezTo>
                  <a:pt x="29" y="0"/>
                  <a:pt x="0" y="44"/>
                  <a:pt x="0" y="89"/>
                </a:cubicBezTo>
                <a:cubicBezTo>
                  <a:pt x="0" y="560"/>
                  <a:pt x="0" y="560"/>
                  <a:pt x="0" y="560"/>
                </a:cubicBezTo>
                <a:cubicBezTo>
                  <a:pt x="0" y="604"/>
                  <a:pt x="29" y="633"/>
                  <a:pt x="73" y="633"/>
                </a:cubicBezTo>
                <a:cubicBezTo>
                  <a:pt x="500" y="633"/>
                  <a:pt x="500" y="633"/>
                  <a:pt x="500" y="633"/>
                </a:cubicBezTo>
                <a:cubicBezTo>
                  <a:pt x="545" y="633"/>
                  <a:pt x="589" y="604"/>
                  <a:pt x="589" y="560"/>
                </a:cubicBezTo>
                <a:cubicBezTo>
                  <a:pt x="589" y="89"/>
                  <a:pt x="589" y="89"/>
                  <a:pt x="589" y="89"/>
                </a:cubicBezTo>
                <a:cubicBezTo>
                  <a:pt x="589" y="44"/>
                  <a:pt x="545" y="0"/>
                  <a:pt x="500" y="0"/>
                </a:cubicBezTo>
                <a:close/>
                <a:moveTo>
                  <a:pt x="545" y="560"/>
                </a:moveTo>
                <a:lnTo>
                  <a:pt x="545" y="560"/>
                </a:lnTo>
                <a:cubicBezTo>
                  <a:pt x="545" y="574"/>
                  <a:pt x="530" y="589"/>
                  <a:pt x="500" y="589"/>
                </a:cubicBezTo>
                <a:cubicBezTo>
                  <a:pt x="73" y="589"/>
                  <a:pt x="73" y="589"/>
                  <a:pt x="73" y="589"/>
                </a:cubicBezTo>
                <a:cubicBezTo>
                  <a:pt x="59" y="589"/>
                  <a:pt x="29" y="574"/>
                  <a:pt x="29" y="560"/>
                </a:cubicBezTo>
                <a:cubicBezTo>
                  <a:pt x="29" y="515"/>
                  <a:pt x="29" y="515"/>
                  <a:pt x="29" y="515"/>
                </a:cubicBezTo>
                <a:cubicBezTo>
                  <a:pt x="545" y="515"/>
                  <a:pt x="545" y="515"/>
                  <a:pt x="545" y="515"/>
                </a:cubicBezTo>
                <a:lnTo>
                  <a:pt x="545" y="560"/>
                </a:lnTo>
                <a:close/>
                <a:moveTo>
                  <a:pt x="545" y="471"/>
                </a:moveTo>
                <a:lnTo>
                  <a:pt x="545" y="471"/>
                </a:lnTo>
                <a:cubicBezTo>
                  <a:pt x="29" y="471"/>
                  <a:pt x="29" y="471"/>
                  <a:pt x="29" y="471"/>
                </a:cubicBezTo>
                <a:cubicBezTo>
                  <a:pt x="29" y="89"/>
                  <a:pt x="29" y="89"/>
                  <a:pt x="29" y="89"/>
                </a:cubicBezTo>
                <a:cubicBezTo>
                  <a:pt x="29" y="59"/>
                  <a:pt x="59" y="44"/>
                  <a:pt x="73" y="44"/>
                </a:cubicBezTo>
                <a:cubicBezTo>
                  <a:pt x="500" y="44"/>
                  <a:pt x="500" y="44"/>
                  <a:pt x="500" y="44"/>
                </a:cubicBezTo>
                <a:cubicBezTo>
                  <a:pt x="530" y="44"/>
                  <a:pt x="545" y="59"/>
                  <a:pt x="545" y="89"/>
                </a:cubicBezTo>
                <a:lnTo>
                  <a:pt x="545" y="471"/>
                </a:lnTo>
                <a:close/>
                <a:moveTo>
                  <a:pt x="368" y="265"/>
                </a:moveTo>
                <a:lnTo>
                  <a:pt x="368" y="265"/>
                </a:lnTo>
                <a:cubicBezTo>
                  <a:pt x="309" y="339"/>
                  <a:pt x="309" y="339"/>
                  <a:pt x="309" y="339"/>
                </a:cubicBezTo>
                <a:cubicBezTo>
                  <a:pt x="309" y="103"/>
                  <a:pt x="309" y="103"/>
                  <a:pt x="309" y="103"/>
                </a:cubicBezTo>
                <a:cubicBezTo>
                  <a:pt x="309" y="89"/>
                  <a:pt x="294" y="89"/>
                  <a:pt x="294" y="89"/>
                </a:cubicBezTo>
                <a:cubicBezTo>
                  <a:pt x="280" y="89"/>
                  <a:pt x="265" y="89"/>
                  <a:pt x="265" y="103"/>
                </a:cubicBezTo>
                <a:cubicBezTo>
                  <a:pt x="265" y="339"/>
                  <a:pt x="265" y="339"/>
                  <a:pt x="265" y="339"/>
                </a:cubicBezTo>
                <a:cubicBezTo>
                  <a:pt x="206" y="265"/>
                  <a:pt x="206" y="265"/>
                  <a:pt x="206" y="265"/>
                </a:cubicBezTo>
                <a:cubicBezTo>
                  <a:pt x="191" y="265"/>
                  <a:pt x="191" y="265"/>
                  <a:pt x="177" y="265"/>
                </a:cubicBezTo>
                <a:cubicBezTo>
                  <a:pt x="177" y="280"/>
                  <a:pt x="177" y="280"/>
                  <a:pt x="177" y="294"/>
                </a:cubicBezTo>
                <a:cubicBezTo>
                  <a:pt x="280" y="412"/>
                  <a:pt x="280" y="412"/>
                  <a:pt x="280" y="412"/>
                </a:cubicBezTo>
                <a:cubicBezTo>
                  <a:pt x="280" y="412"/>
                  <a:pt x="280" y="412"/>
                  <a:pt x="294" y="412"/>
                </a:cubicBezTo>
                <a:cubicBezTo>
                  <a:pt x="294" y="412"/>
                  <a:pt x="294" y="412"/>
                  <a:pt x="309" y="412"/>
                </a:cubicBezTo>
                <a:cubicBezTo>
                  <a:pt x="398" y="294"/>
                  <a:pt x="398" y="294"/>
                  <a:pt x="398" y="294"/>
                </a:cubicBezTo>
                <a:cubicBezTo>
                  <a:pt x="412" y="280"/>
                  <a:pt x="412" y="280"/>
                  <a:pt x="398" y="265"/>
                </a:cubicBezTo>
                <a:cubicBezTo>
                  <a:pt x="398" y="265"/>
                  <a:pt x="382" y="265"/>
                  <a:pt x="368" y="265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42" name="Freeform 147">
            <a:extLst>
              <a:ext uri="{FF2B5EF4-FFF2-40B4-BE49-F238E27FC236}">
                <a16:creationId xmlns:a16="http://schemas.microsoft.com/office/drawing/2014/main" id="{D0FB933E-80B5-4BE7-A8DB-DCC4EE02E7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3516" y="4242047"/>
            <a:ext cx="333154" cy="225312"/>
          </a:xfrm>
          <a:custGeom>
            <a:avLst/>
            <a:gdLst>
              <a:gd name="T0" fmla="*/ 37138 w 634"/>
              <a:gd name="T1" fmla="*/ 95702 h 428"/>
              <a:gd name="T2" fmla="*/ 37138 w 634"/>
              <a:gd name="T3" fmla="*/ 111592 h 428"/>
              <a:gd name="T4" fmla="*/ 37138 w 634"/>
              <a:gd name="T5" fmla="*/ 95702 h 428"/>
              <a:gd name="T6" fmla="*/ 164417 w 634"/>
              <a:gd name="T7" fmla="*/ 26724 h 428"/>
              <a:gd name="T8" fmla="*/ 58411 w 634"/>
              <a:gd name="T9" fmla="*/ 31780 h 428"/>
              <a:gd name="T10" fmla="*/ 63459 w 634"/>
              <a:gd name="T11" fmla="*/ 127844 h 428"/>
              <a:gd name="T12" fmla="*/ 169825 w 634"/>
              <a:gd name="T13" fmla="*/ 117009 h 428"/>
              <a:gd name="T14" fmla="*/ 164417 w 634"/>
              <a:gd name="T15" fmla="*/ 26724 h 428"/>
              <a:gd name="T16" fmla="*/ 153600 w 634"/>
              <a:gd name="T17" fmla="*/ 106536 h 428"/>
              <a:gd name="T18" fmla="*/ 79684 w 634"/>
              <a:gd name="T19" fmla="*/ 111592 h 428"/>
              <a:gd name="T20" fmla="*/ 68868 w 634"/>
              <a:gd name="T21" fmla="*/ 48032 h 428"/>
              <a:gd name="T22" fmla="*/ 148552 w 634"/>
              <a:gd name="T23" fmla="*/ 42615 h 428"/>
              <a:gd name="T24" fmla="*/ 153600 w 634"/>
              <a:gd name="T25" fmla="*/ 106536 h 428"/>
              <a:gd name="T26" fmla="*/ 37138 w 634"/>
              <a:gd name="T27" fmla="*/ 69339 h 428"/>
              <a:gd name="T28" fmla="*/ 37138 w 634"/>
              <a:gd name="T29" fmla="*/ 85229 h 428"/>
              <a:gd name="T30" fmla="*/ 37138 w 634"/>
              <a:gd name="T31" fmla="*/ 69339 h 428"/>
              <a:gd name="T32" fmla="*/ 196146 w 634"/>
              <a:gd name="T33" fmla="*/ 0 h 428"/>
              <a:gd name="T34" fmla="*/ 0 w 634"/>
              <a:gd name="T35" fmla="*/ 26724 h 428"/>
              <a:gd name="T36" fmla="*/ 26321 w 634"/>
              <a:gd name="T37" fmla="*/ 154207 h 428"/>
              <a:gd name="T38" fmla="*/ 228236 w 634"/>
              <a:gd name="T39" fmla="*/ 127844 h 428"/>
              <a:gd name="T40" fmla="*/ 196146 w 634"/>
              <a:gd name="T41" fmla="*/ 0 h 428"/>
              <a:gd name="T42" fmla="*/ 212011 w 634"/>
              <a:gd name="T43" fmla="*/ 127844 h 428"/>
              <a:gd name="T44" fmla="*/ 26321 w 634"/>
              <a:gd name="T45" fmla="*/ 138317 h 428"/>
              <a:gd name="T46" fmla="*/ 15865 w 634"/>
              <a:gd name="T47" fmla="*/ 26724 h 428"/>
              <a:gd name="T48" fmla="*/ 196146 w 634"/>
              <a:gd name="T49" fmla="*/ 10834 h 428"/>
              <a:gd name="T50" fmla="*/ 212011 w 634"/>
              <a:gd name="T51" fmla="*/ 127844 h 428"/>
              <a:gd name="T52" fmla="*/ 191098 w 634"/>
              <a:gd name="T53" fmla="*/ 69339 h 428"/>
              <a:gd name="T54" fmla="*/ 191098 w 634"/>
              <a:gd name="T55" fmla="*/ 85229 h 428"/>
              <a:gd name="T56" fmla="*/ 191098 w 634"/>
              <a:gd name="T57" fmla="*/ 69339 h 428"/>
              <a:gd name="T58" fmla="*/ 191098 w 634"/>
              <a:gd name="T59" fmla="*/ 95702 h 428"/>
              <a:gd name="T60" fmla="*/ 191098 w 634"/>
              <a:gd name="T61" fmla="*/ 111592 h 428"/>
              <a:gd name="T62" fmla="*/ 191098 w 634"/>
              <a:gd name="T63" fmla="*/ 95702 h 428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634" h="428">
                <a:moveTo>
                  <a:pt x="103" y="265"/>
                </a:moveTo>
                <a:lnTo>
                  <a:pt x="103" y="265"/>
                </a:lnTo>
                <a:cubicBezTo>
                  <a:pt x="88" y="265"/>
                  <a:pt x="73" y="280"/>
                  <a:pt x="73" y="295"/>
                </a:cubicBezTo>
                <a:cubicBezTo>
                  <a:pt x="73" y="295"/>
                  <a:pt x="88" y="309"/>
                  <a:pt x="103" y="309"/>
                </a:cubicBezTo>
                <a:lnTo>
                  <a:pt x="117" y="295"/>
                </a:lnTo>
                <a:cubicBezTo>
                  <a:pt x="117" y="280"/>
                  <a:pt x="103" y="265"/>
                  <a:pt x="103" y="265"/>
                </a:cubicBezTo>
                <a:close/>
                <a:moveTo>
                  <a:pt x="456" y="74"/>
                </a:moveTo>
                <a:lnTo>
                  <a:pt x="456" y="74"/>
                </a:lnTo>
                <a:cubicBezTo>
                  <a:pt x="176" y="74"/>
                  <a:pt x="176" y="74"/>
                  <a:pt x="176" y="74"/>
                </a:cubicBezTo>
                <a:cubicBezTo>
                  <a:pt x="162" y="74"/>
                  <a:pt x="162" y="88"/>
                  <a:pt x="162" y="88"/>
                </a:cubicBezTo>
                <a:cubicBezTo>
                  <a:pt x="162" y="324"/>
                  <a:pt x="162" y="324"/>
                  <a:pt x="162" y="324"/>
                </a:cubicBezTo>
                <a:cubicBezTo>
                  <a:pt x="162" y="339"/>
                  <a:pt x="162" y="354"/>
                  <a:pt x="176" y="354"/>
                </a:cubicBezTo>
                <a:cubicBezTo>
                  <a:pt x="456" y="354"/>
                  <a:pt x="456" y="354"/>
                  <a:pt x="456" y="354"/>
                </a:cubicBezTo>
                <a:cubicBezTo>
                  <a:pt x="456" y="354"/>
                  <a:pt x="471" y="339"/>
                  <a:pt x="471" y="324"/>
                </a:cubicBezTo>
                <a:cubicBezTo>
                  <a:pt x="471" y="88"/>
                  <a:pt x="471" y="88"/>
                  <a:pt x="471" y="88"/>
                </a:cubicBezTo>
                <a:lnTo>
                  <a:pt x="456" y="74"/>
                </a:lnTo>
                <a:close/>
                <a:moveTo>
                  <a:pt x="426" y="295"/>
                </a:moveTo>
                <a:lnTo>
                  <a:pt x="426" y="295"/>
                </a:lnTo>
                <a:cubicBezTo>
                  <a:pt x="426" y="295"/>
                  <a:pt x="426" y="309"/>
                  <a:pt x="412" y="309"/>
                </a:cubicBezTo>
                <a:cubicBezTo>
                  <a:pt x="221" y="309"/>
                  <a:pt x="221" y="309"/>
                  <a:pt x="221" y="309"/>
                </a:cubicBezTo>
                <a:cubicBezTo>
                  <a:pt x="206" y="309"/>
                  <a:pt x="191" y="295"/>
                  <a:pt x="191" y="295"/>
                </a:cubicBezTo>
                <a:cubicBezTo>
                  <a:pt x="191" y="133"/>
                  <a:pt x="191" y="133"/>
                  <a:pt x="191" y="133"/>
                </a:cubicBezTo>
                <a:cubicBezTo>
                  <a:pt x="191" y="118"/>
                  <a:pt x="206" y="118"/>
                  <a:pt x="221" y="118"/>
                </a:cubicBezTo>
                <a:cubicBezTo>
                  <a:pt x="412" y="118"/>
                  <a:pt x="412" y="118"/>
                  <a:pt x="412" y="118"/>
                </a:cubicBezTo>
                <a:cubicBezTo>
                  <a:pt x="426" y="118"/>
                  <a:pt x="426" y="118"/>
                  <a:pt x="426" y="133"/>
                </a:cubicBezTo>
                <a:lnTo>
                  <a:pt x="426" y="295"/>
                </a:lnTo>
                <a:close/>
                <a:moveTo>
                  <a:pt x="103" y="192"/>
                </a:moveTo>
                <a:lnTo>
                  <a:pt x="103" y="192"/>
                </a:lnTo>
                <a:cubicBezTo>
                  <a:pt x="88" y="192"/>
                  <a:pt x="73" y="206"/>
                  <a:pt x="73" y="206"/>
                </a:cubicBezTo>
                <a:cubicBezTo>
                  <a:pt x="73" y="221"/>
                  <a:pt x="88" y="236"/>
                  <a:pt x="103" y="236"/>
                </a:cubicBezTo>
                <a:cubicBezTo>
                  <a:pt x="103" y="236"/>
                  <a:pt x="117" y="221"/>
                  <a:pt x="117" y="206"/>
                </a:cubicBezTo>
                <a:lnTo>
                  <a:pt x="103" y="192"/>
                </a:lnTo>
                <a:close/>
                <a:moveTo>
                  <a:pt x="544" y="0"/>
                </a:moveTo>
                <a:lnTo>
                  <a:pt x="544" y="0"/>
                </a:lnTo>
                <a:cubicBezTo>
                  <a:pt x="73" y="0"/>
                  <a:pt x="73" y="0"/>
                  <a:pt x="73" y="0"/>
                </a:cubicBezTo>
                <a:cubicBezTo>
                  <a:pt x="29" y="0"/>
                  <a:pt x="0" y="30"/>
                  <a:pt x="0" y="74"/>
                </a:cubicBezTo>
                <a:cubicBezTo>
                  <a:pt x="0" y="354"/>
                  <a:pt x="0" y="354"/>
                  <a:pt x="0" y="354"/>
                </a:cubicBezTo>
                <a:cubicBezTo>
                  <a:pt x="0" y="398"/>
                  <a:pt x="29" y="427"/>
                  <a:pt x="73" y="427"/>
                </a:cubicBezTo>
                <a:cubicBezTo>
                  <a:pt x="544" y="427"/>
                  <a:pt x="544" y="427"/>
                  <a:pt x="544" y="427"/>
                </a:cubicBezTo>
                <a:cubicBezTo>
                  <a:pt x="588" y="427"/>
                  <a:pt x="633" y="398"/>
                  <a:pt x="633" y="354"/>
                </a:cubicBezTo>
                <a:cubicBezTo>
                  <a:pt x="633" y="74"/>
                  <a:pt x="633" y="74"/>
                  <a:pt x="633" y="74"/>
                </a:cubicBezTo>
                <a:cubicBezTo>
                  <a:pt x="633" y="30"/>
                  <a:pt x="588" y="0"/>
                  <a:pt x="544" y="0"/>
                </a:cubicBezTo>
                <a:close/>
                <a:moveTo>
                  <a:pt x="588" y="354"/>
                </a:moveTo>
                <a:lnTo>
                  <a:pt x="588" y="354"/>
                </a:lnTo>
                <a:cubicBezTo>
                  <a:pt x="588" y="368"/>
                  <a:pt x="574" y="383"/>
                  <a:pt x="544" y="383"/>
                </a:cubicBezTo>
                <a:cubicBezTo>
                  <a:pt x="73" y="383"/>
                  <a:pt x="73" y="383"/>
                  <a:pt x="73" y="383"/>
                </a:cubicBezTo>
                <a:cubicBezTo>
                  <a:pt x="58" y="383"/>
                  <a:pt x="44" y="368"/>
                  <a:pt x="44" y="354"/>
                </a:cubicBezTo>
                <a:cubicBezTo>
                  <a:pt x="44" y="74"/>
                  <a:pt x="44" y="74"/>
                  <a:pt x="44" y="74"/>
                </a:cubicBezTo>
                <a:cubicBezTo>
                  <a:pt x="44" y="59"/>
                  <a:pt x="58" y="30"/>
                  <a:pt x="73" y="30"/>
                </a:cubicBezTo>
                <a:cubicBezTo>
                  <a:pt x="544" y="30"/>
                  <a:pt x="544" y="30"/>
                  <a:pt x="544" y="30"/>
                </a:cubicBezTo>
                <a:cubicBezTo>
                  <a:pt x="574" y="30"/>
                  <a:pt x="588" y="59"/>
                  <a:pt x="588" y="74"/>
                </a:cubicBezTo>
                <a:lnTo>
                  <a:pt x="588" y="354"/>
                </a:lnTo>
                <a:close/>
                <a:moveTo>
                  <a:pt x="530" y="192"/>
                </a:moveTo>
                <a:lnTo>
                  <a:pt x="530" y="192"/>
                </a:lnTo>
                <a:cubicBezTo>
                  <a:pt x="515" y="192"/>
                  <a:pt x="515" y="206"/>
                  <a:pt x="515" y="206"/>
                </a:cubicBezTo>
                <a:cubicBezTo>
                  <a:pt x="515" y="221"/>
                  <a:pt x="515" y="236"/>
                  <a:pt x="530" y="236"/>
                </a:cubicBezTo>
                <a:cubicBezTo>
                  <a:pt x="544" y="236"/>
                  <a:pt x="544" y="221"/>
                  <a:pt x="544" y="206"/>
                </a:cubicBezTo>
                <a:cubicBezTo>
                  <a:pt x="544" y="206"/>
                  <a:pt x="544" y="192"/>
                  <a:pt x="530" y="192"/>
                </a:cubicBezTo>
                <a:close/>
                <a:moveTo>
                  <a:pt x="530" y="265"/>
                </a:moveTo>
                <a:lnTo>
                  <a:pt x="530" y="265"/>
                </a:lnTo>
                <a:cubicBezTo>
                  <a:pt x="515" y="265"/>
                  <a:pt x="515" y="280"/>
                  <a:pt x="515" y="295"/>
                </a:cubicBezTo>
                <a:cubicBezTo>
                  <a:pt x="515" y="295"/>
                  <a:pt x="515" y="309"/>
                  <a:pt x="530" y="309"/>
                </a:cubicBezTo>
                <a:cubicBezTo>
                  <a:pt x="544" y="309"/>
                  <a:pt x="544" y="295"/>
                  <a:pt x="544" y="295"/>
                </a:cubicBezTo>
                <a:cubicBezTo>
                  <a:pt x="544" y="280"/>
                  <a:pt x="544" y="265"/>
                  <a:pt x="530" y="265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9483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5FB25D00-E28B-42F2-A533-476D3C4A2954}"/>
              </a:ext>
            </a:extLst>
          </p:cNvPr>
          <p:cNvSpPr txBox="1">
            <a:spLocks/>
          </p:cNvSpPr>
          <p:nvPr/>
        </p:nvSpPr>
        <p:spPr>
          <a:xfrm>
            <a:off x="2594421" y="255397"/>
            <a:ext cx="6778179" cy="689436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400"/>
            <a:r>
              <a:rPr lang="en-US" sz="3300" b="1" dirty="0">
                <a:solidFill>
                  <a:prstClr val="black">
                    <a:lumMod val="75000"/>
                    <a:lumOff val="25000"/>
                  </a:prstClr>
                </a:solidFill>
                <a:latin typeface="Rockwell" panose="02060603020205020403" pitchFamily="18" charset="0"/>
              </a:rPr>
              <a:t>Common Ports used by Trojans</a:t>
            </a:r>
          </a:p>
        </p:txBody>
      </p:sp>
      <p:pic>
        <p:nvPicPr>
          <p:cNvPr id="6" name="Picture Placeholder 6" descr="Text&#10;&#10;Description automatically generated with medium confidence">
            <a:extLst>
              <a:ext uri="{FF2B5EF4-FFF2-40B4-BE49-F238E27FC236}">
                <a16:creationId xmlns:a16="http://schemas.microsoft.com/office/drawing/2014/main" id="{18ADC7D5-1C15-42CD-A2FA-835DD837FD2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36" b="7436"/>
          <a:stretch>
            <a:fillRect/>
          </a:stretch>
        </p:blipFill>
        <p:spPr>
          <a:xfrm>
            <a:off x="0" y="0"/>
            <a:ext cx="12192000" cy="6554184"/>
          </a:xfrm>
          <a:custGeom>
            <a:avLst/>
            <a:gdLst>
              <a:gd name="T0" fmla="*/ 22261 w 23014"/>
              <a:gd name="T1" fmla="*/ 8720 h 12936"/>
              <a:gd name="T2" fmla="*/ 21908 w 23014"/>
              <a:gd name="T3" fmla="*/ 9259 h 12936"/>
              <a:gd name="T4" fmla="*/ 21527 w 23014"/>
              <a:gd name="T5" fmla="*/ 9772 h 12936"/>
              <a:gd name="T6" fmla="*/ 21120 w 23014"/>
              <a:gd name="T7" fmla="*/ 10256 h 12936"/>
              <a:gd name="T8" fmla="*/ 20690 w 23014"/>
              <a:gd name="T9" fmla="*/ 10712 h 12936"/>
              <a:gd name="T10" fmla="*/ 20236 w 23014"/>
              <a:gd name="T11" fmla="*/ 11141 h 12936"/>
              <a:gd name="T12" fmla="*/ 19763 w 23014"/>
              <a:gd name="T13" fmla="*/ 11541 h 12936"/>
              <a:gd name="T14" fmla="*/ 19267 w 23014"/>
              <a:gd name="T15" fmla="*/ 11912 h 12936"/>
              <a:gd name="T16" fmla="*/ 18755 w 23014"/>
              <a:gd name="T17" fmla="*/ 12255 h 12936"/>
              <a:gd name="T18" fmla="*/ 18225 w 23014"/>
              <a:gd name="T19" fmla="*/ 12567 h 12936"/>
              <a:gd name="T20" fmla="*/ 17679 w 23014"/>
              <a:gd name="T21" fmla="*/ 12850 h 12936"/>
              <a:gd name="T22" fmla="*/ 7911 w 23014"/>
              <a:gd name="T23" fmla="*/ 12890 h 12936"/>
              <a:gd name="T24" fmla="*/ 7613 w 23014"/>
              <a:gd name="T25" fmla="*/ 12741 h 12936"/>
              <a:gd name="T26" fmla="*/ 7318 w 23014"/>
              <a:gd name="T27" fmla="*/ 12584 h 12936"/>
              <a:gd name="T28" fmla="*/ 1735 w 23014"/>
              <a:gd name="T29" fmla="*/ 9412 h 12936"/>
              <a:gd name="T30" fmla="*/ 1364 w 23014"/>
              <a:gd name="T31" fmla="*/ 9185 h 12936"/>
              <a:gd name="T32" fmla="*/ 1004 w 23014"/>
              <a:gd name="T33" fmla="*/ 8944 h 12936"/>
              <a:gd name="T34" fmla="*/ 657 w 23014"/>
              <a:gd name="T35" fmla="*/ 8693 h 12936"/>
              <a:gd name="T36" fmla="*/ 321 w 23014"/>
              <a:gd name="T37" fmla="*/ 8430 h 12936"/>
              <a:gd name="T38" fmla="*/ 0 w 23014"/>
              <a:gd name="T39" fmla="*/ 8155 h 12936"/>
              <a:gd name="T40" fmla="*/ 3256 w 23014"/>
              <a:gd name="T41" fmla="*/ 178 h 12936"/>
              <a:gd name="T42" fmla="*/ 3339 w 23014"/>
              <a:gd name="T43" fmla="*/ 707 h 12936"/>
              <a:gd name="T44" fmla="*/ 3470 w 23014"/>
              <a:gd name="T45" fmla="*/ 1227 h 12936"/>
              <a:gd name="T46" fmla="*/ 3646 w 23014"/>
              <a:gd name="T47" fmla="*/ 1734 h 12936"/>
              <a:gd name="T48" fmla="*/ 3868 w 23014"/>
              <a:gd name="T49" fmla="*/ 2224 h 12936"/>
              <a:gd name="T50" fmla="*/ 4134 w 23014"/>
              <a:gd name="T51" fmla="*/ 2694 h 12936"/>
              <a:gd name="T52" fmla="*/ 4444 w 23014"/>
              <a:gd name="T53" fmla="*/ 3142 h 12936"/>
              <a:gd name="T54" fmla="*/ 4795 w 23014"/>
              <a:gd name="T55" fmla="*/ 3563 h 12936"/>
              <a:gd name="T56" fmla="*/ 5188 w 23014"/>
              <a:gd name="T57" fmla="*/ 3952 h 12936"/>
              <a:gd name="T58" fmla="*/ 5622 w 23014"/>
              <a:gd name="T59" fmla="*/ 4309 h 12936"/>
              <a:gd name="T60" fmla="*/ 6095 w 23014"/>
              <a:gd name="T61" fmla="*/ 4629 h 12936"/>
              <a:gd name="T62" fmla="*/ 9482 w 23014"/>
              <a:gd name="T63" fmla="*/ 6547 h 12936"/>
              <a:gd name="T64" fmla="*/ 10331 w 23014"/>
              <a:gd name="T65" fmla="*/ 6897 h 12936"/>
              <a:gd name="T66" fmla="*/ 11205 w 23014"/>
              <a:gd name="T67" fmla="*/ 7113 h 12936"/>
              <a:gd name="T68" fmla="*/ 12089 w 23014"/>
              <a:gd name="T69" fmla="*/ 7198 h 12936"/>
              <a:gd name="T70" fmla="*/ 12969 w 23014"/>
              <a:gd name="T71" fmla="*/ 7156 h 12936"/>
              <a:gd name="T72" fmla="*/ 13833 w 23014"/>
              <a:gd name="T73" fmla="*/ 6994 h 12936"/>
              <a:gd name="T74" fmla="*/ 14662 w 23014"/>
              <a:gd name="T75" fmla="*/ 6710 h 12936"/>
              <a:gd name="T76" fmla="*/ 15447 w 23014"/>
              <a:gd name="T77" fmla="*/ 6312 h 12936"/>
              <a:gd name="T78" fmla="*/ 16170 w 23014"/>
              <a:gd name="T79" fmla="*/ 5804 h 12936"/>
              <a:gd name="T80" fmla="*/ 16816 w 23014"/>
              <a:gd name="T81" fmla="*/ 5187 h 12936"/>
              <a:gd name="T82" fmla="*/ 17374 w 23014"/>
              <a:gd name="T83" fmla="*/ 4468 h 12936"/>
              <a:gd name="T84" fmla="*/ 19282 w 23014"/>
              <a:gd name="T85" fmla="*/ 1229 h 12936"/>
              <a:gd name="T86" fmla="*/ 19411 w 23014"/>
              <a:gd name="T87" fmla="*/ 989 h 12936"/>
              <a:gd name="T88" fmla="*/ 19528 w 23014"/>
              <a:gd name="T89" fmla="*/ 746 h 12936"/>
              <a:gd name="T90" fmla="*/ 19631 w 23014"/>
              <a:gd name="T91" fmla="*/ 500 h 12936"/>
              <a:gd name="T92" fmla="*/ 19725 w 23014"/>
              <a:gd name="T93" fmla="*/ 250 h 12936"/>
              <a:gd name="T94" fmla="*/ 19806 w 23014"/>
              <a:gd name="T95" fmla="*/ 0 h 129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3014" h="12936">
                <a:moveTo>
                  <a:pt x="23014" y="7440"/>
                </a:moveTo>
                <a:lnTo>
                  <a:pt x="22372" y="8535"/>
                </a:lnTo>
                <a:lnTo>
                  <a:pt x="22261" y="8720"/>
                </a:lnTo>
                <a:lnTo>
                  <a:pt x="22146" y="8903"/>
                </a:lnTo>
                <a:lnTo>
                  <a:pt x="22029" y="9083"/>
                </a:lnTo>
                <a:lnTo>
                  <a:pt x="21908" y="9259"/>
                </a:lnTo>
                <a:lnTo>
                  <a:pt x="21784" y="9433"/>
                </a:lnTo>
                <a:lnTo>
                  <a:pt x="21658" y="9603"/>
                </a:lnTo>
                <a:lnTo>
                  <a:pt x="21527" y="9772"/>
                </a:lnTo>
                <a:lnTo>
                  <a:pt x="21394" y="9936"/>
                </a:lnTo>
                <a:lnTo>
                  <a:pt x="21259" y="10097"/>
                </a:lnTo>
                <a:lnTo>
                  <a:pt x="21120" y="10256"/>
                </a:lnTo>
                <a:lnTo>
                  <a:pt x="20979" y="10410"/>
                </a:lnTo>
                <a:lnTo>
                  <a:pt x="20837" y="10563"/>
                </a:lnTo>
                <a:lnTo>
                  <a:pt x="20690" y="10712"/>
                </a:lnTo>
                <a:lnTo>
                  <a:pt x="20542" y="10858"/>
                </a:lnTo>
                <a:lnTo>
                  <a:pt x="20390" y="11001"/>
                </a:lnTo>
                <a:lnTo>
                  <a:pt x="20236" y="11141"/>
                </a:lnTo>
                <a:lnTo>
                  <a:pt x="20081" y="11277"/>
                </a:lnTo>
                <a:lnTo>
                  <a:pt x="19922" y="11411"/>
                </a:lnTo>
                <a:lnTo>
                  <a:pt x="19763" y="11541"/>
                </a:lnTo>
                <a:lnTo>
                  <a:pt x="19600" y="11668"/>
                </a:lnTo>
                <a:lnTo>
                  <a:pt x="19434" y="11792"/>
                </a:lnTo>
                <a:lnTo>
                  <a:pt x="19267" y="11912"/>
                </a:lnTo>
                <a:lnTo>
                  <a:pt x="19099" y="12030"/>
                </a:lnTo>
                <a:lnTo>
                  <a:pt x="18927" y="12144"/>
                </a:lnTo>
                <a:lnTo>
                  <a:pt x="18755" y="12255"/>
                </a:lnTo>
                <a:lnTo>
                  <a:pt x="18579" y="12363"/>
                </a:lnTo>
                <a:lnTo>
                  <a:pt x="18403" y="12466"/>
                </a:lnTo>
                <a:lnTo>
                  <a:pt x="18225" y="12567"/>
                </a:lnTo>
                <a:lnTo>
                  <a:pt x="18045" y="12664"/>
                </a:lnTo>
                <a:lnTo>
                  <a:pt x="17862" y="12759"/>
                </a:lnTo>
                <a:lnTo>
                  <a:pt x="17679" y="12850"/>
                </a:lnTo>
                <a:lnTo>
                  <a:pt x="17495" y="12936"/>
                </a:lnTo>
                <a:lnTo>
                  <a:pt x="8011" y="12936"/>
                </a:lnTo>
                <a:lnTo>
                  <a:pt x="7911" y="12890"/>
                </a:lnTo>
                <a:lnTo>
                  <a:pt x="7812" y="12841"/>
                </a:lnTo>
                <a:lnTo>
                  <a:pt x="7713" y="12792"/>
                </a:lnTo>
                <a:lnTo>
                  <a:pt x="7613" y="12741"/>
                </a:lnTo>
                <a:lnTo>
                  <a:pt x="7514" y="12690"/>
                </a:lnTo>
                <a:lnTo>
                  <a:pt x="7416" y="12637"/>
                </a:lnTo>
                <a:lnTo>
                  <a:pt x="7318" y="12584"/>
                </a:lnTo>
                <a:lnTo>
                  <a:pt x="7220" y="12528"/>
                </a:lnTo>
                <a:lnTo>
                  <a:pt x="1862" y="9485"/>
                </a:lnTo>
                <a:lnTo>
                  <a:pt x="1735" y="9412"/>
                </a:lnTo>
                <a:lnTo>
                  <a:pt x="1610" y="9338"/>
                </a:lnTo>
                <a:lnTo>
                  <a:pt x="1486" y="9262"/>
                </a:lnTo>
                <a:lnTo>
                  <a:pt x="1364" y="9185"/>
                </a:lnTo>
                <a:lnTo>
                  <a:pt x="1241" y="9106"/>
                </a:lnTo>
                <a:lnTo>
                  <a:pt x="1122" y="9026"/>
                </a:lnTo>
                <a:lnTo>
                  <a:pt x="1004" y="8944"/>
                </a:lnTo>
                <a:lnTo>
                  <a:pt x="887" y="8862"/>
                </a:lnTo>
                <a:lnTo>
                  <a:pt x="770" y="8778"/>
                </a:lnTo>
                <a:lnTo>
                  <a:pt x="657" y="8693"/>
                </a:lnTo>
                <a:lnTo>
                  <a:pt x="543" y="8607"/>
                </a:lnTo>
                <a:lnTo>
                  <a:pt x="432" y="8519"/>
                </a:lnTo>
                <a:lnTo>
                  <a:pt x="321" y="8430"/>
                </a:lnTo>
                <a:lnTo>
                  <a:pt x="213" y="8339"/>
                </a:lnTo>
                <a:lnTo>
                  <a:pt x="105" y="8249"/>
                </a:lnTo>
                <a:lnTo>
                  <a:pt x="0" y="8155"/>
                </a:lnTo>
                <a:lnTo>
                  <a:pt x="0" y="0"/>
                </a:lnTo>
                <a:lnTo>
                  <a:pt x="3239" y="0"/>
                </a:lnTo>
                <a:lnTo>
                  <a:pt x="3256" y="178"/>
                </a:lnTo>
                <a:lnTo>
                  <a:pt x="3279" y="355"/>
                </a:lnTo>
                <a:lnTo>
                  <a:pt x="3306" y="531"/>
                </a:lnTo>
                <a:lnTo>
                  <a:pt x="3339" y="707"/>
                </a:lnTo>
                <a:lnTo>
                  <a:pt x="3378" y="882"/>
                </a:lnTo>
                <a:lnTo>
                  <a:pt x="3421" y="1055"/>
                </a:lnTo>
                <a:lnTo>
                  <a:pt x="3470" y="1227"/>
                </a:lnTo>
                <a:lnTo>
                  <a:pt x="3524" y="1398"/>
                </a:lnTo>
                <a:lnTo>
                  <a:pt x="3583" y="1567"/>
                </a:lnTo>
                <a:lnTo>
                  <a:pt x="3646" y="1734"/>
                </a:lnTo>
                <a:lnTo>
                  <a:pt x="3715" y="1899"/>
                </a:lnTo>
                <a:lnTo>
                  <a:pt x="3790" y="2062"/>
                </a:lnTo>
                <a:lnTo>
                  <a:pt x="3868" y="2224"/>
                </a:lnTo>
                <a:lnTo>
                  <a:pt x="3951" y="2384"/>
                </a:lnTo>
                <a:lnTo>
                  <a:pt x="4041" y="2540"/>
                </a:lnTo>
                <a:lnTo>
                  <a:pt x="4134" y="2694"/>
                </a:lnTo>
                <a:lnTo>
                  <a:pt x="4232" y="2846"/>
                </a:lnTo>
                <a:lnTo>
                  <a:pt x="4336" y="2996"/>
                </a:lnTo>
                <a:lnTo>
                  <a:pt x="4444" y="3142"/>
                </a:lnTo>
                <a:lnTo>
                  <a:pt x="4556" y="3285"/>
                </a:lnTo>
                <a:lnTo>
                  <a:pt x="4673" y="3425"/>
                </a:lnTo>
                <a:lnTo>
                  <a:pt x="4795" y="3563"/>
                </a:lnTo>
                <a:lnTo>
                  <a:pt x="4922" y="3696"/>
                </a:lnTo>
                <a:lnTo>
                  <a:pt x="5053" y="3826"/>
                </a:lnTo>
                <a:lnTo>
                  <a:pt x="5188" y="3952"/>
                </a:lnTo>
                <a:lnTo>
                  <a:pt x="5328" y="4075"/>
                </a:lnTo>
                <a:lnTo>
                  <a:pt x="5473" y="4194"/>
                </a:lnTo>
                <a:lnTo>
                  <a:pt x="5622" y="4309"/>
                </a:lnTo>
                <a:lnTo>
                  <a:pt x="5776" y="4421"/>
                </a:lnTo>
                <a:lnTo>
                  <a:pt x="5934" y="4527"/>
                </a:lnTo>
                <a:lnTo>
                  <a:pt x="6095" y="4629"/>
                </a:lnTo>
                <a:lnTo>
                  <a:pt x="6263" y="4728"/>
                </a:lnTo>
                <a:lnTo>
                  <a:pt x="9207" y="6400"/>
                </a:lnTo>
                <a:lnTo>
                  <a:pt x="9482" y="6547"/>
                </a:lnTo>
                <a:lnTo>
                  <a:pt x="9762" y="6679"/>
                </a:lnTo>
                <a:lnTo>
                  <a:pt x="10044" y="6795"/>
                </a:lnTo>
                <a:lnTo>
                  <a:pt x="10331" y="6897"/>
                </a:lnTo>
                <a:lnTo>
                  <a:pt x="10620" y="6984"/>
                </a:lnTo>
                <a:lnTo>
                  <a:pt x="10911" y="7056"/>
                </a:lnTo>
                <a:lnTo>
                  <a:pt x="11205" y="7113"/>
                </a:lnTo>
                <a:lnTo>
                  <a:pt x="11498" y="7155"/>
                </a:lnTo>
                <a:lnTo>
                  <a:pt x="11794" y="7183"/>
                </a:lnTo>
                <a:lnTo>
                  <a:pt x="12089" y="7198"/>
                </a:lnTo>
                <a:lnTo>
                  <a:pt x="12383" y="7198"/>
                </a:lnTo>
                <a:lnTo>
                  <a:pt x="12676" y="7185"/>
                </a:lnTo>
                <a:lnTo>
                  <a:pt x="12969" y="7156"/>
                </a:lnTo>
                <a:lnTo>
                  <a:pt x="13259" y="7115"/>
                </a:lnTo>
                <a:lnTo>
                  <a:pt x="13547" y="7062"/>
                </a:lnTo>
                <a:lnTo>
                  <a:pt x="13833" y="6994"/>
                </a:lnTo>
                <a:lnTo>
                  <a:pt x="14113" y="6911"/>
                </a:lnTo>
                <a:lnTo>
                  <a:pt x="14390" y="6818"/>
                </a:lnTo>
                <a:lnTo>
                  <a:pt x="14662" y="6710"/>
                </a:lnTo>
                <a:lnTo>
                  <a:pt x="14930" y="6590"/>
                </a:lnTo>
                <a:lnTo>
                  <a:pt x="15191" y="6458"/>
                </a:lnTo>
                <a:lnTo>
                  <a:pt x="15447" y="6312"/>
                </a:lnTo>
                <a:lnTo>
                  <a:pt x="15695" y="6155"/>
                </a:lnTo>
                <a:lnTo>
                  <a:pt x="15936" y="5985"/>
                </a:lnTo>
                <a:lnTo>
                  <a:pt x="16170" y="5804"/>
                </a:lnTo>
                <a:lnTo>
                  <a:pt x="16394" y="5610"/>
                </a:lnTo>
                <a:lnTo>
                  <a:pt x="16609" y="5404"/>
                </a:lnTo>
                <a:lnTo>
                  <a:pt x="16816" y="5187"/>
                </a:lnTo>
                <a:lnTo>
                  <a:pt x="17012" y="4959"/>
                </a:lnTo>
                <a:lnTo>
                  <a:pt x="17198" y="4718"/>
                </a:lnTo>
                <a:lnTo>
                  <a:pt x="17374" y="4468"/>
                </a:lnTo>
                <a:lnTo>
                  <a:pt x="17536" y="4206"/>
                </a:lnTo>
                <a:lnTo>
                  <a:pt x="19237" y="1309"/>
                </a:lnTo>
                <a:lnTo>
                  <a:pt x="19282" y="1229"/>
                </a:lnTo>
                <a:lnTo>
                  <a:pt x="19326" y="1149"/>
                </a:lnTo>
                <a:lnTo>
                  <a:pt x="19369" y="1069"/>
                </a:lnTo>
                <a:lnTo>
                  <a:pt x="19411" y="989"/>
                </a:lnTo>
                <a:lnTo>
                  <a:pt x="19451" y="908"/>
                </a:lnTo>
                <a:lnTo>
                  <a:pt x="19490" y="827"/>
                </a:lnTo>
                <a:lnTo>
                  <a:pt x="19528" y="746"/>
                </a:lnTo>
                <a:lnTo>
                  <a:pt x="19564" y="664"/>
                </a:lnTo>
                <a:lnTo>
                  <a:pt x="19598" y="582"/>
                </a:lnTo>
                <a:lnTo>
                  <a:pt x="19631" y="500"/>
                </a:lnTo>
                <a:lnTo>
                  <a:pt x="19665" y="416"/>
                </a:lnTo>
                <a:lnTo>
                  <a:pt x="19695" y="334"/>
                </a:lnTo>
                <a:lnTo>
                  <a:pt x="19725" y="250"/>
                </a:lnTo>
                <a:lnTo>
                  <a:pt x="19752" y="167"/>
                </a:lnTo>
                <a:lnTo>
                  <a:pt x="19780" y="83"/>
                </a:lnTo>
                <a:lnTo>
                  <a:pt x="19806" y="0"/>
                </a:lnTo>
                <a:lnTo>
                  <a:pt x="23014" y="0"/>
                </a:lnTo>
                <a:lnTo>
                  <a:pt x="23014" y="7440"/>
                </a:lnTo>
                <a:close/>
              </a:path>
            </a:pathLst>
          </a:cu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66E1C1EB-99ED-4CCE-9DC1-BCE060BBEC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8301449"/>
              </p:ext>
            </p:extLst>
          </p:nvPr>
        </p:nvGraphicFramePr>
        <p:xfrm>
          <a:off x="304800" y="1162680"/>
          <a:ext cx="11582400" cy="5200019"/>
        </p:xfrm>
        <a:graphic>
          <a:graphicData uri="http://schemas.openxmlformats.org/drawingml/2006/table">
            <a:tbl>
              <a:tblPr firstRow="1" firstCol="1" bandRow="1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323370">
                  <a:extLst>
                    <a:ext uri="{9D8B030D-6E8A-4147-A177-3AD203B41FA5}">
                      <a16:colId xmlns:a16="http://schemas.microsoft.com/office/drawing/2014/main" val="2476165985"/>
                    </a:ext>
                  </a:extLst>
                </a:gridCol>
                <a:gridCol w="2655977">
                  <a:extLst>
                    <a:ext uri="{9D8B030D-6E8A-4147-A177-3AD203B41FA5}">
                      <a16:colId xmlns:a16="http://schemas.microsoft.com/office/drawing/2014/main" val="2194009848"/>
                    </a:ext>
                  </a:extLst>
                </a:gridCol>
                <a:gridCol w="1729248">
                  <a:extLst>
                    <a:ext uri="{9D8B030D-6E8A-4147-A177-3AD203B41FA5}">
                      <a16:colId xmlns:a16="http://schemas.microsoft.com/office/drawing/2014/main" val="2470295543"/>
                    </a:ext>
                  </a:extLst>
                </a:gridCol>
                <a:gridCol w="2180356">
                  <a:extLst>
                    <a:ext uri="{9D8B030D-6E8A-4147-A177-3AD203B41FA5}">
                      <a16:colId xmlns:a16="http://schemas.microsoft.com/office/drawing/2014/main" val="518950206"/>
                    </a:ext>
                  </a:extLst>
                </a:gridCol>
                <a:gridCol w="1202956">
                  <a:extLst>
                    <a:ext uri="{9D8B030D-6E8A-4147-A177-3AD203B41FA5}">
                      <a16:colId xmlns:a16="http://schemas.microsoft.com/office/drawing/2014/main" val="2639171814"/>
                    </a:ext>
                  </a:extLst>
                </a:gridCol>
                <a:gridCol w="2490493">
                  <a:extLst>
                    <a:ext uri="{9D8B030D-6E8A-4147-A177-3AD203B41FA5}">
                      <a16:colId xmlns:a16="http://schemas.microsoft.com/office/drawing/2014/main" val="3440121997"/>
                    </a:ext>
                  </a:extLst>
                </a:gridCol>
              </a:tblGrid>
              <a:tr h="53846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Port</a:t>
                      </a: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+mn-ea"/>
                        <a:cs typeface="+mn-cs"/>
                      </a:endParaRPr>
                    </a:p>
                  </a:txBody>
                  <a:tcPr marL="7154" marR="7154" marT="7154" marB="7154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381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Trojan</a:t>
                      </a: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+mn-ea"/>
                        <a:cs typeface="+mn-cs"/>
                      </a:endParaRPr>
                    </a:p>
                  </a:txBody>
                  <a:tcPr marL="7154" marR="7154" marT="7154" marB="7154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381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F0F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Port</a:t>
                      </a: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+mn-ea"/>
                        <a:cs typeface="+mn-cs"/>
                      </a:endParaRPr>
                    </a:p>
                  </a:txBody>
                  <a:tcPr marL="7154" marR="7154" marT="7154" marB="7154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381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  <a:ea typeface="+mn-ea"/>
                          <a:cs typeface="+mn-cs"/>
                        </a:rPr>
                        <a:t>Trojan</a:t>
                      </a:r>
                    </a:p>
                  </a:txBody>
                  <a:tcPr marL="7154" marR="7154" marT="7154" marB="7154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381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E8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Port</a:t>
                      </a: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+mn-ea"/>
                        <a:cs typeface="+mn-cs"/>
                      </a:endParaRPr>
                    </a:p>
                  </a:txBody>
                  <a:tcPr marL="7154" marR="7154" marT="7154" marB="7154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381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  <a:ea typeface="+mn-ea"/>
                          <a:cs typeface="+mn-cs"/>
                        </a:rPr>
                        <a:t>Trojan</a:t>
                      </a:r>
                    </a:p>
                  </a:txBody>
                  <a:tcPr marL="7154" marR="7154" marT="7154" marB="7154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381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44900"/>
                  </a:ext>
                </a:extLst>
              </a:tr>
              <a:tr h="52547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20/22/80/443</a:t>
                      </a:r>
                      <a:endParaRPr lang="en-IN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381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dirty="0">
                          <a:effectLst/>
                        </a:rPr>
                        <a:t>Emotet</a:t>
                      </a:r>
                      <a:endParaRPr lang="en-IN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381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1807</a:t>
                      </a:r>
                      <a:endParaRPr lang="en-IN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381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 algn="l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SpySender</a:t>
                      </a: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381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8080</a:t>
                      </a:r>
                      <a:endParaRPr lang="en-IN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381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 algn="l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Zeus, Shamoon</a:t>
                      </a: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381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2374352"/>
                  </a:ext>
                </a:extLst>
              </a:tr>
              <a:tr h="41725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21</a:t>
                      </a:r>
                      <a:endParaRPr lang="en-IN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dirty="0">
                          <a:effectLst/>
                        </a:rPr>
                        <a:t>Blade Runner, DarkFTP</a:t>
                      </a:r>
                      <a:endParaRPr lang="en-IN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E8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1863</a:t>
                      </a:r>
                      <a:endParaRPr lang="en-IN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 algn="l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XtremeRAT</a:t>
                      </a: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E8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8787 / 54321</a:t>
                      </a:r>
                      <a:endParaRPr lang="en-IN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 algn="l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 err="1">
                          <a:effectLst/>
                        </a:rPr>
                        <a:t>BackOfrice</a:t>
                      </a:r>
                      <a:r>
                        <a:rPr lang="en-US" sz="1400" kern="1200" dirty="0">
                          <a:effectLst/>
                        </a:rPr>
                        <a:t> 2000</a:t>
                      </a: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6042337"/>
                  </a:ext>
                </a:extLst>
              </a:tr>
              <a:tr h="52964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22</a:t>
                      </a:r>
                      <a:endParaRPr lang="en-IN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dirty="0">
                          <a:effectLst/>
                        </a:rPr>
                        <a:t>SSH RAT, Linux Rabbit </a:t>
                      </a:r>
                      <a:endParaRPr lang="en-IN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base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2140/3150/6670-71 </a:t>
                      </a:r>
                    </a:p>
                  </a:txBody>
                  <a:tcPr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rtl="0" fontAlgn="base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Deep Throat </a:t>
                      </a:r>
                      <a:endParaRPr lang="en-US" sz="14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10048</a:t>
                      </a:r>
                      <a:endParaRPr lang="en-IN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 algn="l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Delf</a:t>
                      </a: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149998"/>
                  </a:ext>
                </a:extLst>
              </a:tr>
              <a:tr h="41725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23</a:t>
                      </a:r>
                      <a:endParaRPr lang="en-IN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dirty="0">
                          <a:effectLst/>
                        </a:rPr>
                        <a:t>EliteWrap </a:t>
                      </a:r>
                      <a:endParaRPr lang="en-IN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E8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5000</a:t>
                      </a:r>
                      <a:endParaRPr lang="en-IN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 algn="l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SpyGate RAT, Punisher RAT </a:t>
                      </a: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E8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10100</a:t>
                      </a:r>
                      <a:endParaRPr lang="en-IN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 algn="l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Gift</a:t>
                      </a: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1407705"/>
                  </a:ext>
                </a:extLst>
              </a:tr>
              <a:tr h="41725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68</a:t>
                      </a:r>
                      <a:endParaRPr lang="en-IN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dirty="0">
                          <a:effectLst/>
                        </a:rPr>
                        <a:t>Mspy</a:t>
                      </a:r>
                      <a:endParaRPr lang="en-IN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5400-02</a:t>
                      </a:r>
                      <a:endParaRPr lang="en-IN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 algn="l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Blade Runner </a:t>
                      </a: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11000</a:t>
                      </a:r>
                      <a:endParaRPr lang="en-IN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 algn="l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Senna Spy</a:t>
                      </a: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8577731"/>
                  </a:ext>
                </a:extLst>
              </a:tr>
              <a:tr h="46061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80</a:t>
                      </a:r>
                      <a:endParaRPr lang="en-IN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dirty="0">
                          <a:effectLst/>
                        </a:rPr>
                        <a:t>Ismdoor, Poison Ivy, POWERSTATS</a:t>
                      </a:r>
                      <a:endParaRPr lang="en-IN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E8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6666</a:t>
                      </a:r>
                      <a:endParaRPr lang="en-IN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 algn="l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KilerRat, Houdini RAT</a:t>
                      </a: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E8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11223</a:t>
                      </a:r>
                      <a:endParaRPr lang="en-IN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 algn="l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 err="1">
                          <a:effectLst/>
                        </a:rPr>
                        <a:t>Progenic</a:t>
                      </a:r>
                      <a:r>
                        <a:rPr lang="en-US" sz="1400" kern="1200" dirty="0">
                          <a:effectLst/>
                        </a:rPr>
                        <a:t>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Trojan</a:t>
                      </a:r>
                      <a:endParaRPr lang="en-IN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3721766"/>
                  </a:ext>
                </a:extLst>
              </a:tr>
              <a:tr h="41725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443</a:t>
                      </a:r>
                      <a:endParaRPr lang="en-IN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dirty="0">
                          <a:effectLst/>
                        </a:rPr>
                        <a:t>Cardinal RAT, gh0st RAT, TrickBot</a:t>
                      </a:r>
                      <a:endParaRPr lang="en-IN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6667/12349</a:t>
                      </a:r>
                      <a:endParaRPr lang="en-IN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 algn="l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Bionet, Magic Hound</a:t>
                      </a: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base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12223 </a:t>
                      </a:r>
                    </a:p>
                  </a:txBody>
                  <a:tcPr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rtl="0" fontAlgn="base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 Hack´99 KeyLogger </a:t>
                      </a:r>
                      <a:endParaRPr lang="en-US" sz="14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6383838"/>
                  </a:ext>
                </a:extLst>
              </a:tr>
              <a:tr h="41725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445</a:t>
                      </a:r>
                      <a:endParaRPr lang="en-IN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IN" sz="1400" dirty="0">
                          <a:effectLst/>
                        </a:rPr>
                        <a:t>WannaCry, Petya</a:t>
                      </a:r>
                      <a:endParaRPr lang="en-IN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E8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6969</a:t>
                      </a:r>
                      <a:endParaRPr lang="en-IN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 algn="l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 err="1">
                          <a:effectLst/>
                        </a:rPr>
                        <a:t>GateCrasher</a:t>
                      </a:r>
                      <a:r>
                        <a:rPr lang="en-US" sz="1400" kern="1200" dirty="0">
                          <a:effectLst/>
                        </a:rPr>
                        <a:t>, Priority</a:t>
                      </a: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E8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23456</a:t>
                      </a:r>
                      <a:endParaRPr lang="en-IN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 algn="l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Evil FTP, Ugly FTP</a:t>
                      </a: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8518356"/>
                  </a:ext>
                </a:extLst>
              </a:tr>
              <a:tr h="64232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1177</a:t>
                      </a:r>
                      <a:endParaRPr lang="en-IN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dirty="0">
                          <a:effectLst/>
                        </a:rPr>
                        <a:t>njRAT</a:t>
                      </a:r>
                      <a:endParaRPr lang="en-IN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7000</a:t>
                      </a:r>
                      <a:endParaRPr lang="en-IN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 algn="l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Remote Grab</a:t>
                      </a: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31337-38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50165" marR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Back Orifice/ Back Orifice 1.20/ Deep BO</a:t>
                      </a:r>
                      <a:endParaRPr lang="en-US" sz="14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1479528"/>
                  </a:ext>
                </a:extLst>
              </a:tr>
              <a:tr h="41725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</a:rPr>
                        <a:t>1604</a:t>
                      </a:r>
                      <a:endParaRPr lang="en-IN" sz="1400" b="1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 algn="l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DarkComet RAT, Pandora RAT</a:t>
                      </a: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E8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7789</a:t>
                      </a:r>
                      <a:endParaRPr lang="en-IN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 algn="l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 err="1">
                          <a:effectLst/>
                        </a:rPr>
                        <a:t>ICKiller</a:t>
                      </a: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E8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65000</a:t>
                      </a:r>
                      <a:endParaRPr lang="en-IN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 algn="l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Devil</a:t>
                      </a: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55788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60297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A close-up of a circuit board&#10;&#10;Description automatically generated with medium confidence">
            <a:extLst>
              <a:ext uri="{FF2B5EF4-FFF2-40B4-BE49-F238E27FC236}">
                <a16:creationId xmlns:a16="http://schemas.microsoft.com/office/drawing/2014/main" id="{98071861-9319-48A4-B81C-5DE56AB09DA5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98" b="7998"/>
          <a:stretch>
            <a:fillRect/>
          </a:stretch>
        </p:blipFill>
        <p:spPr>
          <a:xfrm>
            <a:off x="0" y="533401"/>
            <a:ext cx="12192000" cy="6019800"/>
          </a:xfrm>
          <a:custGeom>
            <a:avLst/>
            <a:gdLst>
              <a:gd name="T0" fmla="*/ 4234 w 5219"/>
              <a:gd name="T1" fmla="*/ 4234 w 5219"/>
              <a:gd name="T2" fmla="*/ 4234 w 5219"/>
              <a:gd name="T3" fmla="*/ 4234 w 5219"/>
              <a:gd name="T4" fmla="*/ 4234 w 5219"/>
              <a:gd name="T5" fmla="*/ 4234 w 5219"/>
              <a:gd name="T6" fmla="*/ 4234 w 5219"/>
              <a:gd name="T7" fmla="*/ 4234 w 5219"/>
              <a:gd name="T8" fmla="*/ 4234 w 5219"/>
              <a:gd name="T9" fmla="*/ 4234 w 5219"/>
              <a:gd name="T10" fmla="*/ 4234 w 5219"/>
              <a:gd name="T11" fmla="*/ 4234 w 5219"/>
              <a:gd name="T12" fmla="*/ 4234 w 5219"/>
              <a:gd name="T13" fmla="*/ 4234 w 5219"/>
              <a:gd name="T14" fmla="*/ 4234 w 5219"/>
              <a:gd name="T15" fmla="*/ 4234 w 5219"/>
              <a:gd name="T16" fmla="*/ 4234 w 5219"/>
              <a:gd name="T17" fmla="*/ 4234 w 5219"/>
              <a:gd name="T18" fmla="*/ 4234 w 5219"/>
              <a:gd name="T19" fmla="*/ 4234 w 5219"/>
              <a:gd name="T20" fmla="*/ 4234 w 5219"/>
              <a:gd name="T21" fmla="*/ 4234 w 5219"/>
              <a:gd name="T22" fmla="*/ 4234 w 5219"/>
              <a:gd name="T23" fmla="*/ 4234 w 5219"/>
              <a:gd name="T24" fmla="*/ 4234 w 5219"/>
              <a:gd name="T25" fmla="*/ 4234 w 5219"/>
              <a:gd name="T26" fmla="*/ 4234 w 5219"/>
              <a:gd name="T27" fmla="*/ 4234 w 5219"/>
              <a:gd name="T28" fmla="*/ 4234 w 5219"/>
              <a:gd name="T29" fmla="*/ 4234 w 5219"/>
              <a:gd name="T30" fmla="*/ 4234 w 5219"/>
              <a:gd name="T31" fmla="*/ 4234 w 5219"/>
              <a:gd name="T32" fmla="*/ 4234 w 5219"/>
              <a:gd name="T33" fmla="*/ 4234 w 5219"/>
              <a:gd name="T34" fmla="*/ 4234 w 5219"/>
              <a:gd name="T35" fmla="*/ 4234 w 5219"/>
              <a:gd name="T36" fmla="*/ 4234 w 5219"/>
              <a:gd name="T37" fmla="*/ 4234 w 5219"/>
              <a:gd name="T38" fmla="*/ 4234 w 5219"/>
              <a:gd name="T39" fmla="*/ 4234 w 5219"/>
              <a:gd name="T40" fmla="*/ 4234 w 5219"/>
              <a:gd name="T41" fmla="*/ 4234 w 5219"/>
              <a:gd name="T42" fmla="*/ 4234 w 5219"/>
              <a:gd name="T43" fmla="*/ 4234 w 5219"/>
              <a:gd name="T44" fmla="*/ 4234 w 5219"/>
              <a:gd name="T45" fmla="*/ 4234 w 5219"/>
              <a:gd name="T46" fmla="*/ 4234 w 5219"/>
              <a:gd name="T47" fmla="*/ 4234 w 5219"/>
              <a:gd name="T48" fmla="*/ 4234 w 5219"/>
              <a:gd name="T49" fmla="*/ 4234 w 5219"/>
              <a:gd name="T50" fmla="*/ 4234 w 5219"/>
              <a:gd name="T51" fmla="*/ 4234 w 5219"/>
              <a:gd name="T52" fmla="*/ 4234 w 5219"/>
              <a:gd name="T53" fmla="*/ 4234 w 5219"/>
              <a:gd name="T54" fmla="*/ 4234 w 5219"/>
              <a:gd name="T55" fmla="*/ 4234 w 5219"/>
              <a:gd name="T56" fmla="*/ 4234 w 5219"/>
              <a:gd name="T57" fmla="*/ 4234 w 5219"/>
              <a:gd name="T58" fmla="*/ 4234 w 5219"/>
              <a:gd name="T59" fmla="*/ 4234 w 5219"/>
              <a:gd name="T60" fmla="*/ 4234 w 5219"/>
              <a:gd name="T61" fmla="*/ 4234 w 5219"/>
              <a:gd name="T62" fmla="*/ 4234 w 5219"/>
              <a:gd name="T63" fmla="*/ 4234 w 5219"/>
              <a:gd name="T64" fmla="*/ 4234 w 5219"/>
              <a:gd name="T65" fmla="*/ 4234 w 5219"/>
              <a:gd name="T66" fmla="*/ 4234 w 5219"/>
              <a:gd name="T67" fmla="*/ 4234 w 5219"/>
              <a:gd name="T68" fmla="*/ 4234 w 5219"/>
              <a:gd name="T69" fmla="*/ 4234 w 5219"/>
              <a:gd name="T70" fmla="*/ 4234 w 5219"/>
              <a:gd name="T71" fmla="*/ 4234 w 5219"/>
              <a:gd name="T72" fmla="*/ 4234 w 5219"/>
              <a:gd name="T73" fmla="*/ 4234 w 5219"/>
              <a:gd name="T74" fmla="*/ 4234 w 5219"/>
              <a:gd name="T75" fmla="*/ 4234 w 5219"/>
              <a:gd name="T76" fmla="*/ 4234 w 5219"/>
              <a:gd name="T77" fmla="*/ 4234 w 5219"/>
              <a:gd name="T78" fmla="*/ 4234 w 5219"/>
              <a:gd name="T79" fmla="*/ 4234 w 5219"/>
              <a:gd name="T80" fmla="*/ 4234 w 5219"/>
              <a:gd name="T81" fmla="*/ 4234 w 5219"/>
              <a:gd name="T82" fmla="*/ 4234 w 5219"/>
              <a:gd name="T83" fmla="*/ 4234 w 5219"/>
              <a:gd name="T84" fmla="*/ 4234 w 5219"/>
              <a:gd name="T85" fmla="*/ 4234 w 5219"/>
              <a:gd name="T86" fmla="*/ 4234 w 5219"/>
              <a:gd name="T87" fmla="*/ 4234 w 5219"/>
              <a:gd name="T88" fmla="*/ 4234 w 5219"/>
              <a:gd name="T89" fmla="*/ 4234 w 5219"/>
              <a:gd name="T90" fmla="*/ 4234 w 5219"/>
              <a:gd name="T91" fmla="*/ 4234 w 5219"/>
              <a:gd name="T92" fmla="*/ 4234 w 5219"/>
              <a:gd name="T93" fmla="*/ 4234 w 5219"/>
              <a:gd name="T94" fmla="*/ 4234 w 5219"/>
              <a:gd name="T95" fmla="*/ 4234 w 5219"/>
              <a:gd name="T96" fmla="*/ 4234 w 5219"/>
              <a:gd name="T97" fmla="*/ 4234 w 5219"/>
              <a:gd name="T98" fmla="*/ 4234 w 5219"/>
              <a:gd name="T99" fmla="*/ 4234 w 5219"/>
              <a:gd name="T100" fmla="*/ 4234 w 5219"/>
              <a:gd name="T101" fmla="*/ 4234 w 5219"/>
              <a:gd name="T102" fmla="*/ 4234 w 5219"/>
              <a:gd name="T103" fmla="*/ 4234 w 5219"/>
              <a:gd name="T104" fmla="*/ 4234 w 5219"/>
              <a:gd name="T105" fmla="*/ 4234 w 5219"/>
              <a:gd name="T106" fmla="*/ 4234 w 5219"/>
              <a:gd name="T107" fmla="*/ 4234 w 5219"/>
              <a:gd name="T108" fmla="*/ 4234 w 5219"/>
              <a:gd name="T109" fmla="*/ 4234 w 5219"/>
              <a:gd name="T110" fmla="*/ 4234 w 5219"/>
              <a:gd name="T111" fmla="*/ 4234 w 5219"/>
              <a:gd name="T112" fmla="*/ 4234 w 5219"/>
              <a:gd name="T113" fmla="*/ 4234 w 5219"/>
              <a:gd name="T114" fmla="*/ 4234 w 5219"/>
              <a:gd name="T115" fmla="*/ 4234 w 5219"/>
              <a:gd name="T116" fmla="*/ 4234 w 5219"/>
              <a:gd name="T117" fmla="*/ 4234 w 5219"/>
              <a:gd name="T118" fmla="*/ 4234 w 5219"/>
              <a:gd name="T119" fmla="*/ 4234 w 5219"/>
              <a:gd name="T120" fmla="*/ 4234 w 5219"/>
              <a:gd name="T121" fmla="*/ 4234 w 5219"/>
              <a:gd name="T122" fmla="*/ 4234 w 5219"/>
              <a:gd name="T123" fmla="*/ 4234 w 5219"/>
              <a:gd name="T124" fmla="*/ 4234 w 5219"/>
              <a:gd name="T125" fmla="*/ 4234 w 5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4312" h="6877">
                <a:moveTo>
                  <a:pt x="14312" y="3615"/>
                </a:moveTo>
                <a:lnTo>
                  <a:pt x="14312" y="3777"/>
                </a:lnTo>
                <a:lnTo>
                  <a:pt x="14290" y="3765"/>
                </a:lnTo>
                <a:lnTo>
                  <a:pt x="14268" y="3751"/>
                </a:lnTo>
                <a:lnTo>
                  <a:pt x="14246" y="3738"/>
                </a:lnTo>
                <a:lnTo>
                  <a:pt x="14224" y="3725"/>
                </a:lnTo>
                <a:lnTo>
                  <a:pt x="14202" y="3712"/>
                </a:lnTo>
                <a:lnTo>
                  <a:pt x="14179" y="3698"/>
                </a:lnTo>
                <a:lnTo>
                  <a:pt x="14158" y="3685"/>
                </a:lnTo>
                <a:lnTo>
                  <a:pt x="14135" y="3673"/>
                </a:lnTo>
                <a:lnTo>
                  <a:pt x="14114" y="3656"/>
                </a:lnTo>
                <a:lnTo>
                  <a:pt x="14091" y="3639"/>
                </a:lnTo>
                <a:lnTo>
                  <a:pt x="14070" y="3623"/>
                </a:lnTo>
                <a:lnTo>
                  <a:pt x="14047" y="3606"/>
                </a:lnTo>
                <a:lnTo>
                  <a:pt x="14026" y="3590"/>
                </a:lnTo>
                <a:lnTo>
                  <a:pt x="14004" y="3573"/>
                </a:lnTo>
                <a:lnTo>
                  <a:pt x="13983" y="3557"/>
                </a:lnTo>
                <a:lnTo>
                  <a:pt x="13961" y="3540"/>
                </a:lnTo>
                <a:lnTo>
                  <a:pt x="13971" y="3540"/>
                </a:lnTo>
                <a:lnTo>
                  <a:pt x="13979" y="3539"/>
                </a:lnTo>
                <a:lnTo>
                  <a:pt x="13985" y="3537"/>
                </a:lnTo>
                <a:lnTo>
                  <a:pt x="13989" y="3534"/>
                </a:lnTo>
                <a:lnTo>
                  <a:pt x="13991" y="3531"/>
                </a:lnTo>
                <a:lnTo>
                  <a:pt x="13992" y="3528"/>
                </a:lnTo>
                <a:lnTo>
                  <a:pt x="13992" y="3525"/>
                </a:lnTo>
                <a:lnTo>
                  <a:pt x="13992" y="3520"/>
                </a:lnTo>
                <a:lnTo>
                  <a:pt x="13991" y="3512"/>
                </a:lnTo>
                <a:lnTo>
                  <a:pt x="13991" y="3504"/>
                </a:lnTo>
                <a:lnTo>
                  <a:pt x="13992" y="3501"/>
                </a:lnTo>
                <a:lnTo>
                  <a:pt x="13996" y="3499"/>
                </a:lnTo>
                <a:lnTo>
                  <a:pt x="14000" y="3497"/>
                </a:lnTo>
                <a:lnTo>
                  <a:pt x="14006" y="3495"/>
                </a:lnTo>
                <a:lnTo>
                  <a:pt x="14029" y="3494"/>
                </a:lnTo>
                <a:lnTo>
                  <a:pt x="14050" y="3494"/>
                </a:lnTo>
                <a:lnTo>
                  <a:pt x="14071" y="3495"/>
                </a:lnTo>
                <a:lnTo>
                  <a:pt x="14090" y="3498"/>
                </a:lnTo>
                <a:lnTo>
                  <a:pt x="14108" y="3501"/>
                </a:lnTo>
                <a:lnTo>
                  <a:pt x="14126" y="3505"/>
                </a:lnTo>
                <a:lnTo>
                  <a:pt x="14143" y="3512"/>
                </a:lnTo>
                <a:lnTo>
                  <a:pt x="14158" y="3517"/>
                </a:lnTo>
                <a:lnTo>
                  <a:pt x="14173" y="3525"/>
                </a:lnTo>
                <a:lnTo>
                  <a:pt x="14188" y="3532"/>
                </a:lnTo>
                <a:lnTo>
                  <a:pt x="14201" y="3540"/>
                </a:lnTo>
                <a:lnTo>
                  <a:pt x="14215" y="3548"/>
                </a:lnTo>
                <a:lnTo>
                  <a:pt x="14240" y="3565"/>
                </a:lnTo>
                <a:lnTo>
                  <a:pt x="14265" y="3583"/>
                </a:lnTo>
                <a:lnTo>
                  <a:pt x="14312" y="3615"/>
                </a:lnTo>
                <a:close/>
                <a:moveTo>
                  <a:pt x="14312" y="3790"/>
                </a:moveTo>
                <a:lnTo>
                  <a:pt x="14312" y="4504"/>
                </a:lnTo>
                <a:lnTo>
                  <a:pt x="14304" y="4500"/>
                </a:lnTo>
                <a:lnTo>
                  <a:pt x="14295" y="4496"/>
                </a:lnTo>
                <a:lnTo>
                  <a:pt x="14235" y="4469"/>
                </a:lnTo>
                <a:lnTo>
                  <a:pt x="14176" y="4443"/>
                </a:lnTo>
                <a:lnTo>
                  <a:pt x="14148" y="4429"/>
                </a:lnTo>
                <a:lnTo>
                  <a:pt x="14121" y="4416"/>
                </a:lnTo>
                <a:lnTo>
                  <a:pt x="14097" y="4403"/>
                </a:lnTo>
                <a:lnTo>
                  <a:pt x="14075" y="4390"/>
                </a:lnTo>
                <a:lnTo>
                  <a:pt x="14057" y="4378"/>
                </a:lnTo>
                <a:lnTo>
                  <a:pt x="14042" y="4365"/>
                </a:lnTo>
                <a:lnTo>
                  <a:pt x="14036" y="4360"/>
                </a:lnTo>
                <a:lnTo>
                  <a:pt x="14031" y="4354"/>
                </a:lnTo>
                <a:lnTo>
                  <a:pt x="14028" y="4348"/>
                </a:lnTo>
                <a:lnTo>
                  <a:pt x="14026" y="4343"/>
                </a:lnTo>
                <a:lnTo>
                  <a:pt x="14025" y="4337"/>
                </a:lnTo>
                <a:lnTo>
                  <a:pt x="14025" y="4331"/>
                </a:lnTo>
                <a:lnTo>
                  <a:pt x="14027" y="4326"/>
                </a:lnTo>
                <a:lnTo>
                  <a:pt x="14030" y="4320"/>
                </a:lnTo>
                <a:lnTo>
                  <a:pt x="14034" y="4316"/>
                </a:lnTo>
                <a:lnTo>
                  <a:pt x="14041" y="4311"/>
                </a:lnTo>
                <a:lnTo>
                  <a:pt x="14049" y="4305"/>
                </a:lnTo>
                <a:lnTo>
                  <a:pt x="14059" y="4301"/>
                </a:lnTo>
                <a:lnTo>
                  <a:pt x="14063" y="4299"/>
                </a:lnTo>
                <a:lnTo>
                  <a:pt x="14066" y="4297"/>
                </a:lnTo>
                <a:lnTo>
                  <a:pt x="14069" y="4295"/>
                </a:lnTo>
                <a:lnTo>
                  <a:pt x="14070" y="4293"/>
                </a:lnTo>
                <a:lnTo>
                  <a:pt x="14071" y="4289"/>
                </a:lnTo>
                <a:lnTo>
                  <a:pt x="14071" y="4286"/>
                </a:lnTo>
                <a:lnTo>
                  <a:pt x="14070" y="4284"/>
                </a:lnTo>
                <a:lnTo>
                  <a:pt x="14069" y="4281"/>
                </a:lnTo>
                <a:lnTo>
                  <a:pt x="14064" y="4273"/>
                </a:lnTo>
                <a:lnTo>
                  <a:pt x="14058" y="4267"/>
                </a:lnTo>
                <a:lnTo>
                  <a:pt x="14049" y="4258"/>
                </a:lnTo>
                <a:lnTo>
                  <a:pt x="14039" y="4251"/>
                </a:lnTo>
                <a:lnTo>
                  <a:pt x="14026" y="4243"/>
                </a:lnTo>
                <a:lnTo>
                  <a:pt x="14012" y="4235"/>
                </a:lnTo>
                <a:lnTo>
                  <a:pt x="13997" y="4226"/>
                </a:lnTo>
                <a:lnTo>
                  <a:pt x="13979" y="4219"/>
                </a:lnTo>
                <a:lnTo>
                  <a:pt x="13944" y="4203"/>
                </a:lnTo>
                <a:lnTo>
                  <a:pt x="13906" y="4189"/>
                </a:lnTo>
                <a:lnTo>
                  <a:pt x="13875" y="4177"/>
                </a:lnTo>
                <a:lnTo>
                  <a:pt x="13846" y="4165"/>
                </a:lnTo>
                <a:lnTo>
                  <a:pt x="13819" y="4153"/>
                </a:lnTo>
                <a:lnTo>
                  <a:pt x="13792" y="4141"/>
                </a:lnTo>
                <a:lnTo>
                  <a:pt x="13767" y="4129"/>
                </a:lnTo>
                <a:lnTo>
                  <a:pt x="13741" y="4117"/>
                </a:lnTo>
                <a:lnTo>
                  <a:pt x="13713" y="4105"/>
                </a:lnTo>
                <a:lnTo>
                  <a:pt x="13684" y="4094"/>
                </a:lnTo>
                <a:lnTo>
                  <a:pt x="13657" y="4073"/>
                </a:lnTo>
                <a:lnTo>
                  <a:pt x="13629" y="4052"/>
                </a:lnTo>
                <a:lnTo>
                  <a:pt x="13602" y="4030"/>
                </a:lnTo>
                <a:lnTo>
                  <a:pt x="13574" y="4009"/>
                </a:lnTo>
                <a:lnTo>
                  <a:pt x="13570" y="3999"/>
                </a:lnTo>
                <a:lnTo>
                  <a:pt x="13564" y="3988"/>
                </a:lnTo>
                <a:lnTo>
                  <a:pt x="13556" y="3979"/>
                </a:lnTo>
                <a:lnTo>
                  <a:pt x="13545" y="3969"/>
                </a:lnTo>
                <a:lnTo>
                  <a:pt x="13531" y="3958"/>
                </a:lnTo>
                <a:lnTo>
                  <a:pt x="13513" y="3948"/>
                </a:lnTo>
                <a:lnTo>
                  <a:pt x="13490" y="3936"/>
                </a:lnTo>
                <a:lnTo>
                  <a:pt x="13460" y="3924"/>
                </a:lnTo>
                <a:lnTo>
                  <a:pt x="13457" y="3927"/>
                </a:lnTo>
                <a:lnTo>
                  <a:pt x="13455" y="3931"/>
                </a:lnTo>
                <a:lnTo>
                  <a:pt x="13454" y="3934"/>
                </a:lnTo>
                <a:lnTo>
                  <a:pt x="13454" y="3937"/>
                </a:lnTo>
                <a:lnTo>
                  <a:pt x="13454" y="3941"/>
                </a:lnTo>
                <a:lnTo>
                  <a:pt x="13455" y="3945"/>
                </a:lnTo>
                <a:lnTo>
                  <a:pt x="13458" y="3949"/>
                </a:lnTo>
                <a:lnTo>
                  <a:pt x="13460" y="3953"/>
                </a:lnTo>
                <a:lnTo>
                  <a:pt x="13468" y="3962"/>
                </a:lnTo>
                <a:lnTo>
                  <a:pt x="13478" y="3970"/>
                </a:lnTo>
                <a:lnTo>
                  <a:pt x="13488" y="3980"/>
                </a:lnTo>
                <a:lnTo>
                  <a:pt x="13501" y="3990"/>
                </a:lnTo>
                <a:lnTo>
                  <a:pt x="13530" y="4017"/>
                </a:lnTo>
                <a:lnTo>
                  <a:pt x="13560" y="4044"/>
                </a:lnTo>
                <a:lnTo>
                  <a:pt x="13589" y="4071"/>
                </a:lnTo>
                <a:lnTo>
                  <a:pt x="13618" y="4099"/>
                </a:lnTo>
                <a:lnTo>
                  <a:pt x="13640" y="4113"/>
                </a:lnTo>
                <a:lnTo>
                  <a:pt x="13655" y="4126"/>
                </a:lnTo>
                <a:lnTo>
                  <a:pt x="13660" y="4131"/>
                </a:lnTo>
                <a:lnTo>
                  <a:pt x="13664" y="4136"/>
                </a:lnTo>
                <a:lnTo>
                  <a:pt x="13666" y="4141"/>
                </a:lnTo>
                <a:lnTo>
                  <a:pt x="13667" y="4146"/>
                </a:lnTo>
                <a:lnTo>
                  <a:pt x="13667" y="4149"/>
                </a:lnTo>
                <a:lnTo>
                  <a:pt x="13665" y="4153"/>
                </a:lnTo>
                <a:lnTo>
                  <a:pt x="13660" y="4157"/>
                </a:lnTo>
                <a:lnTo>
                  <a:pt x="13655" y="4159"/>
                </a:lnTo>
                <a:lnTo>
                  <a:pt x="13649" y="4161"/>
                </a:lnTo>
                <a:lnTo>
                  <a:pt x="13640" y="4163"/>
                </a:lnTo>
                <a:lnTo>
                  <a:pt x="13630" y="4164"/>
                </a:lnTo>
                <a:lnTo>
                  <a:pt x="13618" y="4165"/>
                </a:lnTo>
                <a:lnTo>
                  <a:pt x="13600" y="4161"/>
                </a:lnTo>
                <a:lnTo>
                  <a:pt x="13586" y="4156"/>
                </a:lnTo>
                <a:lnTo>
                  <a:pt x="13578" y="4150"/>
                </a:lnTo>
                <a:lnTo>
                  <a:pt x="13570" y="4145"/>
                </a:lnTo>
                <a:lnTo>
                  <a:pt x="13565" y="4139"/>
                </a:lnTo>
                <a:lnTo>
                  <a:pt x="13558" y="4134"/>
                </a:lnTo>
                <a:lnTo>
                  <a:pt x="13552" y="4128"/>
                </a:lnTo>
                <a:lnTo>
                  <a:pt x="13541" y="4122"/>
                </a:lnTo>
                <a:lnTo>
                  <a:pt x="13490" y="4088"/>
                </a:lnTo>
                <a:lnTo>
                  <a:pt x="13437" y="4055"/>
                </a:lnTo>
                <a:lnTo>
                  <a:pt x="13384" y="4021"/>
                </a:lnTo>
                <a:lnTo>
                  <a:pt x="13333" y="3986"/>
                </a:lnTo>
                <a:lnTo>
                  <a:pt x="13280" y="3953"/>
                </a:lnTo>
                <a:lnTo>
                  <a:pt x="13228" y="3919"/>
                </a:lnTo>
                <a:lnTo>
                  <a:pt x="13176" y="3885"/>
                </a:lnTo>
                <a:lnTo>
                  <a:pt x="13123" y="3850"/>
                </a:lnTo>
                <a:lnTo>
                  <a:pt x="13072" y="3817"/>
                </a:lnTo>
                <a:lnTo>
                  <a:pt x="13019" y="3783"/>
                </a:lnTo>
                <a:lnTo>
                  <a:pt x="12967" y="3749"/>
                </a:lnTo>
                <a:lnTo>
                  <a:pt x="12915" y="3714"/>
                </a:lnTo>
                <a:lnTo>
                  <a:pt x="12863" y="3681"/>
                </a:lnTo>
                <a:lnTo>
                  <a:pt x="12810" y="3647"/>
                </a:lnTo>
                <a:lnTo>
                  <a:pt x="12758" y="3613"/>
                </a:lnTo>
                <a:lnTo>
                  <a:pt x="12706" y="3578"/>
                </a:lnTo>
                <a:lnTo>
                  <a:pt x="12732" y="3589"/>
                </a:lnTo>
                <a:lnTo>
                  <a:pt x="12759" y="3600"/>
                </a:lnTo>
                <a:lnTo>
                  <a:pt x="12787" y="3609"/>
                </a:lnTo>
                <a:lnTo>
                  <a:pt x="12815" y="3620"/>
                </a:lnTo>
                <a:lnTo>
                  <a:pt x="12841" y="3631"/>
                </a:lnTo>
                <a:lnTo>
                  <a:pt x="12864" y="3640"/>
                </a:lnTo>
                <a:lnTo>
                  <a:pt x="12885" y="3650"/>
                </a:lnTo>
                <a:lnTo>
                  <a:pt x="12900" y="3661"/>
                </a:lnTo>
                <a:lnTo>
                  <a:pt x="12933" y="3683"/>
                </a:lnTo>
                <a:lnTo>
                  <a:pt x="12966" y="3704"/>
                </a:lnTo>
                <a:lnTo>
                  <a:pt x="12999" y="3722"/>
                </a:lnTo>
                <a:lnTo>
                  <a:pt x="13032" y="3738"/>
                </a:lnTo>
                <a:lnTo>
                  <a:pt x="13065" y="3753"/>
                </a:lnTo>
                <a:lnTo>
                  <a:pt x="13097" y="3765"/>
                </a:lnTo>
                <a:lnTo>
                  <a:pt x="13131" y="3776"/>
                </a:lnTo>
                <a:lnTo>
                  <a:pt x="13164" y="3785"/>
                </a:lnTo>
                <a:lnTo>
                  <a:pt x="13197" y="3794"/>
                </a:lnTo>
                <a:lnTo>
                  <a:pt x="13231" y="3800"/>
                </a:lnTo>
                <a:lnTo>
                  <a:pt x="13264" y="3804"/>
                </a:lnTo>
                <a:lnTo>
                  <a:pt x="13297" y="3809"/>
                </a:lnTo>
                <a:lnTo>
                  <a:pt x="13332" y="3811"/>
                </a:lnTo>
                <a:lnTo>
                  <a:pt x="13365" y="3812"/>
                </a:lnTo>
                <a:lnTo>
                  <a:pt x="13399" y="3812"/>
                </a:lnTo>
                <a:lnTo>
                  <a:pt x="13435" y="3811"/>
                </a:lnTo>
                <a:lnTo>
                  <a:pt x="13425" y="3818"/>
                </a:lnTo>
                <a:lnTo>
                  <a:pt x="13416" y="3827"/>
                </a:lnTo>
                <a:lnTo>
                  <a:pt x="13415" y="3830"/>
                </a:lnTo>
                <a:lnTo>
                  <a:pt x="13414" y="3832"/>
                </a:lnTo>
                <a:lnTo>
                  <a:pt x="13414" y="3834"/>
                </a:lnTo>
                <a:lnTo>
                  <a:pt x="13415" y="3837"/>
                </a:lnTo>
                <a:lnTo>
                  <a:pt x="13416" y="3841"/>
                </a:lnTo>
                <a:lnTo>
                  <a:pt x="13420" y="3844"/>
                </a:lnTo>
                <a:lnTo>
                  <a:pt x="13424" y="3848"/>
                </a:lnTo>
                <a:lnTo>
                  <a:pt x="13429" y="3852"/>
                </a:lnTo>
                <a:lnTo>
                  <a:pt x="13436" y="3856"/>
                </a:lnTo>
                <a:lnTo>
                  <a:pt x="13442" y="3860"/>
                </a:lnTo>
                <a:lnTo>
                  <a:pt x="13450" y="3862"/>
                </a:lnTo>
                <a:lnTo>
                  <a:pt x="13457" y="3864"/>
                </a:lnTo>
                <a:lnTo>
                  <a:pt x="13465" y="3866"/>
                </a:lnTo>
                <a:lnTo>
                  <a:pt x="13472" y="3866"/>
                </a:lnTo>
                <a:lnTo>
                  <a:pt x="13480" y="3866"/>
                </a:lnTo>
                <a:lnTo>
                  <a:pt x="13486" y="3865"/>
                </a:lnTo>
                <a:lnTo>
                  <a:pt x="13496" y="3862"/>
                </a:lnTo>
                <a:lnTo>
                  <a:pt x="13503" y="3858"/>
                </a:lnTo>
                <a:lnTo>
                  <a:pt x="13507" y="3856"/>
                </a:lnTo>
                <a:lnTo>
                  <a:pt x="13509" y="3854"/>
                </a:lnTo>
                <a:lnTo>
                  <a:pt x="13511" y="3851"/>
                </a:lnTo>
                <a:lnTo>
                  <a:pt x="13512" y="3848"/>
                </a:lnTo>
                <a:lnTo>
                  <a:pt x="13512" y="3845"/>
                </a:lnTo>
                <a:lnTo>
                  <a:pt x="13511" y="3842"/>
                </a:lnTo>
                <a:lnTo>
                  <a:pt x="13509" y="3839"/>
                </a:lnTo>
                <a:lnTo>
                  <a:pt x="13506" y="3834"/>
                </a:lnTo>
                <a:lnTo>
                  <a:pt x="13495" y="3826"/>
                </a:lnTo>
                <a:lnTo>
                  <a:pt x="13479" y="3815"/>
                </a:lnTo>
                <a:lnTo>
                  <a:pt x="13477" y="3813"/>
                </a:lnTo>
                <a:lnTo>
                  <a:pt x="13476" y="3811"/>
                </a:lnTo>
                <a:lnTo>
                  <a:pt x="13476" y="3809"/>
                </a:lnTo>
                <a:lnTo>
                  <a:pt x="13477" y="3807"/>
                </a:lnTo>
                <a:lnTo>
                  <a:pt x="13482" y="3806"/>
                </a:lnTo>
                <a:lnTo>
                  <a:pt x="13492" y="3806"/>
                </a:lnTo>
                <a:lnTo>
                  <a:pt x="13517" y="3809"/>
                </a:lnTo>
                <a:lnTo>
                  <a:pt x="13545" y="3812"/>
                </a:lnTo>
                <a:lnTo>
                  <a:pt x="13558" y="3814"/>
                </a:lnTo>
                <a:lnTo>
                  <a:pt x="13568" y="3814"/>
                </a:lnTo>
                <a:lnTo>
                  <a:pt x="13572" y="3814"/>
                </a:lnTo>
                <a:lnTo>
                  <a:pt x="13575" y="3813"/>
                </a:lnTo>
                <a:lnTo>
                  <a:pt x="13578" y="3812"/>
                </a:lnTo>
                <a:lnTo>
                  <a:pt x="13580" y="3811"/>
                </a:lnTo>
                <a:lnTo>
                  <a:pt x="13579" y="3809"/>
                </a:lnTo>
                <a:lnTo>
                  <a:pt x="13578" y="3806"/>
                </a:lnTo>
                <a:lnTo>
                  <a:pt x="13574" y="3803"/>
                </a:lnTo>
                <a:lnTo>
                  <a:pt x="13570" y="3799"/>
                </a:lnTo>
                <a:lnTo>
                  <a:pt x="13556" y="3790"/>
                </a:lnTo>
                <a:lnTo>
                  <a:pt x="13535" y="3777"/>
                </a:lnTo>
                <a:lnTo>
                  <a:pt x="13503" y="3762"/>
                </a:lnTo>
                <a:lnTo>
                  <a:pt x="13470" y="3749"/>
                </a:lnTo>
                <a:lnTo>
                  <a:pt x="13438" y="3736"/>
                </a:lnTo>
                <a:lnTo>
                  <a:pt x="13407" y="3726"/>
                </a:lnTo>
                <a:lnTo>
                  <a:pt x="13392" y="3722"/>
                </a:lnTo>
                <a:lnTo>
                  <a:pt x="13379" y="3719"/>
                </a:lnTo>
                <a:lnTo>
                  <a:pt x="13365" y="3716"/>
                </a:lnTo>
                <a:lnTo>
                  <a:pt x="13353" y="3715"/>
                </a:lnTo>
                <a:lnTo>
                  <a:pt x="13343" y="3714"/>
                </a:lnTo>
                <a:lnTo>
                  <a:pt x="13334" y="3714"/>
                </a:lnTo>
                <a:lnTo>
                  <a:pt x="13326" y="3716"/>
                </a:lnTo>
                <a:lnTo>
                  <a:pt x="13321" y="3719"/>
                </a:lnTo>
                <a:lnTo>
                  <a:pt x="13310" y="3724"/>
                </a:lnTo>
                <a:lnTo>
                  <a:pt x="13300" y="3729"/>
                </a:lnTo>
                <a:lnTo>
                  <a:pt x="13291" y="3734"/>
                </a:lnTo>
                <a:lnTo>
                  <a:pt x="13280" y="3737"/>
                </a:lnTo>
                <a:lnTo>
                  <a:pt x="13269" y="3739"/>
                </a:lnTo>
                <a:lnTo>
                  <a:pt x="13260" y="3740"/>
                </a:lnTo>
                <a:lnTo>
                  <a:pt x="13249" y="3741"/>
                </a:lnTo>
                <a:lnTo>
                  <a:pt x="13238" y="3741"/>
                </a:lnTo>
                <a:lnTo>
                  <a:pt x="13228" y="3741"/>
                </a:lnTo>
                <a:lnTo>
                  <a:pt x="13218" y="3740"/>
                </a:lnTo>
                <a:lnTo>
                  <a:pt x="13207" y="3738"/>
                </a:lnTo>
                <a:lnTo>
                  <a:pt x="13196" y="3736"/>
                </a:lnTo>
                <a:lnTo>
                  <a:pt x="13175" y="3729"/>
                </a:lnTo>
                <a:lnTo>
                  <a:pt x="13153" y="3722"/>
                </a:lnTo>
                <a:lnTo>
                  <a:pt x="13132" y="3712"/>
                </a:lnTo>
                <a:lnTo>
                  <a:pt x="13110" y="3703"/>
                </a:lnTo>
                <a:lnTo>
                  <a:pt x="13089" y="3691"/>
                </a:lnTo>
                <a:lnTo>
                  <a:pt x="13066" y="3679"/>
                </a:lnTo>
                <a:lnTo>
                  <a:pt x="13023" y="3655"/>
                </a:lnTo>
                <a:lnTo>
                  <a:pt x="12979" y="3633"/>
                </a:lnTo>
                <a:lnTo>
                  <a:pt x="12944" y="3613"/>
                </a:lnTo>
                <a:lnTo>
                  <a:pt x="12909" y="3591"/>
                </a:lnTo>
                <a:lnTo>
                  <a:pt x="12874" y="3571"/>
                </a:lnTo>
                <a:lnTo>
                  <a:pt x="12839" y="3549"/>
                </a:lnTo>
                <a:lnTo>
                  <a:pt x="12816" y="3531"/>
                </a:lnTo>
                <a:lnTo>
                  <a:pt x="12793" y="3516"/>
                </a:lnTo>
                <a:lnTo>
                  <a:pt x="12772" y="3503"/>
                </a:lnTo>
                <a:lnTo>
                  <a:pt x="12750" y="3494"/>
                </a:lnTo>
                <a:lnTo>
                  <a:pt x="12730" y="3486"/>
                </a:lnTo>
                <a:lnTo>
                  <a:pt x="12709" y="3481"/>
                </a:lnTo>
                <a:lnTo>
                  <a:pt x="12690" y="3477"/>
                </a:lnTo>
                <a:lnTo>
                  <a:pt x="12672" y="3474"/>
                </a:lnTo>
                <a:lnTo>
                  <a:pt x="12654" y="3473"/>
                </a:lnTo>
                <a:lnTo>
                  <a:pt x="12635" y="3473"/>
                </a:lnTo>
                <a:lnTo>
                  <a:pt x="12617" y="3473"/>
                </a:lnTo>
                <a:lnTo>
                  <a:pt x="12599" y="3474"/>
                </a:lnTo>
                <a:lnTo>
                  <a:pt x="12563" y="3475"/>
                </a:lnTo>
                <a:lnTo>
                  <a:pt x="12527" y="3475"/>
                </a:lnTo>
                <a:lnTo>
                  <a:pt x="12505" y="3465"/>
                </a:lnTo>
                <a:lnTo>
                  <a:pt x="12494" y="3455"/>
                </a:lnTo>
                <a:lnTo>
                  <a:pt x="12485" y="3449"/>
                </a:lnTo>
                <a:lnTo>
                  <a:pt x="12479" y="3443"/>
                </a:lnTo>
                <a:lnTo>
                  <a:pt x="12473" y="3438"/>
                </a:lnTo>
                <a:lnTo>
                  <a:pt x="12469" y="3433"/>
                </a:lnTo>
                <a:lnTo>
                  <a:pt x="12465" y="3428"/>
                </a:lnTo>
                <a:lnTo>
                  <a:pt x="12462" y="3423"/>
                </a:lnTo>
                <a:lnTo>
                  <a:pt x="12460" y="3419"/>
                </a:lnTo>
                <a:lnTo>
                  <a:pt x="12459" y="3414"/>
                </a:lnTo>
                <a:lnTo>
                  <a:pt x="12459" y="3410"/>
                </a:lnTo>
                <a:lnTo>
                  <a:pt x="12459" y="3407"/>
                </a:lnTo>
                <a:lnTo>
                  <a:pt x="12460" y="3403"/>
                </a:lnTo>
                <a:lnTo>
                  <a:pt x="12461" y="3399"/>
                </a:lnTo>
                <a:lnTo>
                  <a:pt x="12466" y="3392"/>
                </a:lnTo>
                <a:lnTo>
                  <a:pt x="12470" y="3385"/>
                </a:lnTo>
                <a:lnTo>
                  <a:pt x="12475" y="3378"/>
                </a:lnTo>
                <a:lnTo>
                  <a:pt x="12480" y="3372"/>
                </a:lnTo>
                <a:lnTo>
                  <a:pt x="12483" y="3364"/>
                </a:lnTo>
                <a:lnTo>
                  <a:pt x="12486" y="3356"/>
                </a:lnTo>
                <a:lnTo>
                  <a:pt x="12486" y="3352"/>
                </a:lnTo>
                <a:lnTo>
                  <a:pt x="12486" y="3348"/>
                </a:lnTo>
                <a:lnTo>
                  <a:pt x="12485" y="3343"/>
                </a:lnTo>
                <a:lnTo>
                  <a:pt x="12484" y="3338"/>
                </a:lnTo>
                <a:lnTo>
                  <a:pt x="12481" y="3333"/>
                </a:lnTo>
                <a:lnTo>
                  <a:pt x="12477" y="3328"/>
                </a:lnTo>
                <a:lnTo>
                  <a:pt x="12473" y="3322"/>
                </a:lnTo>
                <a:lnTo>
                  <a:pt x="12468" y="3317"/>
                </a:lnTo>
                <a:lnTo>
                  <a:pt x="12446" y="3297"/>
                </a:lnTo>
                <a:lnTo>
                  <a:pt x="12423" y="3276"/>
                </a:lnTo>
                <a:lnTo>
                  <a:pt x="12396" y="3257"/>
                </a:lnTo>
                <a:lnTo>
                  <a:pt x="12366" y="3237"/>
                </a:lnTo>
                <a:lnTo>
                  <a:pt x="12335" y="3217"/>
                </a:lnTo>
                <a:lnTo>
                  <a:pt x="12302" y="3198"/>
                </a:lnTo>
                <a:lnTo>
                  <a:pt x="12269" y="3179"/>
                </a:lnTo>
                <a:lnTo>
                  <a:pt x="12235" y="3160"/>
                </a:lnTo>
                <a:lnTo>
                  <a:pt x="12167" y="3121"/>
                </a:lnTo>
                <a:lnTo>
                  <a:pt x="12100" y="3082"/>
                </a:lnTo>
                <a:lnTo>
                  <a:pt x="12069" y="3063"/>
                </a:lnTo>
                <a:lnTo>
                  <a:pt x="12040" y="3044"/>
                </a:lnTo>
                <a:lnTo>
                  <a:pt x="12013" y="3025"/>
                </a:lnTo>
                <a:lnTo>
                  <a:pt x="11989" y="3005"/>
                </a:lnTo>
                <a:lnTo>
                  <a:pt x="11953" y="2984"/>
                </a:lnTo>
                <a:lnTo>
                  <a:pt x="11918" y="2964"/>
                </a:lnTo>
                <a:lnTo>
                  <a:pt x="11882" y="2944"/>
                </a:lnTo>
                <a:lnTo>
                  <a:pt x="11847" y="2924"/>
                </a:lnTo>
                <a:lnTo>
                  <a:pt x="11813" y="2910"/>
                </a:lnTo>
                <a:lnTo>
                  <a:pt x="11783" y="2895"/>
                </a:lnTo>
                <a:lnTo>
                  <a:pt x="11755" y="2881"/>
                </a:lnTo>
                <a:lnTo>
                  <a:pt x="11731" y="2866"/>
                </a:lnTo>
                <a:lnTo>
                  <a:pt x="11707" y="2852"/>
                </a:lnTo>
                <a:lnTo>
                  <a:pt x="11686" y="2837"/>
                </a:lnTo>
                <a:lnTo>
                  <a:pt x="11665" y="2823"/>
                </a:lnTo>
                <a:lnTo>
                  <a:pt x="11646" y="2808"/>
                </a:lnTo>
                <a:lnTo>
                  <a:pt x="11609" y="2779"/>
                </a:lnTo>
                <a:lnTo>
                  <a:pt x="11573" y="2750"/>
                </a:lnTo>
                <a:lnTo>
                  <a:pt x="11555" y="2735"/>
                </a:lnTo>
                <a:lnTo>
                  <a:pt x="11534" y="2720"/>
                </a:lnTo>
                <a:lnTo>
                  <a:pt x="11514" y="2706"/>
                </a:lnTo>
                <a:lnTo>
                  <a:pt x="11491" y="2691"/>
                </a:lnTo>
                <a:lnTo>
                  <a:pt x="11460" y="2674"/>
                </a:lnTo>
                <a:lnTo>
                  <a:pt x="11431" y="2658"/>
                </a:lnTo>
                <a:lnTo>
                  <a:pt x="11403" y="2641"/>
                </a:lnTo>
                <a:lnTo>
                  <a:pt x="11377" y="2624"/>
                </a:lnTo>
                <a:lnTo>
                  <a:pt x="11329" y="2590"/>
                </a:lnTo>
                <a:lnTo>
                  <a:pt x="11281" y="2555"/>
                </a:lnTo>
                <a:lnTo>
                  <a:pt x="11233" y="2521"/>
                </a:lnTo>
                <a:lnTo>
                  <a:pt x="11182" y="2487"/>
                </a:lnTo>
                <a:lnTo>
                  <a:pt x="11154" y="2470"/>
                </a:lnTo>
                <a:lnTo>
                  <a:pt x="11125" y="2454"/>
                </a:lnTo>
                <a:lnTo>
                  <a:pt x="11093" y="2437"/>
                </a:lnTo>
                <a:lnTo>
                  <a:pt x="11059" y="2419"/>
                </a:lnTo>
                <a:lnTo>
                  <a:pt x="11027" y="2400"/>
                </a:lnTo>
                <a:lnTo>
                  <a:pt x="10994" y="2380"/>
                </a:lnTo>
                <a:lnTo>
                  <a:pt x="10961" y="2359"/>
                </a:lnTo>
                <a:lnTo>
                  <a:pt x="10929" y="2340"/>
                </a:lnTo>
                <a:lnTo>
                  <a:pt x="10897" y="2320"/>
                </a:lnTo>
                <a:lnTo>
                  <a:pt x="10864" y="2299"/>
                </a:lnTo>
                <a:lnTo>
                  <a:pt x="10831" y="2280"/>
                </a:lnTo>
                <a:lnTo>
                  <a:pt x="10799" y="2260"/>
                </a:lnTo>
                <a:lnTo>
                  <a:pt x="10767" y="2236"/>
                </a:lnTo>
                <a:lnTo>
                  <a:pt x="10733" y="2213"/>
                </a:lnTo>
                <a:lnTo>
                  <a:pt x="10697" y="2188"/>
                </a:lnTo>
                <a:lnTo>
                  <a:pt x="10661" y="2165"/>
                </a:lnTo>
                <a:lnTo>
                  <a:pt x="10587" y="2117"/>
                </a:lnTo>
                <a:lnTo>
                  <a:pt x="10509" y="2071"/>
                </a:lnTo>
                <a:lnTo>
                  <a:pt x="10430" y="2024"/>
                </a:lnTo>
                <a:lnTo>
                  <a:pt x="10350" y="1978"/>
                </a:lnTo>
                <a:lnTo>
                  <a:pt x="10271" y="1931"/>
                </a:lnTo>
                <a:lnTo>
                  <a:pt x="10191" y="1885"/>
                </a:lnTo>
                <a:lnTo>
                  <a:pt x="10158" y="1865"/>
                </a:lnTo>
                <a:lnTo>
                  <a:pt x="10123" y="1844"/>
                </a:lnTo>
                <a:lnTo>
                  <a:pt x="10090" y="1824"/>
                </a:lnTo>
                <a:lnTo>
                  <a:pt x="10057" y="1804"/>
                </a:lnTo>
                <a:lnTo>
                  <a:pt x="10067" y="1803"/>
                </a:lnTo>
                <a:lnTo>
                  <a:pt x="10078" y="1801"/>
                </a:lnTo>
                <a:lnTo>
                  <a:pt x="10089" y="1801"/>
                </a:lnTo>
                <a:lnTo>
                  <a:pt x="10102" y="1803"/>
                </a:lnTo>
                <a:lnTo>
                  <a:pt x="10115" y="1805"/>
                </a:lnTo>
                <a:lnTo>
                  <a:pt x="10128" y="1809"/>
                </a:lnTo>
                <a:lnTo>
                  <a:pt x="10142" y="1813"/>
                </a:lnTo>
                <a:lnTo>
                  <a:pt x="10155" y="1821"/>
                </a:lnTo>
                <a:lnTo>
                  <a:pt x="10220" y="1855"/>
                </a:lnTo>
                <a:lnTo>
                  <a:pt x="10284" y="1890"/>
                </a:lnTo>
                <a:lnTo>
                  <a:pt x="10348" y="1925"/>
                </a:lnTo>
                <a:lnTo>
                  <a:pt x="10412" y="1960"/>
                </a:lnTo>
                <a:lnTo>
                  <a:pt x="10476" y="1994"/>
                </a:lnTo>
                <a:lnTo>
                  <a:pt x="10539" y="2030"/>
                </a:lnTo>
                <a:lnTo>
                  <a:pt x="10604" y="2064"/>
                </a:lnTo>
                <a:lnTo>
                  <a:pt x="10667" y="2099"/>
                </a:lnTo>
                <a:lnTo>
                  <a:pt x="10654" y="2083"/>
                </a:lnTo>
                <a:lnTo>
                  <a:pt x="10639" y="2067"/>
                </a:lnTo>
                <a:lnTo>
                  <a:pt x="10652" y="2076"/>
                </a:lnTo>
                <a:lnTo>
                  <a:pt x="10662" y="2084"/>
                </a:lnTo>
                <a:lnTo>
                  <a:pt x="10665" y="2087"/>
                </a:lnTo>
                <a:lnTo>
                  <a:pt x="10667" y="2092"/>
                </a:lnTo>
                <a:lnTo>
                  <a:pt x="10668" y="2096"/>
                </a:lnTo>
                <a:lnTo>
                  <a:pt x="10667" y="2099"/>
                </a:lnTo>
                <a:lnTo>
                  <a:pt x="10749" y="2147"/>
                </a:lnTo>
                <a:lnTo>
                  <a:pt x="10830" y="2195"/>
                </a:lnTo>
                <a:lnTo>
                  <a:pt x="10912" y="2242"/>
                </a:lnTo>
                <a:lnTo>
                  <a:pt x="10995" y="2290"/>
                </a:lnTo>
                <a:lnTo>
                  <a:pt x="11078" y="2337"/>
                </a:lnTo>
                <a:lnTo>
                  <a:pt x="11159" y="2385"/>
                </a:lnTo>
                <a:lnTo>
                  <a:pt x="11240" y="2432"/>
                </a:lnTo>
                <a:lnTo>
                  <a:pt x="11319" y="2480"/>
                </a:lnTo>
                <a:lnTo>
                  <a:pt x="11390" y="2523"/>
                </a:lnTo>
                <a:lnTo>
                  <a:pt x="11465" y="2567"/>
                </a:lnTo>
                <a:lnTo>
                  <a:pt x="11543" y="2610"/>
                </a:lnTo>
                <a:lnTo>
                  <a:pt x="11621" y="2653"/>
                </a:lnTo>
                <a:lnTo>
                  <a:pt x="11702" y="2696"/>
                </a:lnTo>
                <a:lnTo>
                  <a:pt x="11782" y="2739"/>
                </a:lnTo>
                <a:lnTo>
                  <a:pt x="11863" y="2781"/>
                </a:lnTo>
                <a:lnTo>
                  <a:pt x="11942" y="2824"/>
                </a:lnTo>
                <a:lnTo>
                  <a:pt x="12001" y="2857"/>
                </a:lnTo>
                <a:lnTo>
                  <a:pt x="12062" y="2891"/>
                </a:lnTo>
                <a:lnTo>
                  <a:pt x="12121" y="2924"/>
                </a:lnTo>
                <a:lnTo>
                  <a:pt x="12181" y="2957"/>
                </a:lnTo>
                <a:lnTo>
                  <a:pt x="12240" y="2990"/>
                </a:lnTo>
                <a:lnTo>
                  <a:pt x="12300" y="3023"/>
                </a:lnTo>
                <a:lnTo>
                  <a:pt x="12359" y="3058"/>
                </a:lnTo>
                <a:lnTo>
                  <a:pt x="12417" y="3091"/>
                </a:lnTo>
                <a:lnTo>
                  <a:pt x="12476" y="3124"/>
                </a:lnTo>
                <a:lnTo>
                  <a:pt x="12534" y="3157"/>
                </a:lnTo>
                <a:lnTo>
                  <a:pt x="12591" y="3192"/>
                </a:lnTo>
                <a:lnTo>
                  <a:pt x="12648" y="3225"/>
                </a:lnTo>
                <a:lnTo>
                  <a:pt x="12704" y="3259"/>
                </a:lnTo>
                <a:lnTo>
                  <a:pt x="12759" y="3292"/>
                </a:lnTo>
                <a:lnTo>
                  <a:pt x="12814" y="3327"/>
                </a:lnTo>
                <a:lnTo>
                  <a:pt x="12866" y="3360"/>
                </a:lnTo>
                <a:lnTo>
                  <a:pt x="12896" y="3379"/>
                </a:lnTo>
                <a:lnTo>
                  <a:pt x="12927" y="3397"/>
                </a:lnTo>
                <a:lnTo>
                  <a:pt x="12959" y="3415"/>
                </a:lnTo>
                <a:lnTo>
                  <a:pt x="12992" y="3434"/>
                </a:lnTo>
                <a:lnTo>
                  <a:pt x="13026" y="3451"/>
                </a:lnTo>
                <a:lnTo>
                  <a:pt x="13063" y="3469"/>
                </a:lnTo>
                <a:lnTo>
                  <a:pt x="13099" y="3486"/>
                </a:lnTo>
                <a:lnTo>
                  <a:pt x="13137" y="3504"/>
                </a:lnTo>
                <a:lnTo>
                  <a:pt x="13170" y="3530"/>
                </a:lnTo>
                <a:lnTo>
                  <a:pt x="13206" y="3555"/>
                </a:lnTo>
                <a:lnTo>
                  <a:pt x="13243" y="3580"/>
                </a:lnTo>
                <a:lnTo>
                  <a:pt x="13283" y="3606"/>
                </a:lnTo>
                <a:lnTo>
                  <a:pt x="13366" y="3658"/>
                </a:lnTo>
                <a:lnTo>
                  <a:pt x="13453" y="3708"/>
                </a:lnTo>
                <a:lnTo>
                  <a:pt x="13542" y="3759"/>
                </a:lnTo>
                <a:lnTo>
                  <a:pt x="13630" y="3811"/>
                </a:lnTo>
                <a:lnTo>
                  <a:pt x="13674" y="3835"/>
                </a:lnTo>
                <a:lnTo>
                  <a:pt x="13717" y="3861"/>
                </a:lnTo>
                <a:lnTo>
                  <a:pt x="13758" y="3887"/>
                </a:lnTo>
                <a:lnTo>
                  <a:pt x="13798" y="3912"/>
                </a:lnTo>
                <a:lnTo>
                  <a:pt x="13800" y="3918"/>
                </a:lnTo>
                <a:lnTo>
                  <a:pt x="13802" y="3922"/>
                </a:lnTo>
                <a:lnTo>
                  <a:pt x="13805" y="3927"/>
                </a:lnTo>
                <a:lnTo>
                  <a:pt x="13809" y="3932"/>
                </a:lnTo>
                <a:lnTo>
                  <a:pt x="13818" y="3942"/>
                </a:lnTo>
                <a:lnTo>
                  <a:pt x="13830" y="3952"/>
                </a:lnTo>
                <a:lnTo>
                  <a:pt x="13844" y="3963"/>
                </a:lnTo>
                <a:lnTo>
                  <a:pt x="13860" y="3972"/>
                </a:lnTo>
                <a:lnTo>
                  <a:pt x="13877" y="3983"/>
                </a:lnTo>
                <a:lnTo>
                  <a:pt x="13897" y="3994"/>
                </a:lnTo>
                <a:lnTo>
                  <a:pt x="13938" y="4015"/>
                </a:lnTo>
                <a:lnTo>
                  <a:pt x="13982" y="4039"/>
                </a:lnTo>
                <a:lnTo>
                  <a:pt x="14026" y="4065"/>
                </a:lnTo>
                <a:lnTo>
                  <a:pt x="14071" y="4091"/>
                </a:lnTo>
                <a:lnTo>
                  <a:pt x="14071" y="4086"/>
                </a:lnTo>
                <a:lnTo>
                  <a:pt x="14070" y="4079"/>
                </a:lnTo>
                <a:lnTo>
                  <a:pt x="14068" y="4074"/>
                </a:lnTo>
                <a:lnTo>
                  <a:pt x="14065" y="4068"/>
                </a:lnTo>
                <a:lnTo>
                  <a:pt x="14059" y="4057"/>
                </a:lnTo>
                <a:lnTo>
                  <a:pt x="14049" y="4045"/>
                </a:lnTo>
                <a:lnTo>
                  <a:pt x="14037" y="4035"/>
                </a:lnTo>
                <a:lnTo>
                  <a:pt x="14025" y="4025"/>
                </a:lnTo>
                <a:lnTo>
                  <a:pt x="14010" y="4014"/>
                </a:lnTo>
                <a:lnTo>
                  <a:pt x="13994" y="4005"/>
                </a:lnTo>
                <a:lnTo>
                  <a:pt x="13960" y="3985"/>
                </a:lnTo>
                <a:lnTo>
                  <a:pt x="13926" y="3966"/>
                </a:lnTo>
                <a:lnTo>
                  <a:pt x="13893" y="3949"/>
                </a:lnTo>
                <a:lnTo>
                  <a:pt x="13867" y="3931"/>
                </a:lnTo>
                <a:lnTo>
                  <a:pt x="13876" y="3933"/>
                </a:lnTo>
                <a:lnTo>
                  <a:pt x="13883" y="3926"/>
                </a:lnTo>
                <a:lnTo>
                  <a:pt x="13889" y="3920"/>
                </a:lnTo>
                <a:lnTo>
                  <a:pt x="13898" y="3913"/>
                </a:lnTo>
                <a:lnTo>
                  <a:pt x="13906" y="3909"/>
                </a:lnTo>
                <a:lnTo>
                  <a:pt x="13916" y="3905"/>
                </a:lnTo>
                <a:lnTo>
                  <a:pt x="13928" y="3903"/>
                </a:lnTo>
                <a:lnTo>
                  <a:pt x="13941" y="3901"/>
                </a:lnTo>
                <a:lnTo>
                  <a:pt x="13957" y="3901"/>
                </a:lnTo>
                <a:lnTo>
                  <a:pt x="13974" y="3903"/>
                </a:lnTo>
                <a:lnTo>
                  <a:pt x="13993" y="3907"/>
                </a:lnTo>
                <a:lnTo>
                  <a:pt x="14016" y="3912"/>
                </a:lnTo>
                <a:lnTo>
                  <a:pt x="14042" y="3921"/>
                </a:lnTo>
                <a:lnTo>
                  <a:pt x="14070" y="3932"/>
                </a:lnTo>
                <a:lnTo>
                  <a:pt x="14102" y="3945"/>
                </a:lnTo>
                <a:lnTo>
                  <a:pt x="14136" y="3961"/>
                </a:lnTo>
                <a:lnTo>
                  <a:pt x="14176" y="3980"/>
                </a:lnTo>
                <a:lnTo>
                  <a:pt x="14158" y="3953"/>
                </a:lnTo>
                <a:lnTo>
                  <a:pt x="14143" y="3928"/>
                </a:lnTo>
                <a:lnTo>
                  <a:pt x="14128" y="3906"/>
                </a:lnTo>
                <a:lnTo>
                  <a:pt x="14110" y="3884"/>
                </a:lnTo>
                <a:lnTo>
                  <a:pt x="14101" y="3872"/>
                </a:lnTo>
                <a:lnTo>
                  <a:pt x="14090" y="3861"/>
                </a:lnTo>
                <a:lnTo>
                  <a:pt x="14077" y="3850"/>
                </a:lnTo>
                <a:lnTo>
                  <a:pt x="14063" y="3839"/>
                </a:lnTo>
                <a:lnTo>
                  <a:pt x="14047" y="3828"/>
                </a:lnTo>
                <a:lnTo>
                  <a:pt x="14030" y="3816"/>
                </a:lnTo>
                <a:lnTo>
                  <a:pt x="14010" y="3804"/>
                </a:lnTo>
                <a:lnTo>
                  <a:pt x="13986" y="3791"/>
                </a:lnTo>
                <a:lnTo>
                  <a:pt x="13978" y="3791"/>
                </a:lnTo>
                <a:lnTo>
                  <a:pt x="13974" y="3794"/>
                </a:lnTo>
                <a:lnTo>
                  <a:pt x="13971" y="3797"/>
                </a:lnTo>
                <a:lnTo>
                  <a:pt x="13969" y="3800"/>
                </a:lnTo>
                <a:lnTo>
                  <a:pt x="13969" y="3810"/>
                </a:lnTo>
                <a:lnTo>
                  <a:pt x="13967" y="3818"/>
                </a:lnTo>
                <a:lnTo>
                  <a:pt x="13964" y="3821"/>
                </a:lnTo>
                <a:lnTo>
                  <a:pt x="13960" y="3824"/>
                </a:lnTo>
                <a:lnTo>
                  <a:pt x="13954" y="3825"/>
                </a:lnTo>
                <a:lnTo>
                  <a:pt x="13944" y="3822"/>
                </a:lnTo>
                <a:lnTo>
                  <a:pt x="13931" y="3819"/>
                </a:lnTo>
                <a:lnTo>
                  <a:pt x="13914" y="3814"/>
                </a:lnTo>
                <a:lnTo>
                  <a:pt x="13892" y="3804"/>
                </a:lnTo>
                <a:lnTo>
                  <a:pt x="13866" y="3792"/>
                </a:lnTo>
                <a:lnTo>
                  <a:pt x="13841" y="3786"/>
                </a:lnTo>
                <a:lnTo>
                  <a:pt x="13819" y="3779"/>
                </a:lnTo>
                <a:lnTo>
                  <a:pt x="13801" y="3771"/>
                </a:lnTo>
                <a:lnTo>
                  <a:pt x="13785" y="3764"/>
                </a:lnTo>
                <a:lnTo>
                  <a:pt x="13772" y="3756"/>
                </a:lnTo>
                <a:lnTo>
                  <a:pt x="13760" y="3749"/>
                </a:lnTo>
                <a:lnTo>
                  <a:pt x="13751" y="3741"/>
                </a:lnTo>
                <a:lnTo>
                  <a:pt x="13742" y="3734"/>
                </a:lnTo>
                <a:lnTo>
                  <a:pt x="13726" y="3717"/>
                </a:lnTo>
                <a:lnTo>
                  <a:pt x="13709" y="3703"/>
                </a:lnTo>
                <a:lnTo>
                  <a:pt x="13700" y="3694"/>
                </a:lnTo>
                <a:lnTo>
                  <a:pt x="13689" y="3686"/>
                </a:lnTo>
                <a:lnTo>
                  <a:pt x="13676" y="3679"/>
                </a:lnTo>
                <a:lnTo>
                  <a:pt x="13661" y="3671"/>
                </a:lnTo>
                <a:lnTo>
                  <a:pt x="13661" y="3668"/>
                </a:lnTo>
                <a:lnTo>
                  <a:pt x="13661" y="3664"/>
                </a:lnTo>
                <a:lnTo>
                  <a:pt x="13662" y="3662"/>
                </a:lnTo>
                <a:lnTo>
                  <a:pt x="13665" y="3659"/>
                </a:lnTo>
                <a:lnTo>
                  <a:pt x="13668" y="3656"/>
                </a:lnTo>
                <a:lnTo>
                  <a:pt x="13671" y="3654"/>
                </a:lnTo>
                <a:lnTo>
                  <a:pt x="13676" y="3653"/>
                </a:lnTo>
                <a:lnTo>
                  <a:pt x="13681" y="3651"/>
                </a:lnTo>
                <a:lnTo>
                  <a:pt x="13693" y="3649"/>
                </a:lnTo>
                <a:lnTo>
                  <a:pt x="13707" y="3648"/>
                </a:lnTo>
                <a:lnTo>
                  <a:pt x="13722" y="3648"/>
                </a:lnTo>
                <a:lnTo>
                  <a:pt x="13737" y="3648"/>
                </a:lnTo>
                <a:lnTo>
                  <a:pt x="13769" y="3650"/>
                </a:lnTo>
                <a:lnTo>
                  <a:pt x="13798" y="3653"/>
                </a:lnTo>
                <a:lnTo>
                  <a:pt x="13819" y="3656"/>
                </a:lnTo>
                <a:lnTo>
                  <a:pt x="13831" y="3659"/>
                </a:lnTo>
                <a:lnTo>
                  <a:pt x="13877" y="3670"/>
                </a:lnTo>
                <a:lnTo>
                  <a:pt x="13912" y="3677"/>
                </a:lnTo>
                <a:lnTo>
                  <a:pt x="13935" y="3681"/>
                </a:lnTo>
                <a:lnTo>
                  <a:pt x="13949" y="3682"/>
                </a:lnTo>
                <a:lnTo>
                  <a:pt x="13954" y="3682"/>
                </a:lnTo>
                <a:lnTo>
                  <a:pt x="13956" y="3681"/>
                </a:lnTo>
                <a:lnTo>
                  <a:pt x="13956" y="3680"/>
                </a:lnTo>
                <a:lnTo>
                  <a:pt x="13955" y="3678"/>
                </a:lnTo>
                <a:lnTo>
                  <a:pt x="13948" y="3673"/>
                </a:lnTo>
                <a:lnTo>
                  <a:pt x="13938" y="3667"/>
                </a:lnTo>
                <a:lnTo>
                  <a:pt x="13909" y="3652"/>
                </a:lnTo>
                <a:lnTo>
                  <a:pt x="13877" y="3637"/>
                </a:lnTo>
                <a:lnTo>
                  <a:pt x="13863" y="3630"/>
                </a:lnTo>
                <a:lnTo>
                  <a:pt x="13854" y="3624"/>
                </a:lnTo>
                <a:lnTo>
                  <a:pt x="13850" y="3622"/>
                </a:lnTo>
                <a:lnTo>
                  <a:pt x="13848" y="3620"/>
                </a:lnTo>
                <a:lnTo>
                  <a:pt x="13848" y="3618"/>
                </a:lnTo>
                <a:lnTo>
                  <a:pt x="13849" y="3618"/>
                </a:lnTo>
                <a:lnTo>
                  <a:pt x="13846" y="3614"/>
                </a:lnTo>
                <a:lnTo>
                  <a:pt x="13844" y="3610"/>
                </a:lnTo>
                <a:lnTo>
                  <a:pt x="13842" y="3607"/>
                </a:lnTo>
                <a:lnTo>
                  <a:pt x="13842" y="3605"/>
                </a:lnTo>
                <a:lnTo>
                  <a:pt x="13842" y="3603"/>
                </a:lnTo>
                <a:lnTo>
                  <a:pt x="13843" y="3601"/>
                </a:lnTo>
                <a:lnTo>
                  <a:pt x="13845" y="3599"/>
                </a:lnTo>
                <a:lnTo>
                  <a:pt x="13848" y="3596"/>
                </a:lnTo>
                <a:lnTo>
                  <a:pt x="13855" y="3594"/>
                </a:lnTo>
                <a:lnTo>
                  <a:pt x="13863" y="3592"/>
                </a:lnTo>
                <a:lnTo>
                  <a:pt x="13874" y="3591"/>
                </a:lnTo>
                <a:lnTo>
                  <a:pt x="13885" y="3590"/>
                </a:lnTo>
                <a:lnTo>
                  <a:pt x="13901" y="3590"/>
                </a:lnTo>
                <a:lnTo>
                  <a:pt x="13918" y="3589"/>
                </a:lnTo>
                <a:lnTo>
                  <a:pt x="13934" y="3588"/>
                </a:lnTo>
                <a:lnTo>
                  <a:pt x="13951" y="3587"/>
                </a:lnTo>
                <a:lnTo>
                  <a:pt x="13991" y="3608"/>
                </a:lnTo>
                <a:lnTo>
                  <a:pt x="14030" y="3631"/>
                </a:lnTo>
                <a:lnTo>
                  <a:pt x="14070" y="3652"/>
                </a:lnTo>
                <a:lnTo>
                  <a:pt x="14109" y="3674"/>
                </a:lnTo>
                <a:lnTo>
                  <a:pt x="14134" y="3689"/>
                </a:lnTo>
                <a:lnTo>
                  <a:pt x="14160" y="3703"/>
                </a:lnTo>
                <a:lnTo>
                  <a:pt x="14186" y="3717"/>
                </a:lnTo>
                <a:lnTo>
                  <a:pt x="14210" y="3732"/>
                </a:lnTo>
                <a:lnTo>
                  <a:pt x="14236" y="3746"/>
                </a:lnTo>
                <a:lnTo>
                  <a:pt x="14262" y="3761"/>
                </a:lnTo>
                <a:lnTo>
                  <a:pt x="14287" y="3776"/>
                </a:lnTo>
                <a:lnTo>
                  <a:pt x="14312" y="3790"/>
                </a:lnTo>
                <a:close/>
                <a:moveTo>
                  <a:pt x="14312" y="4587"/>
                </a:moveTo>
                <a:lnTo>
                  <a:pt x="14312" y="6877"/>
                </a:lnTo>
                <a:lnTo>
                  <a:pt x="3154" y="6877"/>
                </a:lnTo>
                <a:lnTo>
                  <a:pt x="3139" y="6869"/>
                </a:lnTo>
                <a:lnTo>
                  <a:pt x="3123" y="6862"/>
                </a:lnTo>
                <a:lnTo>
                  <a:pt x="3108" y="6853"/>
                </a:lnTo>
                <a:lnTo>
                  <a:pt x="3094" y="6846"/>
                </a:lnTo>
                <a:lnTo>
                  <a:pt x="3066" y="6835"/>
                </a:lnTo>
                <a:lnTo>
                  <a:pt x="3038" y="6824"/>
                </a:lnTo>
                <a:lnTo>
                  <a:pt x="3010" y="6813"/>
                </a:lnTo>
                <a:lnTo>
                  <a:pt x="2982" y="6802"/>
                </a:lnTo>
                <a:lnTo>
                  <a:pt x="2957" y="6781"/>
                </a:lnTo>
                <a:lnTo>
                  <a:pt x="2930" y="6759"/>
                </a:lnTo>
                <a:lnTo>
                  <a:pt x="2901" y="6738"/>
                </a:lnTo>
                <a:lnTo>
                  <a:pt x="2870" y="6716"/>
                </a:lnTo>
                <a:lnTo>
                  <a:pt x="2837" y="6695"/>
                </a:lnTo>
                <a:lnTo>
                  <a:pt x="2803" y="6673"/>
                </a:lnTo>
                <a:lnTo>
                  <a:pt x="2766" y="6652"/>
                </a:lnTo>
                <a:lnTo>
                  <a:pt x="2730" y="6631"/>
                </a:lnTo>
                <a:lnTo>
                  <a:pt x="2652" y="6588"/>
                </a:lnTo>
                <a:lnTo>
                  <a:pt x="2573" y="6545"/>
                </a:lnTo>
                <a:lnTo>
                  <a:pt x="2492" y="6502"/>
                </a:lnTo>
                <a:lnTo>
                  <a:pt x="2413" y="6459"/>
                </a:lnTo>
                <a:lnTo>
                  <a:pt x="2389" y="6443"/>
                </a:lnTo>
                <a:lnTo>
                  <a:pt x="2369" y="6427"/>
                </a:lnTo>
                <a:lnTo>
                  <a:pt x="2348" y="6411"/>
                </a:lnTo>
                <a:lnTo>
                  <a:pt x="2326" y="6394"/>
                </a:lnTo>
                <a:lnTo>
                  <a:pt x="2312" y="6384"/>
                </a:lnTo>
                <a:lnTo>
                  <a:pt x="2297" y="6376"/>
                </a:lnTo>
                <a:lnTo>
                  <a:pt x="2279" y="6367"/>
                </a:lnTo>
                <a:lnTo>
                  <a:pt x="2260" y="6358"/>
                </a:lnTo>
                <a:lnTo>
                  <a:pt x="2237" y="6348"/>
                </a:lnTo>
                <a:lnTo>
                  <a:pt x="2213" y="6338"/>
                </a:lnTo>
                <a:lnTo>
                  <a:pt x="2184" y="6329"/>
                </a:lnTo>
                <a:lnTo>
                  <a:pt x="2152" y="6318"/>
                </a:lnTo>
                <a:lnTo>
                  <a:pt x="2162" y="6329"/>
                </a:lnTo>
                <a:lnTo>
                  <a:pt x="2173" y="6338"/>
                </a:lnTo>
                <a:lnTo>
                  <a:pt x="2185" y="6348"/>
                </a:lnTo>
                <a:lnTo>
                  <a:pt x="2198" y="6358"/>
                </a:lnTo>
                <a:lnTo>
                  <a:pt x="2226" y="6376"/>
                </a:lnTo>
                <a:lnTo>
                  <a:pt x="2255" y="6394"/>
                </a:lnTo>
                <a:lnTo>
                  <a:pt x="2286" y="6411"/>
                </a:lnTo>
                <a:lnTo>
                  <a:pt x="2317" y="6428"/>
                </a:lnTo>
                <a:lnTo>
                  <a:pt x="2348" y="6445"/>
                </a:lnTo>
                <a:lnTo>
                  <a:pt x="2379" y="6461"/>
                </a:lnTo>
                <a:lnTo>
                  <a:pt x="2428" y="6489"/>
                </a:lnTo>
                <a:lnTo>
                  <a:pt x="2476" y="6517"/>
                </a:lnTo>
                <a:lnTo>
                  <a:pt x="2524" y="6545"/>
                </a:lnTo>
                <a:lnTo>
                  <a:pt x="2573" y="6573"/>
                </a:lnTo>
                <a:lnTo>
                  <a:pt x="2621" y="6601"/>
                </a:lnTo>
                <a:lnTo>
                  <a:pt x="2669" y="6627"/>
                </a:lnTo>
                <a:lnTo>
                  <a:pt x="2717" y="6655"/>
                </a:lnTo>
                <a:lnTo>
                  <a:pt x="2765" y="6683"/>
                </a:lnTo>
                <a:lnTo>
                  <a:pt x="2759" y="6687"/>
                </a:lnTo>
                <a:lnTo>
                  <a:pt x="2753" y="6692"/>
                </a:lnTo>
                <a:lnTo>
                  <a:pt x="2750" y="6696"/>
                </a:lnTo>
                <a:lnTo>
                  <a:pt x="2748" y="6700"/>
                </a:lnTo>
                <a:lnTo>
                  <a:pt x="2746" y="6706"/>
                </a:lnTo>
                <a:lnTo>
                  <a:pt x="2746" y="6710"/>
                </a:lnTo>
                <a:lnTo>
                  <a:pt x="2747" y="6715"/>
                </a:lnTo>
                <a:lnTo>
                  <a:pt x="2748" y="6721"/>
                </a:lnTo>
                <a:lnTo>
                  <a:pt x="2751" y="6727"/>
                </a:lnTo>
                <a:lnTo>
                  <a:pt x="2754" y="6732"/>
                </a:lnTo>
                <a:lnTo>
                  <a:pt x="2759" y="6738"/>
                </a:lnTo>
                <a:lnTo>
                  <a:pt x="2763" y="6744"/>
                </a:lnTo>
                <a:lnTo>
                  <a:pt x="2775" y="6756"/>
                </a:lnTo>
                <a:lnTo>
                  <a:pt x="2789" y="6769"/>
                </a:lnTo>
                <a:lnTo>
                  <a:pt x="2821" y="6794"/>
                </a:lnTo>
                <a:lnTo>
                  <a:pt x="2856" y="6821"/>
                </a:lnTo>
                <a:lnTo>
                  <a:pt x="2874" y="6835"/>
                </a:lnTo>
                <a:lnTo>
                  <a:pt x="2891" y="6848"/>
                </a:lnTo>
                <a:lnTo>
                  <a:pt x="2907" y="6861"/>
                </a:lnTo>
                <a:lnTo>
                  <a:pt x="2921" y="6874"/>
                </a:lnTo>
                <a:lnTo>
                  <a:pt x="2921" y="6876"/>
                </a:lnTo>
                <a:lnTo>
                  <a:pt x="2922" y="6877"/>
                </a:lnTo>
                <a:lnTo>
                  <a:pt x="1627" y="6877"/>
                </a:lnTo>
                <a:lnTo>
                  <a:pt x="1621" y="6873"/>
                </a:lnTo>
                <a:lnTo>
                  <a:pt x="1603" y="6851"/>
                </a:lnTo>
                <a:lnTo>
                  <a:pt x="1585" y="6829"/>
                </a:lnTo>
                <a:lnTo>
                  <a:pt x="1577" y="6819"/>
                </a:lnTo>
                <a:lnTo>
                  <a:pt x="1567" y="6808"/>
                </a:lnTo>
                <a:lnTo>
                  <a:pt x="1556" y="6797"/>
                </a:lnTo>
                <a:lnTo>
                  <a:pt x="1543" y="6786"/>
                </a:lnTo>
                <a:lnTo>
                  <a:pt x="1528" y="6774"/>
                </a:lnTo>
                <a:lnTo>
                  <a:pt x="1511" y="6762"/>
                </a:lnTo>
                <a:lnTo>
                  <a:pt x="1491" y="6751"/>
                </a:lnTo>
                <a:lnTo>
                  <a:pt x="1467" y="6738"/>
                </a:lnTo>
                <a:lnTo>
                  <a:pt x="1440" y="6724"/>
                </a:lnTo>
                <a:lnTo>
                  <a:pt x="1409" y="6709"/>
                </a:lnTo>
                <a:lnTo>
                  <a:pt x="1374" y="6694"/>
                </a:lnTo>
                <a:lnTo>
                  <a:pt x="1333" y="6678"/>
                </a:lnTo>
                <a:lnTo>
                  <a:pt x="1293" y="6661"/>
                </a:lnTo>
                <a:lnTo>
                  <a:pt x="1255" y="6643"/>
                </a:lnTo>
                <a:lnTo>
                  <a:pt x="1221" y="6626"/>
                </a:lnTo>
                <a:lnTo>
                  <a:pt x="1189" y="6608"/>
                </a:lnTo>
                <a:lnTo>
                  <a:pt x="1160" y="6589"/>
                </a:lnTo>
                <a:lnTo>
                  <a:pt x="1134" y="6571"/>
                </a:lnTo>
                <a:lnTo>
                  <a:pt x="1110" y="6551"/>
                </a:lnTo>
                <a:lnTo>
                  <a:pt x="1091" y="6533"/>
                </a:lnTo>
                <a:lnTo>
                  <a:pt x="1081" y="6524"/>
                </a:lnTo>
                <a:lnTo>
                  <a:pt x="1074" y="6515"/>
                </a:lnTo>
                <a:lnTo>
                  <a:pt x="1066" y="6505"/>
                </a:lnTo>
                <a:lnTo>
                  <a:pt x="1060" y="6497"/>
                </a:lnTo>
                <a:lnTo>
                  <a:pt x="1055" y="6487"/>
                </a:lnTo>
                <a:lnTo>
                  <a:pt x="1049" y="6479"/>
                </a:lnTo>
                <a:lnTo>
                  <a:pt x="1046" y="6470"/>
                </a:lnTo>
                <a:lnTo>
                  <a:pt x="1043" y="6461"/>
                </a:lnTo>
                <a:lnTo>
                  <a:pt x="1041" y="6453"/>
                </a:lnTo>
                <a:lnTo>
                  <a:pt x="1040" y="6444"/>
                </a:lnTo>
                <a:lnTo>
                  <a:pt x="1038" y="6437"/>
                </a:lnTo>
                <a:lnTo>
                  <a:pt x="1040" y="6428"/>
                </a:lnTo>
                <a:lnTo>
                  <a:pt x="1041" y="6421"/>
                </a:lnTo>
                <a:lnTo>
                  <a:pt x="1043" y="6413"/>
                </a:lnTo>
                <a:lnTo>
                  <a:pt x="1046" y="6406"/>
                </a:lnTo>
                <a:lnTo>
                  <a:pt x="1050" y="6399"/>
                </a:lnTo>
                <a:lnTo>
                  <a:pt x="1057" y="6393"/>
                </a:lnTo>
                <a:lnTo>
                  <a:pt x="1065" y="6386"/>
                </a:lnTo>
                <a:lnTo>
                  <a:pt x="1075" y="6381"/>
                </a:lnTo>
                <a:lnTo>
                  <a:pt x="1085" y="6375"/>
                </a:lnTo>
                <a:lnTo>
                  <a:pt x="1089" y="6371"/>
                </a:lnTo>
                <a:lnTo>
                  <a:pt x="1091" y="6368"/>
                </a:lnTo>
                <a:lnTo>
                  <a:pt x="1093" y="6364"/>
                </a:lnTo>
                <a:lnTo>
                  <a:pt x="1094" y="6360"/>
                </a:lnTo>
                <a:lnTo>
                  <a:pt x="1094" y="6354"/>
                </a:lnTo>
                <a:lnTo>
                  <a:pt x="1092" y="6349"/>
                </a:lnTo>
                <a:lnTo>
                  <a:pt x="1089" y="6343"/>
                </a:lnTo>
                <a:lnTo>
                  <a:pt x="1084" y="6336"/>
                </a:lnTo>
                <a:lnTo>
                  <a:pt x="1046" y="6330"/>
                </a:lnTo>
                <a:lnTo>
                  <a:pt x="1007" y="6323"/>
                </a:lnTo>
                <a:lnTo>
                  <a:pt x="969" y="6317"/>
                </a:lnTo>
                <a:lnTo>
                  <a:pt x="930" y="6310"/>
                </a:lnTo>
                <a:lnTo>
                  <a:pt x="891" y="6304"/>
                </a:lnTo>
                <a:lnTo>
                  <a:pt x="853" y="6296"/>
                </a:lnTo>
                <a:lnTo>
                  <a:pt x="814" y="6290"/>
                </a:lnTo>
                <a:lnTo>
                  <a:pt x="774" y="6283"/>
                </a:lnTo>
                <a:lnTo>
                  <a:pt x="747" y="6263"/>
                </a:lnTo>
                <a:lnTo>
                  <a:pt x="720" y="6243"/>
                </a:lnTo>
                <a:lnTo>
                  <a:pt x="694" y="6221"/>
                </a:lnTo>
                <a:lnTo>
                  <a:pt x="667" y="6201"/>
                </a:lnTo>
                <a:lnTo>
                  <a:pt x="657" y="6196"/>
                </a:lnTo>
                <a:lnTo>
                  <a:pt x="646" y="6190"/>
                </a:lnTo>
                <a:lnTo>
                  <a:pt x="637" y="6186"/>
                </a:lnTo>
                <a:lnTo>
                  <a:pt x="627" y="6181"/>
                </a:lnTo>
                <a:lnTo>
                  <a:pt x="594" y="6159"/>
                </a:lnTo>
                <a:lnTo>
                  <a:pt x="561" y="6138"/>
                </a:lnTo>
                <a:lnTo>
                  <a:pt x="528" y="6117"/>
                </a:lnTo>
                <a:lnTo>
                  <a:pt x="496" y="6095"/>
                </a:lnTo>
                <a:lnTo>
                  <a:pt x="463" y="6075"/>
                </a:lnTo>
                <a:lnTo>
                  <a:pt x="430" y="6053"/>
                </a:lnTo>
                <a:lnTo>
                  <a:pt x="398" y="6033"/>
                </a:lnTo>
                <a:lnTo>
                  <a:pt x="366" y="6012"/>
                </a:lnTo>
                <a:lnTo>
                  <a:pt x="349" y="6001"/>
                </a:lnTo>
                <a:lnTo>
                  <a:pt x="330" y="5990"/>
                </a:lnTo>
                <a:lnTo>
                  <a:pt x="313" y="5978"/>
                </a:lnTo>
                <a:lnTo>
                  <a:pt x="295" y="5968"/>
                </a:lnTo>
                <a:lnTo>
                  <a:pt x="273" y="5956"/>
                </a:lnTo>
                <a:lnTo>
                  <a:pt x="250" y="5945"/>
                </a:lnTo>
                <a:lnTo>
                  <a:pt x="223" y="5934"/>
                </a:lnTo>
                <a:lnTo>
                  <a:pt x="192" y="5923"/>
                </a:lnTo>
                <a:lnTo>
                  <a:pt x="195" y="5928"/>
                </a:lnTo>
                <a:lnTo>
                  <a:pt x="199" y="5934"/>
                </a:lnTo>
                <a:lnTo>
                  <a:pt x="205" y="5940"/>
                </a:lnTo>
                <a:lnTo>
                  <a:pt x="211" y="5945"/>
                </a:lnTo>
                <a:lnTo>
                  <a:pt x="227" y="5956"/>
                </a:lnTo>
                <a:lnTo>
                  <a:pt x="246" y="5968"/>
                </a:lnTo>
                <a:lnTo>
                  <a:pt x="287" y="5990"/>
                </a:lnTo>
                <a:lnTo>
                  <a:pt x="332" y="6013"/>
                </a:lnTo>
                <a:lnTo>
                  <a:pt x="328" y="6023"/>
                </a:lnTo>
                <a:lnTo>
                  <a:pt x="326" y="6034"/>
                </a:lnTo>
                <a:lnTo>
                  <a:pt x="310" y="6034"/>
                </a:lnTo>
                <a:lnTo>
                  <a:pt x="294" y="6034"/>
                </a:lnTo>
                <a:lnTo>
                  <a:pt x="282" y="6030"/>
                </a:lnTo>
                <a:lnTo>
                  <a:pt x="271" y="6026"/>
                </a:lnTo>
                <a:lnTo>
                  <a:pt x="261" y="6021"/>
                </a:lnTo>
                <a:lnTo>
                  <a:pt x="251" y="6016"/>
                </a:lnTo>
                <a:lnTo>
                  <a:pt x="233" y="6003"/>
                </a:lnTo>
                <a:lnTo>
                  <a:pt x="218" y="5989"/>
                </a:lnTo>
                <a:lnTo>
                  <a:pt x="203" y="5976"/>
                </a:lnTo>
                <a:lnTo>
                  <a:pt x="188" y="5963"/>
                </a:lnTo>
                <a:lnTo>
                  <a:pt x="170" y="5949"/>
                </a:lnTo>
                <a:lnTo>
                  <a:pt x="149" y="5936"/>
                </a:lnTo>
                <a:lnTo>
                  <a:pt x="135" y="5928"/>
                </a:lnTo>
                <a:lnTo>
                  <a:pt x="120" y="5921"/>
                </a:lnTo>
                <a:lnTo>
                  <a:pt x="103" y="5912"/>
                </a:lnTo>
                <a:lnTo>
                  <a:pt x="83" y="5903"/>
                </a:lnTo>
                <a:lnTo>
                  <a:pt x="80" y="5910"/>
                </a:lnTo>
                <a:lnTo>
                  <a:pt x="80" y="5916"/>
                </a:lnTo>
                <a:lnTo>
                  <a:pt x="81" y="5923"/>
                </a:lnTo>
                <a:lnTo>
                  <a:pt x="84" y="5929"/>
                </a:lnTo>
                <a:lnTo>
                  <a:pt x="89" y="5936"/>
                </a:lnTo>
                <a:lnTo>
                  <a:pt x="95" y="5942"/>
                </a:lnTo>
                <a:lnTo>
                  <a:pt x="104" y="5949"/>
                </a:lnTo>
                <a:lnTo>
                  <a:pt x="113" y="5956"/>
                </a:lnTo>
                <a:lnTo>
                  <a:pt x="135" y="5971"/>
                </a:lnTo>
                <a:lnTo>
                  <a:pt x="162" y="5986"/>
                </a:lnTo>
                <a:lnTo>
                  <a:pt x="191" y="6001"/>
                </a:lnTo>
                <a:lnTo>
                  <a:pt x="222" y="6017"/>
                </a:lnTo>
                <a:lnTo>
                  <a:pt x="254" y="6036"/>
                </a:lnTo>
                <a:lnTo>
                  <a:pt x="286" y="6055"/>
                </a:lnTo>
                <a:lnTo>
                  <a:pt x="319" y="6075"/>
                </a:lnTo>
                <a:lnTo>
                  <a:pt x="352" y="6095"/>
                </a:lnTo>
                <a:lnTo>
                  <a:pt x="351" y="6099"/>
                </a:lnTo>
                <a:lnTo>
                  <a:pt x="352" y="6104"/>
                </a:lnTo>
                <a:lnTo>
                  <a:pt x="355" y="6109"/>
                </a:lnTo>
                <a:lnTo>
                  <a:pt x="359" y="6114"/>
                </a:lnTo>
                <a:lnTo>
                  <a:pt x="372" y="6125"/>
                </a:lnTo>
                <a:lnTo>
                  <a:pt x="390" y="6136"/>
                </a:lnTo>
                <a:lnTo>
                  <a:pt x="428" y="6158"/>
                </a:lnTo>
                <a:lnTo>
                  <a:pt x="465" y="6181"/>
                </a:lnTo>
                <a:lnTo>
                  <a:pt x="463" y="6183"/>
                </a:lnTo>
                <a:lnTo>
                  <a:pt x="463" y="6185"/>
                </a:lnTo>
                <a:lnTo>
                  <a:pt x="462" y="6187"/>
                </a:lnTo>
                <a:lnTo>
                  <a:pt x="463" y="6189"/>
                </a:lnTo>
                <a:lnTo>
                  <a:pt x="465" y="6195"/>
                </a:lnTo>
                <a:lnTo>
                  <a:pt x="470" y="6200"/>
                </a:lnTo>
                <a:lnTo>
                  <a:pt x="477" y="6205"/>
                </a:lnTo>
                <a:lnTo>
                  <a:pt x="485" y="6212"/>
                </a:lnTo>
                <a:lnTo>
                  <a:pt x="497" y="6218"/>
                </a:lnTo>
                <a:lnTo>
                  <a:pt x="510" y="6225"/>
                </a:lnTo>
                <a:lnTo>
                  <a:pt x="535" y="6243"/>
                </a:lnTo>
                <a:lnTo>
                  <a:pt x="558" y="6261"/>
                </a:lnTo>
                <a:lnTo>
                  <a:pt x="581" y="6278"/>
                </a:lnTo>
                <a:lnTo>
                  <a:pt x="604" y="6296"/>
                </a:lnTo>
                <a:lnTo>
                  <a:pt x="629" y="6315"/>
                </a:lnTo>
                <a:lnTo>
                  <a:pt x="657" y="6333"/>
                </a:lnTo>
                <a:lnTo>
                  <a:pt x="688" y="6351"/>
                </a:lnTo>
                <a:lnTo>
                  <a:pt x="724" y="6370"/>
                </a:lnTo>
                <a:lnTo>
                  <a:pt x="724" y="6374"/>
                </a:lnTo>
                <a:lnTo>
                  <a:pt x="724" y="6376"/>
                </a:lnTo>
                <a:lnTo>
                  <a:pt x="724" y="6379"/>
                </a:lnTo>
                <a:lnTo>
                  <a:pt x="725" y="6382"/>
                </a:lnTo>
                <a:lnTo>
                  <a:pt x="729" y="6389"/>
                </a:lnTo>
                <a:lnTo>
                  <a:pt x="734" y="6395"/>
                </a:lnTo>
                <a:lnTo>
                  <a:pt x="742" y="6401"/>
                </a:lnTo>
                <a:lnTo>
                  <a:pt x="751" y="6408"/>
                </a:lnTo>
                <a:lnTo>
                  <a:pt x="760" y="6415"/>
                </a:lnTo>
                <a:lnTo>
                  <a:pt x="772" y="6422"/>
                </a:lnTo>
                <a:lnTo>
                  <a:pt x="797" y="6436"/>
                </a:lnTo>
                <a:lnTo>
                  <a:pt x="824" y="6450"/>
                </a:lnTo>
                <a:lnTo>
                  <a:pt x="852" y="6464"/>
                </a:lnTo>
                <a:lnTo>
                  <a:pt x="879" y="6476"/>
                </a:lnTo>
                <a:lnTo>
                  <a:pt x="919" y="6505"/>
                </a:lnTo>
                <a:lnTo>
                  <a:pt x="957" y="6533"/>
                </a:lnTo>
                <a:lnTo>
                  <a:pt x="972" y="6547"/>
                </a:lnTo>
                <a:lnTo>
                  <a:pt x="984" y="6560"/>
                </a:lnTo>
                <a:lnTo>
                  <a:pt x="987" y="6566"/>
                </a:lnTo>
                <a:lnTo>
                  <a:pt x="990" y="6572"/>
                </a:lnTo>
                <a:lnTo>
                  <a:pt x="991" y="6578"/>
                </a:lnTo>
                <a:lnTo>
                  <a:pt x="991" y="6583"/>
                </a:lnTo>
                <a:lnTo>
                  <a:pt x="991" y="6583"/>
                </a:lnTo>
                <a:lnTo>
                  <a:pt x="991" y="6585"/>
                </a:lnTo>
                <a:lnTo>
                  <a:pt x="968" y="6585"/>
                </a:lnTo>
                <a:lnTo>
                  <a:pt x="946" y="6585"/>
                </a:lnTo>
                <a:lnTo>
                  <a:pt x="943" y="6586"/>
                </a:lnTo>
                <a:lnTo>
                  <a:pt x="940" y="6587"/>
                </a:lnTo>
                <a:lnTo>
                  <a:pt x="939" y="6588"/>
                </a:lnTo>
                <a:lnTo>
                  <a:pt x="939" y="6590"/>
                </a:lnTo>
                <a:lnTo>
                  <a:pt x="939" y="6592"/>
                </a:lnTo>
                <a:lnTo>
                  <a:pt x="942" y="6594"/>
                </a:lnTo>
                <a:lnTo>
                  <a:pt x="946" y="6598"/>
                </a:lnTo>
                <a:lnTo>
                  <a:pt x="951" y="6602"/>
                </a:lnTo>
                <a:lnTo>
                  <a:pt x="965" y="6609"/>
                </a:lnTo>
                <a:lnTo>
                  <a:pt x="982" y="6617"/>
                </a:lnTo>
                <a:lnTo>
                  <a:pt x="998" y="6623"/>
                </a:lnTo>
                <a:lnTo>
                  <a:pt x="1016" y="6628"/>
                </a:lnTo>
                <a:lnTo>
                  <a:pt x="1034" y="6634"/>
                </a:lnTo>
                <a:lnTo>
                  <a:pt x="1053" y="6638"/>
                </a:lnTo>
                <a:lnTo>
                  <a:pt x="1073" y="6642"/>
                </a:lnTo>
                <a:lnTo>
                  <a:pt x="1092" y="6646"/>
                </a:lnTo>
                <a:lnTo>
                  <a:pt x="1122" y="6661"/>
                </a:lnTo>
                <a:lnTo>
                  <a:pt x="1150" y="6676"/>
                </a:lnTo>
                <a:lnTo>
                  <a:pt x="1174" y="6691"/>
                </a:lnTo>
                <a:lnTo>
                  <a:pt x="1194" y="6705"/>
                </a:lnTo>
                <a:lnTo>
                  <a:pt x="1213" y="6718"/>
                </a:lnTo>
                <a:lnTo>
                  <a:pt x="1230" y="6733"/>
                </a:lnTo>
                <a:lnTo>
                  <a:pt x="1245" y="6747"/>
                </a:lnTo>
                <a:lnTo>
                  <a:pt x="1260" y="6761"/>
                </a:lnTo>
                <a:lnTo>
                  <a:pt x="1289" y="6789"/>
                </a:lnTo>
                <a:lnTo>
                  <a:pt x="1320" y="6817"/>
                </a:lnTo>
                <a:lnTo>
                  <a:pt x="1338" y="6832"/>
                </a:lnTo>
                <a:lnTo>
                  <a:pt x="1359" y="6846"/>
                </a:lnTo>
                <a:lnTo>
                  <a:pt x="1382" y="6861"/>
                </a:lnTo>
                <a:lnTo>
                  <a:pt x="1408" y="6876"/>
                </a:lnTo>
                <a:lnTo>
                  <a:pt x="1409" y="6877"/>
                </a:lnTo>
                <a:lnTo>
                  <a:pt x="1312" y="6877"/>
                </a:lnTo>
                <a:lnTo>
                  <a:pt x="1243" y="6841"/>
                </a:lnTo>
                <a:lnTo>
                  <a:pt x="1174" y="6804"/>
                </a:lnTo>
                <a:lnTo>
                  <a:pt x="1108" y="6768"/>
                </a:lnTo>
                <a:lnTo>
                  <a:pt x="1045" y="6731"/>
                </a:lnTo>
                <a:lnTo>
                  <a:pt x="985" y="6694"/>
                </a:lnTo>
                <a:lnTo>
                  <a:pt x="928" y="6657"/>
                </a:lnTo>
                <a:lnTo>
                  <a:pt x="900" y="6639"/>
                </a:lnTo>
                <a:lnTo>
                  <a:pt x="874" y="6621"/>
                </a:lnTo>
                <a:lnTo>
                  <a:pt x="848" y="6603"/>
                </a:lnTo>
                <a:lnTo>
                  <a:pt x="825" y="6583"/>
                </a:lnTo>
                <a:lnTo>
                  <a:pt x="825" y="6577"/>
                </a:lnTo>
                <a:lnTo>
                  <a:pt x="825" y="6570"/>
                </a:lnTo>
                <a:lnTo>
                  <a:pt x="824" y="6566"/>
                </a:lnTo>
                <a:lnTo>
                  <a:pt x="821" y="6562"/>
                </a:lnTo>
                <a:lnTo>
                  <a:pt x="819" y="6559"/>
                </a:lnTo>
                <a:lnTo>
                  <a:pt x="816" y="6555"/>
                </a:lnTo>
                <a:lnTo>
                  <a:pt x="812" y="6550"/>
                </a:lnTo>
                <a:lnTo>
                  <a:pt x="806" y="6546"/>
                </a:lnTo>
                <a:lnTo>
                  <a:pt x="800" y="6542"/>
                </a:lnTo>
                <a:lnTo>
                  <a:pt x="792" y="6537"/>
                </a:lnTo>
                <a:lnTo>
                  <a:pt x="773" y="6528"/>
                </a:lnTo>
                <a:lnTo>
                  <a:pt x="747" y="6518"/>
                </a:lnTo>
                <a:lnTo>
                  <a:pt x="725" y="6505"/>
                </a:lnTo>
                <a:lnTo>
                  <a:pt x="701" y="6492"/>
                </a:lnTo>
                <a:lnTo>
                  <a:pt x="677" y="6479"/>
                </a:lnTo>
                <a:lnTo>
                  <a:pt x="653" y="6466"/>
                </a:lnTo>
                <a:lnTo>
                  <a:pt x="627" y="6451"/>
                </a:lnTo>
                <a:lnTo>
                  <a:pt x="600" y="6436"/>
                </a:lnTo>
                <a:lnTo>
                  <a:pt x="570" y="6420"/>
                </a:lnTo>
                <a:lnTo>
                  <a:pt x="540" y="6401"/>
                </a:lnTo>
                <a:lnTo>
                  <a:pt x="542" y="6410"/>
                </a:lnTo>
                <a:lnTo>
                  <a:pt x="544" y="6419"/>
                </a:lnTo>
                <a:lnTo>
                  <a:pt x="549" y="6426"/>
                </a:lnTo>
                <a:lnTo>
                  <a:pt x="553" y="6434"/>
                </a:lnTo>
                <a:lnTo>
                  <a:pt x="558" y="6441"/>
                </a:lnTo>
                <a:lnTo>
                  <a:pt x="565" y="6449"/>
                </a:lnTo>
                <a:lnTo>
                  <a:pt x="571" y="6456"/>
                </a:lnTo>
                <a:lnTo>
                  <a:pt x="579" y="6464"/>
                </a:lnTo>
                <a:lnTo>
                  <a:pt x="587" y="6471"/>
                </a:lnTo>
                <a:lnTo>
                  <a:pt x="597" y="6479"/>
                </a:lnTo>
                <a:lnTo>
                  <a:pt x="608" y="6486"/>
                </a:lnTo>
                <a:lnTo>
                  <a:pt x="619" y="6492"/>
                </a:lnTo>
                <a:lnTo>
                  <a:pt x="644" y="6507"/>
                </a:lnTo>
                <a:lnTo>
                  <a:pt x="673" y="6522"/>
                </a:lnTo>
                <a:lnTo>
                  <a:pt x="692" y="6533"/>
                </a:lnTo>
                <a:lnTo>
                  <a:pt x="712" y="6543"/>
                </a:lnTo>
                <a:lnTo>
                  <a:pt x="731" y="6554"/>
                </a:lnTo>
                <a:lnTo>
                  <a:pt x="751" y="6564"/>
                </a:lnTo>
                <a:lnTo>
                  <a:pt x="754" y="6571"/>
                </a:lnTo>
                <a:lnTo>
                  <a:pt x="759" y="6577"/>
                </a:lnTo>
                <a:lnTo>
                  <a:pt x="766" y="6583"/>
                </a:lnTo>
                <a:lnTo>
                  <a:pt x="774" y="6590"/>
                </a:lnTo>
                <a:lnTo>
                  <a:pt x="792" y="6604"/>
                </a:lnTo>
                <a:lnTo>
                  <a:pt x="812" y="6618"/>
                </a:lnTo>
                <a:lnTo>
                  <a:pt x="820" y="6624"/>
                </a:lnTo>
                <a:lnTo>
                  <a:pt x="829" y="6631"/>
                </a:lnTo>
                <a:lnTo>
                  <a:pt x="836" y="6638"/>
                </a:lnTo>
                <a:lnTo>
                  <a:pt x="843" y="6643"/>
                </a:lnTo>
                <a:lnTo>
                  <a:pt x="847" y="6650"/>
                </a:lnTo>
                <a:lnTo>
                  <a:pt x="849" y="6656"/>
                </a:lnTo>
                <a:lnTo>
                  <a:pt x="849" y="6658"/>
                </a:lnTo>
                <a:lnTo>
                  <a:pt x="849" y="6662"/>
                </a:lnTo>
                <a:lnTo>
                  <a:pt x="848" y="6664"/>
                </a:lnTo>
                <a:lnTo>
                  <a:pt x="846" y="6666"/>
                </a:lnTo>
                <a:lnTo>
                  <a:pt x="819" y="6651"/>
                </a:lnTo>
                <a:lnTo>
                  <a:pt x="791" y="6634"/>
                </a:lnTo>
                <a:lnTo>
                  <a:pt x="776" y="6626"/>
                </a:lnTo>
                <a:lnTo>
                  <a:pt x="760" y="6620"/>
                </a:lnTo>
                <a:lnTo>
                  <a:pt x="743" y="6615"/>
                </a:lnTo>
                <a:lnTo>
                  <a:pt x="723" y="6611"/>
                </a:lnTo>
                <a:lnTo>
                  <a:pt x="710" y="6610"/>
                </a:lnTo>
                <a:lnTo>
                  <a:pt x="700" y="6610"/>
                </a:lnTo>
                <a:lnTo>
                  <a:pt x="694" y="6611"/>
                </a:lnTo>
                <a:lnTo>
                  <a:pt x="689" y="6612"/>
                </a:lnTo>
                <a:lnTo>
                  <a:pt x="687" y="6615"/>
                </a:lnTo>
                <a:lnTo>
                  <a:pt x="687" y="6617"/>
                </a:lnTo>
                <a:lnTo>
                  <a:pt x="689" y="6619"/>
                </a:lnTo>
                <a:lnTo>
                  <a:pt x="692" y="6622"/>
                </a:lnTo>
                <a:lnTo>
                  <a:pt x="702" y="6630"/>
                </a:lnTo>
                <a:lnTo>
                  <a:pt x="714" y="6638"/>
                </a:lnTo>
                <a:lnTo>
                  <a:pt x="728" y="6646"/>
                </a:lnTo>
                <a:lnTo>
                  <a:pt x="740" y="6653"/>
                </a:lnTo>
                <a:lnTo>
                  <a:pt x="770" y="6672"/>
                </a:lnTo>
                <a:lnTo>
                  <a:pt x="803" y="6691"/>
                </a:lnTo>
                <a:lnTo>
                  <a:pt x="840" y="6709"/>
                </a:lnTo>
                <a:lnTo>
                  <a:pt x="877" y="6726"/>
                </a:lnTo>
                <a:lnTo>
                  <a:pt x="918" y="6744"/>
                </a:lnTo>
                <a:lnTo>
                  <a:pt x="959" y="6761"/>
                </a:lnTo>
                <a:lnTo>
                  <a:pt x="1001" y="6779"/>
                </a:lnTo>
                <a:lnTo>
                  <a:pt x="1044" y="6797"/>
                </a:lnTo>
                <a:lnTo>
                  <a:pt x="1066" y="6817"/>
                </a:lnTo>
                <a:lnTo>
                  <a:pt x="1092" y="6836"/>
                </a:lnTo>
                <a:lnTo>
                  <a:pt x="1119" y="6857"/>
                </a:lnTo>
                <a:lnTo>
                  <a:pt x="1148" y="6877"/>
                </a:lnTo>
                <a:lnTo>
                  <a:pt x="980" y="6877"/>
                </a:lnTo>
                <a:lnTo>
                  <a:pt x="964" y="6867"/>
                </a:lnTo>
                <a:lnTo>
                  <a:pt x="949" y="6858"/>
                </a:lnTo>
                <a:lnTo>
                  <a:pt x="932" y="6849"/>
                </a:lnTo>
                <a:lnTo>
                  <a:pt x="914" y="6841"/>
                </a:lnTo>
                <a:lnTo>
                  <a:pt x="894" y="6833"/>
                </a:lnTo>
                <a:lnTo>
                  <a:pt x="874" y="6826"/>
                </a:lnTo>
                <a:lnTo>
                  <a:pt x="850" y="6819"/>
                </a:lnTo>
                <a:lnTo>
                  <a:pt x="825" y="6813"/>
                </a:lnTo>
                <a:lnTo>
                  <a:pt x="807" y="6811"/>
                </a:lnTo>
                <a:lnTo>
                  <a:pt x="795" y="6809"/>
                </a:lnTo>
                <a:lnTo>
                  <a:pt x="785" y="6809"/>
                </a:lnTo>
                <a:lnTo>
                  <a:pt x="778" y="6812"/>
                </a:lnTo>
                <a:lnTo>
                  <a:pt x="776" y="6813"/>
                </a:lnTo>
                <a:lnTo>
                  <a:pt x="775" y="6814"/>
                </a:lnTo>
                <a:lnTo>
                  <a:pt x="775" y="6816"/>
                </a:lnTo>
                <a:lnTo>
                  <a:pt x="774" y="6818"/>
                </a:lnTo>
                <a:lnTo>
                  <a:pt x="775" y="6822"/>
                </a:lnTo>
                <a:lnTo>
                  <a:pt x="778" y="6828"/>
                </a:lnTo>
                <a:lnTo>
                  <a:pt x="785" y="6838"/>
                </a:lnTo>
                <a:lnTo>
                  <a:pt x="791" y="6850"/>
                </a:lnTo>
                <a:lnTo>
                  <a:pt x="793" y="6856"/>
                </a:lnTo>
                <a:lnTo>
                  <a:pt x="793" y="6860"/>
                </a:lnTo>
                <a:lnTo>
                  <a:pt x="792" y="6862"/>
                </a:lnTo>
                <a:lnTo>
                  <a:pt x="791" y="6864"/>
                </a:lnTo>
                <a:lnTo>
                  <a:pt x="790" y="6865"/>
                </a:lnTo>
                <a:lnTo>
                  <a:pt x="787" y="6867"/>
                </a:lnTo>
                <a:lnTo>
                  <a:pt x="738" y="6853"/>
                </a:lnTo>
                <a:lnTo>
                  <a:pt x="699" y="6845"/>
                </a:lnTo>
                <a:lnTo>
                  <a:pt x="684" y="6843"/>
                </a:lnTo>
                <a:lnTo>
                  <a:pt x="671" y="6842"/>
                </a:lnTo>
                <a:lnTo>
                  <a:pt x="660" y="6841"/>
                </a:lnTo>
                <a:lnTo>
                  <a:pt x="653" y="6842"/>
                </a:lnTo>
                <a:lnTo>
                  <a:pt x="647" y="6843"/>
                </a:lnTo>
                <a:lnTo>
                  <a:pt x="644" y="6845"/>
                </a:lnTo>
                <a:lnTo>
                  <a:pt x="643" y="6847"/>
                </a:lnTo>
                <a:lnTo>
                  <a:pt x="643" y="6849"/>
                </a:lnTo>
                <a:lnTo>
                  <a:pt x="643" y="6850"/>
                </a:lnTo>
                <a:lnTo>
                  <a:pt x="644" y="6852"/>
                </a:lnTo>
                <a:lnTo>
                  <a:pt x="647" y="6858"/>
                </a:lnTo>
                <a:lnTo>
                  <a:pt x="653" y="6864"/>
                </a:lnTo>
                <a:lnTo>
                  <a:pt x="660" y="6871"/>
                </a:lnTo>
                <a:lnTo>
                  <a:pt x="670" y="6877"/>
                </a:lnTo>
                <a:lnTo>
                  <a:pt x="0" y="6877"/>
                </a:lnTo>
                <a:lnTo>
                  <a:pt x="0" y="266"/>
                </a:lnTo>
                <a:lnTo>
                  <a:pt x="51" y="296"/>
                </a:lnTo>
                <a:lnTo>
                  <a:pt x="103" y="326"/>
                </a:lnTo>
                <a:lnTo>
                  <a:pt x="153" y="356"/>
                </a:lnTo>
                <a:lnTo>
                  <a:pt x="205" y="385"/>
                </a:lnTo>
                <a:lnTo>
                  <a:pt x="256" y="415"/>
                </a:lnTo>
                <a:lnTo>
                  <a:pt x="307" y="445"/>
                </a:lnTo>
                <a:lnTo>
                  <a:pt x="358" y="475"/>
                </a:lnTo>
                <a:lnTo>
                  <a:pt x="409" y="504"/>
                </a:lnTo>
                <a:lnTo>
                  <a:pt x="460" y="533"/>
                </a:lnTo>
                <a:lnTo>
                  <a:pt x="511" y="563"/>
                </a:lnTo>
                <a:lnTo>
                  <a:pt x="561" y="593"/>
                </a:lnTo>
                <a:lnTo>
                  <a:pt x="612" y="623"/>
                </a:lnTo>
                <a:lnTo>
                  <a:pt x="662" y="653"/>
                </a:lnTo>
                <a:lnTo>
                  <a:pt x="714" y="683"/>
                </a:lnTo>
                <a:lnTo>
                  <a:pt x="763" y="713"/>
                </a:lnTo>
                <a:lnTo>
                  <a:pt x="814" y="743"/>
                </a:lnTo>
                <a:lnTo>
                  <a:pt x="900" y="794"/>
                </a:lnTo>
                <a:lnTo>
                  <a:pt x="987" y="845"/>
                </a:lnTo>
                <a:lnTo>
                  <a:pt x="1075" y="896"/>
                </a:lnTo>
                <a:lnTo>
                  <a:pt x="1162" y="947"/>
                </a:lnTo>
                <a:lnTo>
                  <a:pt x="1251" y="998"/>
                </a:lnTo>
                <a:lnTo>
                  <a:pt x="1339" y="1049"/>
                </a:lnTo>
                <a:lnTo>
                  <a:pt x="1428" y="1100"/>
                </a:lnTo>
                <a:lnTo>
                  <a:pt x="1517" y="1150"/>
                </a:lnTo>
                <a:lnTo>
                  <a:pt x="1605" y="1202"/>
                </a:lnTo>
                <a:lnTo>
                  <a:pt x="1694" y="1253"/>
                </a:lnTo>
                <a:lnTo>
                  <a:pt x="1781" y="1305"/>
                </a:lnTo>
                <a:lnTo>
                  <a:pt x="1869" y="1355"/>
                </a:lnTo>
                <a:lnTo>
                  <a:pt x="1955" y="1406"/>
                </a:lnTo>
                <a:lnTo>
                  <a:pt x="2041" y="1459"/>
                </a:lnTo>
                <a:lnTo>
                  <a:pt x="2126" y="1510"/>
                </a:lnTo>
                <a:lnTo>
                  <a:pt x="2211" y="1563"/>
                </a:lnTo>
                <a:lnTo>
                  <a:pt x="2203" y="1563"/>
                </a:lnTo>
                <a:lnTo>
                  <a:pt x="2220" y="1578"/>
                </a:lnTo>
                <a:lnTo>
                  <a:pt x="2239" y="1593"/>
                </a:lnTo>
                <a:lnTo>
                  <a:pt x="2256" y="1608"/>
                </a:lnTo>
                <a:lnTo>
                  <a:pt x="2276" y="1622"/>
                </a:lnTo>
                <a:lnTo>
                  <a:pt x="2287" y="1628"/>
                </a:lnTo>
                <a:lnTo>
                  <a:pt x="2300" y="1634"/>
                </a:lnTo>
                <a:lnTo>
                  <a:pt x="2313" y="1641"/>
                </a:lnTo>
                <a:lnTo>
                  <a:pt x="2327" y="1646"/>
                </a:lnTo>
                <a:lnTo>
                  <a:pt x="2343" y="1652"/>
                </a:lnTo>
                <a:lnTo>
                  <a:pt x="2359" y="1656"/>
                </a:lnTo>
                <a:lnTo>
                  <a:pt x="2378" y="1660"/>
                </a:lnTo>
                <a:lnTo>
                  <a:pt x="2399" y="1664"/>
                </a:lnTo>
                <a:lnTo>
                  <a:pt x="2419" y="1676"/>
                </a:lnTo>
                <a:lnTo>
                  <a:pt x="2439" y="1688"/>
                </a:lnTo>
                <a:lnTo>
                  <a:pt x="2460" y="1700"/>
                </a:lnTo>
                <a:lnTo>
                  <a:pt x="2480" y="1712"/>
                </a:lnTo>
                <a:lnTo>
                  <a:pt x="2501" y="1723"/>
                </a:lnTo>
                <a:lnTo>
                  <a:pt x="2522" y="1736"/>
                </a:lnTo>
                <a:lnTo>
                  <a:pt x="2543" y="1748"/>
                </a:lnTo>
                <a:lnTo>
                  <a:pt x="2564" y="1760"/>
                </a:lnTo>
                <a:lnTo>
                  <a:pt x="2558" y="1752"/>
                </a:lnTo>
                <a:lnTo>
                  <a:pt x="2549" y="1745"/>
                </a:lnTo>
                <a:lnTo>
                  <a:pt x="2540" y="1737"/>
                </a:lnTo>
                <a:lnTo>
                  <a:pt x="2531" y="1730"/>
                </a:lnTo>
                <a:lnTo>
                  <a:pt x="2509" y="1715"/>
                </a:lnTo>
                <a:lnTo>
                  <a:pt x="2486" y="1700"/>
                </a:lnTo>
                <a:lnTo>
                  <a:pt x="2463" y="1685"/>
                </a:lnTo>
                <a:lnTo>
                  <a:pt x="2443" y="1670"/>
                </a:lnTo>
                <a:lnTo>
                  <a:pt x="2433" y="1662"/>
                </a:lnTo>
                <a:lnTo>
                  <a:pt x="2424" y="1655"/>
                </a:lnTo>
                <a:lnTo>
                  <a:pt x="2418" y="1647"/>
                </a:lnTo>
                <a:lnTo>
                  <a:pt x="2413" y="1641"/>
                </a:lnTo>
                <a:lnTo>
                  <a:pt x="2398" y="1631"/>
                </a:lnTo>
                <a:lnTo>
                  <a:pt x="2384" y="1623"/>
                </a:lnTo>
                <a:lnTo>
                  <a:pt x="2369" y="1613"/>
                </a:lnTo>
                <a:lnTo>
                  <a:pt x="2355" y="1604"/>
                </a:lnTo>
                <a:lnTo>
                  <a:pt x="2326" y="1586"/>
                </a:lnTo>
                <a:lnTo>
                  <a:pt x="2294" y="1568"/>
                </a:lnTo>
                <a:lnTo>
                  <a:pt x="2280" y="1559"/>
                </a:lnTo>
                <a:lnTo>
                  <a:pt x="2271" y="1551"/>
                </a:lnTo>
                <a:lnTo>
                  <a:pt x="2266" y="1547"/>
                </a:lnTo>
                <a:lnTo>
                  <a:pt x="2265" y="1542"/>
                </a:lnTo>
                <a:lnTo>
                  <a:pt x="2265" y="1538"/>
                </a:lnTo>
                <a:lnTo>
                  <a:pt x="2266" y="1535"/>
                </a:lnTo>
                <a:lnTo>
                  <a:pt x="2274" y="1533"/>
                </a:lnTo>
                <a:lnTo>
                  <a:pt x="2277" y="1532"/>
                </a:lnTo>
                <a:lnTo>
                  <a:pt x="2278" y="1529"/>
                </a:lnTo>
                <a:lnTo>
                  <a:pt x="2279" y="1528"/>
                </a:lnTo>
                <a:lnTo>
                  <a:pt x="2278" y="1527"/>
                </a:lnTo>
                <a:lnTo>
                  <a:pt x="2278" y="1525"/>
                </a:lnTo>
                <a:lnTo>
                  <a:pt x="2271" y="1518"/>
                </a:lnTo>
                <a:lnTo>
                  <a:pt x="2259" y="1509"/>
                </a:lnTo>
                <a:lnTo>
                  <a:pt x="2246" y="1501"/>
                </a:lnTo>
                <a:lnTo>
                  <a:pt x="2234" y="1492"/>
                </a:lnTo>
                <a:lnTo>
                  <a:pt x="2230" y="1488"/>
                </a:lnTo>
                <a:lnTo>
                  <a:pt x="2227" y="1484"/>
                </a:lnTo>
                <a:lnTo>
                  <a:pt x="2227" y="1482"/>
                </a:lnTo>
                <a:lnTo>
                  <a:pt x="2226" y="1481"/>
                </a:lnTo>
                <a:lnTo>
                  <a:pt x="2227" y="1480"/>
                </a:lnTo>
                <a:lnTo>
                  <a:pt x="2228" y="1478"/>
                </a:lnTo>
                <a:lnTo>
                  <a:pt x="2246" y="1482"/>
                </a:lnTo>
                <a:lnTo>
                  <a:pt x="2265" y="1487"/>
                </a:lnTo>
                <a:lnTo>
                  <a:pt x="2280" y="1490"/>
                </a:lnTo>
                <a:lnTo>
                  <a:pt x="2286" y="1490"/>
                </a:lnTo>
                <a:lnTo>
                  <a:pt x="2285" y="1487"/>
                </a:lnTo>
                <a:lnTo>
                  <a:pt x="2282" y="1483"/>
                </a:lnTo>
                <a:lnTo>
                  <a:pt x="2278" y="1480"/>
                </a:lnTo>
                <a:lnTo>
                  <a:pt x="2275" y="1477"/>
                </a:lnTo>
                <a:lnTo>
                  <a:pt x="2265" y="1471"/>
                </a:lnTo>
                <a:lnTo>
                  <a:pt x="2255" y="1463"/>
                </a:lnTo>
                <a:lnTo>
                  <a:pt x="2230" y="1450"/>
                </a:lnTo>
                <a:lnTo>
                  <a:pt x="2205" y="1436"/>
                </a:lnTo>
                <a:lnTo>
                  <a:pt x="2173" y="1416"/>
                </a:lnTo>
                <a:lnTo>
                  <a:pt x="2139" y="1396"/>
                </a:lnTo>
                <a:lnTo>
                  <a:pt x="2123" y="1386"/>
                </a:lnTo>
                <a:lnTo>
                  <a:pt x="2110" y="1375"/>
                </a:lnTo>
                <a:lnTo>
                  <a:pt x="2104" y="1371"/>
                </a:lnTo>
                <a:lnTo>
                  <a:pt x="2101" y="1366"/>
                </a:lnTo>
                <a:lnTo>
                  <a:pt x="2098" y="1360"/>
                </a:lnTo>
                <a:lnTo>
                  <a:pt x="2096" y="1355"/>
                </a:lnTo>
                <a:lnTo>
                  <a:pt x="2132" y="1375"/>
                </a:lnTo>
                <a:lnTo>
                  <a:pt x="2169" y="1396"/>
                </a:lnTo>
                <a:lnTo>
                  <a:pt x="2205" y="1416"/>
                </a:lnTo>
                <a:lnTo>
                  <a:pt x="2242" y="1436"/>
                </a:lnTo>
                <a:lnTo>
                  <a:pt x="2248" y="1435"/>
                </a:lnTo>
                <a:lnTo>
                  <a:pt x="2255" y="1433"/>
                </a:lnTo>
                <a:lnTo>
                  <a:pt x="2218" y="1412"/>
                </a:lnTo>
                <a:lnTo>
                  <a:pt x="2183" y="1390"/>
                </a:lnTo>
                <a:lnTo>
                  <a:pt x="2146" y="1369"/>
                </a:lnTo>
                <a:lnTo>
                  <a:pt x="2111" y="1346"/>
                </a:lnTo>
                <a:lnTo>
                  <a:pt x="2078" y="1326"/>
                </a:lnTo>
                <a:lnTo>
                  <a:pt x="2045" y="1306"/>
                </a:lnTo>
                <a:lnTo>
                  <a:pt x="2013" y="1284"/>
                </a:lnTo>
                <a:lnTo>
                  <a:pt x="1980" y="1264"/>
                </a:lnTo>
                <a:lnTo>
                  <a:pt x="1984" y="1252"/>
                </a:lnTo>
                <a:lnTo>
                  <a:pt x="1987" y="1241"/>
                </a:lnTo>
                <a:lnTo>
                  <a:pt x="2016" y="1257"/>
                </a:lnTo>
                <a:lnTo>
                  <a:pt x="2044" y="1273"/>
                </a:lnTo>
                <a:lnTo>
                  <a:pt x="2072" y="1291"/>
                </a:lnTo>
                <a:lnTo>
                  <a:pt x="2100" y="1307"/>
                </a:lnTo>
                <a:lnTo>
                  <a:pt x="2128" y="1323"/>
                </a:lnTo>
                <a:lnTo>
                  <a:pt x="2156" y="1339"/>
                </a:lnTo>
                <a:lnTo>
                  <a:pt x="2184" y="1355"/>
                </a:lnTo>
                <a:lnTo>
                  <a:pt x="2212" y="1371"/>
                </a:lnTo>
                <a:lnTo>
                  <a:pt x="2235" y="1388"/>
                </a:lnTo>
                <a:lnTo>
                  <a:pt x="2260" y="1404"/>
                </a:lnTo>
                <a:lnTo>
                  <a:pt x="2286" y="1420"/>
                </a:lnTo>
                <a:lnTo>
                  <a:pt x="2312" y="1436"/>
                </a:lnTo>
                <a:lnTo>
                  <a:pt x="2366" y="1468"/>
                </a:lnTo>
                <a:lnTo>
                  <a:pt x="2423" y="1499"/>
                </a:lnTo>
                <a:lnTo>
                  <a:pt x="2481" y="1532"/>
                </a:lnTo>
                <a:lnTo>
                  <a:pt x="2540" y="1563"/>
                </a:lnTo>
                <a:lnTo>
                  <a:pt x="2598" y="1594"/>
                </a:lnTo>
                <a:lnTo>
                  <a:pt x="2655" y="1626"/>
                </a:lnTo>
                <a:lnTo>
                  <a:pt x="2670" y="1635"/>
                </a:lnTo>
                <a:lnTo>
                  <a:pt x="2684" y="1644"/>
                </a:lnTo>
                <a:lnTo>
                  <a:pt x="2720" y="1665"/>
                </a:lnTo>
                <a:lnTo>
                  <a:pt x="2755" y="1687"/>
                </a:lnTo>
                <a:lnTo>
                  <a:pt x="2790" y="1708"/>
                </a:lnTo>
                <a:lnTo>
                  <a:pt x="2824" y="1729"/>
                </a:lnTo>
                <a:lnTo>
                  <a:pt x="2853" y="1742"/>
                </a:lnTo>
                <a:lnTo>
                  <a:pt x="2881" y="1754"/>
                </a:lnTo>
                <a:lnTo>
                  <a:pt x="2909" y="1767"/>
                </a:lnTo>
                <a:lnTo>
                  <a:pt x="2937" y="1780"/>
                </a:lnTo>
                <a:lnTo>
                  <a:pt x="2963" y="1795"/>
                </a:lnTo>
                <a:lnTo>
                  <a:pt x="2986" y="1810"/>
                </a:lnTo>
                <a:lnTo>
                  <a:pt x="3010" y="1826"/>
                </a:lnTo>
                <a:lnTo>
                  <a:pt x="3034" y="1841"/>
                </a:lnTo>
                <a:lnTo>
                  <a:pt x="3058" y="1857"/>
                </a:lnTo>
                <a:lnTo>
                  <a:pt x="3087" y="1871"/>
                </a:lnTo>
                <a:lnTo>
                  <a:pt x="3102" y="1878"/>
                </a:lnTo>
                <a:lnTo>
                  <a:pt x="3120" y="1884"/>
                </a:lnTo>
                <a:lnTo>
                  <a:pt x="3137" y="1890"/>
                </a:lnTo>
                <a:lnTo>
                  <a:pt x="3156" y="1896"/>
                </a:lnTo>
                <a:lnTo>
                  <a:pt x="3156" y="1888"/>
                </a:lnTo>
                <a:lnTo>
                  <a:pt x="3154" y="1880"/>
                </a:lnTo>
                <a:lnTo>
                  <a:pt x="3150" y="1872"/>
                </a:lnTo>
                <a:lnTo>
                  <a:pt x="3144" y="1865"/>
                </a:lnTo>
                <a:lnTo>
                  <a:pt x="3137" y="1857"/>
                </a:lnTo>
                <a:lnTo>
                  <a:pt x="3129" y="1849"/>
                </a:lnTo>
                <a:lnTo>
                  <a:pt x="3118" y="1841"/>
                </a:lnTo>
                <a:lnTo>
                  <a:pt x="3108" y="1834"/>
                </a:lnTo>
                <a:lnTo>
                  <a:pt x="3095" y="1826"/>
                </a:lnTo>
                <a:lnTo>
                  <a:pt x="3082" y="1818"/>
                </a:lnTo>
                <a:lnTo>
                  <a:pt x="3067" y="1810"/>
                </a:lnTo>
                <a:lnTo>
                  <a:pt x="3051" y="1803"/>
                </a:lnTo>
                <a:lnTo>
                  <a:pt x="3015" y="1788"/>
                </a:lnTo>
                <a:lnTo>
                  <a:pt x="2977" y="1771"/>
                </a:lnTo>
                <a:lnTo>
                  <a:pt x="2954" y="1752"/>
                </a:lnTo>
                <a:lnTo>
                  <a:pt x="2930" y="1733"/>
                </a:lnTo>
                <a:lnTo>
                  <a:pt x="2908" y="1715"/>
                </a:lnTo>
                <a:lnTo>
                  <a:pt x="2885" y="1698"/>
                </a:lnTo>
                <a:lnTo>
                  <a:pt x="2862" y="1683"/>
                </a:lnTo>
                <a:lnTo>
                  <a:pt x="2839" y="1668"/>
                </a:lnTo>
                <a:lnTo>
                  <a:pt x="2815" y="1654"/>
                </a:lnTo>
                <a:lnTo>
                  <a:pt x="2793" y="1641"/>
                </a:lnTo>
                <a:lnTo>
                  <a:pt x="2769" y="1629"/>
                </a:lnTo>
                <a:lnTo>
                  <a:pt x="2746" y="1618"/>
                </a:lnTo>
                <a:lnTo>
                  <a:pt x="2721" y="1609"/>
                </a:lnTo>
                <a:lnTo>
                  <a:pt x="2697" y="1599"/>
                </a:lnTo>
                <a:lnTo>
                  <a:pt x="2673" y="1592"/>
                </a:lnTo>
                <a:lnTo>
                  <a:pt x="2647" y="1584"/>
                </a:lnTo>
                <a:lnTo>
                  <a:pt x="2622" y="1578"/>
                </a:lnTo>
                <a:lnTo>
                  <a:pt x="2595" y="1572"/>
                </a:lnTo>
                <a:lnTo>
                  <a:pt x="2536" y="1539"/>
                </a:lnTo>
                <a:lnTo>
                  <a:pt x="2478" y="1505"/>
                </a:lnTo>
                <a:lnTo>
                  <a:pt x="2423" y="1471"/>
                </a:lnTo>
                <a:lnTo>
                  <a:pt x="2367" y="1435"/>
                </a:lnTo>
                <a:lnTo>
                  <a:pt x="2311" y="1401"/>
                </a:lnTo>
                <a:lnTo>
                  <a:pt x="2251" y="1368"/>
                </a:lnTo>
                <a:lnTo>
                  <a:pt x="2221" y="1351"/>
                </a:lnTo>
                <a:lnTo>
                  <a:pt x="2189" y="1335"/>
                </a:lnTo>
                <a:lnTo>
                  <a:pt x="2156" y="1318"/>
                </a:lnTo>
                <a:lnTo>
                  <a:pt x="2121" y="1302"/>
                </a:lnTo>
                <a:lnTo>
                  <a:pt x="2083" y="1280"/>
                </a:lnTo>
                <a:lnTo>
                  <a:pt x="2044" y="1256"/>
                </a:lnTo>
                <a:lnTo>
                  <a:pt x="2005" y="1234"/>
                </a:lnTo>
                <a:lnTo>
                  <a:pt x="1967" y="1211"/>
                </a:lnTo>
                <a:lnTo>
                  <a:pt x="1928" y="1188"/>
                </a:lnTo>
                <a:lnTo>
                  <a:pt x="1889" y="1165"/>
                </a:lnTo>
                <a:lnTo>
                  <a:pt x="1851" y="1142"/>
                </a:lnTo>
                <a:lnTo>
                  <a:pt x="1812" y="1119"/>
                </a:lnTo>
                <a:lnTo>
                  <a:pt x="1787" y="1105"/>
                </a:lnTo>
                <a:lnTo>
                  <a:pt x="1764" y="1090"/>
                </a:lnTo>
                <a:lnTo>
                  <a:pt x="1739" y="1075"/>
                </a:lnTo>
                <a:lnTo>
                  <a:pt x="1715" y="1061"/>
                </a:lnTo>
                <a:lnTo>
                  <a:pt x="1691" y="1046"/>
                </a:lnTo>
                <a:lnTo>
                  <a:pt x="1667" y="1033"/>
                </a:lnTo>
                <a:lnTo>
                  <a:pt x="1643" y="1018"/>
                </a:lnTo>
                <a:lnTo>
                  <a:pt x="1620" y="1004"/>
                </a:lnTo>
                <a:lnTo>
                  <a:pt x="1578" y="976"/>
                </a:lnTo>
                <a:lnTo>
                  <a:pt x="1538" y="948"/>
                </a:lnTo>
                <a:lnTo>
                  <a:pt x="1521" y="934"/>
                </a:lnTo>
                <a:lnTo>
                  <a:pt x="1506" y="921"/>
                </a:lnTo>
                <a:lnTo>
                  <a:pt x="1500" y="914"/>
                </a:lnTo>
                <a:lnTo>
                  <a:pt x="1495" y="907"/>
                </a:lnTo>
                <a:lnTo>
                  <a:pt x="1492" y="901"/>
                </a:lnTo>
                <a:lnTo>
                  <a:pt x="1490" y="894"/>
                </a:lnTo>
                <a:lnTo>
                  <a:pt x="1525" y="916"/>
                </a:lnTo>
                <a:lnTo>
                  <a:pt x="1562" y="936"/>
                </a:lnTo>
                <a:lnTo>
                  <a:pt x="1597" y="958"/>
                </a:lnTo>
                <a:lnTo>
                  <a:pt x="1633" y="978"/>
                </a:lnTo>
                <a:lnTo>
                  <a:pt x="1640" y="985"/>
                </a:lnTo>
                <a:lnTo>
                  <a:pt x="1649" y="992"/>
                </a:lnTo>
                <a:lnTo>
                  <a:pt x="1656" y="997"/>
                </a:lnTo>
                <a:lnTo>
                  <a:pt x="1665" y="1003"/>
                </a:lnTo>
                <a:lnTo>
                  <a:pt x="1674" y="1006"/>
                </a:lnTo>
                <a:lnTo>
                  <a:pt x="1685" y="1008"/>
                </a:lnTo>
                <a:lnTo>
                  <a:pt x="1696" y="1009"/>
                </a:lnTo>
                <a:lnTo>
                  <a:pt x="1709" y="1008"/>
                </a:lnTo>
                <a:lnTo>
                  <a:pt x="1709" y="1006"/>
                </a:lnTo>
                <a:lnTo>
                  <a:pt x="1702" y="995"/>
                </a:lnTo>
                <a:lnTo>
                  <a:pt x="1694" y="984"/>
                </a:lnTo>
                <a:lnTo>
                  <a:pt x="1682" y="974"/>
                </a:lnTo>
                <a:lnTo>
                  <a:pt x="1667" y="962"/>
                </a:lnTo>
                <a:lnTo>
                  <a:pt x="1651" y="951"/>
                </a:lnTo>
                <a:lnTo>
                  <a:pt x="1632" y="940"/>
                </a:lnTo>
                <a:lnTo>
                  <a:pt x="1610" y="930"/>
                </a:lnTo>
                <a:lnTo>
                  <a:pt x="1586" y="919"/>
                </a:lnTo>
                <a:lnTo>
                  <a:pt x="1571" y="910"/>
                </a:lnTo>
                <a:lnTo>
                  <a:pt x="1557" y="901"/>
                </a:lnTo>
                <a:lnTo>
                  <a:pt x="1543" y="892"/>
                </a:lnTo>
                <a:lnTo>
                  <a:pt x="1529" y="884"/>
                </a:lnTo>
                <a:lnTo>
                  <a:pt x="1496" y="865"/>
                </a:lnTo>
                <a:lnTo>
                  <a:pt x="1463" y="846"/>
                </a:lnTo>
                <a:lnTo>
                  <a:pt x="1430" y="826"/>
                </a:lnTo>
                <a:lnTo>
                  <a:pt x="1397" y="807"/>
                </a:lnTo>
                <a:lnTo>
                  <a:pt x="1363" y="796"/>
                </a:lnTo>
                <a:lnTo>
                  <a:pt x="1329" y="785"/>
                </a:lnTo>
                <a:lnTo>
                  <a:pt x="1294" y="775"/>
                </a:lnTo>
                <a:lnTo>
                  <a:pt x="1261" y="765"/>
                </a:lnTo>
                <a:lnTo>
                  <a:pt x="1254" y="751"/>
                </a:lnTo>
                <a:lnTo>
                  <a:pt x="1249" y="737"/>
                </a:lnTo>
                <a:lnTo>
                  <a:pt x="1246" y="730"/>
                </a:lnTo>
                <a:lnTo>
                  <a:pt x="1243" y="723"/>
                </a:lnTo>
                <a:lnTo>
                  <a:pt x="1237" y="715"/>
                </a:lnTo>
                <a:lnTo>
                  <a:pt x="1232" y="708"/>
                </a:lnTo>
                <a:lnTo>
                  <a:pt x="1217" y="692"/>
                </a:lnTo>
                <a:lnTo>
                  <a:pt x="1201" y="677"/>
                </a:lnTo>
                <a:lnTo>
                  <a:pt x="1192" y="669"/>
                </a:lnTo>
                <a:lnTo>
                  <a:pt x="1182" y="662"/>
                </a:lnTo>
                <a:lnTo>
                  <a:pt x="1173" y="656"/>
                </a:lnTo>
                <a:lnTo>
                  <a:pt x="1162" y="649"/>
                </a:lnTo>
                <a:lnTo>
                  <a:pt x="1150" y="644"/>
                </a:lnTo>
                <a:lnTo>
                  <a:pt x="1138" y="638"/>
                </a:lnTo>
                <a:lnTo>
                  <a:pt x="1125" y="634"/>
                </a:lnTo>
                <a:lnTo>
                  <a:pt x="1112" y="630"/>
                </a:lnTo>
                <a:lnTo>
                  <a:pt x="1096" y="627"/>
                </a:lnTo>
                <a:lnTo>
                  <a:pt x="1080" y="624"/>
                </a:lnTo>
                <a:lnTo>
                  <a:pt x="1063" y="622"/>
                </a:lnTo>
                <a:lnTo>
                  <a:pt x="1045" y="622"/>
                </a:lnTo>
                <a:lnTo>
                  <a:pt x="1018" y="603"/>
                </a:lnTo>
                <a:lnTo>
                  <a:pt x="993" y="584"/>
                </a:lnTo>
                <a:lnTo>
                  <a:pt x="970" y="564"/>
                </a:lnTo>
                <a:lnTo>
                  <a:pt x="946" y="545"/>
                </a:lnTo>
                <a:lnTo>
                  <a:pt x="920" y="526"/>
                </a:lnTo>
                <a:lnTo>
                  <a:pt x="892" y="507"/>
                </a:lnTo>
                <a:lnTo>
                  <a:pt x="877" y="498"/>
                </a:lnTo>
                <a:lnTo>
                  <a:pt x="860" y="488"/>
                </a:lnTo>
                <a:lnTo>
                  <a:pt x="842" y="480"/>
                </a:lnTo>
                <a:lnTo>
                  <a:pt x="822" y="470"/>
                </a:lnTo>
                <a:lnTo>
                  <a:pt x="828" y="465"/>
                </a:lnTo>
                <a:lnTo>
                  <a:pt x="834" y="460"/>
                </a:lnTo>
                <a:lnTo>
                  <a:pt x="839" y="457"/>
                </a:lnTo>
                <a:lnTo>
                  <a:pt x="843" y="455"/>
                </a:lnTo>
                <a:lnTo>
                  <a:pt x="847" y="453"/>
                </a:lnTo>
                <a:lnTo>
                  <a:pt x="854" y="452"/>
                </a:lnTo>
                <a:lnTo>
                  <a:pt x="860" y="451"/>
                </a:lnTo>
                <a:lnTo>
                  <a:pt x="868" y="451"/>
                </a:lnTo>
                <a:lnTo>
                  <a:pt x="876" y="451"/>
                </a:lnTo>
                <a:lnTo>
                  <a:pt x="886" y="452"/>
                </a:lnTo>
                <a:lnTo>
                  <a:pt x="908" y="456"/>
                </a:lnTo>
                <a:lnTo>
                  <a:pt x="937" y="464"/>
                </a:lnTo>
                <a:lnTo>
                  <a:pt x="894" y="436"/>
                </a:lnTo>
                <a:lnTo>
                  <a:pt x="855" y="411"/>
                </a:lnTo>
                <a:lnTo>
                  <a:pt x="818" y="388"/>
                </a:lnTo>
                <a:lnTo>
                  <a:pt x="783" y="365"/>
                </a:lnTo>
                <a:lnTo>
                  <a:pt x="788" y="364"/>
                </a:lnTo>
                <a:lnTo>
                  <a:pt x="795" y="363"/>
                </a:lnTo>
                <a:lnTo>
                  <a:pt x="858" y="396"/>
                </a:lnTo>
                <a:lnTo>
                  <a:pt x="920" y="430"/>
                </a:lnTo>
                <a:lnTo>
                  <a:pt x="983" y="464"/>
                </a:lnTo>
                <a:lnTo>
                  <a:pt x="1046" y="497"/>
                </a:lnTo>
                <a:lnTo>
                  <a:pt x="1108" y="530"/>
                </a:lnTo>
                <a:lnTo>
                  <a:pt x="1171" y="564"/>
                </a:lnTo>
                <a:lnTo>
                  <a:pt x="1232" y="598"/>
                </a:lnTo>
                <a:lnTo>
                  <a:pt x="1294" y="632"/>
                </a:lnTo>
                <a:lnTo>
                  <a:pt x="1356" y="665"/>
                </a:lnTo>
                <a:lnTo>
                  <a:pt x="1418" y="699"/>
                </a:lnTo>
                <a:lnTo>
                  <a:pt x="1479" y="734"/>
                </a:lnTo>
                <a:lnTo>
                  <a:pt x="1540" y="768"/>
                </a:lnTo>
                <a:lnTo>
                  <a:pt x="1600" y="802"/>
                </a:lnTo>
                <a:lnTo>
                  <a:pt x="1662" y="837"/>
                </a:lnTo>
                <a:lnTo>
                  <a:pt x="1722" y="871"/>
                </a:lnTo>
                <a:lnTo>
                  <a:pt x="1782" y="906"/>
                </a:lnTo>
                <a:lnTo>
                  <a:pt x="1800" y="915"/>
                </a:lnTo>
                <a:lnTo>
                  <a:pt x="1821" y="924"/>
                </a:lnTo>
                <a:lnTo>
                  <a:pt x="1842" y="933"/>
                </a:lnTo>
                <a:lnTo>
                  <a:pt x="1864" y="941"/>
                </a:lnTo>
                <a:lnTo>
                  <a:pt x="1902" y="964"/>
                </a:lnTo>
                <a:lnTo>
                  <a:pt x="1941" y="988"/>
                </a:lnTo>
                <a:lnTo>
                  <a:pt x="1980" y="1010"/>
                </a:lnTo>
                <a:lnTo>
                  <a:pt x="2019" y="1034"/>
                </a:lnTo>
                <a:lnTo>
                  <a:pt x="2058" y="1056"/>
                </a:lnTo>
                <a:lnTo>
                  <a:pt x="2097" y="1080"/>
                </a:lnTo>
                <a:lnTo>
                  <a:pt x="2136" y="1103"/>
                </a:lnTo>
                <a:lnTo>
                  <a:pt x="2175" y="1127"/>
                </a:lnTo>
                <a:lnTo>
                  <a:pt x="2197" y="1139"/>
                </a:lnTo>
                <a:lnTo>
                  <a:pt x="2217" y="1148"/>
                </a:lnTo>
                <a:lnTo>
                  <a:pt x="2227" y="1150"/>
                </a:lnTo>
                <a:lnTo>
                  <a:pt x="2234" y="1151"/>
                </a:lnTo>
                <a:lnTo>
                  <a:pt x="2237" y="1150"/>
                </a:lnTo>
                <a:lnTo>
                  <a:pt x="2241" y="1148"/>
                </a:lnTo>
                <a:lnTo>
                  <a:pt x="2243" y="1146"/>
                </a:lnTo>
                <a:lnTo>
                  <a:pt x="2245" y="1142"/>
                </a:lnTo>
                <a:lnTo>
                  <a:pt x="2265" y="1149"/>
                </a:lnTo>
                <a:lnTo>
                  <a:pt x="2285" y="1156"/>
                </a:lnTo>
                <a:lnTo>
                  <a:pt x="2305" y="1163"/>
                </a:lnTo>
                <a:lnTo>
                  <a:pt x="2324" y="1170"/>
                </a:lnTo>
                <a:lnTo>
                  <a:pt x="2403" y="1217"/>
                </a:lnTo>
                <a:lnTo>
                  <a:pt x="2480" y="1264"/>
                </a:lnTo>
                <a:lnTo>
                  <a:pt x="2557" y="1311"/>
                </a:lnTo>
                <a:lnTo>
                  <a:pt x="2633" y="1359"/>
                </a:lnTo>
                <a:lnTo>
                  <a:pt x="2709" y="1406"/>
                </a:lnTo>
                <a:lnTo>
                  <a:pt x="2784" y="1454"/>
                </a:lnTo>
                <a:lnTo>
                  <a:pt x="2860" y="1502"/>
                </a:lnTo>
                <a:lnTo>
                  <a:pt x="2935" y="1550"/>
                </a:lnTo>
                <a:lnTo>
                  <a:pt x="3010" y="1598"/>
                </a:lnTo>
                <a:lnTo>
                  <a:pt x="3086" y="1645"/>
                </a:lnTo>
                <a:lnTo>
                  <a:pt x="3163" y="1693"/>
                </a:lnTo>
                <a:lnTo>
                  <a:pt x="3239" y="1740"/>
                </a:lnTo>
                <a:lnTo>
                  <a:pt x="3317" y="1789"/>
                </a:lnTo>
                <a:lnTo>
                  <a:pt x="3396" y="1836"/>
                </a:lnTo>
                <a:lnTo>
                  <a:pt x="3475" y="1883"/>
                </a:lnTo>
                <a:lnTo>
                  <a:pt x="3557" y="1930"/>
                </a:lnTo>
                <a:lnTo>
                  <a:pt x="3570" y="1943"/>
                </a:lnTo>
                <a:lnTo>
                  <a:pt x="3585" y="1957"/>
                </a:lnTo>
                <a:lnTo>
                  <a:pt x="3602" y="1970"/>
                </a:lnTo>
                <a:lnTo>
                  <a:pt x="3620" y="1982"/>
                </a:lnTo>
                <a:lnTo>
                  <a:pt x="3662" y="2008"/>
                </a:lnTo>
                <a:lnTo>
                  <a:pt x="3706" y="2033"/>
                </a:lnTo>
                <a:lnTo>
                  <a:pt x="3729" y="2056"/>
                </a:lnTo>
                <a:lnTo>
                  <a:pt x="3753" y="2079"/>
                </a:lnTo>
                <a:lnTo>
                  <a:pt x="3762" y="2084"/>
                </a:lnTo>
                <a:lnTo>
                  <a:pt x="3771" y="2089"/>
                </a:lnTo>
                <a:lnTo>
                  <a:pt x="3780" y="2093"/>
                </a:lnTo>
                <a:lnTo>
                  <a:pt x="3792" y="2097"/>
                </a:lnTo>
                <a:lnTo>
                  <a:pt x="3805" y="2100"/>
                </a:lnTo>
                <a:lnTo>
                  <a:pt x="3820" y="2104"/>
                </a:lnTo>
                <a:lnTo>
                  <a:pt x="3837" y="2106"/>
                </a:lnTo>
                <a:lnTo>
                  <a:pt x="3857" y="2108"/>
                </a:lnTo>
                <a:lnTo>
                  <a:pt x="3869" y="2110"/>
                </a:lnTo>
                <a:lnTo>
                  <a:pt x="3884" y="2115"/>
                </a:lnTo>
                <a:lnTo>
                  <a:pt x="3903" y="2122"/>
                </a:lnTo>
                <a:lnTo>
                  <a:pt x="3923" y="2130"/>
                </a:lnTo>
                <a:lnTo>
                  <a:pt x="3965" y="2151"/>
                </a:lnTo>
                <a:lnTo>
                  <a:pt x="4006" y="2169"/>
                </a:lnTo>
                <a:lnTo>
                  <a:pt x="4060" y="2199"/>
                </a:lnTo>
                <a:lnTo>
                  <a:pt x="4111" y="2229"/>
                </a:lnTo>
                <a:lnTo>
                  <a:pt x="4163" y="2261"/>
                </a:lnTo>
                <a:lnTo>
                  <a:pt x="4214" y="2293"/>
                </a:lnTo>
                <a:lnTo>
                  <a:pt x="4270" y="2325"/>
                </a:lnTo>
                <a:lnTo>
                  <a:pt x="4329" y="2358"/>
                </a:lnTo>
                <a:lnTo>
                  <a:pt x="4362" y="2374"/>
                </a:lnTo>
                <a:lnTo>
                  <a:pt x="4395" y="2392"/>
                </a:lnTo>
                <a:lnTo>
                  <a:pt x="4430" y="2408"/>
                </a:lnTo>
                <a:lnTo>
                  <a:pt x="4468" y="2425"/>
                </a:lnTo>
                <a:lnTo>
                  <a:pt x="4455" y="2413"/>
                </a:lnTo>
                <a:lnTo>
                  <a:pt x="4441" y="2402"/>
                </a:lnTo>
                <a:lnTo>
                  <a:pt x="4426" y="2391"/>
                </a:lnTo>
                <a:lnTo>
                  <a:pt x="4411" y="2380"/>
                </a:lnTo>
                <a:lnTo>
                  <a:pt x="4379" y="2359"/>
                </a:lnTo>
                <a:lnTo>
                  <a:pt x="4348" y="2339"/>
                </a:lnTo>
                <a:lnTo>
                  <a:pt x="4334" y="2328"/>
                </a:lnTo>
                <a:lnTo>
                  <a:pt x="4320" y="2319"/>
                </a:lnTo>
                <a:lnTo>
                  <a:pt x="4308" y="2310"/>
                </a:lnTo>
                <a:lnTo>
                  <a:pt x="4297" y="2301"/>
                </a:lnTo>
                <a:lnTo>
                  <a:pt x="4288" y="2291"/>
                </a:lnTo>
                <a:lnTo>
                  <a:pt x="4282" y="2282"/>
                </a:lnTo>
                <a:lnTo>
                  <a:pt x="4280" y="2277"/>
                </a:lnTo>
                <a:lnTo>
                  <a:pt x="4278" y="2273"/>
                </a:lnTo>
                <a:lnTo>
                  <a:pt x="4277" y="2268"/>
                </a:lnTo>
                <a:lnTo>
                  <a:pt x="4277" y="2264"/>
                </a:lnTo>
                <a:lnTo>
                  <a:pt x="4335" y="2295"/>
                </a:lnTo>
                <a:lnTo>
                  <a:pt x="4393" y="2326"/>
                </a:lnTo>
                <a:lnTo>
                  <a:pt x="4451" y="2358"/>
                </a:lnTo>
                <a:lnTo>
                  <a:pt x="4508" y="2389"/>
                </a:lnTo>
                <a:lnTo>
                  <a:pt x="4564" y="2421"/>
                </a:lnTo>
                <a:lnTo>
                  <a:pt x="4619" y="2452"/>
                </a:lnTo>
                <a:lnTo>
                  <a:pt x="4675" y="2483"/>
                </a:lnTo>
                <a:lnTo>
                  <a:pt x="4730" y="2515"/>
                </a:lnTo>
                <a:lnTo>
                  <a:pt x="4785" y="2546"/>
                </a:lnTo>
                <a:lnTo>
                  <a:pt x="4840" y="2577"/>
                </a:lnTo>
                <a:lnTo>
                  <a:pt x="4893" y="2608"/>
                </a:lnTo>
                <a:lnTo>
                  <a:pt x="4947" y="2640"/>
                </a:lnTo>
                <a:lnTo>
                  <a:pt x="5001" y="2671"/>
                </a:lnTo>
                <a:lnTo>
                  <a:pt x="5055" y="2702"/>
                </a:lnTo>
                <a:lnTo>
                  <a:pt x="5107" y="2733"/>
                </a:lnTo>
                <a:lnTo>
                  <a:pt x="5161" y="2765"/>
                </a:lnTo>
                <a:lnTo>
                  <a:pt x="5169" y="2774"/>
                </a:lnTo>
                <a:lnTo>
                  <a:pt x="5179" y="2784"/>
                </a:lnTo>
                <a:lnTo>
                  <a:pt x="5189" y="2793"/>
                </a:lnTo>
                <a:lnTo>
                  <a:pt x="5201" y="2802"/>
                </a:lnTo>
                <a:lnTo>
                  <a:pt x="5225" y="2820"/>
                </a:lnTo>
                <a:lnTo>
                  <a:pt x="5253" y="2837"/>
                </a:lnTo>
                <a:lnTo>
                  <a:pt x="5284" y="2855"/>
                </a:lnTo>
                <a:lnTo>
                  <a:pt x="5319" y="2872"/>
                </a:lnTo>
                <a:lnTo>
                  <a:pt x="5355" y="2890"/>
                </a:lnTo>
                <a:lnTo>
                  <a:pt x="5396" y="2906"/>
                </a:lnTo>
                <a:lnTo>
                  <a:pt x="5410" y="2914"/>
                </a:lnTo>
                <a:lnTo>
                  <a:pt x="5424" y="2923"/>
                </a:lnTo>
                <a:lnTo>
                  <a:pt x="5438" y="2931"/>
                </a:lnTo>
                <a:lnTo>
                  <a:pt x="5452" y="2940"/>
                </a:lnTo>
                <a:lnTo>
                  <a:pt x="5463" y="2953"/>
                </a:lnTo>
                <a:lnTo>
                  <a:pt x="5477" y="2965"/>
                </a:lnTo>
                <a:lnTo>
                  <a:pt x="5493" y="2977"/>
                </a:lnTo>
                <a:lnTo>
                  <a:pt x="5509" y="2989"/>
                </a:lnTo>
                <a:lnTo>
                  <a:pt x="5548" y="3015"/>
                </a:lnTo>
                <a:lnTo>
                  <a:pt x="5588" y="3040"/>
                </a:lnTo>
                <a:lnTo>
                  <a:pt x="5630" y="3064"/>
                </a:lnTo>
                <a:lnTo>
                  <a:pt x="5673" y="3089"/>
                </a:lnTo>
                <a:lnTo>
                  <a:pt x="5694" y="3101"/>
                </a:lnTo>
                <a:lnTo>
                  <a:pt x="5713" y="3113"/>
                </a:lnTo>
                <a:lnTo>
                  <a:pt x="5731" y="3125"/>
                </a:lnTo>
                <a:lnTo>
                  <a:pt x="5749" y="3138"/>
                </a:lnTo>
                <a:lnTo>
                  <a:pt x="5757" y="3137"/>
                </a:lnTo>
                <a:lnTo>
                  <a:pt x="5761" y="3140"/>
                </a:lnTo>
                <a:lnTo>
                  <a:pt x="5767" y="3142"/>
                </a:lnTo>
                <a:lnTo>
                  <a:pt x="5758" y="3140"/>
                </a:lnTo>
                <a:lnTo>
                  <a:pt x="5749" y="3138"/>
                </a:lnTo>
                <a:lnTo>
                  <a:pt x="5766" y="3153"/>
                </a:lnTo>
                <a:lnTo>
                  <a:pt x="5785" y="3169"/>
                </a:lnTo>
                <a:lnTo>
                  <a:pt x="5805" y="3184"/>
                </a:lnTo>
                <a:lnTo>
                  <a:pt x="5827" y="3199"/>
                </a:lnTo>
                <a:lnTo>
                  <a:pt x="5874" y="3230"/>
                </a:lnTo>
                <a:lnTo>
                  <a:pt x="5926" y="3260"/>
                </a:lnTo>
                <a:lnTo>
                  <a:pt x="5978" y="3291"/>
                </a:lnTo>
                <a:lnTo>
                  <a:pt x="6031" y="3321"/>
                </a:lnTo>
                <a:lnTo>
                  <a:pt x="6083" y="3351"/>
                </a:lnTo>
                <a:lnTo>
                  <a:pt x="6132" y="3382"/>
                </a:lnTo>
                <a:lnTo>
                  <a:pt x="6192" y="3422"/>
                </a:lnTo>
                <a:lnTo>
                  <a:pt x="6250" y="3462"/>
                </a:lnTo>
                <a:lnTo>
                  <a:pt x="6306" y="3501"/>
                </a:lnTo>
                <a:lnTo>
                  <a:pt x="6360" y="3540"/>
                </a:lnTo>
                <a:lnTo>
                  <a:pt x="6409" y="3578"/>
                </a:lnTo>
                <a:lnTo>
                  <a:pt x="6457" y="3617"/>
                </a:lnTo>
                <a:lnTo>
                  <a:pt x="6478" y="3636"/>
                </a:lnTo>
                <a:lnTo>
                  <a:pt x="6498" y="3655"/>
                </a:lnTo>
                <a:lnTo>
                  <a:pt x="6519" y="3674"/>
                </a:lnTo>
                <a:lnTo>
                  <a:pt x="6538" y="3693"/>
                </a:lnTo>
                <a:lnTo>
                  <a:pt x="6552" y="3701"/>
                </a:lnTo>
                <a:lnTo>
                  <a:pt x="6566" y="3710"/>
                </a:lnTo>
                <a:lnTo>
                  <a:pt x="6581" y="3720"/>
                </a:lnTo>
                <a:lnTo>
                  <a:pt x="6596" y="3728"/>
                </a:lnTo>
                <a:lnTo>
                  <a:pt x="6618" y="3745"/>
                </a:lnTo>
                <a:lnTo>
                  <a:pt x="6641" y="3762"/>
                </a:lnTo>
                <a:lnTo>
                  <a:pt x="6667" y="3780"/>
                </a:lnTo>
                <a:lnTo>
                  <a:pt x="6695" y="3797"/>
                </a:lnTo>
                <a:lnTo>
                  <a:pt x="6753" y="3832"/>
                </a:lnTo>
                <a:lnTo>
                  <a:pt x="6814" y="3866"/>
                </a:lnTo>
                <a:lnTo>
                  <a:pt x="6877" y="3901"/>
                </a:lnTo>
                <a:lnTo>
                  <a:pt x="6936" y="3935"/>
                </a:lnTo>
                <a:lnTo>
                  <a:pt x="6964" y="3952"/>
                </a:lnTo>
                <a:lnTo>
                  <a:pt x="6989" y="3970"/>
                </a:lnTo>
                <a:lnTo>
                  <a:pt x="7014" y="3987"/>
                </a:lnTo>
                <a:lnTo>
                  <a:pt x="7037" y="4005"/>
                </a:lnTo>
                <a:lnTo>
                  <a:pt x="7051" y="4015"/>
                </a:lnTo>
                <a:lnTo>
                  <a:pt x="7070" y="4027"/>
                </a:lnTo>
                <a:lnTo>
                  <a:pt x="7093" y="4040"/>
                </a:lnTo>
                <a:lnTo>
                  <a:pt x="7119" y="4052"/>
                </a:lnTo>
                <a:lnTo>
                  <a:pt x="7133" y="4058"/>
                </a:lnTo>
                <a:lnTo>
                  <a:pt x="7148" y="4063"/>
                </a:lnTo>
                <a:lnTo>
                  <a:pt x="7164" y="4068"/>
                </a:lnTo>
                <a:lnTo>
                  <a:pt x="7180" y="4073"/>
                </a:lnTo>
                <a:lnTo>
                  <a:pt x="7195" y="4076"/>
                </a:lnTo>
                <a:lnTo>
                  <a:pt x="7211" y="4079"/>
                </a:lnTo>
                <a:lnTo>
                  <a:pt x="7227" y="4082"/>
                </a:lnTo>
                <a:lnTo>
                  <a:pt x="7242" y="4083"/>
                </a:lnTo>
                <a:lnTo>
                  <a:pt x="7271" y="4100"/>
                </a:lnTo>
                <a:lnTo>
                  <a:pt x="7301" y="4118"/>
                </a:lnTo>
                <a:lnTo>
                  <a:pt x="7330" y="4135"/>
                </a:lnTo>
                <a:lnTo>
                  <a:pt x="7360" y="4153"/>
                </a:lnTo>
                <a:lnTo>
                  <a:pt x="7372" y="4152"/>
                </a:lnTo>
                <a:lnTo>
                  <a:pt x="7384" y="4152"/>
                </a:lnTo>
                <a:lnTo>
                  <a:pt x="7397" y="4152"/>
                </a:lnTo>
                <a:lnTo>
                  <a:pt x="7410" y="4151"/>
                </a:lnTo>
                <a:lnTo>
                  <a:pt x="7411" y="4152"/>
                </a:lnTo>
                <a:lnTo>
                  <a:pt x="7413" y="4153"/>
                </a:lnTo>
                <a:lnTo>
                  <a:pt x="7393" y="4135"/>
                </a:lnTo>
                <a:lnTo>
                  <a:pt x="7372" y="4118"/>
                </a:lnTo>
                <a:lnTo>
                  <a:pt x="7349" y="4101"/>
                </a:lnTo>
                <a:lnTo>
                  <a:pt x="7326" y="4083"/>
                </a:lnTo>
                <a:lnTo>
                  <a:pt x="7275" y="4047"/>
                </a:lnTo>
                <a:lnTo>
                  <a:pt x="7222" y="4012"/>
                </a:lnTo>
                <a:lnTo>
                  <a:pt x="7166" y="3978"/>
                </a:lnTo>
                <a:lnTo>
                  <a:pt x="7108" y="3942"/>
                </a:lnTo>
                <a:lnTo>
                  <a:pt x="7049" y="3908"/>
                </a:lnTo>
                <a:lnTo>
                  <a:pt x="6989" y="3875"/>
                </a:lnTo>
                <a:lnTo>
                  <a:pt x="6960" y="3860"/>
                </a:lnTo>
                <a:lnTo>
                  <a:pt x="6930" y="3845"/>
                </a:lnTo>
                <a:lnTo>
                  <a:pt x="6901" y="3831"/>
                </a:lnTo>
                <a:lnTo>
                  <a:pt x="6873" y="3817"/>
                </a:lnTo>
                <a:lnTo>
                  <a:pt x="6861" y="3811"/>
                </a:lnTo>
                <a:lnTo>
                  <a:pt x="6849" y="3804"/>
                </a:lnTo>
                <a:lnTo>
                  <a:pt x="6838" y="3797"/>
                </a:lnTo>
                <a:lnTo>
                  <a:pt x="6828" y="3790"/>
                </a:lnTo>
                <a:lnTo>
                  <a:pt x="6821" y="3783"/>
                </a:lnTo>
                <a:lnTo>
                  <a:pt x="6815" y="3775"/>
                </a:lnTo>
                <a:lnTo>
                  <a:pt x="6811" y="3768"/>
                </a:lnTo>
                <a:lnTo>
                  <a:pt x="6809" y="3760"/>
                </a:lnTo>
                <a:lnTo>
                  <a:pt x="6771" y="3751"/>
                </a:lnTo>
                <a:lnTo>
                  <a:pt x="6741" y="3740"/>
                </a:lnTo>
                <a:lnTo>
                  <a:pt x="6729" y="3736"/>
                </a:lnTo>
                <a:lnTo>
                  <a:pt x="6719" y="3730"/>
                </a:lnTo>
                <a:lnTo>
                  <a:pt x="6710" y="3726"/>
                </a:lnTo>
                <a:lnTo>
                  <a:pt x="6703" y="3721"/>
                </a:lnTo>
                <a:lnTo>
                  <a:pt x="6696" y="3716"/>
                </a:lnTo>
                <a:lnTo>
                  <a:pt x="6691" y="3712"/>
                </a:lnTo>
                <a:lnTo>
                  <a:pt x="6688" y="3707"/>
                </a:lnTo>
                <a:lnTo>
                  <a:pt x="6684" y="3703"/>
                </a:lnTo>
                <a:lnTo>
                  <a:pt x="6680" y="3694"/>
                </a:lnTo>
                <a:lnTo>
                  <a:pt x="6677" y="3685"/>
                </a:lnTo>
                <a:lnTo>
                  <a:pt x="6676" y="3676"/>
                </a:lnTo>
                <a:lnTo>
                  <a:pt x="6674" y="3667"/>
                </a:lnTo>
                <a:lnTo>
                  <a:pt x="6670" y="3659"/>
                </a:lnTo>
                <a:lnTo>
                  <a:pt x="6665" y="3649"/>
                </a:lnTo>
                <a:lnTo>
                  <a:pt x="6661" y="3645"/>
                </a:lnTo>
                <a:lnTo>
                  <a:pt x="6655" y="3640"/>
                </a:lnTo>
                <a:lnTo>
                  <a:pt x="6649" y="3635"/>
                </a:lnTo>
                <a:lnTo>
                  <a:pt x="6641" y="3631"/>
                </a:lnTo>
                <a:lnTo>
                  <a:pt x="6633" y="3625"/>
                </a:lnTo>
                <a:lnTo>
                  <a:pt x="6622" y="3621"/>
                </a:lnTo>
                <a:lnTo>
                  <a:pt x="6609" y="3616"/>
                </a:lnTo>
                <a:lnTo>
                  <a:pt x="6595" y="3611"/>
                </a:lnTo>
                <a:lnTo>
                  <a:pt x="6582" y="3603"/>
                </a:lnTo>
                <a:lnTo>
                  <a:pt x="6572" y="3595"/>
                </a:lnTo>
                <a:lnTo>
                  <a:pt x="6567" y="3584"/>
                </a:lnTo>
                <a:lnTo>
                  <a:pt x="6563" y="3572"/>
                </a:lnTo>
                <a:lnTo>
                  <a:pt x="6555" y="3560"/>
                </a:lnTo>
                <a:lnTo>
                  <a:pt x="6547" y="3548"/>
                </a:lnTo>
                <a:lnTo>
                  <a:pt x="6534" y="3535"/>
                </a:lnTo>
                <a:lnTo>
                  <a:pt x="6518" y="3522"/>
                </a:lnTo>
                <a:lnTo>
                  <a:pt x="6495" y="3505"/>
                </a:lnTo>
                <a:lnTo>
                  <a:pt x="6468" y="3488"/>
                </a:lnTo>
                <a:lnTo>
                  <a:pt x="6429" y="3465"/>
                </a:lnTo>
                <a:lnTo>
                  <a:pt x="6387" y="3441"/>
                </a:lnTo>
                <a:lnTo>
                  <a:pt x="6345" y="3419"/>
                </a:lnTo>
                <a:lnTo>
                  <a:pt x="6303" y="3395"/>
                </a:lnTo>
                <a:lnTo>
                  <a:pt x="6263" y="3372"/>
                </a:lnTo>
                <a:lnTo>
                  <a:pt x="6226" y="3348"/>
                </a:lnTo>
                <a:lnTo>
                  <a:pt x="6208" y="3336"/>
                </a:lnTo>
                <a:lnTo>
                  <a:pt x="6191" y="3323"/>
                </a:lnTo>
                <a:lnTo>
                  <a:pt x="6176" y="3312"/>
                </a:lnTo>
                <a:lnTo>
                  <a:pt x="6162" y="3300"/>
                </a:lnTo>
                <a:lnTo>
                  <a:pt x="6151" y="3290"/>
                </a:lnTo>
                <a:lnTo>
                  <a:pt x="6141" y="3283"/>
                </a:lnTo>
                <a:lnTo>
                  <a:pt x="6131" y="3276"/>
                </a:lnTo>
                <a:lnTo>
                  <a:pt x="6120" y="3270"/>
                </a:lnTo>
                <a:lnTo>
                  <a:pt x="6111" y="3266"/>
                </a:lnTo>
                <a:lnTo>
                  <a:pt x="6101" y="3261"/>
                </a:lnTo>
                <a:lnTo>
                  <a:pt x="6091" y="3259"/>
                </a:lnTo>
                <a:lnTo>
                  <a:pt x="6082" y="3257"/>
                </a:lnTo>
                <a:lnTo>
                  <a:pt x="6062" y="3255"/>
                </a:lnTo>
                <a:lnTo>
                  <a:pt x="6045" y="3254"/>
                </a:lnTo>
                <a:lnTo>
                  <a:pt x="6027" y="3255"/>
                </a:lnTo>
                <a:lnTo>
                  <a:pt x="6010" y="3256"/>
                </a:lnTo>
                <a:lnTo>
                  <a:pt x="6014" y="3241"/>
                </a:lnTo>
                <a:lnTo>
                  <a:pt x="6019" y="3227"/>
                </a:lnTo>
                <a:lnTo>
                  <a:pt x="6019" y="3223"/>
                </a:lnTo>
                <a:lnTo>
                  <a:pt x="6018" y="3218"/>
                </a:lnTo>
                <a:lnTo>
                  <a:pt x="6015" y="3213"/>
                </a:lnTo>
                <a:lnTo>
                  <a:pt x="6010" y="3208"/>
                </a:lnTo>
                <a:lnTo>
                  <a:pt x="6003" y="3202"/>
                </a:lnTo>
                <a:lnTo>
                  <a:pt x="5994" y="3196"/>
                </a:lnTo>
                <a:lnTo>
                  <a:pt x="5982" y="3189"/>
                </a:lnTo>
                <a:lnTo>
                  <a:pt x="5967" y="3182"/>
                </a:lnTo>
                <a:lnTo>
                  <a:pt x="5962" y="3176"/>
                </a:lnTo>
                <a:lnTo>
                  <a:pt x="5957" y="3168"/>
                </a:lnTo>
                <a:lnTo>
                  <a:pt x="5949" y="3162"/>
                </a:lnTo>
                <a:lnTo>
                  <a:pt x="5941" y="3155"/>
                </a:lnTo>
                <a:lnTo>
                  <a:pt x="5920" y="3140"/>
                </a:lnTo>
                <a:lnTo>
                  <a:pt x="5899" y="3126"/>
                </a:lnTo>
                <a:lnTo>
                  <a:pt x="5877" y="3111"/>
                </a:lnTo>
                <a:lnTo>
                  <a:pt x="5859" y="3097"/>
                </a:lnTo>
                <a:lnTo>
                  <a:pt x="5852" y="3091"/>
                </a:lnTo>
                <a:lnTo>
                  <a:pt x="5845" y="3085"/>
                </a:lnTo>
                <a:lnTo>
                  <a:pt x="5841" y="3078"/>
                </a:lnTo>
                <a:lnTo>
                  <a:pt x="5840" y="3072"/>
                </a:lnTo>
                <a:lnTo>
                  <a:pt x="5852" y="3070"/>
                </a:lnTo>
                <a:lnTo>
                  <a:pt x="5864" y="3068"/>
                </a:lnTo>
                <a:lnTo>
                  <a:pt x="5875" y="3071"/>
                </a:lnTo>
                <a:lnTo>
                  <a:pt x="5885" y="3073"/>
                </a:lnTo>
                <a:lnTo>
                  <a:pt x="5894" y="3074"/>
                </a:lnTo>
                <a:lnTo>
                  <a:pt x="5900" y="3074"/>
                </a:lnTo>
                <a:lnTo>
                  <a:pt x="5904" y="3074"/>
                </a:lnTo>
                <a:lnTo>
                  <a:pt x="5908" y="3073"/>
                </a:lnTo>
                <a:lnTo>
                  <a:pt x="5909" y="3071"/>
                </a:lnTo>
                <a:lnTo>
                  <a:pt x="5910" y="3068"/>
                </a:lnTo>
                <a:lnTo>
                  <a:pt x="5908" y="3058"/>
                </a:lnTo>
                <a:lnTo>
                  <a:pt x="5905" y="3046"/>
                </a:lnTo>
                <a:lnTo>
                  <a:pt x="5931" y="3051"/>
                </a:lnTo>
                <a:lnTo>
                  <a:pt x="5955" y="3057"/>
                </a:lnTo>
                <a:lnTo>
                  <a:pt x="5977" y="3064"/>
                </a:lnTo>
                <a:lnTo>
                  <a:pt x="5998" y="3072"/>
                </a:lnTo>
                <a:lnTo>
                  <a:pt x="6017" y="3080"/>
                </a:lnTo>
                <a:lnTo>
                  <a:pt x="6035" y="3089"/>
                </a:lnTo>
                <a:lnTo>
                  <a:pt x="6052" y="3097"/>
                </a:lnTo>
                <a:lnTo>
                  <a:pt x="6067" y="3107"/>
                </a:lnTo>
                <a:lnTo>
                  <a:pt x="6079" y="3116"/>
                </a:lnTo>
                <a:lnTo>
                  <a:pt x="6091" y="3124"/>
                </a:lnTo>
                <a:lnTo>
                  <a:pt x="6101" y="3133"/>
                </a:lnTo>
                <a:lnTo>
                  <a:pt x="6110" y="3140"/>
                </a:lnTo>
                <a:lnTo>
                  <a:pt x="6116" y="3147"/>
                </a:lnTo>
                <a:lnTo>
                  <a:pt x="6120" y="3153"/>
                </a:lnTo>
                <a:lnTo>
                  <a:pt x="6124" y="3157"/>
                </a:lnTo>
                <a:lnTo>
                  <a:pt x="6126" y="3162"/>
                </a:lnTo>
                <a:lnTo>
                  <a:pt x="6128" y="3171"/>
                </a:lnTo>
                <a:lnTo>
                  <a:pt x="6131" y="3180"/>
                </a:lnTo>
                <a:lnTo>
                  <a:pt x="6136" y="3188"/>
                </a:lnTo>
                <a:lnTo>
                  <a:pt x="6142" y="3196"/>
                </a:lnTo>
                <a:lnTo>
                  <a:pt x="6149" y="3204"/>
                </a:lnTo>
                <a:lnTo>
                  <a:pt x="6158" y="3212"/>
                </a:lnTo>
                <a:lnTo>
                  <a:pt x="6168" y="3218"/>
                </a:lnTo>
                <a:lnTo>
                  <a:pt x="6178" y="3226"/>
                </a:lnTo>
                <a:lnTo>
                  <a:pt x="6191" y="3233"/>
                </a:lnTo>
                <a:lnTo>
                  <a:pt x="6205" y="3240"/>
                </a:lnTo>
                <a:lnTo>
                  <a:pt x="6221" y="3247"/>
                </a:lnTo>
                <a:lnTo>
                  <a:pt x="6238" y="3254"/>
                </a:lnTo>
                <a:lnTo>
                  <a:pt x="6278" y="3269"/>
                </a:lnTo>
                <a:lnTo>
                  <a:pt x="6324" y="3284"/>
                </a:lnTo>
                <a:lnTo>
                  <a:pt x="6347" y="3292"/>
                </a:lnTo>
                <a:lnTo>
                  <a:pt x="6370" y="3302"/>
                </a:lnTo>
                <a:lnTo>
                  <a:pt x="6391" y="3314"/>
                </a:lnTo>
                <a:lnTo>
                  <a:pt x="6413" y="3326"/>
                </a:lnTo>
                <a:lnTo>
                  <a:pt x="6433" y="3338"/>
                </a:lnTo>
                <a:lnTo>
                  <a:pt x="6452" y="3351"/>
                </a:lnTo>
                <a:lnTo>
                  <a:pt x="6472" y="3364"/>
                </a:lnTo>
                <a:lnTo>
                  <a:pt x="6490" y="3377"/>
                </a:lnTo>
                <a:lnTo>
                  <a:pt x="6506" y="3389"/>
                </a:lnTo>
                <a:lnTo>
                  <a:pt x="6523" y="3400"/>
                </a:lnTo>
                <a:lnTo>
                  <a:pt x="6541" y="3412"/>
                </a:lnTo>
                <a:lnTo>
                  <a:pt x="6562" y="3424"/>
                </a:lnTo>
                <a:lnTo>
                  <a:pt x="6573" y="3429"/>
                </a:lnTo>
                <a:lnTo>
                  <a:pt x="6583" y="3434"/>
                </a:lnTo>
                <a:lnTo>
                  <a:pt x="6595" y="3438"/>
                </a:lnTo>
                <a:lnTo>
                  <a:pt x="6608" y="3442"/>
                </a:lnTo>
                <a:lnTo>
                  <a:pt x="6621" y="3445"/>
                </a:lnTo>
                <a:lnTo>
                  <a:pt x="6635" y="3449"/>
                </a:lnTo>
                <a:lnTo>
                  <a:pt x="6650" y="3450"/>
                </a:lnTo>
                <a:lnTo>
                  <a:pt x="6665" y="3451"/>
                </a:lnTo>
                <a:lnTo>
                  <a:pt x="6666" y="3456"/>
                </a:lnTo>
                <a:lnTo>
                  <a:pt x="6667" y="3462"/>
                </a:lnTo>
                <a:lnTo>
                  <a:pt x="6667" y="3465"/>
                </a:lnTo>
                <a:lnTo>
                  <a:pt x="6668" y="3467"/>
                </a:lnTo>
                <a:lnTo>
                  <a:pt x="6671" y="3470"/>
                </a:lnTo>
                <a:lnTo>
                  <a:pt x="6675" y="3472"/>
                </a:lnTo>
                <a:lnTo>
                  <a:pt x="6719" y="3497"/>
                </a:lnTo>
                <a:lnTo>
                  <a:pt x="6763" y="3522"/>
                </a:lnTo>
                <a:lnTo>
                  <a:pt x="6808" y="3545"/>
                </a:lnTo>
                <a:lnTo>
                  <a:pt x="6852" y="3570"/>
                </a:lnTo>
                <a:lnTo>
                  <a:pt x="6897" y="3594"/>
                </a:lnTo>
                <a:lnTo>
                  <a:pt x="6942" y="3619"/>
                </a:lnTo>
                <a:lnTo>
                  <a:pt x="6987" y="3644"/>
                </a:lnTo>
                <a:lnTo>
                  <a:pt x="7032" y="3668"/>
                </a:lnTo>
                <a:lnTo>
                  <a:pt x="7039" y="3669"/>
                </a:lnTo>
                <a:lnTo>
                  <a:pt x="7044" y="3669"/>
                </a:lnTo>
                <a:lnTo>
                  <a:pt x="7049" y="3668"/>
                </a:lnTo>
                <a:lnTo>
                  <a:pt x="7052" y="3667"/>
                </a:lnTo>
                <a:lnTo>
                  <a:pt x="7052" y="3667"/>
                </a:lnTo>
                <a:lnTo>
                  <a:pt x="7053" y="3667"/>
                </a:lnTo>
                <a:lnTo>
                  <a:pt x="7043" y="3668"/>
                </a:lnTo>
                <a:lnTo>
                  <a:pt x="7032" y="3668"/>
                </a:lnTo>
                <a:lnTo>
                  <a:pt x="7064" y="3685"/>
                </a:lnTo>
                <a:lnTo>
                  <a:pt x="7096" y="3703"/>
                </a:lnTo>
                <a:lnTo>
                  <a:pt x="7128" y="3720"/>
                </a:lnTo>
                <a:lnTo>
                  <a:pt x="7159" y="3737"/>
                </a:lnTo>
                <a:lnTo>
                  <a:pt x="7191" y="3754"/>
                </a:lnTo>
                <a:lnTo>
                  <a:pt x="7223" y="3771"/>
                </a:lnTo>
                <a:lnTo>
                  <a:pt x="7255" y="3788"/>
                </a:lnTo>
                <a:lnTo>
                  <a:pt x="7286" y="3805"/>
                </a:lnTo>
                <a:lnTo>
                  <a:pt x="7327" y="3827"/>
                </a:lnTo>
                <a:lnTo>
                  <a:pt x="7369" y="3849"/>
                </a:lnTo>
                <a:lnTo>
                  <a:pt x="7411" y="3871"/>
                </a:lnTo>
                <a:lnTo>
                  <a:pt x="7454" y="3893"/>
                </a:lnTo>
                <a:lnTo>
                  <a:pt x="7498" y="3917"/>
                </a:lnTo>
                <a:lnTo>
                  <a:pt x="7543" y="3940"/>
                </a:lnTo>
                <a:lnTo>
                  <a:pt x="7590" y="3965"/>
                </a:lnTo>
                <a:lnTo>
                  <a:pt x="7639" y="3991"/>
                </a:lnTo>
                <a:lnTo>
                  <a:pt x="7636" y="3983"/>
                </a:lnTo>
                <a:lnTo>
                  <a:pt x="7631" y="3975"/>
                </a:lnTo>
                <a:lnTo>
                  <a:pt x="7623" y="3967"/>
                </a:lnTo>
                <a:lnTo>
                  <a:pt x="7615" y="3958"/>
                </a:lnTo>
                <a:lnTo>
                  <a:pt x="7605" y="3951"/>
                </a:lnTo>
                <a:lnTo>
                  <a:pt x="7594" y="3942"/>
                </a:lnTo>
                <a:lnTo>
                  <a:pt x="7583" y="3934"/>
                </a:lnTo>
                <a:lnTo>
                  <a:pt x="7570" y="3926"/>
                </a:lnTo>
                <a:lnTo>
                  <a:pt x="7542" y="3909"/>
                </a:lnTo>
                <a:lnTo>
                  <a:pt x="7512" y="3893"/>
                </a:lnTo>
                <a:lnTo>
                  <a:pt x="7480" y="3877"/>
                </a:lnTo>
                <a:lnTo>
                  <a:pt x="7450" y="3861"/>
                </a:lnTo>
                <a:lnTo>
                  <a:pt x="7420" y="3845"/>
                </a:lnTo>
                <a:lnTo>
                  <a:pt x="7392" y="3830"/>
                </a:lnTo>
                <a:lnTo>
                  <a:pt x="7368" y="3815"/>
                </a:lnTo>
                <a:lnTo>
                  <a:pt x="7347" y="3800"/>
                </a:lnTo>
                <a:lnTo>
                  <a:pt x="7340" y="3794"/>
                </a:lnTo>
                <a:lnTo>
                  <a:pt x="7332" y="3786"/>
                </a:lnTo>
                <a:lnTo>
                  <a:pt x="7327" y="3780"/>
                </a:lnTo>
                <a:lnTo>
                  <a:pt x="7324" y="3772"/>
                </a:lnTo>
                <a:lnTo>
                  <a:pt x="7321" y="3766"/>
                </a:lnTo>
                <a:lnTo>
                  <a:pt x="7321" y="3759"/>
                </a:lnTo>
                <a:lnTo>
                  <a:pt x="7324" y="3754"/>
                </a:lnTo>
                <a:lnTo>
                  <a:pt x="7329" y="3747"/>
                </a:lnTo>
                <a:lnTo>
                  <a:pt x="7347" y="3749"/>
                </a:lnTo>
                <a:lnTo>
                  <a:pt x="7361" y="3746"/>
                </a:lnTo>
                <a:lnTo>
                  <a:pt x="7367" y="3745"/>
                </a:lnTo>
                <a:lnTo>
                  <a:pt x="7371" y="3743"/>
                </a:lnTo>
                <a:lnTo>
                  <a:pt x="7374" y="3741"/>
                </a:lnTo>
                <a:lnTo>
                  <a:pt x="7377" y="3739"/>
                </a:lnTo>
                <a:lnTo>
                  <a:pt x="7378" y="3736"/>
                </a:lnTo>
                <a:lnTo>
                  <a:pt x="7379" y="3732"/>
                </a:lnTo>
                <a:lnTo>
                  <a:pt x="7379" y="3729"/>
                </a:lnTo>
                <a:lnTo>
                  <a:pt x="7378" y="3725"/>
                </a:lnTo>
                <a:lnTo>
                  <a:pt x="7375" y="3716"/>
                </a:lnTo>
                <a:lnTo>
                  <a:pt x="7370" y="3708"/>
                </a:lnTo>
                <a:lnTo>
                  <a:pt x="7372" y="3706"/>
                </a:lnTo>
                <a:lnTo>
                  <a:pt x="7373" y="3705"/>
                </a:lnTo>
                <a:lnTo>
                  <a:pt x="7373" y="3703"/>
                </a:lnTo>
                <a:lnTo>
                  <a:pt x="7372" y="3700"/>
                </a:lnTo>
                <a:lnTo>
                  <a:pt x="7367" y="3696"/>
                </a:lnTo>
                <a:lnTo>
                  <a:pt x="7356" y="3690"/>
                </a:lnTo>
                <a:lnTo>
                  <a:pt x="7327" y="3679"/>
                </a:lnTo>
                <a:lnTo>
                  <a:pt x="7298" y="3668"/>
                </a:lnTo>
                <a:lnTo>
                  <a:pt x="7269" y="3656"/>
                </a:lnTo>
                <a:lnTo>
                  <a:pt x="7240" y="3646"/>
                </a:lnTo>
                <a:lnTo>
                  <a:pt x="7211" y="3635"/>
                </a:lnTo>
                <a:lnTo>
                  <a:pt x="7182" y="3623"/>
                </a:lnTo>
                <a:lnTo>
                  <a:pt x="7153" y="3611"/>
                </a:lnTo>
                <a:lnTo>
                  <a:pt x="7125" y="3600"/>
                </a:lnTo>
                <a:lnTo>
                  <a:pt x="7109" y="3589"/>
                </a:lnTo>
                <a:lnTo>
                  <a:pt x="7090" y="3579"/>
                </a:lnTo>
                <a:lnTo>
                  <a:pt x="7071" y="3572"/>
                </a:lnTo>
                <a:lnTo>
                  <a:pt x="7052" y="3564"/>
                </a:lnTo>
                <a:lnTo>
                  <a:pt x="7031" y="3551"/>
                </a:lnTo>
                <a:lnTo>
                  <a:pt x="7010" y="3539"/>
                </a:lnTo>
                <a:lnTo>
                  <a:pt x="6988" y="3526"/>
                </a:lnTo>
                <a:lnTo>
                  <a:pt x="6967" y="3512"/>
                </a:lnTo>
                <a:lnTo>
                  <a:pt x="6904" y="3470"/>
                </a:lnTo>
                <a:lnTo>
                  <a:pt x="6843" y="3428"/>
                </a:lnTo>
                <a:lnTo>
                  <a:pt x="6786" y="3388"/>
                </a:lnTo>
                <a:lnTo>
                  <a:pt x="6733" y="3346"/>
                </a:lnTo>
                <a:lnTo>
                  <a:pt x="6680" y="3304"/>
                </a:lnTo>
                <a:lnTo>
                  <a:pt x="6630" y="3263"/>
                </a:lnTo>
                <a:lnTo>
                  <a:pt x="6580" y="3222"/>
                </a:lnTo>
                <a:lnTo>
                  <a:pt x="6530" y="3181"/>
                </a:lnTo>
                <a:lnTo>
                  <a:pt x="6543" y="3184"/>
                </a:lnTo>
                <a:lnTo>
                  <a:pt x="6554" y="3187"/>
                </a:lnTo>
                <a:lnTo>
                  <a:pt x="6567" y="3192"/>
                </a:lnTo>
                <a:lnTo>
                  <a:pt x="6578" y="3197"/>
                </a:lnTo>
                <a:lnTo>
                  <a:pt x="6602" y="3208"/>
                </a:lnTo>
                <a:lnTo>
                  <a:pt x="6624" y="3218"/>
                </a:lnTo>
                <a:lnTo>
                  <a:pt x="6647" y="3230"/>
                </a:lnTo>
                <a:lnTo>
                  <a:pt x="6670" y="3240"/>
                </a:lnTo>
                <a:lnTo>
                  <a:pt x="6683" y="3244"/>
                </a:lnTo>
                <a:lnTo>
                  <a:pt x="6695" y="3247"/>
                </a:lnTo>
                <a:lnTo>
                  <a:pt x="6708" y="3251"/>
                </a:lnTo>
                <a:lnTo>
                  <a:pt x="6722" y="3253"/>
                </a:lnTo>
                <a:lnTo>
                  <a:pt x="6721" y="3249"/>
                </a:lnTo>
                <a:lnTo>
                  <a:pt x="6720" y="3245"/>
                </a:lnTo>
                <a:lnTo>
                  <a:pt x="6718" y="3242"/>
                </a:lnTo>
                <a:lnTo>
                  <a:pt x="6716" y="3239"/>
                </a:lnTo>
                <a:lnTo>
                  <a:pt x="6708" y="3232"/>
                </a:lnTo>
                <a:lnTo>
                  <a:pt x="6699" y="3226"/>
                </a:lnTo>
                <a:lnTo>
                  <a:pt x="6688" y="3221"/>
                </a:lnTo>
                <a:lnTo>
                  <a:pt x="6676" y="3215"/>
                </a:lnTo>
                <a:lnTo>
                  <a:pt x="6662" y="3210"/>
                </a:lnTo>
                <a:lnTo>
                  <a:pt x="6648" y="3204"/>
                </a:lnTo>
                <a:lnTo>
                  <a:pt x="6619" y="3194"/>
                </a:lnTo>
                <a:lnTo>
                  <a:pt x="6592" y="3184"/>
                </a:lnTo>
                <a:lnTo>
                  <a:pt x="6579" y="3179"/>
                </a:lnTo>
                <a:lnTo>
                  <a:pt x="6568" y="3172"/>
                </a:lnTo>
                <a:lnTo>
                  <a:pt x="6560" y="3167"/>
                </a:lnTo>
                <a:lnTo>
                  <a:pt x="6553" y="3160"/>
                </a:lnTo>
                <a:lnTo>
                  <a:pt x="6565" y="3149"/>
                </a:lnTo>
                <a:lnTo>
                  <a:pt x="6576" y="3137"/>
                </a:lnTo>
                <a:lnTo>
                  <a:pt x="6575" y="3137"/>
                </a:lnTo>
                <a:lnTo>
                  <a:pt x="6583" y="3134"/>
                </a:lnTo>
                <a:lnTo>
                  <a:pt x="6591" y="3128"/>
                </a:lnTo>
                <a:lnTo>
                  <a:pt x="6596" y="3128"/>
                </a:lnTo>
                <a:lnTo>
                  <a:pt x="6605" y="3130"/>
                </a:lnTo>
                <a:lnTo>
                  <a:pt x="6617" y="3135"/>
                </a:lnTo>
                <a:lnTo>
                  <a:pt x="6633" y="3145"/>
                </a:lnTo>
                <a:lnTo>
                  <a:pt x="6646" y="3152"/>
                </a:lnTo>
                <a:lnTo>
                  <a:pt x="6659" y="3158"/>
                </a:lnTo>
                <a:lnTo>
                  <a:pt x="6670" y="3164"/>
                </a:lnTo>
                <a:lnTo>
                  <a:pt x="6681" y="3167"/>
                </a:lnTo>
                <a:lnTo>
                  <a:pt x="6692" y="3171"/>
                </a:lnTo>
                <a:lnTo>
                  <a:pt x="6702" y="3173"/>
                </a:lnTo>
                <a:lnTo>
                  <a:pt x="6711" y="3176"/>
                </a:lnTo>
                <a:lnTo>
                  <a:pt x="6720" y="3177"/>
                </a:lnTo>
                <a:lnTo>
                  <a:pt x="6737" y="3177"/>
                </a:lnTo>
                <a:lnTo>
                  <a:pt x="6751" y="3177"/>
                </a:lnTo>
                <a:lnTo>
                  <a:pt x="6763" y="3175"/>
                </a:lnTo>
                <a:lnTo>
                  <a:pt x="6774" y="3173"/>
                </a:lnTo>
                <a:lnTo>
                  <a:pt x="6780" y="3173"/>
                </a:lnTo>
                <a:lnTo>
                  <a:pt x="6784" y="3172"/>
                </a:lnTo>
                <a:lnTo>
                  <a:pt x="6787" y="3170"/>
                </a:lnTo>
                <a:lnTo>
                  <a:pt x="6787" y="3167"/>
                </a:lnTo>
                <a:lnTo>
                  <a:pt x="6786" y="3165"/>
                </a:lnTo>
                <a:lnTo>
                  <a:pt x="6783" y="3162"/>
                </a:lnTo>
                <a:lnTo>
                  <a:pt x="6780" y="3157"/>
                </a:lnTo>
                <a:lnTo>
                  <a:pt x="6775" y="3154"/>
                </a:lnTo>
                <a:lnTo>
                  <a:pt x="6763" y="3146"/>
                </a:lnTo>
                <a:lnTo>
                  <a:pt x="6748" y="3138"/>
                </a:lnTo>
                <a:lnTo>
                  <a:pt x="6733" y="3130"/>
                </a:lnTo>
                <a:lnTo>
                  <a:pt x="6719" y="3123"/>
                </a:lnTo>
                <a:lnTo>
                  <a:pt x="6681" y="3104"/>
                </a:lnTo>
                <a:lnTo>
                  <a:pt x="6646" y="3085"/>
                </a:lnTo>
                <a:lnTo>
                  <a:pt x="6612" y="3066"/>
                </a:lnTo>
                <a:lnTo>
                  <a:pt x="6581" y="3047"/>
                </a:lnTo>
                <a:lnTo>
                  <a:pt x="6552" y="3028"/>
                </a:lnTo>
                <a:lnTo>
                  <a:pt x="6525" y="3010"/>
                </a:lnTo>
                <a:lnTo>
                  <a:pt x="6502" y="2991"/>
                </a:lnTo>
                <a:lnTo>
                  <a:pt x="6479" y="2974"/>
                </a:lnTo>
                <a:lnTo>
                  <a:pt x="6467" y="2964"/>
                </a:lnTo>
                <a:lnTo>
                  <a:pt x="6454" y="2955"/>
                </a:lnTo>
                <a:lnTo>
                  <a:pt x="6444" y="2947"/>
                </a:lnTo>
                <a:lnTo>
                  <a:pt x="6432" y="2941"/>
                </a:lnTo>
                <a:lnTo>
                  <a:pt x="6421" y="2936"/>
                </a:lnTo>
                <a:lnTo>
                  <a:pt x="6410" y="2930"/>
                </a:lnTo>
                <a:lnTo>
                  <a:pt x="6400" y="2927"/>
                </a:lnTo>
                <a:lnTo>
                  <a:pt x="6390" y="2924"/>
                </a:lnTo>
                <a:lnTo>
                  <a:pt x="6370" y="2920"/>
                </a:lnTo>
                <a:lnTo>
                  <a:pt x="6349" y="2916"/>
                </a:lnTo>
                <a:lnTo>
                  <a:pt x="6328" y="2914"/>
                </a:lnTo>
                <a:lnTo>
                  <a:pt x="6305" y="2911"/>
                </a:lnTo>
                <a:lnTo>
                  <a:pt x="6277" y="2894"/>
                </a:lnTo>
                <a:lnTo>
                  <a:pt x="6248" y="2876"/>
                </a:lnTo>
                <a:lnTo>
                  <a:pt x="6219" y="2857"/>
                </a:lnTo>
                <a:lnTo>
                  <a:pt x="6188" y="2838"/>
                </a:lnTo>
                <a:lnTo>
                  <a:pt x="6155" y="2817"/>
                </a:lnTo>
                <a:lnTo>
                  <a:pt x="6119" y="2794"/>
                </a:lnTo>
                <a:lnTo>
                  <a:pt x="6082" y="2771"/>
                </a:lnTo>
                <a:lnTo>
                  <a:pt x="6040" y="2744"/>
                </a:lnTo>
                <a:lnTo>
                  <a:pt x="6062" y="2771"/>
                </a:lnTo>
                <a:lnTo>
                  <a:pt x="6085" y="2794"/>
                </a:lnTo>
                <a:lnTo>
                  <a:pt x="6097" y="2806"/>
                </a:lnTo>
                <a:lnTo>
                  <a:pt x="6108" y="2817"/>
                </a:lnTo>
                <a:lnTo>
                  <a:pt x="6122" y="2827"/>
                </a:lnTo>
                <a:lnTo>
                  <a:pt x="6135" y="2838"/>
                </a:lnTo>
                <a:lnTo>
                  <a:pt x="6150" y="2848"/>
                </a:lnTo>
                <a:lnTo>
                  <a:pt x="6165" y="2857"/>
                </a:lnTo>
                <a:lnTo>
                  <a:pt x="6183" y="2866"/>
                </a:lnTo>
                <a:lnTo>
                  <a:pt x="6200" y="2876"/>
                </a:lnTo>
                <a:lnTo>
                  <a:pt x="6219" y="2884"/>
                </a:lnTo>
                <a:lnTo>
                  <a:pt x="6240" y="2894"/>
                </a:lnTo>
                <a:lnTo>
                  <a:pt x="6261" y="2902"/>
                </a:lnTo>
                <a:lnTo>
                  <a:pt x="6285" y="2911"/>
                </a:lnTo>
                <a:lnTo>
                  <a:pt x="6310" y="2928"/>
                </a:lnTo>
                <a:lnTo>
                  <a:pt x="6335" y="2945"/>
                </a:lnTo>
                <a:lnTo>
                  <a:pt x="6361" y="2962"/>
                </a:lnTo>
                <a:lnTo>
                  <a:pt x="6387" y="2980"/>
                </a:lnTo>
                <a:lnTo>
                  <a:pt x="6414" y="2997"/>
                </a:lnTo>
                <a:lnTo>
                  <a:pt x="6439" y="3014"/>
                </a:lnTo>
                <a:lnTo>
                  <a:pt x="6465" y="3031"/>
                </a:lnTo>
                <a:lnTo>
                  <a:pt x="6491" y="3048"/>
                </a:lnTo>
                <a:lnTo>
                  <a:pt x="6507" y="3061"/>
                </a:lnTo>
                <a:lnTo>
                  <a:pt x="6520" y="3072"/>
                </a:lnTo>
                <a:lnTo>
                  <a:pt x="6524" y="3077"/>
                </a:lnTo>
                <a:lnTo>
                  <a:pt x="6529" y="3081"/>
                </a:lnTo>
                <a:lnTo>
                  <a:pt x="6530" y="3086"/>
                </a:lnTo>
                <a:lnTo>
                  <a:pt x="6531" y="3089"/>
                </a:lnTo>
                <a:lnTo>
                  <a:pt x="6531" y="3092"/>
                </a:lnTo>
                <a:lnTo>
                  <a:pt x="6529" y="3095"/>
                </a:lnTo>
                <a:lnTo>
                  <a:pt x="6525" y="3097"/>
                </a:lnTo>
                <a:lnTo>
                  <a:pt x="6521" y="3100"/>
                </a:lnTo>
                <a:lnTo>
                  <a:pt x="6515" y="3102"/>
                </a:lnTo>
                <a:lnTo>
                  <a:pt x="6507" y="3102"/>
                </a:lnTo>
                <a:lnTo>
                  <a:pt x="6498" y="3103"/>
                </a:lnTo>
                <a:lnTo>
                  <a:pt x="6488" y="3103"/>
                </a:lnTo>
                <a:lnTo>
                  <a:pt x="6459" y="3087"/>
                </a:lnTo>
                <a:lnTo>
                  <a:pt x="6430" y="3071"/>
                </a:lnTo>
                <a:lnTo>
                  <a:pt x="6402" y="3057"/>
                </a:lnTo>
                <a:lnTo>
                  <a:pt x="6375" y="3045"/>
                </a:lnTo>
                <a:lnTo>
                  <a:pt x="6363" y="3041"/>
                </a:lnTo>
                <a:lnTo>
                  <a:pt x="6351" y="3037"/>
                </a:lnTo>
                <a:lnTo>
                  <a:pt x="6339" y="3036"/>
                </a:lnTo>
                <a:lnTo>
                  <a:pt x="6330" y="3036"/>
                </a:lnTo>
                <a:lnTo>
                  <a:pt x="6320" y="3037"/>
                </a:lnTo>
                <a:lnTo>
                  <a:pt x="6312" y="3042"/>
                </a:lnTo>
                <a:lnTo>
                  <a:pt x="6308" y="3044"/>
                </a:lnTo>
                <a:lnTo>
                  <a:pt x="6305" y="3047"/>
                </a:lnTo>
                <a:lnTo>
                  <a:pt x="6301" y="3051"/>
                </a:lnTo>
                <a:lnTo>
                  <a:pt x="6299" y="3056"/>
                </a:lnTo>
                <a:lnTo>
                  <a:pt x="6284" y="3046"/>
                </a:lnTo>
                <a:lnTo>
                  <a:pt x="6270" y="3037"/>
                </a:lnTo>
                <a:lnTo>
                  <a:pt x="6255" y="3029"/>
                </a:lnTo>
                <a:lnTo>
                  <a:pt x="6241" y="3021"/>
                </a:lnTo>
                <a:lnTo>
                  <a:pt x="6238" y="3015"/>
                </a:lnTo>
                <a:lnTo>
                  <a:pt x="6234" y="3010"/>
                </a:lnTo>
                <a:lnTo>
                  <a:pt x="6228" y="3004"/>
                </a:lnTo>
                <a:lnTo>
                  <a:pt x="6221" y="2998"/>
                </a:lnTo>
                <a:lnTo>
                  <a:pt x="6205" y="2986"/>
                </a:lnTo>
                <a:lnTo>
                  <a:pt x="6187" y="2975"/>
                </a:lnTo>
                <a:lnTo>
                  <a:pt x="6144" y="2952"/>
                </a:lnTo>
                <a:lnTo>
                  <a:pt x="6102" y="2928"/>
                </a:lnTo>
                <a:lnTo>
                  <a:pt x="6032" y="2883"/>
                </a:lnTo>
                <a:lnTo>
                  <a:pt x="5962" y="2838"/>
                </a:lnTo>
                <a:lnTo>
                  <a:pt x="5893" y="2792"/>
                </a:lnTo>
                <a:lnTo>
                  <a:pt x="5823" y="2747"/>
                </a:lnTo>
                <a:lnTo>
                  <a:pt x="5753" y="2701"/>
                </a:lnTo>
                <a:lnTo>
                  <a:pt x="5683" y="2656"/>
                </a:lnTo>
                <a:lnTo>
                  <a:pt x="5613" y="2611"/>
                </a:lnTo>
                <a:lnTo>
                  <a:pt x="5543" y="2566"/>
                </a:lnTo>
                <a:lnTo>
                  <a:pt x="5506" y="2539"/>
                </a:lnTo>
                <a:lnTo>
                  <a:pt x="5469" y="2512"/>
                </a:lnTo>
                <a:lnTo>
                  <a:pt x="5433" y="2485"/>
                </a:lnTo>
                <a:lnTo>
                  <a:pt x="5395" y="2458"/>
                </a:lnTo>
                <a:lnTo>
                  <a:pt x="5355" y="2432"/>
                </a:lnTo>
                <a:lnTo>
                  <a:pt x="5312" y="2406"/>
                </a:lnTo>
                <a:lnTo>
                  <a:pt x="5289" y="2393"/>
                </a:lnTo>
                <a:lnTo>
                  <a:pt x="5265" y="2380"/>
                </a:lnTo>
                <a:lnTo>
                  <a:pt x="5239" y="2367"/>
                </a:lnTo>
                <a:lnTo>
                  <a:pt x="5212" y="2354"/>
                </a:lnTo>
                <a:lnTo>
                  <a:pt x="5197" y="2339"/>
                </a:lnTo>
                <a:lnTo>
                  <a:pt x="5180" y="2324"/>
                </a:lnTo>
                <a:lnTo>
                  <a:pt x="5161" y="2309"/>
                </a:lnTo>
                <a:lnTo>
                  <a:pt x="5139" y="2294"/>
                </a:lnTo>
                <a:lnTo>
                  <a:pt x="5094" y="2263"/>
                </a:lnTo>
                <a:lnTo>
                  <a:pt x="5047" y="2233"/>
                </a:lnTo>
                <a:lnTo>
                  <a:pt x="5001" y="2202"/>
                </a:lnTo>
                <a:lnTo>
                  <a:pt x="4958" y="2172"/>
                </a:lnTo>
                <a:lnTo>
                  <a:pt x="4940" y="2157"/>
                </a:lnTo>
                <a:lnTo>
                  <a:pt x="4922" y="2142"/>
                </a:lnTo>
                <a:lnTo>
                  <a:pt x="4907" y="2128"/>
                </a:lnTo>
                <a:lnTo>
                  <a:pt x="4897" y="2113"/>
                </a:lnTo>
                <a:lnTo>
                  <a:pt x="4857" y="2086"/>
                </a:lnTo>
                <a:lnTo>
                  <a:pt x="4818" y="2059"/>
                </a:lnTo>
                <a:lnTo>
                  <a:pt x="4778" y="2032"/>
                </a:lnTo>
                <a:lnTo>
                  <a:pt x="4740" y="2004"/>
                </a:lnTo>
                <a:lnTo>
                  <a:pt x="4723" y="1989"/>
                </a:lnTo>
                <a:lnTo>
                  <a:pt x="4705" y="1975"/>
                </a:lnTo>
                <a:lnTo>
                  <a:pt x="4689" y="1961"/>
                </a:lnTo>
                <a:lnTo>
                  <a:pt x="4672" y="1947"/>
                </a:lnTo>
                <a:lnTo>
                  <a:pt x="4662" y="1932"/>
                </a:lnTo>
                <a:lnTo>
                  <a:pt x="4653" y="1917"/>
                </a:lnTo>
                <a:lnTo>
                  <a:pt x="4644" y="1902"/>
                </a:lnTo>
                <a:lnTo>
                  <a:pt x="4634" y="1887"/>
                </a:lnTo>
                <a:lnTo>
                  <a:pt x="4657" y="1901"/>
                </a:lnTo>
                <a:lnTo>
                  <a:pt x="4678" y="1914"/>
                </a:lnTo>
                <a:lnTo>
                  <a:pt x="4701" y="1928"/>
                </a:lnTo>
                <a:lnTo>
                  <a:pt x="4724" y="1941"/>
                </a:lnTo>
                <a:lnTo>
                  <a:pt x="4746" y="1954"/>
                </a:lnTo>
                <a:lnTo>
                  <a:pt x="4768" y="1967"/>
                </a:lnTo>
                <a:lnTo>
                  <a:pt x="4790" y="1980"/>
                </a:lnTo>
                <a:lnTo>
                  <a:pt x="4813" y="1993"/>
                </a:lnTo>
                <a:lnTo>
                  <a:pt x="4825" y="1997"/>
                </a:lnTo>
                <a:lnTo>
                  <a:pt x="4834" y="2002"/>
                </a:lnTo>
                <a:lnTo>
                  <a:pt x="4844" y="2006"/>
                </a:lnTo>
                <a:lnTo>
                  <a:pt x="4851" y="2010"/>
                </a:lnTo>
                <a:lnTo>
                  <a:pt x="4868" y="2020"/>
                </a:lnTo>
                <a:lnTo>
                  <a:pt x="4882" y="2031"/>
                </a:lnTo>
                <a:lnTo>
                  <a:pt x="4895" y="2040"/>
                </a:lnTo>
                <a:lnTo>
                  <a:pt x="4912" y="2050"/>
                </a:lnTo>
                <a:lnTo>
                  <a:pt x="4920" y="2054"/>
                </a:lnTo>
                <a:lnTo>
                  <a:pt x="4930" y="2059"/>
                </a:lnTo>
                <a:lnTo>
                  <a:pt x="4942" y="2062"/>
                </a:lnTo>
                <a:lnTo>
                  <a:pt x="4954" y="2065"/>
                </a:lnTo>
                <a:lnTo>
                  <a:pt x="4986" y="2082"/>
                </a:lnTo>
                <a:lnTo>
                  <a:pt x="5019" y="2100"/>
                </a:lnTo>
                <a:lnTo>
                  <a:pt x="5053" y="2120"/>
                </a:lnTo>
                <a:lnTo>
                  <a:pt x="5093" y="2142"/>
                </a:lnTo>
                <a:lnTo>
                  <a:pt x="5085" y="2130"/>
                </a:lnTo>
                <a:lnTo>
                  <a:pt x="5079" y="2121"/>
                </a:lnTo>
                <a:lnTo>
                  <a:pt x="5077" y="2116"/>
                </a:lnTo>
                <a:lnTo>
                  <a:pt x="5076" y="2111"/>
                </a:lnTo>
                <a:lnTo>
                  <a:pt x="5075" y="2108"/>
                </a:lnTo>
                <a:lnTo>
                  <a:pt x="5076" y="2104"/>
                </a:lnTo>
                <a:lnTo>
                  <a:pt x="5077" y="2100"/>
                </a:lnTo>
                <a:lnTo>
                  <a:pt x="5079" y="2098"/>
                </a:lnTo>
                <a:lnTo>
                  <a:pt x="5082" y="2095"/>
                </a:lnTo>
                <a:lnTo>
                  <a:pt x="5087" y="2093"/>
                </a:lnTo>
                <a:lnTo>
                  <a:pt x="5091" y="2092"/>
                </a:lnTo>
                <a:lnTo>
                  <a:pt x="5097" y="2091"/>
                </a:lnTo>
                <a:lnTo>
                  <a:pt x="5105" y="2090"/>
                </a:lnTo>
                <a:lnTo>
                  <a:pt x="5114" y="2090"/>
                </a:lnTo>
                <a:lnTo>
                  <a:pt x="5146" y="2112"/>
                </a:lnTo>
                <a:lnTo>
                  <a:pt x="5178" y="2136"/>
                </a:lnTo>
                <a:lnTo>
                  <a:pt x="5209" y="2159"/>
                </a:lnTo>
                <a:lnTo>
                  <a:pt x="5243" y="2182"/>
                </a:lnTo>
                <a:lnTo>
                  <a:pt x="5260" y="2193"/>
                </a:lnTo>
                <a:lnTo>
                  <a:pt x="5278" y="2204"/>
                </a:lnTo>
                <a:lnTo>
                  <a:pt x="5298" y="2215"/>
                </a:lnTo>
                <a:lnTo>
                  <a:pt x="5319" y="2227"/>
                </a:lnTo>
                <a:lnTo>
                  <a:pt x="5340" y="2237"/>
                </a:lnTo>
                <a:lnTo>
                  <a:pt x="5364" y="2248"/>
                </a:lnTo>
                <a:lnTo>
                  <a:pt x="5390" y="2259"/>
                </a:lnTo>
                <a:lnTo>
                  <a:pt x="5417" y="2268"/>
                </a:lnTo>
                <a:lnTo>
                  <a:pt x="5438" y="2282"/>
                </a:lnTo>
                <a:lnTo>
                  <a:pt x="5458" y="2295"/>
                </a:lnTo>
                <a:lnTo>
                  <a:pt x="5480" y="2309"/>
                </a:lnTo>
                <a:lnTo>
                  <a:pt x="5501" y="2322"/>
                </a:lnTo>
                <a:lnTo>
                  <a:pt x="5523" y="2336"/>
                </a:lnTo>
                <a:lnTo>
                  <a:pt x="5543" y="2349"/>
                </a:lnTo>
                <a:lnTo>
                  <a:pt x="5565" y="2363"/>
                </a:lnTo>
                <a:lnTo>
                  <a:pt x="5586" y="2377"/>
                </a:lnTo>
                <a:lnTo>
                  <a:pt x="5573" y="2381"/>
                </a:lnTo>
                <a:lnTo>
                  <a:pt x="5562" y="2386"/>
                </a:lnTo>
                <a:lnTo>
                  <a:pt x="5561" y="2388"/>
                </a:lnTo>
                <a:lnTo>
                  <a:pt x="5559" y="2389"/>
                </a:lnTo>
                <a:lnTo>
                  <a:pt x="5559" y="2392"/>
                </a:lnTo>
                <a:lnTo>
                  <a:pt x="5561" y="2395"/>
                </a:lnTo>
                <a:lnTo>
                  <a:pt x="5563" y="2397"/>
                </a:lnTo>
                <a:lnTo>
                  <a:pt x="5566" y="2400"/>
                </a:lnTo>
                <a:lnTo>
                  <a:pt x="5570" y="2403"/>
                </a:lnTo>
                <a:lnTo>
                  <a:pt x="5577" y="2407"/>
                </a:lnTo>
                <a:lnTo>
                  <a:pt x="5592" y="2413"/>
                </a:lnTo>
                <a:lnTo>
                  <a:pt x="5604" y="2417"/>
                </a:lnTo>
                <a:lnTo>
                  <a:pt x="5614" y="2418"/>
                </a:lnTo>
                <a:lnTo>
                  <a:pt x="5623" y="2418"/>
                </a:lnTo>
                <a:lnTo>
                  <a:pt x="5637" y="2414"/>
                </a:lnTo>
                <a:lnTo>
                  <a:pt x="5653" y="2412"/>
                </a:lnTo>
                <a:lnTo>
                  <a:pt x="5671" y="2421"/>
                </a:lnTo>
                <a:lnTo>
                  <a:pt x="5688" y="2430"/>
                </a:lnTo>
                <a:lnTo>
                  <a:pt x="5703" y="2441"/>
                </a:lnTo>
                <a:lnTo>
                  <a:pt x="5718" y="2451"/>
                </a:lnTo>
                <a:lnTo>
                  <a:pt x="5735" y="2460"/>
                </a:lnTo>
                <a:lnTo>
                  <a:pt x="5753" y="2470"/>
                </a:lnTo>
                <a:lnTo>
                  <a:pt x="5764" y="2474"/>
                </a:lnTo>
                <a:lnTo>
                  <a:pt x="5774" y="2478"/>
                </a:lnTo>
                <a:lnTo>
                  <a:pt x="5786" y="2482"/>
                </a:lnTo>
                <a:lnTo>
                  <a:pt x="5800" y="2486"/>
                </a:lnTo>
                <a:lnTo>
                  <a:pt x="5802" y="2487"/>
                </a:lnTo>
                <a:lnTo>
                  <a:pt x="5842" y="2519"/>
                </a:lnTo>
                <a:lnTo>
                  <a:pt x="5884" y="2551"/>
                </a:lnTo>
                <a:lnTo>
                  <a:pt x="5928" y="2583"/>
                </a:lnTo>
                <a:lnTo>
                  <a:pt x="5974" y="2615"/>
                </a:lnTo>
                <a:lnTo>
                  <a:pt x="6021" y="2648"/>
                </a:lnTo>
                <a:lnTo>
                  <a:pt x="6071" y="2679"/>
                </a:lnTo>
                <a:lnTo>
                  <a:pt x="6120" y="2711"/>
                </a:lnTo>
                <a:lnTo>
                  <a:pt x="6171" y="2743"/>
                </a:lnTo>
                <a:lnTo>
                  <a:pt x="6222" y="2775"/>
                </a:lnTo>
                <a:lnTo>
                  <a:pt x="6274" y="2806"/>
                </a:lnTo>
                <a:lnTo>
                  <a:pt x="6326" y="2838"/>
                </a:lnTo>
                <a:lnTo>
                  <a:pt x="6376" y="2870"/>
                </a:lnTo>
                <a:lnTo>
                  <a:pt x="6426" y="2901"/>
                </a:lnTo>
                <a:lnTo>
                  <a:pt x="6476" y="2934"/>
                </a:lnTo>
                <a:lnTo>
                  <a:pt x="6524" y="2966"/>
                </a:lnTo>
                <a:lnTo>
                  <a:pt x="6572" y="2998"/>
                </a:lnTo>
                <a:lnTo>
                  <a:pt x="6622" y="3031"/>
                </a:lnTo>
                <a:lnTo>
                  <a:pt x="6673" y="3065"/>
                </a:lnTo>
                <a:lnTo>
                  <a:pt x="6725" y="3100"/>
                </a:lnTo>
                <a:lnTo>
                  <a:pt x="6779" y="3134"/>
                </a:lnTo>
                <a:lnTo>
                  <a:pt x="6832" y="3167"/>
                </a:lnTo>
                <a:lnTo>
                  <a:pt x="6885" y="3201"/>
                </a:lnTo>
                <a:lnTo>
                  <a:pt x="6939" y="3234"/>
                </a:lnTo>
                <a:lnTo>
                  <a:pt x="6992" y="3269"/>
                </a:lnTo>
                <a:lnTo>
                  <a:pt x="7001" y="3279"/>
                </a:lnTo>
                <a:lnTo>
                  <a:pt x="7012" y="3289"/>
                </a:lnTo>
                <a:lnTo>
                  <a:pt x="7025" y="3300"/>
                </a:lnTo>
                <a:lnTo>
                  <a:pt x="7038" y="3311"/>
                </a:lnTo>
                <a:lnTo>
                  <a:pt x="7068" y="3331"/>
                </a:lnTo>
                <a:lnTo>
                  <a:pt x="7100" y="3352"/>
                </a:lnTo>
                <a:lnTo>
                  <a:pt x="7135" y="3373"/>
                </a:lnTo>
                <a:lnTo>
                  <a:pt x="7170" y="3394"/>
                </a:lnTo>
                <a:lnTo>
                  <a:pt x="7205" y="3414"/>
                </a:lnTo>
                <a:lnTo>
                  <a:pt x="7241" y="3436"/>
                </a:lnTo>
                <a:lnTo>
                  <a:pt x="7249" y="3448"/>
                </a:lnTo>
                <a:lnTo>
                  <a:pt x="7258" y="3459"/>
                </a:lnTo>
                <a:lnTo>
                  <a:pt x="7263" y="3465"/>
                </a:lnTo>
                <a:lnTo>
                  <a:pt x="7269" y="3470"/>
                </a:lnTo>
                <a:lnTo>
                  <a:pt x="7275" y="3475"/>
                </a:lnTo>
                <a:lnTo>
                  <a:pt x="7282" y="3481"/>
                </a:lnTo>
                <a:lnTo>
                  <a:pt x="7289" y="3485"/>
                </a:lnTo>
                <a:lnTo>
                  <a:pt x="7299" y="3490"/>
                </a:lnTo>
                <a:lnTo>
                  <a:pt x="7310" y="3494"/>
                </a:lnTo>
                <a:lnTo>
                  <a:pt x="7321" y="3498"/>
                </a:lnTo>
                <a:lnTo>
                  <a:pt x="7335" y="3501"/>
                </a:lnTo>
                <a:lnTo>
                  <a:pt x="7350" y="3503"/>
                </a:lnTo>
                <a:lnTo>
                  <a:pt x="7369" y="3505"/>
                </a:lnTo>
                <a:lnTo>
                  <a:pt x="7388" y="3507"/>
                </a:lnTo>
                <a:lnTo>
                  <a:pt x="7411" y="3512"/>
                </a:lnTo>
                <a:lnTo>
                  <a:pt x="7429" y="3515"/>
                </a:lnTo>
                <a:lnTo>
                  <a:pt x="7443" y="3517"/>
                </a:lnTo>
                <a:lnTo>
                  <a:pt x="7453" y="3517"/>
                </a:lnTo>
                <a:lnTo>
                  <a:pt x="7460" y="3516"/>
                </a:lnTo>
                <a:lnTo>
                  <a:pt x="7463" y="3514"/>
                </a:lnTo>
                <a:lnTo>
                  <a:pt x="7465" y="3511"/>
                </a:lnTo>
                <a:lnTo>
                  <a:pt x="7464" y="3508"/>
                </a:lnTo>
                <a:lnTo>
                  <a:pt x="7459" y="3498"/>
                </a:lnTo>
                <a:lnTo>
                  <a:pt x="7450" y="3486"/>
                </a:lnTo>
                <a:lnTo>
                  <a:pt x="7442" y="3475"/>
                </a:lnTo>
                <a:lnTo>
                  <a:pt x="7436" y="3465"/>
                </a:lnTo>
                <a:lnTo>
                  <a:pt x="7463" y="3480"/>
                </a:lnTo>
                <a:lnTo>
                  <a:pt x="7490" y="3496"/>
                </a:lnTo>
                <a:lnTo>
                  <a:pt x="7505" y="3502"/>
                </a:lnTo>
                <a:lnTo>
                  <a:pt x="7520" y="3509"/>
                </a:lnTo>
                <a:lnTo>
                  <a:pt x="7537" y="3514"/>
                </a:lnTo>
                <a:lnTo>
                  <a:pt x="7556" y="3519"/>
                </a:lnTo>
                <a:lnTo>
                  <a:pt x="7546" y="3508"/>
                </a:lnTo>
                <a:lnTo>
                  <a:pt x="7535" y="3496"/>
                </a:lnTo>
                <a:lnTo>
                  <a:pt x="7523" y="3485"/>
                </a:lnTo>
                <a:lnTo>
                  <a:pt x="7509" y="3473"/>
                </a:lnTo>
                <a:lnTo>
                  <a:pt x="7482" y="3450"/>
                </a:lnTo>
                <a:lnTo>
                  <a:pt x="7449" y="3426"/>
                </a:lnTo>
                <a:lnTo>
                  <a:pt x="7415" y="3403"/>
                </a:lnTo>
                <a:lnTo>
                  <a:pt x="7379" y="3379"/>
                </a:lnTo>
                <a:lnTo>
                  <a:pt x="7343" y="3354"/>
                </a:lnTo>
                <a:lnTo>
                  <a:pt x="7305" y="3331"/>
                </a:lnTo>
                <a:lnTo>
                  <a:pt x="7321" y="3330"/>
                </a:lnTo>
                <a:lnTo>
                  <a:pt x="7334" y="3328"/>
                </a:lnTo>
                <a:lnTo>
                  <a:pt x="7340" y="3326"/>
                </a:lnTo>
                <a:lnTo>
                  <a:pt x="7345" y="3324"/>
                </a:lnTo>
                <a:lnTo>
                  <a:pt x="7348" y="3322"/>
                </a:lnTo>
                <a:lnTo>
                  <a:pt x="7350" y="3319"/>
                </a:lnTo>
                <a:lnTo>
                  <a:pt x="7352" y="3317"/>
                </a:lnTo>
                <a:lnTo>
                  <a:pt x="7352" y="3314"/>
                </a:lnTo>
                <a:lnTo>
                  <a:pt x="7349" y="3309"/>
                </a:lnTo>
                <a:lnTo>
                  <a:pt x="7346" y="3305"/>
                </a:lnTo>
                <a:lnTo>
                  <a:pt x="7340" y="3301"/>
                </a:lnTo>
                <a:lnTo>
                  <a:pt x="7332" y="3296"/>
                </a:lnTo>
                <a:lnTo>
                  <a:pt x="7323" y="3290"/>
                </a:lnTo>
                <a:lnTo>
                  <a:pt x="7310" y="3284"/>
                </a:lnTo>
                <a:lnTo>
                  <a:pt x="7270" y="3264"/>
                </a:lnTo>
                <a:lnTo>
                  <a:pt x="7233" y="3245"/>
                </a:lnTo>
                <a:lnTo>
                  <a:pt x="7199" y="3226"/>
                </a:lnTo>
                <a:lnTo>
                  <a:pt x="7166" y="3206"/>
                </a:lnTo>
                <a:lnTo>
                  <a:pt x="7133" y="3186"/>
                </a:lnTo>
                <a:lnTo>
                  <a:pt x="7100" y="3166"/>
                </a:lnTo>
                <a:lnTo>
                  <a:pt x="7065" y="3147"/>
                </a:lnTo>
                <a:lnTo>
                  <a:pt x="7028" y="3127"/>
                </a:lnTo>
                <a:lnTo>
                  <a:pt x="7017" y="3124"/>
                </a:lnTo>
                <a:lnTo>
                  <a:pt x="7008" y="3122"/>
                </a:lnTo>
                <a:lnTo>
                  <a:pt x="7006" y="3121"/>
                </a:lnTo>
                <a:lnTo>
                  <a:pt x="7005" y="3121"/>
                </a:lnTo>
                <a:lnTo>
                  <a:pt x="7016" y="3124"/>
                </a:lnTo>
                <a:lnTo>
                  <a:pt x="7028" y="3127"/>
                </a:lnTo>
                <a:lnTo>
                  <a:pt x="7027" y="3123"/>
                </a:lnTo>
                <a:lnTo>
                  <a:pt x="7028" y="3120"/>
                </a:lnTo>
                <a:lnTo>
                  <a:pt x="7030" y="3117"/>
                </a:lnTo>
                <a:lnTo>
                  <a:pt x="7034" y="3112"/>
                </a:lnTo>
                <a:lnTo>
                  <a:pt x="7036" y="3109"/>
                </a:lnTo>
                <a:lnTo>
                  <a:pt x="7039" y="3106"/>
                </a:lnTo>
                <a:lnTo>
                  <a:pt x="7040" y="3102"/>
                </a:lnTo>
                <a:lnTo>
                  <a:pt x="7041" y="3098"/>
                </a:lnTo>
                <a:lnTo>
                  <a:pt x="7039" y="3094"/>
                </a:lnTo>
                <a:lnTo>
                  <a:pt x="7036" y="3090"/>
                </a:lnTo>
                <a:lnTo>
                  <a:pt x="7030" y="3085"/>
                </a:lnTo>
                <a:lnTo>
                  <a:pt x="7021" y="3079"/>
                </a:lnTo>
                <a:lnTo>
                  <a:pt x="7009" y="3073"/>
                </a:lnTo>
                <a:lnTo>
                  <a:pt x="6993" y="3066"/>
                </a:lnTo>
                <a:lnTo>
                  <a:pt x="6972" y="3060"/>
                </a:lnTo>
                <a:lnTo>
                  <a:pt x="6946" y="3051"/>
                </a:lnTo>
                <a:lnTo>
                  <a:pt x="6935" y="3047"/>
                </a:lnTo>
                <a:lnTo>
                  <a:pt x="6922" y="3040"/>
                </a:lnTo>
                <a:lnTo>
                  <a:pt x="6909" y="3030"/>
                </a:lnTo>
                <a:lnTo>
                  <a:pt x="6897" y="3020"/>
                </a:lnTo>
                <a:lnTo>
                  <a:pt x="6893" y="3015"/>
                </a:lnTo>
                <a:lnTo>
                  <a:pt x="6890" y="3011"/>
                </a:lnTo>
                <a:lnTo>
                  <a:pt x="6888" y="3005"/>
                </a:lnTo>
                <a:lnTo>
                  <a:pt x="6887" y="3001"/>
                </a:lnTo>
                <a:lnTo>
                  <a:pt x="6890" y="2998"/>
                </a:lnTo>
                <a:lnTo>
                  <a:pt x="6893" y="2995"/>
                </a:lnTo>
                <a:lnTo>
                  <a:pt x="6898" y="2991"/>
                </a:lnTo>
                <a:lnTo>
                  <a:pt x="6907" y="2990"/>
                </a:lnTo>
                <a:lnTo>
                  <a:pt x="6907" y="2987"/>
                </a:lnTo>
                <a:lnTo>
                  <a:pt x="6907" y="2984"/>
                </a:lnTo>
                <a:lnTo>
                  <a:pt x="6914" y="2988"/>
                </a:lnTo>
                <a:lnTo>
                  <a:pt x="6922" y="2992"/>
                </a:lnTo>
                <a:lnTo>
                  <a:pt x="6907" y="2989"/>
                </a:lnTo>
                <a:lnTo>
                  <a:pt x="6972" y="3027"/>
                </a:lnTo>
                <a:lnTo>
                  <a:pt x="7036" y="3063"/>
                </a:lnTo>
                <a:lnTo>
                  <a:pt x="7097" y="3101"/>
                </a:lnTo>
                <a:lnTo>
                  <a:pt x="7159" y="3138"/>
                </a:lnTo>
                <a:lnTo>
                  <a:pt x="7223" y="3175"/>
                </a:lnTo>
                <a:lnTo>
                  <a:pt x="7290" y="3211"/>
                </a:lnTo>
                <a:lnTo>
                  <a:pt x="7325" y="3229"/>
                </a:lnTo>
                <a:lnTo>
                  <a:pt x="7361" y="3247"/>
                </a:lnTo>
                <a:lnTo>
                  <a:pt x="7399" y="3266"/>
                </a:lnTo>
                <a:lnTo>
                  <a:pt x="7437" y="3283"/>
                </a:lnTo>
                <a:lnTo>
                  <a:pt x="7462" y="3302"/>
                </a:lnTo>
                <a:lnTo>
                  <a:pt x="7487" y="3321"/>
                </a:lnTo>
                <a:lnTo>
                  <a:pt x="7512" y="3342"/>
                </a:lnTo>
                <a:lnTo>
                  <a:pt x="7536" y="3362"/>
                </a:lnTo>
                <a:lnTo>
                  <a:pt x="7555" y="3362"/>
                </a:lnTo>
                <a:lnTo>
                  <a:pt x="7567" y="3362"/>
                </a:lnTo>
                <a:lnTo>
                  <a:pt x="7572" y="3361"/>
                </a:lnTo>
                <a:lnTo>
                  <a:pt x="7575" y="3360"/>
                </a:lnTo>
                <a:lnTo>
                  <a:pt x="7577" y="3359"/>
                </a:lnTo>
                <a:lnTo>
                  <a:pt x="7578" y="3358"/>
                </a:lnTo>
                <a:lnTo>
                  <a:pt x="7579" y="3356"/>
                </a:lnTo>
                <a:lnTo>
                  <a:pt x="7578" y="3353"/>
                </a:lnTo>
                <a:lnTo>
                  <a:pt x="7577" y="3351"/>
                </a:lnTo>
                <a:lnTo>
                  <a:pt x="7576" y="3349"/>
                </a:lnTo>
                <a:lnTo>
                  <a:pt x="7571" y="3345"/>
                </a:lnTo>
                <a:lnTo>
                  <a:pt x="7564" y="3338"/>
                </a:lnTo>
                <a:lnTo>
                  <a:pt x="7547" y="3327"/>
                </a:lnTo>
                <a:lnTo>
                  <a:pt x="7530" y="3315"/>
                </a:lnTo>
                <a:lnTo>
                  <a:pt x="7522" y="3309"/>
                </a:lnTo>
                <a:lnTo>
                  <a:pt x="7517" y="3305"/>
                </a:lnTo>
                <a:lnTo>
                  <a:pt x="7515" y="3302"/>
                </a:lnTo>
                <a:lnTo>
                  <a:pt x="7514" y="3300"/>
                </a:lnTo>
                <a:lnTo>
                  <a:pt x="7513" y="3299"/>
                </a:lnTo>
                <a:lnTo>
                  <a:pt x="7513" y="3297"/>
                </a:lnTo>
                <a:lnTo>
                  <a:pt x="7533" y="3294"/>
                </a:lnTo>
                <a:lnTo>
                  <a:pt x="7552" y="3293"/>
                </a:lnTo>
                <a:lnTo>
                  <a:pt x="7572" y="3291"/>
                </a:lnTo>
                <a:lnTo>
                  <a:pt x="7592" y="3289"/>
                </a:lnTo>
                <a:lnTo>
                  <a:pt x="7618" y="3299"/>
                </a:lnTo>
                <a:lnTo>
                  <a:pt x="7642" y="3308"/>
                </a:lnTo>
                <a:lnTo>
                  <a:pt x="7663" y="3319"/>
                </a:lnTo>
                <a:lnTo>
                  <a:pt x="7685" y="3329"/>
                </a:lnTo>
                <a:lnTo>
                  <a:pt x="7722" y="3350"/>
                </a:lnTo>
                <a:lnTo>
                  <a:pt x="7757" y="3370"/>
                </a:lnTo>
                <a:lnTo>
                  <a:pt x="7790" y="3393"/>
                </a:lnTo>
                <a:lnTo>
                  <a:pt x="7823" y="3414"/>
                </a:lnTo>
                <a:lnTo>
                  <a:pt x="7859" y="3436"/>
                </a:lnTo>
                <a:lnTo>
                  <a:pt x="7896" y="3456"/>
                </a:lnTo>
                <a:lnTo>
                  <a:pt x="7920" y="3473"/>
                </a:lnTo>
                <a:lnTo>
                  <a:pt x="7944" y="3493"/>
                </a:lnTo>
                <a:lnTo>
                  <a:pt x="7967" y="3512"/>
                </a:lnTo>
                <a:lnTo>
                  <a:pt x="7992" y="3531"/>
                </a:lnTo>
                <a:lnTo>
                  <a:pt x="8005" y="3540"/>
                </a:lnTo>
                <a:lnTo>
                  <a:pt x="8017" y="3548"/>
                </a:lnTo>
                <a:lnTo>
                  <a:pt x="8031" y="3556"/>
                </a:lnTo>
                <a:lnTo>
                  <a:pt x="8043" y="3562"/>
                </a:lnTo>
                <a:lnTo>
                  <a:pt x="8056" y="3568"/>
                </a:lnTo>
                <a:lnTo>
                  <a:pt x="8070" y="3572"/>
                </a:lnTo>
                <a:lnTo>
                  <a:pt x="8084" y="3575"/>
                </a:lnTo>
                <a:lnTo>
                  <a:pt x="8099" y="3576"/>
                </a:lnTo>
                <a:lnTo>
                  <a:pt x="8107" y="3576"/>
                </a:lnTo>
                <a:lnTo>
                  <a:pt x="8113" y="3576"/>
                </a:lnTo>
                <a:lnTo>
                  <a:pt x="8119" y="3575"/>
                </a:lnTo>
                <a:lnTo>
                  <a:pt x="8122" y="3574"/>
                </a:lnTo>
                <a:lnTo>
                  <a:pt x="8124" y="3573"/>
                </a:lnTo>
                <a:lnTo>
                  <a:pt x="8124" y="3571"/>
                </a:lnTo>
                <a:lnTo>
                  <a:pt x="8124" y="3569"/>
                </a:lnTo>
                <a:lnTo>
                  <a:pt x="8122" y="3566"/>
                </a:lnTo>
                <a:lnTo>
                  <a:pt x="8115" y="3560"/>
                </a:lnTo>
                <a:lnTo>
                  <a:pt x="8106" y="3554"/>
                </a:lnTo>
                <a:lnTo>
                  <a:pt x="8093" y="3546"/>
                </a:lnTo>
                <a:lnTo>
                  <a:pt x="8078" y="3538"/>
                </a:lnTo>
                <a:lnTo>
                  <a:pt x="8046" y="3520"/>
                </a:lnTo>
                <a:lnTo>
                  <a:pt x="8013" y="3502"/>
                </a:lnTo>
                <a:lnTo>
                  <a:pt x="7999" y="3494"/>
                </a:lnTo>
                <a:lnTo>
                  <a:pt x="7988" y="3485"/>
                </a:lnTo>
                <a:lnTo>
                  <a:pt x="7983" y="3482"/>
                </a:lnTo>
                <a:lnTo>
                  <a:pt x="7979" y="3478"/>
                </a:lnTo>
                <a:lnTo>
                  <a:pt x="7976" y="3474"/>
                </a:lnTo>
                <a:lnTo>
                  <a:pt x="7974" y="3471"/>
                </a:lnTo>
                <a:lnTo>
                  <a:pt x="7965" y="3462"/>
                </a:lnTo>
                <a:lnTo>
                  <a:pt x="7953" y="3453"/>
                </a:lnTo>
                <a:lnTo>
                  <a:pt x="7966" y="3453"/>
                </a:lnTo>
                <a:lnTo>
                  <a:pt x="7983" y="3452"/>
                </a:lnTo>
                <a:lnTo>
                  <a:pt x="8000" y="3451"/>
                </a:lnTo>
                <a:lnTo>
                  <a:pt x="8017" y="3450"/>
                </a:lnTo>
                <a:lnTo>
                  <a:pt x="8034" y="3448"/>
                </a:lnTo>
                <a:lnTo>
                  <a:pt x="8016" y="3436"/>
                </a:lnTo>
                <a:lnTo>
                  <a:pt x="7995" y="3425"/>
                </a:lnTo>
                <a:lnTo>
                  <a:pt x="7973" y="3413"/>
                </a:lnTo>
                <a:lnTo>
                  <a:pt x="7950" y="3403"/>
                </a:lnTo>
                <a:lnTo>
                  <a:pt x="7903" y="3380"/>
                </a:lnTo>
                <a:lnTo>
                  <a:pt x="7855" y="3358"/>
                </a:lnTo>
                <a:lnTo>
                  <a:pt x="7832" y="3347"/>
                </a:lnTo>
                <a:lnTo>
                  <a:pt x="7809" y="3336"/>
                </a:lnTo>
                <a:lnTo>
                  <a:pt x="7787" y="3324"/>
                </a:lnTo>
                <a:lnTo>
                  <a:pt x="7766" y="3313"/>
                </a:lnTo>
                <a:lnTo>
                  <a:pt x="7747" y="3301"/>
                </a:lnTo>
                <a:lnTo>
                  <a:pt x="7730" y="3289"/>
                </a:lnTo>
                <a:lnTo>
                  <a:pt x="7714" y="3277"/>
                </a:lnTo>
                <a:lnTo>
                  <a:pt x="7701" y="3264"/>
                </a:lnTo>
                <a:lnTo>
                  <a:pt x="7684" y="3251"/>
                </a:lnTo>
                <a:lnTo>
                  <a:pt x="7666" y="3236"/>
                </a:lnTo>
                <a:lnTo>
                  <a:pt x="7649" y="3221"/>
                </a:lnTo>
                <a:lnTo>
                  <a:pt x="7631" y="3207"/>
                </a:lnTo>
                <a:lnTo>
                  <a:pt x="7645" y="3206"/>
                </a:lnTo>
                <a:lnTo>
                  <a:pt x="7659" y="3204"/>
                </a:lnTo>
                <a:lnTo>
                  <a:pt x="7673" y="3203"/>
                </a:lnTo>
                <a:lnTo>
                  <a:pt x="7688" y="3203"/>
                </a:lnTo>
                <a:lnTo>
                  <a:pt x="7691" y="3199"/>
                </a:lnTo>
                <a:lnTo>
                  <a:pt x="7694" y="3195"/>
                </a:lnTo>
                <a:lnTo>
                  <a:pt x="7695" y="3191"/>
                </a:lnTo>
                <a:lnTo>
                  <a:pt x="7695" y="3185"/>
                </a:lnTo>
                <a:lnTo>
                  <a:pt x="7692" y="3180"/>
                </a:lnTo>
                <a:lnTo>
                  <a:pt x="7687" y="3175"/>
                </a:lnTo>
                <a:lnTo>
                  <a:pt x="7679" y="3167"/>
                </a:lnTo>
                <a:lnTo>
                  <a:pt x="7667" y="3160"/>
                </a:lnTo>
                <a:lnTo>
                  <a:pt x="7603" y="3120"/>
                </a:lnTo>
                <a:lnTo>
                  <a:pt x="7557" y="3090"/>
                </a:lnTo>
                <a:lnTo>
                  <a:pt x="7541" y="3077"/>
                </a:lnTo>
                <a:lnTo>
                  <a:pt x="7529" y="3066"/>
                </a:lnTo>
                <a:lnTo>
                  <a:pt x="7525" y="3062"/>
                </a:lnTo>
                <a:lnTo>
                  <a:pt x="7521" y="3058"/>
                </a:lnTo>
                <a:lnTo>
                  <a:pt x="7519" y="3053"/>
                </a:lnTo>
                <a:lnTo>
                  <a:pt x="7518" y="3050"/>
                </a:lnTo>
                <a:lnTo>
                  <a:pt x="7518" y="3047"/>
                </a:lnTo>
                <a:lnTo>
                  <a:pt x="7520" y="3044"/>
                </a:lnTo>
                <a:lnTo>
                  <a:pt x="7522" y="3041"/>
                </a:lnTo>
                <a:lnTo>
                  <a:pt x="7526" y="3038"/>
                </a:lnTo>
                <a:lnTo>
                  <a:pt x="7536" y="3034"/>
                </a:lnTo>
                <a:lnTo>
                  <a:pt x="7551" y="3030"/>
                </a:lnTo>
                <a:lnTo>
                  <a:pt x="7570" y="3027"/>
                </a:lnTo>
                <a:lnTo>
                  <a:pt x="7593" y="3023"/>
                </a:lnTo>
                <a:lnTo>
                  <a:pt x="7621" y="3021"/>
                </a:lnTo>
                <a:lnTo>
                  <a:pt x="7655" y="3018"/>
                </a:lnTo>
                <a:lnTo>
                  <a:pt x="7655" y="3018"/>
                </a:lnTo>
                <a:lnTo>
                  <a:pt x="7655" y="3018"/>
                </a:lnTo>
                <a:lnTo>
                  <a:pt x="7666" y="3021"/>
                </a:lnTo>
                <a:lnTo>
                  <a:pt x="7677" y="3026"/>
                </a:lnTo>
                <a:lnTo>
                  <a:pt x="7688" y="3030"/>
                </a:lnTo>
                <a:lnTo>
                  <a:pt x="7697" y="3035"/>
                </a:lnTo>
                <a:lnTo>
                  <a:pt x="7716" y="3047"/>
                </a:lnTo>
                <a:lnTo>
                  <a:pt x="7734" y="3059"/>
                </a:lnTo>
                <a:lnTo>
                  <a:pt x="7744" y="3065"/>
                </a:lnTo>
                <a:lnTo>
                  <a:pt x="7753" y="3071"/>
                </a:lnTo>
                <a:lnTo>
                  <a:pt x="7763" y="3076"/>
                </a:lnTo>
                <a:lnTo>
                  <a:pt x="7774" y="3080"/>
                </a:lnTo>
                <a:lnTo>
                  <a:pt x="7785" y="3083"/>
                </a:lnTo>
                <a:lnTo>
                  <a:pt x="7797" y="3086"/>
                </a:lnTo>
                <a:lnTo>
                  <a:pt x="7810" y="3087"/>
                </a:lnTo>
                <a:lnTo>
                  <a:pt x="7825" y="3088"/>
                </a:lnTo>
                <a:lnTo>
                  <a:pt x="7838" y="3087"/>
                </a:lnTo>
                <a:lnTo>
                  <a:pt x="7848" y="3085"/>
                </a:lnTo>
                <a:lnTo>
                  <a:pt x="7851" y="3083"/>
                </a:lnTo>
                <a:lnTo>
                  <a:pt x="7853" y="3082"/>
                </a:lnTo>
                <a:lnTo>
                  <a:pt x="7855" y="3080"/>
                </a:lnTo>
                <a:lnTo>
                  <a:pt x="7856" y="3079"/>
                </a:lnTo>
                <a:lnTo>
                  <a:pt x="7856" y="3075"/>
                </a:lnTo>
                <a:lnTo>
                  <a:pt x="7854" y="3071"/>
                </a:lnTo>
                <a:lnTo>
                  <a:pt x="7850" y="3066"/>
                </a:lnTo>
                <a:lnTo>
                  <a:pt x="7844" y="3061"/>
                </a:lnTo>
                <a:lnTo>
                  <a:pt x="7829" y="3049"/>
                </a:lnTo>
                <a:lnTo>
                  <a:pt x="7810" y="3038"/>
                </a:lnTo>
                <a:lnTo>
                  <a:pt x="7792" y="3027"/>
                </a:lnTo>
                <a:lnTo>
                  <a:pt x="7777" y="3015"/>
                </a:lnTo>
                <a:lnTo>
                  <a:pt x="7766" y="3005"/>
                </a:lnTo>
                <a:lnTo>
                  <a:pt x="7758" y="2996"/>
                </a:lnTo>
                <a:lnTo>
                  <a:pt x="7756" y="2991"/>
                </a:lnTo>
                <a:lnTo>
                  <a:pt x="7752" y="2987"/>
                </a:lnTo>
                <a:lnTo>
                  <a:pt x="7751" y="2983"/>
                </a:lnTo>
                <a:lnTo>
                  <a:pt x="7751" y="2980"/>
                </a:lnTo>
                <a:lnTo>
                  <a:pt x="7753" y="2977"/>
                </a:lnTo>
                <a:lnTo>
                  <a:pt x="7756" y="2975"/>
                </a:lnTo>
                <a:lnTo>
                  <a:pt x="7760" y="2974"/>
                </a:lnTo>
                <a:lnTo>
                  <a:pt x="7766" y="2974"/>
                </a:lnTo>
                <a:lnTo>
                  <a:pt x="7774" y="2976"/>
                </a:lnTo>
                <a:lnTo>
                  <a:pt x="7785" y="2979"/>
                </a:lnTo>
                <a:lnTo>
                  <a:pt x="7796" y="2983"/>
                </a:lnTo>
                <a:lnTo>
                  <a:pt x="7811" y="2988"/>
                </a:lnTo>
                <a:lnTo>
                  <a:pt x="7881" y="3014"/>
                </a:lnTo>
                <a:lnTo>
                  <a:pt x="7952" y="3040"/>
                </a:lnTo>
                <a:lnTo>
                  <a:pt x="8023" y="3066"/>
                </a:lnTo>
                <a:lnTo>
                  <a:pt x="8093" y="3093"/>
                </a:lnTo>
                <a:lnTo>
                  <a:pt x="8128" y="3107"/>
                </a:lnTo>
                <a:lnTo>
                  <a:pt x="8162" y="3121"/>
                </a:lnTo>
                <a:lnTo>
                  <a:pt x="8196" y="3135"/>
                </a:lnTo>
                <a:lnTo>
                  <a:pt x="8228" y="3150"/>
                </a:lnTo>
                <a:lnTo>
                  <a:pt x="8260" y="3166"/>
                </a:lnTo>
                <a:lnTo>
                  <a:pt x="8292" y="3182"/>
                </a:lnTo>
                <a:lnTo>
                  <a:pt x="8321" y="3199"/>
                </a:lnTo>
                <a:lnTo>
                  <a:pt x="8350" y="3216"/>
                </a:lnTo>
                <a:lnTo>
                  <a:pt x="8365" y="3226"/>
                </a:lnTo>
                <a:lnTo>
                  <a:pt x="8375" y="3236"/>
                </a:lnTo>
                <a:lnTo>
                  <a:pt x="8379" y="3239"/>
                </a:lnTo>
                <a:lnTo>
                  <a:pt x="8379" y="3242"/>
                </a:lnTo>
                <a:lnTo>
                  <a:pt x="8378" y="3243"/>
                </a:lnTo>
                <a:lnTo>
                  <a:pt x="8375" y="3244"/>
                </a:lnTo>
                <a:lnTo>
                  <a:pt x="8373" y="3245"/>
                </a:lnTo>
                <a:lnTo>
                  <a:pt x="8370" y="3246"/>
                </a:lnTo>
                <a:lnTo>
                  <a:pt x="8365" y="3246"/>
                </a:lnTo>
                <a:lnTo>
                  <a:pt x="8358" y="3245"/>
                </a:lnTo>
                <a:lnTo>
                  <a:pt x="8353" y="3244"/>
                </a:lnTo>
                <a:lnTo>
                  <a:pt x="8345" y="3242"/>
                </a:lnTo>
                <a:lnTo>
                  <a:pt x="8332" y="3236"/>
                </a:lnTo>
                <a:lnTo>
                  <a:pt x="8317" y="3229"/>
                </a:lnTo>
                <a:lnTo>
                  <a:pt x="8303" y="3223"/>
                </a:lnTo>
                <a:lnTo>
                  <a:pt x="8289" y="3218"/>
                </a:lnTo>
                <a:lnTo>
                  <a:pt x="8283" y="3216"/>
                </a:lnTo>
                <a:lnTo>
                  <a:pt x="8277" y="3215"/>
                </a:lnTo>
                <a:lnTo>
                  <a:pt x="8271" y="3215"/>
                </a:lnTo>
                <a:lnTo>
                  <a:pt x="8266" y="3216"/>
                </a:lnTo>
                <a:lnTo>
                  <a:pt x="8282" y="3228"/>
                </a:lnTo>
                <a:lnTo>
                  <a:pt x="8298" y="3240"/>
                </a:lnTo>
                <a:lnTo>
                  <a:pt x="8316" y="3251"/>
                </a:lnTo>
                <a:lnTo>
                  <a:pt x="8335" y="3262"/>
                </a:lnTo>
                <a:lnTo>
                  <a:pt x="8373" y="3284"/>
                </a:lnTo>
                <a:lnTo>
                  <a:pt x="8415" y="3305"/>
                </a:lnTo>
                <a:lnTo>
                  <a:pt x="8502" y="3347"/>
                </a:lnTo>
                <a:lnTo>
                  <a:pt x="8594" y="3389"/>
                </a:lnTo>
                <a:lnTo>
                  <a:pt x="8639" y="3409"/>
                </a:lnTo>
                <a:lnTo>
                  <a:pt x="8684" y="3430"/>
                </a:lnTo>
                <a:lnTo>
                  <a:pt x="8727" y="3451"/>
                </a:lnTo>
                <a:lnTo>
                  <a:pt x="8769" y="3472"/>
                </a:lnTo>
                <a:lnTo>
                  <a:pt x="8808" y="3494"/>
                </a:lnTo>
                <a:lnTo>
                  <a:pt x="8845" y="3516"/>
                </a:lnTo>
                <a:lnTo>
                  <a:pt x="8862" y="3528"/>
                </a:lnTo>
                <a:lnTo>
                  <a:pt x="8878" y="3539"/>
                </a:lnTo>
                <a:lnTo>
                  <a:pt x="8893" y="3550"/>
                </a:lnTo>
                <a:lnTo>
                  <a:pt x="8907" y="3562"/>
                </a:lnTo>
                <a:lnTo>
                  <a:pt x="8937" y="3586"/>
                </a:lnTo>
                <a:lnTo>
                  <a:pt x="8970" y="3610"/>
                </a:lnTo>
                <a:lnTo>
                  <a:pt x="9005" y="3634"/>
                </a:lnTo>
                <a:lnTo>
                  <a:pt x="9040" y="3658"/>
                </a:lnTo>
                <a:lnTo>
                  <a:pt x="9078" y="3682"/>
                </a:lnTo>
                <a:lnTo>
                  <a:pt x="9117" y="3706"/>
                </a:lnTo>
                <a:lnTo>
                  <a:pt x="9157" y="3730"/>
                </a:lnTo>
                <a:lnTo>
                  <a:pt x="9196" y="3754"/>
                </a:lnTo>
                <a:lnTo>
                  <a:pt x="9213" y="3765"/>
                </a:lnTo>
                <a:lnTo>
                  <a:pt x="9231" y="3773"/>
                </a:lnTo>
                <a:lnTo>
                  <a:pt x="9247" y="3782"/>
                </a:lnTo>
                <a:lnTo>
                  <a:pt x="9264" y="3788"/>
                </a:lnTo>
                <a:lnTo>
                  <a:pt x="9280" y="3792"/>
                </a:lnTo>
                <a:lnTo>
                  <a:pt x="9298" y="3797"/>
                </a:lnTo>
                <a:lnTo>
                  <a:pt x="9317" y="3799"/>
                </a:lnTo>
                <a:lnTo>
                  <a:pt x="9337" y="3800"/>
                </a:lnTo>
                <a:lnTo>
                  <a:pt x="9350" y="3800"/>
                </a:lnTo>
                <a:lnTo>
                  <a:pt x="9360" y="3800"/>
                </a:lnTo>
                <a:lnTo>
                  <a:pt x="9367" y="3799"/>
                </a:lnTo>
                <a:lnTo>
                  <a:pt x="9372" y="3797"/>
                </a:lnTo>
                <a:lnTo>
                  <a:pt x="9376" y="3796"/>
                </a:lnTo>
                <a:lnTo>
                  <a:pt x="9377" y="3792"/>
                </a:lnTo>
                <a:lnTo>
                  <a:pt x="9376" y="3790"/>
                </a:lnTo>
                <a:lnTo>
                  <a:pt x="9374" y="3787"/>
                </a:lnTo>
                <a:lnTo>
                  <a:pt x="9364" y="3780"/>
                </a:lnTo>
                <a:lnTo>
                  <a:pt x="9350" y="3771"/>
                </a:lnTo>
                <a:lnTo>
                  <a:pt x="9332" y="3762"/>
                </a:lnTo>
                <a:lnTo>
                  <a:pt x="9312" y="3753"/>
                </a:lnTo>
                <a:lnTo>
                  <a:pt x="9292" y="3742"/>
                </a:lnTo>
                <a:lnTo>
                  <a:pt x="9276" y="3734"/>
                </a:lnTo>
                <a:lnTo>
                  <a:pt x="9265" y="3726"/>
                </a:lnTo>
                <a:lnTo>
                  <a:pt x="9259" y="3720"/>
                </a:lnTo>
                <a:lnTo>
                  <a:pt x="9256" y="3716"/>
                </a:lnTo>
                <a:lnTo>
                  <a:pt x="9254" y="3714"/>
                </a:lnTo>
                <a:lnTo>
                  <a:pt x="9254" y="3711"/>
                </a:lnTo>
                <a:lnTo>
                  <a:pt x="9254" y="3710"/>
                </a:lnTo>
                <a:lnTo>
                  <a:pt x="9256" y="3706"/>
                </a:lnTo>
                <a:lnTo>
                  <a:pt x="9261" y="3703"/>
                </a:lnTo>
                <a:lnTo>
                  <a:pt x="9274" y="3698"/>
                </a:lnTo>
                <a:lnTo>
                  <a:pt x="9289" y="3694"/>
                </a:lnTo>
                <a:lnTo>
                  <a:pt x="9296" y="3692"/>
                </a:lnTo>
                <a:lnTo>
                  <a:pt x="9303" y="3690"/>
                </a:lnTo>
                <a:lnTo>
                  <a:pt x="9308" y="3686"/>
                </a:lnTo>
                <a:lnTo>
                  <a:pt x="9311" y="3683"/>
                </a:lnTo>
                <a:lnTo>
                  <a:pt x="9329" y="3689"/>
                </a:lnTo>
                <a:lnTo>
                  <a:pt x="9349" y="3694"/>
                </a:lnTo>
                <a:lnTo>
                  <a:pt x="9367" y="3698"/>
                </a:lnTo>
                <a:lnTo>
                  <a:pt x="9386" y="3704"/>
                </a:lnTo>
                <a:lnTo>
                  <a:pt x="9363" y="3688"/>
                </a:lnTo>
                <a:lnTo>
                  <a:pt x="9341" y="3670"/>
                </a:lnTo>
                <a:lnTo>
                  <a:pt x="9320" y="3654"/>
                </a:lnTo>
                <a:lnTo>
                  <a:pt x="9296" y="3638"/>
                </a:lnTo>
                <a:lnTo>
                  <a:pt x="9283" y="3631"/>
                </a:lnTo>
                <a:lnTo>
                  <a:pt x="9269" y="3623"/>
                </a:lnTo>
                <a:lnTo>
                  <a:pt x="9254" y="3616"/>
                </a:lnTo>
                <a:lnTo>
                  <a:pt x="9237" y="3609"/>
                </a:lnTo>
                <a:lnTo>
                  <a:pt x="9218" y="3604"/>
                </a:lnTo>
                <a:lnTo>
                  <a:pt x="9197" y="3599"/>
                </a:lnTo>
                <a:lnTo>
                  <a:pt x="9174" y="3594"/>
                </a:lnTo>
                <a:lnTo>
                  <a:pt x="9148" y="3591"/>
                </a:lnTo>
                <a:lnTo>
                  <a:pt x="9141" y="3593"/>
                </a:lnTo>
                <a:lnTo>
                  <a:pt x="9137" y="3595"/>
                </a:lnTo>
                <a:lnTo>
                  <a:pt x="9135" y="3599"/>
                </a:lnTo>
                <a:lnTo>
                  <a:pt x="9135" y="3602"/>
                </a:lnTo>
                <a:lnTo>
                  <a:pt x="9135" y="3606"/>
                </a:lnTo>
                <a:lnTo>
                  <a:pt x="9137" y="3609"/>
                </a:lnTo>
                <a:lnTo>
                  <a:pt x="9140" y="3615"/>
                </a:lnTo>
                <a:lnTo>
                  <a:pt x="9144" y="3619"/>
                </a:lnTo>
                <a:lnTo>
                  <a:pt x="9152" y="3629"/>
                </a:lnTo>
                <a:lnTo>
                  <a:pt x="9161" y="3637"/>
                </a:lnTo>
                <a:lnTo>
                  <a:pt x="9164" y="3643"/>
                </a:lnTo>
                <a:lnTo>
                  <a:pt x="9168" y="3647"/>
                </a:lnTo>
                <a:lnTo>
                  <a:pt x="9170" y="3651"/>
                </a:lnTo>
                <a:lnTo>
                  <a:pt x="9173" y="3655"/>
                </a:lnTo>
                <a:lnTo>
                  <a:pt x="9157" y="3650"/>
                </a:lnTo>
                <a:lnTo>
                  <a:pt x="9144" y="3644"/>
                </a:lnTo>
                <a:lnTo>
                  <a:pt x="9131" y="3637"/>
                </a:lnTo>
                <a:lnTo>
                  <a:pt x="9120" y="3631"/>
                </a:lnTo>
                <a:lnTo>
                  <a:pt x="9101" y="3618"/>
                </a:lnTo>
                <a:lnTo>
                  <a:pt x="9083" y="3605"/>
                </a:lnTo>
                <a:lnTo>
                  <a:pt x="9066" y="3593"/>
                </a:lnTo>
                <a:lnTo>
                  <a:pt x="9047" y="3580"/>
                </a:lnTo>
                <a:lnTo>
                  <a:pt x="9036" y="3575"/>
                </a:lnTo>
                <a:lnTo>
                  <a:pt x="9024" y="3569"/>
                </a:lnTo>
                <a:lnTo>
                  <a:pt x="9010" y="3563"/>
                </a:lnTo>
                <a:lnTo>
                  <a:pt x="8995" y="3558"/>
                </a:lnTo>
                <a:lnTo>
                  <a:pt x="8970" y="3545"/>
                </a:lnTo>
                <a:lnTo>
                  <a:pt x="8947" y="3531"/>
                </a:lnTo>
                <a:lnTo>
                  <a:pt x="8928" y="3518"/>
                </a:lnTo>
                <a:lnTo>
                  <a:pt x="8909" y="3505"/>
                </a:lnTo>
                <a:lnTo>
                  <a:pt x="8878" y="3479"/>
                </a:lnTo>
                <a:lnTo>
                  <a:pt x="8849" y="3453"/>
                </a:lnTo>
                <a:lnTo>
                  <a:pt x="8834" y="3439"/>
                </a:lnTo>
                <a:lnTo>
                  <a:pt x="8818" y="3426"/>
                </a:lnTo>
                <a:lnTo>
                  <a:pt x="8801" y="3413"/>
                </a:lnTo>
                <a:lnTo>
                  <a:pt x="8782" y="3400"/>
                </a:lnTo>
                <a:lnTo>
                  <a:pt x="8760" y="3387"/>
                </a:lnTo>
                <a:lnTo>
                  <a:pt x="8735" y="3374"/>
                </a:lnTo>
                <a:lnTo>
                  <a:pt x="8707" y="3361"/>
                </a:lnTo>
                <a:lnTo>
                  <a:pt x="8675" y="3348"/>
                </a:lnTo>
                <a:lnTo>
                  <a:pt x="8652" y="3333"/>
                </a:lnTo>
                <a:lnTo>
                  <a:pt x="8628" y="3319"/>
                </a:lnTo>
                <a:lnTo>
                  <a:pt x="8605" y="3305"/>
                </a:lnTo>
                <a:lnTo>
                  <a:pt x="8582" y="3290"/>
                </a:lnTo>
                <a:lnTo>
                  <a:pt x="8558" y="3276"/>
                </a:lnTo>
                <a:lnTo>
                  <a:pt x="8534" y="3262"/>
                </a:lnTo>
                <a:lnTo>
                  <a:pt x="8511" y="3247"/>
                </a:lnTo>
                <a:lnTo>
                  <a:pt x="8487" y="3233"/>
                </a:lnTo>
                <a:lnTo>
                  <a:pt x="8488" y="3224"/>
                </a:lnTo>
                <a:lnTo>
                  <a:pt x="8491" y="3214"/>
                </a:lnTo>
                <a:lnTo>
                  <a:pt x="8495" y="3206"/>
                </a:lnTo>
                <a:lnTo>
                  <a:pt x="8497" y="3197"/>
                </a:lnTo>
                <a:lnTo>
                  <a:pt x="8498" y="3192"/>
                </a:lnTo>
                <a:lnTo>
                  <a:pt x="8498" y="3186"/>
                </a:lnTo>
                <a:lnTo>
                  <a:pt x="8497" y="3181"/>
                </a:lnTo>
                <a:lnTo>
                  <a:pt x="8495" y="3176"/>
                </a:lnTo>
                <a:lnTo>
                  <a:pt x="8490" y="3170"/>
                </a:lnTo>
                <a:lnTo>
                  <a:pt x="8486" y="3164"/>
                </a:lnTo>
                <a:lnTo>
                  <a:pt x="8480" y="3157"/>
                </a:lnTo>
                <a:lnTo>
                  <a:pt x="8472" y="3150"/>
                </a:lnTo>
                <a:lnTo>
                  <a:pt x="8448" y="3136"/>
                </a:lnTo>
                <a:lnTo>
                  <a:pt x="8426" y="3122"/>
                </a:lnTo>
                <a:lnTo>
                  <a:pt x="8402" y="3109"/>
                </a:lnTo>
                <a:lnTo>
                  <a:pt x="8380" y="3095"/>
                </a:lnTo>
                <a:lnTo>
                  <a:pt x="8356" y="3081"/>
                </a:lnTo>
                <a:lnTo>
                  <a:pt x="8334" y="3067"/>
                </a:lnTo>
                <a:lnTo>
                  <a:pt x="8310" y="3053"/>
                </a:lnTo>
                <a:lnTo>
                  <a:pt x="8286" y="3040"/>
                </a:lnTo>
                <a:lnTo>
                  <a:pt x="8271" y="3041"/>
                </a:lnTo>
                <a:lnTo>
                  <a:pt x="8254" y="3042"/>
                </a:lnTo>
                <a:lnTo>
                  <a:pt x="8278" y="3056"/>
                </a:lnTo>
                <a:lnTo>
                  <a:pt x="8301" y="3070"/>
                </a:lnTo>
                <a:lnTo>
                  <a:pt x="8324" y="3083"/>
                </a:lnTo>
                <a:lnTo>
                  <a:pt x="8347" y="3097"/>
                </a:lnTo>
                <a:lnTo>
                  <a:pt x="8371" y="3111"/>
                </a:lnTo>
                <a:lnTo>
                  <a:pt x="8394" y="3124"/>
                </a:lnTo>
                <a:lnTo>
                  <a:pt x="8417" y="3138"/>
                </a:lnTo>
                <a:lnTo>
                  <a:pt x="8441" y="3152"/>
                </a:lnTo>
                <a:lnTo>
                  <a:pt x="8415" y="3147"/>
                </a:lnTo>
                <a:lnTo>
                  <a:pt x="8393" y="3141"/>
                </a:lnTo>
                <a:lnTo>
                  <a:pt x="8370" y="3135"/>
                </a:lnTo>
                <a:lnTo>
                  <a:pt x="8351" y="3127"/>
                </a:lnTo>
                <a:lnTo>
                  <a:pt x="8331" y="3120"/>
                </a:lnTo>
                <a:lnTo>
                  <a:pt x="8314" y="3112"/>
                </a:lnTo>
                <a:lnTo>
                  <a:pt x="8298" y="3104"/>
                </a:lnTo>
                <a:lnTo>
                  <a:pt x="8282" y="3095"/>
                </a:lnTo>
                <a:lnTo>
                  <a:pt x="8252" y="3077"/>
                </a:lnTo>
                <a:lnTo>
                  <a:pt x="8224" y="3059"/>
                </a:lnTo>
                <a:lnTo>
                  <a:pt x="8194" y="3041"/>
                </a:lnTo>
                <a:lnTo>
                  <a:pt x="8163" y="3023"/>
                </a:lnTo>
                <a:lnTo>
                  <a:pt x="8152" y="3011"/>
                </a:lnTo>
                <a:lnTo>
                  <a:pt x="8139" y="2997"/>
                </a:lnTo>
                <a:lnTo>
                  <a:pt x="8123" y="2984"/>
                </a:lnTo>
                <a:lnTo>
                  <a:pt x="8105" y="2971"/>
                </a:lnTo>
                <a:lnTo>
                  <a:pt x="8085" y="2957"/>
                </a:lnTo>
                <a:lnTo>
                  <a:pt x="8064" y="2944"/>
                </a:lnTo>
                <a:lnTo>
                  <a:pt x="8041" y="2931"/>
                </a:lnTo>
                <a:lnTo>
                  <a:pt x="8019" y="2919"/>
                </a:lnTo>
                <a:lnTo>
                  <a:pt x="7970" y="2892"/>
                </a:lnTo>
                <a:lnTo>
                  <a:pt x="7923" y="2866"/>
                </a:lnTo>
                <a:lnTo>
                  <a:pt x="7899" y="2852"/>
                </a:lnTo>
                <a:lnTo>
                  <a:pt x="7878" y="2839"/>
                </a:lnTo>
                <a:lnTo>
                  <a:pt x="7858" y="2826"/>
                </a:lnTo>
                <a:lnTo>
                  <a:pt x="7838" y="2813"/>
                </a:lnTo>
                <a:lnTo>
                  <a:pt x="7823" y="2804"/>
                </a:lnTo>
                <a:lnTo>
                  <a:pt x="7808" y="2794"/>
                </a:lnTo>
                <a:lnTo>
                  <a:pt x="7794" y="2786"/>
                </a:lnTo>
                <a:lnTo>
                  <a:pt x="7778" y="2776"/>
                </a:lnTo>
                <a:lnTo>
                  <a:pt x="7780" y="2776"/>
                </a:lnTo>
                <a:lnTo>
                  <a:pt x="7779" y="2776"/>
                </a:lnTo>
                <a:lnTo>
                  <a:pt x="7778" y="2775"/>
                </a:lnTo>
                <a:lnTo>
                  <a:pt x="7751" y="2765"/>
                </a:lnTo>
                <a:lnTo>
                  <a:pt x="7725" y="2756"/>
                </a:lnTo>
                <a:lnTo>
                  <a:pt x="7702" y="2745"/>
                </a:lnTo>
                <a:lnTo>
                  <a:pt x="7679" y="2733"/>
                </a:lnTo>
                <a:lnTo>
                  <a:pt x="7636" y="2711"/>
                </a:lnTo>
                <a:lnTo>
                  <a:pt x="7595" y="2687"/>
                </a:lnTo>
                <a:lnTo>
                  <a:pt x="7556" y="2664"/>
                </a:lnTo>
                <a:lnTo>
                  <a:pt x="7515" y="2640"/>
                </a:lnTo>
                <a:lnTo>
                  <a:pt x="7492" y="2629"/>
                </a:lnTo>
                <a:lnTo>
                  <a:pt x="7470" y="2619"/>
                </a:lnTo>
                <a:lnTo>
                  <a:pt x="7445" y="2608"/>
                </a:lnTo>
                <a:lnTo>
                  <a:pt x="7419" y="2597"/>
                </a:lnTo>
                <a:lnTo>
                  <a:pt x="7418" y="2597"/>
                </a:lnTo>
                <a:lnTo>
                  <a:pt x="7417" y="2597"/>
                </a:lnTo>
                <a:lnTo>
                  <a:pt x="7418" y="2597"/>
                </a:lnTo>
                <a:lnTo>
                  <a:pt x="7419" y="2597"/>
                </a:lnTo>
                <a:lnTo>
                  <a:pt x="7398" y="2582"/>
                </a:lnTo>
                <a:lnTo>
                  <a:pt x="7377" y="2568"/>
                </a:lnTo>
                <a:lnTo>
                  <a:pt x="7357" y="2553"/>
                </a:lnTo>
                <a:lnTo>
                  <a:pt x="7334" y="2539"/>
                </a:lnTo>
                <a:lnTo>
                  <a:pt x="7312" y="2525"/>
                </a:lnTo>
                <a:lnTo>
                  <a:pt x="7287" y="2510"/>
                </a:lnTo>
                <a:lnTo>
                  <a:pt x="7260" y="2497"/>
                </a:lnTo>
                <a:lnTo>
                  <a:pt x="7231" y="2484"/>
                </a:lnTo>
                <a:lnTo>
                  <a:pt x="7225" y="2474"/>
                </a:lnTo>
                <a:lnTo>
                  <a:pt x="7217" y="2466"/>
                </a:lnTo>
                <a:lnTo>
                  <a:pt x="7208" y="2457"/>
                </a:lnTo>
                <a:lnTo>
                  <a:pt x="7197" y="2448"/>
                </a:lnTo>
                <a:lnTo>
                  <a:pt x="7172" y="2431"/>
                </a:lnTo>
                <a:lnTo>
                  <a:pt x="7144" y="2414"/>
                </a:lnTo>
                <a:lnTo>
                  <a:pt x="7113" y="2397"/>
                </a:lnTo>
                <a:lnTo>
                  <a:pt x="7082" y="2380"/>
                </a:lnTo>
                <a:lnTo>
                  <a:pt x="7051" y="2363"/>
                </a:lnTo>
                <a:lnTo>
                  <a:pt x="7021" y="2346"/>
                </a:lnTo>
                <a:lnTo>
                  <a:pt x="6998" y="2332"/>
                </a:lnTo>
                <a:lnTo>
                  <a:pt x="6977" y="2318"/>
                </a:lnTo>
                <a:lnTo>
                  <a:pt x="6954" y="2305"/>
                </a:lnTo>
                <a:lnTo>
                  <a:pt x="6931" y="2291"/>
                </a:lnTo>
                <a:lnTo>
                  <a:pt x="6910" y="2277"/>
                </a:lnTo>
                <a:lnTo>
                  <a:pt x="6887" y="2263"/>
                </a:lnTo>
                <a:lnTo>
                  <a:pt x="6865" y="2249"/>
                </a:lnTo>
                <a:lnTo>
                  <a:pt x="6842" y="2235"/>
                </a:lnTo>
                <a:lnTo>
                  <a:pt x="6839" y="2226"/>
                </a:lnTo>
                <a:lnTo>
                  <a:pt x="6836" y="2215"/>
                </a:lnTo>
                <a:lnTo>
                  <a:pt x="6813" y="2199"/>
                </a:lnTo>
                <a:lnTo>
                  <a:pt x="6790" y="2183"/>
                </a:lnTo>
                <a:lnTo>
                  <a:pt x="6767" y="2166"/>
                </a:lnTo>
                <a:lnTo>
                  <a:pt x="6747" y="2150"/>
                </a:lnTo>
                <a:lnTo>
                  <a:pt x="6738" y="2142"/>
                </a:lnTo>
                <a:lnTo>
                  <a:pt x="6731" y="2135"/>
                </a:lnTo>
                <a:lnTo>
                  <a:pt x="6724" y="2127"/>
                </a:lnTo>
                <a:lnTo>
                  <a:pt x="6720" y="2120"/>
                </a:lnTo>
                <a:lnTo>
                  <a:pt x="6718" y="2113"/>
                </a:lnTo>
                <a:lnTo>
                  <a:pt x="6718" y="2107"/>
                </a:lnTo>
                <a:lnTo>
                  <a:pt x="6719" y="2104"/>
                </a:lnTo>
                <a:lnTo>
                  <a:pt x="6720" y="2100"/>
                </a:lnTo>
                <a:lnTo>
                  <a:pt x="6722" y="2097"/>
                </a:lnTo>
                <a:lnTo>
                  <a:pt x="6725" y="2095"/>
                </a:lnTo>
                <a:lnTo>
                  <a:pt x="6761" y="2113"/>
                </a:lnTo>
                <a:lnTo>
                  <a:pt x="6795" y="2132"/>
                </a:lnTo>
                <a:lnTo>
                  <a:pt x="6829" y="2151"/>
                </a:lnTo>
                <a:lnTo>
                  <a:pt x="6862" y="2170"/>
                </a:lnTo>
                <a:lnTo>
                  <a:pt x="6926" y="2208"/>
                </a:lnTo>
                <a:lnTo>
                  <a:pt x="6988" y="2247"/>
                </a:lnTo>
                <a:lnTo>
                  <a:pt x="7053" y="2286"/>
                </a:lnTo>
                <a:lnTo>
                  <a:pt x="7119" y="2324"/>
                </a:lnTo>
                <a:lnTo>
                  <a:pt x="7155" y="2343"/>
                </a:lnTo>
                <a:lnTo>
                  <a:pt x="7190" y="2362"/>
                </a:lnTo>
                <a:lnTo>
                  <a:pt x="7229" y="2380"/>
                </a:lnTo>
                <a:lnTo>
                  <a:pt x="7268" y="2398"/>
                </a:lnTo>
                <a:lnTo>
                  <a:pt x="7334" y="2438"/>
                </a:lnTo>
                <a:lnTo>
                  <a:pt x="7401" y="2476"/>
                </a:lnTo>
                <a:lnTo>
                  <a:pt x="7466" y="2516"/>
                </a:lnTo>
                <a:lnTo>
                  <a:pt x="7533" y="2555"/>
                </a:lnTo>
                <a:lnTo>
                  <a:pt x="7600" y="2594"/>
                </a:lnTo>
                <a:lnTo>
                  <a:pt x="7665" y="2634"/>
                </a:lnTo>
                <a:lnTo>
                  <a:pt x="7732" y="2672"/>
                </a:lnTo>
                <a:lnTo>
                  <a:pt x="7798" y="2712"/>
                </a:lnTo>
                <a:lnTo>
                  <a:pt x="7864" y="2751"/>
                </a:lnTo>
                <a:lnTo>
                  <a:pt x="7931" y="2791"/>
                </a:lnTo>
                <a:lnTo>
                  <a:pt x="7997" y="2830"/>
                </a:lnTo>
                <a:lnTo>
                  <a:pt x="8064" y="2869"/>
                </a:lnTo>
                <a:lnTo>
                  <a:pt x="8130" y="2909"/>
                </a:lnTo>
                <a:lnTo>
                  <a:pt x="8197" y="2949"/>
                </a:lnTo>
                <a:lnTo>
                  <a:pt x="8264" y="2988"/>
                </a:lnTo>
                <a:lnTo>
                  <a:pt x="8331" y="3028"/>
                </a:lnTo>
                <a:lnTo>
                  <a:pt x="8359" y="3043"/>
                </a:lnTo>
                <a:lnTo>
                  <a:pt x="8392" y="3059"/>
                </a:lnTo>
                <a:lnTo>
                  <a:pt x="8426" y="3074"/>
                </a:lnTo>
                <a:lnTo>
                  <a:pt x="8458" y="3090"/>
                </a:lnTo>
                <a:lnTo>
                  <a:pt x="8474" y="3098"/>
                </a:lnTo>
                <a:lnTo>
                  <a:pt x="8490" y="3107"/>
                </a:lnTo>
                <a:lnTo>
                  <a:pt x="8507" y="3117"/>
                </a:lnTo>
                <a:lnTo>
                  <a:pt x="8523" y="3125"/>
                </a:lnTo>
                <a:lnTo>
                  <a:pt x="8590" y="3166"/>
                </a:lnTo>
                <a:lnTo>
                  <a:pt x="8659" y="3206"/>
                </a:lnTo>
                <a:lnTo>
                  <a:pt x="8728" y="3246"/>
                </a:lnTo>
                <a:lnTo>
                  <a:pt x="8797" y="3287"/>
                </a:lnTo>
                <a:lnTo>
                  <a:pt x="8864" y="3328"/>
                </a:lnTo>
                <a:lnTo>
                  <a:pt x="8933" y="3367"/>
                </a:lnTo>
                <a:lnTo>
                  <a:pt x="9002" y="3408"/>
                </a:lnTo>
                <a:lnTo>
                  <a:pt x="9071" y="3449"/>
                </a:lnTo>
                <a:lnTo>
                  <a:pt x="9147" y="3494"/>
                </a:lnTo>
                <a:lnTo>
                  <a:pt x="9223" y="3540"/>
                </a:lnTo>
                <a:lnTo>
                  <a:pt x="9299" y="3585"/>
                </a:lnTo>
                <a:lnTo>
                  <a:pt x="9375" y="3631"/>
                </a:lnTo>
                <a:lnTo>
                  <a:pt x="9448" y="3677"/>
                </a:lnTo>
                <a:lnTo>
                  <a:pt x="9519" y="3722"/>
                </a:lnTo>
                <a:lnTo>
                  <a:pt x="9552" y="3745"/>
                </a:lnTo>
                <a:lnTo>
                  <a:pt x="9585" y="3768"/>
                </a:lnTo>
                <a:lnTo>
                  <a:pt x="9617" y="3791"/>
                </a:lnTo>
                <a:lnTo>
                  <a:pt x="9647" y="3814"/>
                </a:lnTo>
                <a:lnTo>
                  <a:pt x="9652" y="3821"/>
                </a:lnTo>
                <a:lnTo>
                  <a:pt x="9657" y="3830"/>
                </a:lnTo>
                <a:lnTo>
                  <a:pt x="9666" y="3839"/>
                </a:lnTo>
                <a:lnTo>
                  <a:pt x="9674" y="3846"/>
                </a:lnTo>
                <a:lnTo>
                  <a:pt x="9698" y="3863"/>
                </a:lnTo>
                <a:lnTo>
                  <a:pt x="9725" y="3880"/>
                </a:lnTo>
                <a:lnTo>
                  <a:pt x="9754" y="3897"/>
                </a:lnTo>
                <a:lnTo>
                  <a:pt x="9783" y="3915"/>
                </a:lnTo>
                <a:lnTo>
                  <a:pt x="9811" y="3932"/>
                </a:lnTo>
                <a:lnTo>
                  <a:pt x="9836" y="3948"/>
                </a:lnTo>
                <a:lnTo>
                  <a:pt x="9811" y="3941"/>
                </a:lnTo>
                <a:lnTo>
                  <a:pt x="9786" y="3935"/>
                </a:lnTo>
                <a:lnTo>
                  <a:pt x="9761" y="3928"/>
                </a:lnTo>
                <a:lnTo>
                  <a:pt x="9737" y="3922"/>
                </a:lnTo>
                <a:lnTo>
                  <a:pt x="9740" y="3926"/>
                </a:lnTo>
                <a:lnTo>
                  <a:pt x="9743" y="3931"/>
                </a:lnTo>
                <a:lnTo>
                  <a:pt x="9748" y="3935"/>
                </a:lnTo>
                <a:lnTo>
                  <a:pt x="9754" y="3940"/>
                </a:lnTo>
                <a:lnTo>
                  <a:pt x="9767" y="3949"/>
                </a:lnTo>
                <a:lnTo>
                  <a:pt x="9782" y="3957"/>
                </a:lnTo>
                <a:lnTo>
                  <a:pt x="9799" y="3966"/>
                </a:lnTo>
                <a:lnTo>
                  <a:pt x="9816" y="3973"/>
                </a:lnTo>
                <a:lnTo>
                  <a:pt x="9833" y="3981"/>
                </a:lnTo>
                <a:lnTo>
                  <a:pt x="9849" y="3987"/>
                </a:lnTo>
                <a:lnTo>
                  <a:pt x="9865" y="3992"/>
                </a:lnTo>
                <a:lnTo>
                  <a:pt x="9872" y="3993"/>
                </a:lnTo>
                <a:lnTo>
                  <a:pt x="9873" y="3992"/>
                </a:lnTo>
                <a:lnTo>
                  <a:pt x="9874" y="3991"/>
                </a:lnTo>
                <a:lnTo>
                  <a:pt x="9874" y="3988"/>
                </a:lnTo>
                <a:lnTo>
                  <a:pt x="9874" y="3986"/>
                </a:lnTo>
                <a:lnTo>
                  <a:pt x="9872" y="3981"/>
                </a:lnTo>
                <a:lnTo>
                  <a:pt x="9870" y="3977"/>
                </a:lnTo>
                <a:lnTo>
                  <a:pt x="9870" y="3975"/>
                </a:lnTo>
                <a:lnTo>
                  <a:pt x="9871" y="3972"/>
                </a:lnTo>
                <a:lnTo>
                  <a:pt x="9872" y="3971"/>
                </a:lnTo>
                <a:lnTo>
                  <a:pt x="9875" y="3970"/>
                </a:lnTo>
                <a:lnTo>
                  <a:pt x="9901" y="3979"/>
                </a:lnTo>
                <a:lnTo>
                  <a:pt x="9932" y="3990"/>
                </a:lnTo>
                <a:lnTo>
                  <a:pt x="9972" y="4003"/>
                </a:lnTo>
                <a:lnTo>
                  <a:pt x="10026" y="4021"/>
                </a:lnTo>
                <a:lnTo>
                  <a:pt x="9998" y="4006"/>
                </a:lnTo>
                <a:lnTo>
                  <a:pt x="9973" y="3992"/>
                </a:lnTo>
                <a:lnTo>
                  <a:pt x="9950" y="3977"/>
                </a:lnTo>
                <a:lnTo>
                  <a:pt x="9930" y="3963"/>
                </a:lnTo>
                <a:lnTo>
                  <a:pt x="9892" y="3936"/>
                </a:lnTo>
                <a:lnTo>
                  <a:pt x="9858" y="3910"/>
                </a:lnTo>
                <a:lnTo>
                  <a:pt x="9825" y="3885"/>
                </a:lnTo>
                <a:lnTo>
                  <a:pt x="9788" y="3860"/>
                </a:lnTo>
                <a:lnTo>
                  <a:pt x="9769" y="3847"/>
                </a:lnTo>
                <a:lnTo>
                  <a:pt x="9747" y="3835"/>
                </a:lnTo>
                <a:lnTo>
                  <a:pt x="9724" y="3822"/>
                </a:lnTo>
                <a:lnTo>
                  <a:pt x="9698" y="3811"/>
                </a:lnTo>
                <a:lnTo>
                  <a:pt x="9658" y="3782"/>
                </a:lnTo>
                <a:lnTo>
                  <a:pt x="9617" y="3752"/>
                </a:lnTo>
                <a:lnTo>
                  <a:pt x="9577" y="3723"/>
                </a:lnTo>
                <a:lnTo>
                  <a:pt x="9537" y="3694"/>
                </a:lnTo>
                <a:lnTo>
                  <a:pt x="9511" y="3673"/>
                </a:lnTo>
                <a:lnTo>
                  <a:pt x="9483" y="3652"/>
                </a:lnTo>
                <a:lnTo>
                  <a:pt x="9455" y="3632"/>
                </a:lnTo>
                <a:lnTo>
                  <a:pt x="9425" y="3611"/>
                </a:lnTo>
                <a:lnTo>
                  <a:pt x="9365" y="3570"/>
                </a:lnTo>
                <a:lnTo>
                  <a:pt x="9305" y="3528"/>
                </a:lnTo>
                <a:lnTo>
                  <a:pt x="9245" y="3486"/>
                </a:lnTo>
                <a:lnTo>
                  <a:pt x="9188" y="3445"/>
                </a:lnTo>
                <a:lnTo>
                  <a:pt x="9161" y="3425"/>
                </a:lnTo>
                <a:lnTo>
                  <a:pt x="9136" y="3404"/>
                </a:lnTo>
                <a:lnTo>
                  <a:pt x="9112" y="3383"/>
                </a:lnTo>
                <a:lnTo>
                  <a:pt x="9090" y="3363"/>
                </a:lnTo>
                <a:lnTo>
                  <a:pt x="9095" y="3363"/>
                </a:lnTo>
                <a:lnTo>
                  <a:pt x="9100" y="3362"/>
                </a:lnTo>
                <a:lnTo>
                  <a:pt x="9102" y="3361"/>
                </a:lnTo>
                <a:lnTo>
                  <a:pt x="9103" y="3360"/>
                </a:lnTo>
                <a:lnTo>
                  <a:pt x="9103" y="3358"/>
                </a:lnTo>
                <a:lnTo>
                  <a:pt x="9102" y="3357"/>
                </a:lnTo>
                <a:lnTo>
                  <a:pt x="9101" y="3354"/>
                </a:lnTo>
                <a:lnTo>
                  <a:pt x="9098" y="3352"/>
                </a:lnTo>
                <a:lnTo>
                  <a:pt x="9088" y="3343"/>
                </a:lnTo>
                <a:lnTo>
                  <a:pt x="9077" y="3332"/>
                </a:lnTo>
                <a:lnTo>
                  <a:pt x="9069" y="3322"/>
                </a:lnTo>
                <a:lnTo>
                  <a:pt x="9063" y="3311"/>
                </a:lnTo>
                <a:lnTo>
                  <a:pt x="9060" y="3305"/>
                </a:lnTo>
                <a:lnTo>
                  <a:pt x="9058" y="3300"/>
                </a:lnTo>
                <a:lnTo>
                  <a:pt x="9057" y="3294"/>
                </a:lnTo>
                <a:lnTo>
                  <a:pt x="9056" y="3290"/>
                </a:lnTo>
                <a:lnTo>
                  <a:pt x="9056" y="3286"/>
                </a:lnTo>
                <a:lnTo>
                  <a:pt x="9057" y="3282"/>
                </a:lnTo>
                <a:lnTo>
                  <a:pt x="9059" y="3277"/>
                </a:lnTo>
                <a:lnTo>
                  <a:pt x="9063" y="3274"/>
                </a:lnTo>
                <a:lnTo>
                  <a:pt x="9067" y="3272"/>
                </a:lnTo>
                <a:lnTo>
                  <a:pt x="9074" y="3270"/>
                </a:lnTo>
                <a:lnTo>
                  <a:pt x="9082" y="3270"/>
                </a:lnTo>
                <a:lnTo>
                  <a:pt x="9092" y="3270"/>
                </a:lnTo>
                <a:lnTo>
                  <a:pt x="9104" y="3270"/>
                </a:lnTo>
                <a:lnTo>
                  <a:pt x="9116" y="3272"/>
                </a:lnTo>
                <a:lnTo>
                  <a:pt x="9126" y="3274"/>
                </a:lnTo>
                <a:lnTo>
                  <a:pt x="9136" y="3277"/>
                </a:lnTo>
                <a:lnTo>
                  <a:pt x="9157" y="3286"/>
                </a:lnTo>
                <a:lnTo>
                  <a:pt x="9175" y="3296"/>
                </a:lnTo>
                <a:lnTo>
                  <a:pt x="9210" y="3317"/>
                </a:lnTo>
                <a:lnTo>
                  <a:pt x="9245" y="3341"/>
                </a:lnTo>
                <a:lnTo>
                  <a:pt x="9263" y="3350"/>
                </a:lnTo>
                <a:lnTo>
                  <a:pt x="9281" y="3361"/>
                </a:lnTo>
                <a:lnTo>
                  <a:pt x="9300" y="3370"/>
                </a:lnTo>
                <a:lnTo>
                  <a:pt x="9321" y="3379"/>
                </a:lnTo>
                <a:lnTo>
                  <a:pt x="9363" y="3397"/>
                </a:lnTo>
                <a:lnTo>
                  <a:pt x="9407" y="3415"/>
                </a:lnTo>
                <a:lnTo>
                  <a:pt x="9451" y="3432"/>
                </a:lnTo>
                <a:lnTo>
                  <a:pt x="9496" y="3449"/>
                </a:lnTo>
                <a:lnTo>
                  <a:pt x="9541" y="3466"/>
                </a:lnTo>
                <a:lnTo>
                  <a:pt x="9584" y="3483"/>
                </a:lnTo>
                <a:lnTo>
                  <a:pt x="9610" y="3494"/>
                </a:lnTo>
                <a:lnTo>
                  <a:pt x="9635" y="3502"/>
                </a:lnTo>
                <a:lnTo>
                  <a:pt x="9657" y="3509"/>
                </a:lnTo>
                <a:lnTo>
                  <a:pt x="9679" y="3515"/>
                </a:lnTo>
                <a:lnTo>
                  <a:pt x="9698" y="3519"/>
                </a:lnTo>
                <a:lnTo>
                  <a:pt x="9716" y="3523"/>
                </a:lnTo>
                <a:lnTo>
                  <a:pt x="9733" y="3525"/>
                </a:lnTo>
                <a:lnTo>
                  <a:pt x="9751" y="3526"/>
                </a:lnTo>
                <a:lnTo>
                  <a:pt x="9766" y="3526"/>
                </a:lnTo>
                <a:lnTo>
                  <a:pt x="9780" y="3526"/>
                </a:lnTo>
                <a:lnTo>
                  <a:pt x="9794" y="3525"/>
                </a:lnTo>
                <a:lnTo>
                  <a:pt x="9807" y="3523"/>
                </a:lnTo>
                <a:lnTo>
                  <a:pt x="9831" y="3517"/>
                </a:lnTo>
                <a:lnTo>
                  <a:pt x="9855" y="3512"/>
                </a:lnTo>
                <a:lnTo>
                  <a:pt x="9862" y="3511"/>
                </a:lnTo>
                <a:lnTo>
                  <a:pt x="9872" y="3510"/>
                </a:lnTo>
                <a:lnTo>
                  <a:pt x="9884" y="3511"/>
                </a:lnTo>
                <a:lnTo>
                  <a:pt x="9896" y="3513"/>
                </a:lnTo>
                <a:lnTo>
                  <a:pt x="9909" y="3516"/>
                </a:lnTo>
                <a:lnTo>
                  <a:pt x="9923" y="3520"/>
                </a:lnTo>
                <a:lnTo>
                  <a:pt x="9937" y="3525"/>
                </a:lnTo>
                <a:lnTo>
                  <a:pt x="9949" y="3531"/>
                </a:lnTo>
                <a:lnTo>
                  <a:pt x="9966" y="3541"/>
                </a:lnTo>
                <a:lnTo>
                  <a:pt x="9975" y="3548"/>
                </a:lnTo>
                <a:lnTo>
                  <a:pt x="9978" y="3551"/>
                </a:lnTo>
                <a:lnTo>
                  <a:pt x="9979" y="3555"/>
                </a:lnTo>
                <a:lnTo>
                  <a:pt x="9981" y="3558"/>
                </a:lnTo>
                <a:lnTo>
                  <a:pt x="9979" y="3560"/>
                </a:lnTo>
                <a:lnTo>
                  <a:pt x="9978" y="3562"/>
                </a:lnTo>
                <a:lnTo>
                  <a:pt x="9975" y="3563"/>
                </a:lnTo>
                <a:lnTo>
                  <a:pt x="9972" y="3564"/>
                </a:lnTo>
                <a:lnTo>
                  <a:pt x="9968" y="3565"/>
                </a:lnTo>
                <a:lnTo>
                  <a:pt x="9956" y="3565"/>
                </a:lnTo>
                <a:lnTo>
                  <a:pt x="9941" y="3564"/>
                </a:lnTo>
                <a:lnTo>
                  <a:pt x="9923" y="3562"/>
                </a:lnTo>
                <a:lnTo>
                  <a:pt x="9908" y="3562"/>
                </a:lnTo>
                <a:lnTo>
                  <a:pt x="9895" y="3562"/>
                </a:lnTo>
                <a:lnTo>
                  <a:pt x="9885" y="3564"/>
                </a:lnTo>
                <a:lnTo>
                  <a:pt x="9875" y="3566"/>
                </a:lnTo>
                <a:lnTo>
                  <a:pt x="9868" y="3570"/>
                </a:lnTo>
                <a:lnTo>
                  <a:pt x="9861" y="3573"/>
                </a:lnTo>
                <a:lnTo>
                  <a:pt x="9856" y="3576"/>
                </a:lnTo>
                <a:lnTo>
                  <a:pt x="9844" y="3585"/>
                </a:lnTo>
                <a:lnTo>
                  <a:pt x="9830" y="3592"/>
                </a:lnTo>
                <a:lnTo>
                  <a:pt x="9822" y="3594"/>
                </a:lnTo>
                <a:lnTo>
                  <a:pt x="9811" y="3598"/>
                </a:lnTo>
                <a:lnTo>
                  <a:pt x="9799" y="3599"/>
                </a:lnTo>
                <a:lnTo>
                  <a:pt x="9784" y="3600"/>
                </a:lnTo>
                <a:lnTo>
                  <a:pt x="9836" y="3618"/>
                </a:lnTo>
                <a:lnTo>
                  <a:pt x="9887" y="3635"/>
                </a:lnTo>
                <a:lnTo>
                  <a:pt x="9939" y="3651"/>
                </a:lnTo>
                <a:lnTo>
                  <a:pt x="9989" y="3669"/>
                </a:lnTo>
                <a:lnTo>
                  <a:pt x="10014" y="3678"/>
                </a:lnTo>
                <a:lnTo>
                  <a:pt x="10040" y="3689"/>
                </a:lnTo>
                <a:lnTo>
                  <a:pt x="10064" y="3698"/>
                </a:lnTo>
                <a:lnTo>
                  <a:pt x="10090" y="3710"/>
                </a:lnTo>
                <a:lnTo>
                  <a:pt x="10115" y="3722"/>
                </a:lnTo>
                <a:lnTo>
                  <a:pt x="10141" y="3736"/>
                </a:lnTo>
                <a:lnTo>
                  <a:pt x="10166" y="3750"/>
                </a:lnTo>
                <a:lnTo>
                  <a:pt x="10192" y="3766"/>
                </a:lnTo>
                <a:lnTo>
                  <a:pt x="10168" y="3727"/>
                </a:lnTo>
                <a:lnTo>
                  <a:pt x="10147" y="3696"/>
                </a:lnTo>
                <a:lnTo>
                  <a:pt x="10129" y="3669"/>
                </a:lnTo>
                <a:lnTo>
                  <a:pt x="10114" y="3645"/>
                </a:lnTo>
                <a:lnTo>
                  <a:pt x="10149" y="3653"/>
                </a:lnTo>
                <a:lnTo>
                  <a:pt x="10189" y="3665"/>
                </a:lnTo>
                <a:lnTo>
                  <a:pt x="10228" y="3676"/>
                </a:lnTo>
                <a:lnTo>
                  <a:pt x="10265" y="3685"/>
                </a:lnTo>
                <a:lnTo>
                  <a:pt x="10281" y="3690"/>
                </a:lnTo>
                <a:lnTo>
                  <a:pt x="10295" y="3691"/>
                </a:lnTo>
                <a:lnTo>
                  <a:pt x="10302" y="3692"/>
                </a:lnTo>
                <a:lnTo>
                  <a:pt x="10308" y="3691"/>
                </a:lnTo>
                <a:lnTo>
                  <a:pt x="10313" y="3691"/>
                </a:lnTo>
                <a:lnTo>
                  <a:pt x="10318" y="3690"/>
                </a:lnTo>
                <a:lnTo>
                  <a:pt x="10321" y="3688"/>
                </a:lnTo>
                <a:lnTo>
                  <a:pt x="10324" y="3685"/>
                </a:lnTo>
                <a:lnTo>
                  <a:pt x="10327" y="3682"/>
                </a:lnTo>
                <a:lnTo>
                  <a:pt x="10328" y="3678"/>
                </a:lnTo>
                <a:lnTo>
                  <a:pt x="10328" y="3674"/>
                </a:lnTo>
                <a:lnTo>
                  <a:pt x="10327" y="3668"/>
                </a:lnTo>
                <a:lnTo>
                  <a:pt x="10324" y="3663"/>
                </a:lnTo>
                <a:lnTo>
                  <a:pt x="10322" y="3655"/>
                </a:lnTo>
                <a:lnTo>
                  <a:pt x="10315" y="3640"/>
                </a:lnTo>
                <a:lnTo>
                  <a:pt x="10308" y="3628"/>
                </a:lnTo>
                <a:lnTo>
                  <a:pt x="10304" y="3616"/>
                </a:lnTo>
                <a:lnTo>
                  <a:pt x="10301" y="3606"/>
                </a:lnTo>
                <a:lnTo>
                  <a:pt x="10299" y="3598"/>
                </a:lnTo>
                <a:lnTo>
                  <a:pt x="10299" y="3590"/>
                </a:lnTo>
                <a:lnTo>
                  <a:pt x="10301" y="3584"/>
                </a:lnTo>
                <a:lnTo>
                  <a:pt x="10304" y="3579"/>
                </a:lnTo>
                <a:lnTo>
                  <a:pt x="10309" y="3575"/>
                </a:lnTo>
                <a:lnTo>
                  <a:pt x="10317" y="3571"/>
                </a:lnTo>
                <a:lnTo>
                  <a:pt x="10327" y="3568"/>
                </a:lnTo>
                <a:lnTo>
                  <a:pt x="10338" y="3565"/>
                </a:lnTo>
                <a:lnTo>
                  <a:pt x="10369" y="3560"/>
                </a:lnTo>
                <a:lnTo>
                  <a:pt x="10410" y="3555"/>
                </a:lnTo>
                <a:lnTo>
                  <a:pt x="10368" y="3535"/>
                </a:lnTo>
                <a:lnTo>
                  <a:pt x="10328" y="3516"/>
                </a:lnTo>
                <a:lnTo>
                  <a:pt x="10286" y="3498"/>
                </a:lnTo>
                <a:lnTo>
                  <a:pt x="10244" y="3481"/>
                </a:lnTo>
                <a:lnTo>
                  <a:pt x="10222" y="3472"/>
                </a:lnTo>
                <a:lnTo>
                  <a:pt x="10201" y="3465"/>
                </a:lnTo>
                <a:lnTo>
                  <a:pt x="10178" y="3458"/>
                </a:lnTo>
                <a:lnTo>
                  <a:pt x="10156" y="3452"/>
                </a:lnTo>
                <a:lnTo>
                  <a:pt x="10133" y="3447"/>
                </a:lnTo>
                <a:lnTo>
                  <a:pt x="10109" y="3441"/>
                </a:lnTo>
                <a:lnTo>
                  <a:pt x="10086" y="3438"/>
                </a:lnTo>
                <a:lnTo>
                  <a:pt x="10061" y="3435"/>
                </a:lnTo>
                <a:lnTo>
                  <a:pt x="10045" y="3424"/>
                </a:lnTo>
                <a:lnTo>
                  <a:pt x="10029" y="3415"/>
                </a:lnTo>
                <a:lnTo>
                  <a:pt x="10031" y="3413"/>
                </a:lnTo>
                <a:lnTo>
                  <a:pt x="10032" y="3411"/>
                </a:lnTo>
                <a:lnTo>
                  <a:pt x="10033" y="3409"/>
                </a:lnTo>
                <a:lnTo>
                  <a:pt x="10033" y="3406"/>
                </a:lnTo>
                <a:lnTo>
                  <a:pt x="10033" y="3400"/>
                </a:lnTo>
                <a:lnTo>
                  <a:pt x="10033" y="3395"/>
                </a:lnTo>
                <a:lnTo>
                  <a:pt x="10034" y="3393"/>
                </a:lnTo>
                <a:lnTo>
                  <a:pt x="10035" y="3391"/>
                </a:lnTo>
                <a:lnTo>
                  <a:pt x="10038" y="3389"/>
                </a:lnTo>
                <a:lnTo>
                  <a:pt x="10041" y="3387"/>
                </a:lnTo>
                <a:lnTo>
                  <a:pt x="10045" y="3384"/>
                </a:lnTo>
                <a:lnTo>
                  <a:pt x="10051" y="3383"/>
                </a:lnTo>
                <a:lnTo>
                  <a:pt x="10058" y="3383"/>
                </a:lnTo>
                <a:lnTo>
                  <a:pt x="10067" y="3382"/>
                </a:lnTo>
                <a:lnTo>
                  <a:pt x="10075" y="3382"/>
                </a:lnTo>
                <a:lnTo>
                  <a:pt x="10082" y="3382"/>
                </a:lnTo>
                <a:lnTo>
                  <a:pt x="10086" y="3381"/>
                </a:lnTo>
                <a:lnTo>
                  <a:pt x="10088" y="3380"/>
                </a:lnTo>
                <a:lnTo>
                  <a:pt x="10088" y="3378"/>
                </a:lnTo>
                <a:lnTo>
                  <a:pt x="10087" y="3376"/>
                </a:lnTo>
                <a:lnTo>
                  <a:pt x="10085" y="3374"/>
                </a:lnTo>
                <a:lnTo>
                  <a:pt x="10080" y="3370"/>
                </a:lnTo>
                <a:lnTo>
                  <a:pt x="10070" y="3365"/>
                </a:lnTo>
                <a:lnTo>
                  <a:pt x="10055" y="3360"/>
                </a:lnTo>
                <a:lnTo>
                  <a:pt x="10036" y="3353"/>
                </a:lnTo>
                <a:lnTo>
                  <a:pt x="10018" y="3348"/>
                </a:lnTo>
                <a:lnTo>
                  <a:pt x="10003" y="3341"/>
                </a:lnTo>
                <a:lnTo>
                  <a:pt x="9990" y="3332"/>
                </a:lnTo>
                <a:lnTo>
                  <a:pt x="9996" y="3328"/>
                </a:lnTo>
                <a:lnTo>
                  <a:pt x="10000" y="3322"/>
                </a:lnTo>
                <a:lnTo>
                  <a:pt x="10000" y="3320"/>
                </a:lnTo>
                <a:lnTo>
                  <a:pt x="10000" y="3317"/>
                </a:lnTo>
                <a:lnTo>
                  <a:pt x="9999" y="3314"/>
                </a:lnTo>
                <a:lnTo>
                  <a:pt x="9997" y="3311"/>
                </a:lnTo>
                <a:lnTo>
                  <a:pt x="9990" y="3304"/>
                </a:lnTo>
                <a:lnTo>
                  <a:pt x="9979" y="3297"/>
                </a:lnTo>
                <a:lnTo>
                  <a:pt x="9964" y="3289"/>
                </a:lnTo>
                <a:lnTo>
                  <a:pt x="9945" y="3279"/>
                </a:lnTo>
                <a:lnTo>
                  <a:pt x="9923" y="3269"/>
                </a:lnTo>
                <a:lnTo>
                  <a:pt x="9905" y="3259"/>
                </a:lnTo>
                <a:lnTo>
                  <a:pt x="9899" y="3255"/>
                </a:lnTo>
                <a:lnTo>
                  <a:pt x="9895" y="3251"/>
                </a:lnTo>
                <a:lnTo>
                  <a:pt x="9890" y="3247"/>
                </a:lnTo>
                <a:lnTo>
                  <a:pt x="9888" y="3244"/>
                </a:lnTo>
                <a:lnTo>
                  <a:pt x="9887" y="3241"/>
                </a:lnTo>
                <a:lnTo>
                  <a:pt x="9887" y="3238"/>
                </a:lnTo>
                <a:lnTo>
                  <a:pt x="9889" y="3234"/>
                </a:lnTo>
                <a:lnTo>
                  <a:pt x="9891" y="3232"/>
                </a:lnTo>
                <a:lnTo>
                  <a:pt x="9896" y="3230"/>
                </a:lnTo>
                <a:lnTo>
                  <a:pt x="9901" y="3229"/>
                </a:lnTo>
                <a:lnTo>
                  <a:pt x="9908" y="3227"/>
                </a:lnTo>
                <a:lnTo>
                  <a:pt x="9916" y="3226"/>
                </a:lnTo>
                <a:lnTo>
                  <a:pt x="9923" y="3224"/>
                </a:lnTo>
                <a:lnTo>
                  <a:pt x="9926" y="3222"/>
                </a:lnTo>
                <a:lnTo>
                  <a:pt x="9927" y="3218"/>
                </a:lnTo>
                <a:lnTo>
                  <a:pt x="9926" y="3215"/>
                </a:lnTo>
                <a:lnTo>
                  <a:pt x="9917" y="3208"/>
                </a:lnTo>
                <a:lnTo>
                  <a:pt x="9905" y="3199"/>
                </a:lnTo>
                <a:lnTo>
                  <a:pt x="9892" y="3191"/>
                </a:lnTo>
                <a:lnTo>
                  <a:pt x="9883" y="3182"/>
                </a:lnTo>
                <a:lnTo>
                  <a:pt x="9878" y="3178"/>
                </a:lnTo>
                <a:lnTo>
                  <a:pt x="9877" y="3175"/>
                </a:lnTo>
                <a:lnTo>
                  <a:pt x="9877" y="3173"/>
                </a:lnTo>
                <a:lnTo>
                  <a:pt x="9877" y="3171"/>
                </a:lnTo>
                <a:lnTo>
                  <a:pt x="9880" y="3170"/>
                </a:lnTo>
                <a:lnTo>
                  <a:pt x="9881" y="3169"/>
                </a:lnTo>
                <a:lnTo>
                  <a:pt x="9910" y="3187"/>
                </a:lnTo>
                <a:lnTo>
                  <a:pt x="9940" y="3206"/>
                </a:lnTo>
                <a:lnTo>
                  <a:pt x="9969" y="3224"/>
                </a:lnTo>
                <a:lnTo>
                  <a:pt x="9999" y="3242"/>
                </a:lnTo>
                <a:lnTo>
                  <a:pt x="10012" y="3255"/>
                </a:lnTo>
                <a:lnTo>
                  <a:pt x="10027" y="3267"/>
                </a:lnTo>
                <a:lnTo>
                  <a:pt x="10042" y="3279"/>
                </a:lnTo>
                <a:lnTo>
                  <a:pt x="10059" y="3291"/>
                </a:lnTo>
                <a:lnTo>
                  <a:pt x="10097" y="3316"/>
                </a:lnTo>
                <a:lnTo>
                  <a:pt x="10136" y="3341"/>
                </a:lnTo>
                <a:lnTo>
                  <a:pt x="10178" y="3364"/>
                </a:lnTo>
                <a:lnTo>
                  <a:pt x="10220" y="3389"/>
                </a:lnTo>
                <a:lnTo>
                  <a:pt x="10260" y="3413"/>
                </a:lnTo>
                <a:lnTo>
                  <a:pt x="10299" y="3437"/>
                </a:lnTo>
                <a:lnTo>
                  <a:pt x="10303" y="3444"/>
                </a:lnTo>
                <a:lnTo>
                  <a:pt x="10308" y="3451"/>
                </a:lnTo>
                <a:lnTo>
                  <a:pt x="10314" y="3457"/>
                </a:lnTo>
                <a:lnTo>
                  <a:pt x="10321" y="3464"/>
                </a:lnTo>
                <a:lnTo>
                  <a:pt x="10338" y="3477"/>
                </a:lnTo>
                <a:lnTo>
                  <a:pt x="10358" y="3489"/>
                </a:lnTo>
                <a:lnTo>
                  <a:pt x="10403" y="3516"/>
                </a:lnTo>
                <a:lnTo>
                  <a:pt x="10451" y="3542"/>
                </a:lnTo>
                <a:lnTo>
                  <a:pt x="10476" y="3556"/>
                </a:lnTo>
                <a:lnTo>
                  <a:pt x="10499" y="3570"/>
                </a:lnTo>
                <a:lnTo>
                  <a:pt x="10523" y="3585"/>
                </a:lnTo>
                <a:lnTo>
                  <a:pt x="10547" y="3599"/>
                </a:lnTo>
                <a:lnTo>
                  <a:pt x="10569" y="3611"/>
                </a:lnTo>
                <a:lnTo>
                  <a:pt x="10594" y="3625"/>
                </a:lnTo>
                <a:lnTo>
                  <a:pt x="10605" y="3632"/>
                </a:lnTo>
                <a:lnTo>
                  <a:pt x="10612" y="3638"/>
                </a:lnTo>
                <a:lnTo>
                  <a:pt x="10614" y="3641"/>
                </a:lnTo>
                <a:lnTo>
                  <a:pt x="10616" y="3645"/>
                </a:lnTo>
                <a:lnTo>
                  <a:pt x="10616" y="3648"/>
                </a:lnTo>
                <a:lnTo>
                  <a:pt x="10614" y="3651"/>
                </a:lnTo>
                <a:lnTo>
                  <a:pt x="10613" y="3652"/>
                </a:lnTo>
                <a:lnTo>
                  <a:pt x="10614" y="3654"/>
                </a:lnTo>
                <a:lnTo>
                  <a:pt x="10617" y="3656"/>
                </a:lnTo>
                <a:lnTo>
                  <a:pt x="10619" y="3659"/>
                </a:lnTo>
                <a:lnTo>
                  <a:pt x="10625" y="3665"/>
                </a:lnTo>
                <a:lnTo>
                  <a:pt x="10634" y="3670"/>
                </a:lnTo>
                <a:lnTo>
                  <a:pt x="10643" y="3676"/>
                </a:lnTo>
                <a:lnTo>
                  <a:pt x="10653" y="3680"/>
                </a:lnTo>
                <a:lnTo>
                  <a:pt x="10658" y="3681"/>
                </a:lnTo>
                <a:lnTo>
                  <a:pt x="10663" y="3682"/>
                </a:lnTo>
                <a:lnTo>
                  <a:pt x="10667" y="3682"/>
                </a:lnTo>
                <a:lnTo>
                  <a:pt x="10670" y="3681"/>
                </a:lnTo>
                <a:lnTo>
                  <a:pt x="10677" y="3679"/>
                </a:lnTo>
                <a:lnTo>
                  <a:pt x="10684" y="3678"/>
                </a:lnTo>
                <a:lnTo>
                  <a:pt x="10692" y="3678"/>
                </a:lnTo>
                <a:lnTo>
                  <a:pt x="10698" y="3679"/>
                </a:lnTo>
                <a:lnTo>
                  <a:pt x="10713" y="3683"/>
                </a:lnTo>
                <a:lnTo>
                  <a:pt x="10727" y="3689"/>
                </a:lnTo>
                <a:lnTo>
                  <a:pt x="10740" y="3695"/>
                </a:lnTo>
                <a:lnTo>
                  <a:pt x="10751" y="3700"/>
                </a:lnTo>
                <a:lnTo>
                  <a:pt x="10756" y="3703"/>
                </a:lnTo>
                <a:lnTo>
                  <a:pt x="10762" y="3704"/>
                </a:lnTo>
                <a:lnTo>
                  <a:pt x="10765" y="3705"/>
                </a:lnTo>
                <a:lnTo>
                  <a:pt x="10769" y="3704"/>
                </a:lnTo>
                <a:lnTo>
                  <a:pt x="10772" y="3703"/>
                </a:lnTo>
                <a:lnTo>
                  <a:pt x="10775" y="3700"/>
                </a:lnTo>
                <a:lnTo>
                  <a:pt x="10775" y="3698"/>
                </a:lnTo>
                <a:lnTo>
                  <a:pt x="10775" y="3696"/>
                </a:lnTo>
                <a:lnTo>
                  <a:pt x="10769" y="3692"/>
                </a:lnTo>
                <a:lnTo>
                  <a:pt x="10761" y="3685"/>
                </a:lnTo>
                <a:lnTo>
                  <a:pt x="10739" y="3674"/>
                </a:lnTo>
                <a:lnTo>
                  <a:pt x="10718" y="3663"/>
                </a:lnTo>
                <a:lnTo>
                  <a:pt x="10690" y="3646"/>
                </a:lnTo>
                <a:lnTo>
                  <a:pt x="10660" y="3630"/>
                </a:lnTo>
                <a:lnTo>
                  <a:pt x="10628" y="3613"/>
                </a:lnTo>
                <a:lnTo>
                  <a:pt x="10598" y="3595"/>
                </a:lnTo>
                <a:lnTo>
                  <a:pt x="10535" y="3551"/>
                </a:lnTo>
                <a:lnTo>
                  <a:pt x="10473" y="3507"/>
                </a:lnTo>
                <a:lnTo>
                  <a:pt x="10409" y="3463"/>
                </a:lnTo>
                <a:lnTo>
                  <a:pt x="10344" y="3418"/>
                </a:lnTo>
                <a:lnTo>
                  <a:pt x="10309" y="3395"/>
                </a:lnTo>
                <a:lnTo>
                  <a:pt x="10275" y="3374"/>
                </a:lnTo>
                <a:lnTo>
                  <a:pt x="10238" y="3351"/>
                </a:lnTo>
                <a:lnTo>
                  <a:pt x="10202" y="3329"/>
                </a:lnTo>
                <a:lnTo>
                  <a:pt x="10163" y="3306"/>
                </a:lnTo>
                <a:lnTo>
                  <a:pt x="10122" y="3285"/>
                </a:lnTo>
                <a:lnTo>
                  <a:pt x="10080" y="3262"/>
                </a:lnTo>
                <a:lnTo>
                  <a:pt x="10038" y="3241"/>
                </a:lnTo>
                <a:lnTo>
                  <a:pt x="10010" y="3217"/>
                </a:lnTo>
                <a:lnTo>
                  <a:pt x="9979" y="3194"/>
                </a:lnTo>
                <a:lnTo>
                  <a:pt x="9948" y="3170"/>
                </a:lnTo>
                <a:lnTo>
                  <a:pt x="9916" y="3147"/>
                </a:lnTo>
                <a:lnTo>
                  <a:pt x="9848" y="3100"/>
                </a:lnTo>
                <a:lnTo>
                  <a:pt x="9776" y="3052"/>
                </a:lnTo>
                <a:lnTo>
                  <a:pt x="9701" y="3005"/>
                </a:lnTo>
                <a:lnTo>
                  <a:pt x="9624" y="2958"/>
                </a:lnTo>
                <a:lnTo>
                  <a:pt x="9545" y="2911"/>
                </a:lnTo>
                <a:lnTo>
                  <a:pt x="9467" y="2864"/>
                </a:lnTo>
                <a:lnTo>
                  <a:pt x="9434" y="2845"/>
                </a:lnTo>
                <a:lnTo>
                  <a:pt x="9401" y="2825"/>
                </a:lnTo>
                <a:lnTo>
                  <a:pt x="9369" y="2806"/>
                </a:lnTo>
                <a:lnTo>
                  <a:pt x="9336" y="2786"/>
                </a:lnTo>
                <a:lnTo>
                  <a:pt x="9304" y="2766"/>
                </a:lnTo>
                <a:lnTo>
                  <a:pt x="9271" y="2747"/>
                </a:lnTo>
                <a:lnTo>
                  <a:pt x="9239" y="2728"/>
                </a:lnTo>
                <a:lnTo>
                  <a:pt x="9206" y="2709"/>
                </a:lnTo>
                <a:lnTo>
                  <a:pt x="9196" y="2697"/>
                </a:lnTo>
                <a:lnTo>
                  <a:pt x="9186" y="2686"/>
                </a:lnTo>
                <a:lnTo>
                  <a:pt x="9173" y="2674"/>
                </a:lnTo>
                <a:lnTo>
                  <a:pt x="9159" y="2664"/>
                </a:lnTo>
                <a:lnTo>
                  <a:pt x="9126" y="2641"/>
                </a:lnTo>
                <a:lnTo>
                  <a:pt x="9091" y="2619"/>
                </a:lnTo>
                <a:lnTo>
                  <a:pt x="9053" y="2596"/>
                </a:lnTo>
                <a:lnTo>
                  <a:pt x="9016" y="2574"/>
                </a:lnTo>
                <a:lnTo>
                  <a:pt x="8980" y="2551"/>
                </a:lnTo>
                <a:lnTo>
                  <a:pt x="8947" y="2529"/>
                </a:lnTo>
                <a:lnTo>
                  <a:pt x="8973" y="2535"/>
                </a:lnTo>
                <a:lnTo>
                  <a:pt x="8997" y="2542"/>
                </a:lnTo>
                <a:lnTo>
                  <a:pt x="9022" y="2546"/>
                </a:lnTo>
                <a:lnTo>
                  <a:pt x="9047" y="2550"/>
                </a:lnTo>
                <a:lnTo>
                  <a:pt x="9095" y="2557"/>
                </a:lnTo>
                <a:lnTo>
                  <a:pt x="9144" y="2564"/>
                </a:lnTo>
                <a:lnTo>
                  <a:pt x="9168" y="2568"/>
                </a:lnTo>
                <a:lnTo>
                  <a:pt x="9193" y="2573"/>
                </a:lnTo>
                <a:lnTo>
                  <a:pt x="9219" y="2578"/>
                </a:lnTo>
                <a:lnTo>
                  <a:pt x="9246" y="2585"/>
                </a:lnTo>
                <a:lnTo>
                  <a:pt x="9273" y="2594"/>
                </a:lnTo>
                <a:lnTo>
                  <a:pt x="9302" y="2604"/>
                </a:lnTo>
                <a:lnTo>
                  <a:pt x="9331" y="2615"/>
                </a:lnTo>
                <a:lnTo>
                  <a:pt x="9361" y="2630"/>
                </a:lnTo>
                <a:lnTo>
                  <a:pt x="9424" y="2660"/>
                </a:lnTo>
                <a:lnTo>
                  <a:pt x="9486" y="2690"/>
                </a:lnTo>
                <a:lnTo>
                  <a:pt x="9548" y="2719"/>
                </a:lnTo>
                <a:lnTo>
                  <a:pt x="9609" y="2749"/>
                </a:lnTo>
                <a:lnTo>
                  <a:pt x="9669" y="2779"/>
                </a:lnTo>
                <a:lnTo>
                  <a:pt x="9727" y="2811"/>
                </a:lnTo>
                <a:lnTo>
                  <a:pt x="9756" y="2829"/>
                </a:lnTo>
                <a:lnTo>
                  <a:pt x="9784" y="2846"/>
                </a:lnTo>
                <a:lnTo>
                  <a:pt x="9812" y="2863"/>
                </a:lnTo>
                <a:lnTo>
                  <a:pt x="9840" y="2881"/>
                </a:lnTo>
                <a:lnTo>
                  <a:pt x="9908" y="2929"/>
                </a:lnTo>
                <a:lnTo>
                  <a:pt x="9976" y="2977"/>
                </a:lnTo>
                <a:lnTo>
                  <a:pt x="10046" y="3026"/>
                </a:lnTo>
                <a:lnTo>
                  <a:pt x="10118" y="3075"/>
                </a:lnTo>
                <a:lnTo>
                  <a:pt x="10193" y="3124"/>
                </a:lnTo>
                <a:lnTo>
                  <a:pt x="10271" y="3172"/>
                </a:lnTo>
                <a:lnTo>
                  <a:pt x="10311" y="3197"/>
                </a:lnTo>
                <a:lnTo>
                  <a:pt x="10353" y="3221"/>
                </a:lnTo>
                <a:lnTo>
                  <a:pt x="10395" y="3245"/>
                </a:lnTo>
                <a:lnTo>
                  <a:pt x="10439" y="3269"/>
                </a:lnTo>
                <a:lnTo>
                  <a:pt x="10460" y="3279"/>
                </a:lnTo>
                <a:lnTo>
                  <a:pt x="10481" y="3289"/>
                </a:lnTo>
                <a:lnTo>
                  <a:pt x="10505" y="3299"/>
                </a:lnTo>
                <a:lnTo>
                  <a:pt x="10528" y="3308"/>
                </a:lnTo>
                <a:lnTo>
                  <a:pt x="10579" y="3328"/>
                </a:lnTo>
                <a:lnTo>
                  <a:pt x="10633" y="3347"/>
                </a:lnTo>
                <a:lnTo>
                  <a:pt x="10688" y="3365"/>
                </a:lnTo>
                <a:lnTo>
                  <a:pt x="10743" y="3384"/>
                </a:lnTo>
                <a:lnTo>
                  <a:pt x="10800" y="3403"/>
                </a:lnTo>
                <a:lnTo>
                  <a:pt x="10855" y="3422"/>
                </a:lnTo>
                <a:lnTo>
                  <a:pt x="10855" y="3418"/>
                </a:lnTo>
                <a:lnTo>
                  <a:pt x="10855" y="3412"/>
                </a:lnTo>
                <a:lnTo>
                  <a:pt x="10854" y="3407"/>
                </a:lnTo>
                <a:lnTo>
                  <a:pt x="10853" y="3403"/>
                </a:lnTo>
                <a:lnTo>
                  <a:pt x="10849" y="3392"/>
                </a:lnTo>
                <a:lnTo>
                  <a:pt x="10841" y="3382"/>
                </a:lnTo>
                <a:lnTo>
                  <a:pt x="10833" y="3372"/>
                </a:lnTo>
                <a:lnTo>
                  <a:pt x="10822" y="3362"/>
                </a:lnTo>
                <a:lnTo>
                  <a:pt x="10809" y="3352"/>
                </a:lnTo>
                <a:lnTo>
                  <a:pt x="10795" y="3343"/>
                </a:lnTo>
                <a:lnTo>
                  <a:pt x="10779" y="3332"/>
                </a:lnTo>
                <a:lnTo>
                  <a:pt x="10762" y="3322"/>
                </a:lnTo>
                <a:lnTo>
                  <a:pt x="10743" y="3313"/>
                </a:lnTo>
                <a:lnTo>
                  <a:pt x="10723" y="3303"/>
                </a:lnTo>
                <a:lnTo>
                  <a:pt x="10682" y="3285"/>
                </a:lnTo>
                <a:lnTo>
                  <a:pt x="10638" y="3267"/>
                </a:lnTo>
                <a:lnTo>
                  <a:pt x="10591" y="3252"/>
                </a:lnTo>
                <a:lnTo>
                  <a:pt x="10544" y="3238"/>
                </a:lnTo>
                <a:lnTo>
                  <a:pt x="10533" y="3234"/>
                </a:lnTo>
                <a:lnTo>
                  <a:pt x="10522" y="3230"/>
                </a:lnTo>
                <a:lnTo>
                  <a:pt x="10512" y="3226"/>
                </a:lnTo>
                <a:lnTo>
                  <a:pt x="10505" y="3222"/>
                </a:lnTo>
                <a:lnTo>
                  <a:pt x="10497" y="3216"/>
                </a:lnTo>
                <a:lnTo>
                  <a:pt x="10491" y="3211"/>
                </a:lnTo>
                <a:lnTo>
                  <a:pt x="10486" y="3204"/>
                </a:lnTo>
                <a:lnTo>
                  <a:pt x="10483" y="3198"/>
                </a:lnTo>
                <a:lnTo>
                  <a:pt x="10482" y="3193"/>
                </a:lnTo>
                <a:lnTo>
                  <a:pt x="10483" y="3187"/>
                </a:lnTo>
                <a:lnTo>
                  <a:pt x="10486" y="3184"/>
                </a:lnTo>
                <a:lnTo>
                  <a:pt x="10490" y="3181"/>
                </a:lnTo>
                <a:lnTo>
                  <a:pt x="10496" y="3179"/>
                </a:lnTo>
                <a:lnTo>
                  <a:pt x="10504" y="3177"/>
                </a:lnTo>
                <a:lnTo>
                  <a:pt x="10511" y="3176"/>
                </a:lnTo>
                <a:lnTo>
                  <a:pt x="10521" y="3175"/>
                </a:lnTo>
                <a:lnTo>
                  <a:pt x="10564" y="3176"/>
                </a:lnTo>
                <a:lnTo>
                  <a:pt x="10609" y="3178"/>
                </a:lnTo>
                <a:lnTo>
                  <a:pt x="10622" y="3179"/>
                </a:lnTo>
                <a:lnTo>
                  <a:pt x="10636" y="3181"/>
                </a:lnTo>
                <a:lnTo>
                  <a:pt x="10652" y="3185"/>
                </a:lnTo>
                <a:lnTo>
                  <a:pt x="10669" y="3189"/>
                </a:lnTo>
                <a:lnTo>
                  <a:pt x="10686" y="3194"/>
                </a:lnTo>
                <a:lnTo>
                  <a:pt x="10704" y="3197"/>
                </a:lnTo>
                <a:lnTo>
                  <a:pt x="10720" y="3198"/>
                </a:lnTo>
                <a:lnTo>
                  <a:pt x="10733" y="3198"/>
                </a:lnTo>
                <a:lnTo>
                  <a:pt x="10750" y="3214"/>
                </a:lnTo>
                <a:lnTo>
                  <a:pt x="10768" y="3229"/>
                </a:lnTo>
                <a:lnTo>
                  <a:pt x="10785" y="3245"/>
                </a:lnTo>
                <a:lnTo>
                  <a:pt x="10802" y="3260"/>
                </a:lnTo>
                <a:lnTo>
                  <a:pt x="10801" y="3270"/>
                </a:lnTo>
                <a:lnTo>
                  <a:pt x="10799" y="3279"/>
                </a:lnTo>
                <a:lnTo>
                  <a:pt x="10776" y="3267"/>
                </a:lnTo>
                <a:lnTo>
                  <a:pt x="10749" y="3253"/>
                </a:lnTo>
                <a:lnTo>
                  <a:pt x="10737" y="3247"/>
                </a:lnTo>
                <a:lnTo>
                  <a:pt x="10727" y="3243"/>
                </a:lnTo>
                <a:lnTo>
                  <a:pt x="10724" y="3242"/>
                </a:lnTo>
                <a:lnTo>
                  <a:pt x="10721" y="3241"/>
                </a:lnTo>
                <a:lnTo>
                  <a:pt x="10719" y="3242"/>
                </a:lnTo>
                <a:lnTo>
                  <a:pt x="10718" y="3242"/>
                </a:lnTo>
                <a:lnTo>
                  <a:pt x="10717" y="3246"/>
                </a:lnTo>
                <a:lnTo>
                  <a:pt x="10717" y="3252"/>
                </a:lnTo>
                <a:lnTo>
                  <a:pt x="10717" y="3256"/>
                </a:lnTo>
                <a:lnTo>
                  <a:pt x="10719" y="3260"/>
                </a:lnTo>
                <a:lnTo>
                  <a:pt x="10721" y="3266"/>
                </a:lnTo>
                <a:lnTo>
                  <a:pt x="10724" y="3271"/>
                </a:lnTo>
                <a:lnTo>
                  <a:pt x="10729" y="3275"/>
                </a:lnTo>
                <a:lnTo>
                  <a:pt x="10735" y="3281"/>
                </a:lnTo>
                <a:lnTo>
                  <a:pt x="10742" y="3286"/>
                </a:lnTo>
                <a:lnTo>
                  <a:pt x="10751" y="3291"/>
                </a:lnTo>
                <a:lnTo>
                  <a:pt x="10761" y="3297"/>
                </a:lnTo>
                <a:lnTo>
                  <a:pt x="10772" y="3302"/>
                </a:lnTo>
                <a:lnTo>
                  <a:pt x="10786" y="3307"/>
                </a:lnTo>
                <a:lnTo>
                  <a:pt x="10801" y="3313"/>
                </a:lnTo>
                <a:lnTo>
                  <a:pt x="10819" y="3318"/>
                </a:lnTo>
                <a:lnTo>
                  <a:pt x="10837" y="3323"/>
                </a:lnTo>
                <a:lnTo>
                  <a:pt x="10847" y="3329"/>
                </a:lnTo>
                <a:lnTo>
                  <a:pt x="10857" y="3334"/>
                </a:lnTo>
                <a:lnTo>
                  <a:pt x="10867" y="3339"/>
                </a:lnTo>
                <a:lnTo>
                  <a:pt x="10877" y="3345"/>
                </a:lnTo>
                <a:lnTo>
                  <a:pt x="10901" y="3360"/>
                </a:lnTo>
                <a:lnTo>
                  <a:pt x="10926" y="3374"/>
                </a:lnTo>
                <a:lnTo>
                  <a:pt x="10951" y="3389"/>
                </a:lnTo>
                <a:lnTo>
                  <a:pt x="10977" y="3403"/>
                </a:lnTo>
                <a:lnTo>
                  <a:pt x="11001" y="3418"/>
                </a:lnTo>
                <a:lnTo>
                  <a:pt x="11026" y="3433"/>
                </a:lnTo>
                <a:lnTo>
                  <a:pt x="11051" y="3447"/>
                </a:lnTo>
                <a:lnTo>
                  <a:pt x="11075" y="3462"/>
                </a:lnTo>
                <a:lnTo>
                  <a:pt x="11084" y="3462"/>
                </a:lnTo>
                <a:lnTo>
                  <a:pt x="11091" y="3462"/>
                </a:lnTo>
                <a:lnTo>
                  <a:pt x="11100" y="3462"/>
                </a:lnTo>
                <a:lnTo>
                  <a:pt x="11109" y="3462"/>
                </a:lnTo>
                <a:lnTo>
                  <a:pt x="11083" y="3447"/>
                </a:lnTo>
                <a:lnTo>
                  <a:pt x="11058" y="3432"/>
                </a:lnTo>
                <a:lnTo>
                  <a:pt x="11032" y="3415"/>
                </a:lnTo>
                <a:lnTo>
                  <a:pt x="11008" y="3400"/>
                </a:lnTo>
                <a:lnTo>
                  <a:pt x="10982" y="3385"/>
                </a:lnTo>
                <a:lnTo>
                  <a:pt x="10957" y="3370"/>
                </a:lnTo>
                <a:lnTo>
                  <a:pt x="10931" y="3356"/>
                </a:lnTo>
                <a:lnTo>
                  <a:pt x="10907" y="3341"/>
                </a:lnTo>
                <a:lnTo>
                  <a:pt x="10898" y="3331"/>
                </a:lnTo>
                <a:lnTo>
                  <a:pt x="10893" y="3323"/>
                </a:lnTo>
                <a:lnTo>
                  <a:pt x="10892" y="3319"/>
                </a:lnTo>
                <a:lnTo>
                  <a:pt x="10892" y="3316"/>
                </a:lnTo>
                <a:lnTo>
                  <a:pt x="10892" y="3313"/>
                </a:lnTo>
                <a:lnTo>
                  <a:pt x="10893" y="3309"/>
                </a:lnTo>
                <a:lnTo>
                  <a:pt x="10895" y="3306"/>
                </a:lnTo>
                <a:lnTo>
                  <a:pt x="10898" y="3304"/>
                </a:lnTo>
                <a:lnTo>
                  <a:pt x="10901" y="3302"/>
                </a:lnTo>
                <a:lnTo>
                  <a:pt x="10906" y="3300"/>
                </a:lnTo>
                <a:lnTo>
                  <a:pt x="10915" y="3297"/>
                </a:lnTo>
                <a:lnTo>
                  <a:pt x="10928" y="3293"/>
                </a:lnTo>
                <a:lnTo>
                  <a:pt x="10952" y="3301"/>
                </a:lnTo>
                <a:lnTo>
                  <a:pt x="10972" y="3306"/>
                </a:lnTo>
                <a:lnTo>
                  <a:pt x="10990" y="3309"/>
                </a:lnTo>
                <a:lnTo>
                  <a:pt x="11008" y="3312"/>
                </a:lnTo>
                <a:lnTo>
                  <a:pt x="11038" y="3312"/>
                </a:lnTo>
                <a:lnTo>
                  <a:pt x="11066" y="3311"/>
                </a:lnTo>
                <a:lnTo>
                  <a:pt x="11086" y="3322"/>
                </a:lnTo>
                <a:lnTo>
                  <a:pt x="11107" y="3334"/>
                </a:lnTo>
                <a:lnTo>
                  <a:pt x="11126" y="3346"/>
                </a:lnTo>
                <a:lnTo>
                  <a:pt x="11146" y="3358"/>
                </a:lnTo>
                <a:lnTo>
                  <a:pt x="11168" y="3369"/>
                </a:lnTo>
                <a:lnTo>
                  <a:pt x="11194" y="3380"/>
                </a:lnTo>
                <a:lnTo>
                  <a:pt x="11208" y="3384"/>
                </a:lnTo>
                <a:lnTo>
                  <a:pt x="11223" y="3390"/>
                </a:lnTo>
                <a:lnTo>
                  <a:pt x="11240" y="3394"/>
                </a:lnTo>
                <a:lnTo>
                  <a:pt x="11257" y="3397"/>
                </a:lnTo>
                <a:lnTo>
                  <a:pt x="11240" y="3374"/>
                </a:lnTo>
                <a:lnTo>
                  <a:pt x="11221" y="3349"/>
                </a:lnTo>
                <a:lnTo>
                  <a:pt x="11203" y="3326"/>
                </a:lnTo>
                <a:lnTo>
                  <a:pt x="11186" y="3302"/>
                </a:lnTo>
                <a:lnTo>
                  <a:pt x="11177" y="3289"/>
                </a:lnTo>
                <a:lnTo>
                  <a:pt x="11167" y="3276"/>
                </a:lnTo>
                <a:lnTo>
                  <a:pt x="11154" y="3264"/>
                </a:lnTo>
                <a:lnTo>
                  <a:pt x="11140" y="3252"/>
                </a:lnTo>
                <a:lnTo>
                  <a:pt x="11124" y="3239"/>
                </a:lnTo>
                <a:lnTo>
                  <a:pt x="11107" y="3226"/>
                </a:lnTo>
                <a:lnTo>
                  <a:pt x="11088" y="3213"/>
                </a:lnTo>
                <a:lnTo>
                  <a:pt x="11069" y="3200"/>
                </a:lnTo>
                <a:lnTo>
                  <a:pt x="11026" y="3175"/>
                </a:lnTo>
                <a:lnTo>
                  <a:pt x="10980" y="3149"/>
                </a:lnTo>
                <a:lnTo>
                  <a:pt x="10931" y="3123"/>
                </a:lnTo>
                <a:lnTo>
                  <a:pt x="10883" y="3097"/>
                </a:lnTo>
                <a:lnTo>
                  <a:pt x="10855" y="3080"/>
                </a:lnTo>
                <a:lnTo>
                  <a:pt x="10826" y="3064"/>
                </a:lnTo>
                <a:lnTo>
                  <a:pt x="10810" y="3057"/>
                </a:lnTo>
                <a:lnTo>
                  <a:pt x="10792" y="3050"/>
                </a:lnTo>
                <a:lnTo>
                  <a:pt x="10772" y="3044"/>
                </a:lnTo>
                <a:lnTo>
                  <a:pt x="10751" y="3038"/>
                </a:lnTo>
                <a:lnTo>
                  <a:pt x="10744" y="3030"/>
                </a:lnTo>
                <a:lnTo>
                  <a:pt x="10738" y="3020"/>
                </a:lnTo>
                <a:lnTo>
                  <a:pt x="10732" y="3012"/>
                </a:lnTo>
                <a:lnTo>
                  <a:pt x="10726" y="3003"/>
                </a:lnTo>
                <a:lnTo>
                  <a:pt x="10725" y="2998"/>
                </a:lnTo>
                <a:lnTo>
                  <a:pt x="10724" y="2994"/>
                </a:lnTo>
                <a:lnTo>
                  <a:pt x="10722" y="2988"/>
                </a:lnTo>
                <a:lnTo>
                  <a:pt x="10720" y="2984"/>
                </a:lnTo>
                <a:lnTo>
                  <a:pt x="10715" y="2979"/>
                </a:lnTo>
                <a:lnTo>
                  <a:pt x="10710" y="2974"/>
                </a:lnTo>
                <a:lnTo>
                  <a:pt x="10705" y="2970"/>
                </a:lnTo>
                <a:lnTo>
                  <a:pt x="10698" y="2966"/>
                </a:lnTo>
                <a:lnTo>
                  <a:pt x="10682" y="2957"/>
                </a:lnTo>
                <a:lnTo>
                  <a:pt x="10661" y="2949"/>
                </a:lnTo>
                <a:lnTo>
                  <a:pt x="10636" y="2940"/>
                </a:lnTo>
                <a:lnTo>
                  <a:pt x="10607" y="2932"/>
                </a:lnTo>
                <a:lnTo>
                  <a:pt x="10590" y="2923"/>
                </a:lnTo>
                <a:lnTo>
                  <a:pt x="10574" y="2914"/>
                </a:lnTo>
                <a:lnTo>
                  <a:pt x="10558" y="2905"/>
                </a:lnTo>
                <a:lnTo>
                  <a:pt x="10541" y="2895"/>
                </a:lnTo>
                <a:lnTo>
                  <a:pt x="10547" y="2894"/>
                </a:lnTo>
                <a:lnTo>
                  <a:pt x="10550" y="2893"/>
                </a:lnTo>
                <a:lnTo>
                  <a:pt x="10554" y="2891"/>
                </a:lnTo>
                <a:lnTo>
                  <a:pt x="10556" y="2889"/>
                </a:lnTo>
                <a:lnTo>
                  <a:pt x="10558" y="2886"/>
                </a:lnTo>
                <a:lnTo>
                  <a:pt x="10559" y="2884"/>
                </a:lnTo>
                <a:lnTo>
                  <a:pt x="10559" y="2882"/>
                </a:lnTo>
                <a:lnTo>
                  <a:pt x="10559" y="2880"/>
                </a:lnTo>
                <a:lnTo>
                  <a:pt x="10555" y="2875"/>
                </a:lnTo>
                <a:lnTo>
                  <a:pt x="10551" y="2868"/>
                </a:lnTo>
                <a:lnTo>
                  <a:pt x="10545" y="2863"/>
                </a:lnTo>
                <a:lnTo>
                  <a:pt x="10537" y="2856"/>
                </a:lnTo>
                <a:lnTo>
                  <a:pt x="10522" y="2842"/>
                </a:lnTo>
                <a:lnTo>
                  <a:pt x="10509" y="2831"/>
                </a:lnTo>
                <a:lnTo>
                  <a:pt x="10505" y="2824"/>
                </a:lnTo>
                <a:lnTo>
                  <a:pt x="10502" y="2819"/>
                </a:lnTo>
                <a:lnTo>
                  <a:pt x="10502" y="2817"/>
                </a:lnTo>
                <a:lnTo>
                  <a:pt x="10502" y="2815"/>
                </a:lnTo>
                <a:lnTo>
                  <a:pt x="10502" y="2813"/>
                </a:lnTo>
                <a:lnTo>
                  <a:pt x="10504" y="2810"/>
                </a:lnTo>
                <a:lnTo>
                  <a:pt x="10515" y="2811"/>
                </a:lnTo>
                <a:lnTo>
                  <a:pt x="10527" y="2814"/>
                </a:lnTo>
                <a:lnTo>
                  <a:pt x="10540" y="2816"/>
                </a:lnTo>
                <a:lnTo>
                  <a:pt x="10554" y="2819"/>
                </a:lnTo>
                <a:lnTo>
                  <a:pt x="10582" y="2826"/>
                </a:lnTo>
                <a:lnTo>
                  <a:pt x="10611" y="2835"/>
                </a:lnTo>
                <a:lnTo>
                  <a:pt x="10637" y="2841"/>
                </a:lnTo>
                <a:lnTo>
                  <a:pt x="10661" y="2847"/>
                </a:lnTo>
                <a:lnTo>
                  <a:pt x="10670" y="2848"/>
                </a:lnTo>
                <a:lnTo>
                  <a:pt x="10679" y="2848"/>
                </a:lnTo>
                <a:lnTo>
                  <a:pt x="10686" y="2847"/>
                </a:lnTo>
                <a:lnTo>
                  <a:pt x="10691" y="2845"/>
                </a:lnTo>
                <a:lnTo>
                  <a:pt x="10693" y="2842"/>
                </a:lnTo>
                <a:lnTo>
                  <a:pt x="10695" y="2840"/>
                </a:lnTo>
                <a:lnTo>
                  <a:pt x="10696" y="2838"/>
                </a:lnTo>
                <a:lnTo>
                  <a:pt x="10696" y="2835"/>
                </a:lnTo>
                <a:lnTo>
                  <a:pt x="10695" y="2831"/>
                </a:lnTo>
                <a:lnTo>
                  <a:pt x="10693" y="2824"/>
                </a:lnTo>
                <a:lnTo>
                  <a:pt x="10688" y="2819"/>
                </a:lnTo>
                <a:lnTo>
                  <a:pt x="10682" y="2813"/>
                </a:lnTo>
                <a:lnTo>
                  <a:pt x="10675" y="2806"/>
                </a:lnTo>
                <a:lnTo>
                  <a:pt x="10665" y="2800"/>
                </a:lnTo>
                <a:lnTo>
                  <a:pt x="10645" y="2786"/>
                </a:lnTo>
                <a:lnTo>
                  <a:pt x="10622" y="2771"/>
                </a:lnTo>
                <a:lnTo>
                  <a:pt x="10597" y="2757"/>
                </a:lnTo>
                <a:lnTo>
                  <a:pt x="10573" y="2743"/>
                </a:lnTo>
                <a:lnTo>
                  <a:pt x="10542" y="2726"/>
                </a:lnTo>
                <a:lnTo>
                  <a:pt x="10512" y="2709"/>
                </a:lnTo>
                <a:lnTo>
                  <a:pt x="10482" y="2691"/>
                </a:lnTo>
                <a:lnTo>
                  <a:pt x="10452" y="2674"/>
                </a:lnTo>
                <a:lnTo>
                  <a:pt x="10443" y="2659"/>
                </a:lnTo>
                <a:lnTo>
                  <a:pt x="10432" y="2645"/>
                </a:lnTo>
                <a:lnTo>
                  <a:pt x="10420" y="2632"/>
                </a:lnTo>
                <a:lnTo>
                  <a:pt x="10406" y="2618"/>
                </a:lnTo>
                <a:lnTo>
                  <a:pt x="10391" y="2604"/>
                </a:lnTo>
                <a:lnTo>
                  <a:pt x="10374" y="2590"/>
                </a:lnTo>
                <a:lnTo>
                  <a:pt x="10354" y="2577"/>
                </a:lnTo>
                <a:lnTo>
                  <a:pt x="10334" y="2563"/>
                </a:lnTo>
                <a:lnTo>
                  <a:pt x="10310" y="2551"/>
                </a:lnTo>
                <a:lnTo>
                  <a:pt x="10286" y="2538"/>
                </a:lnTo>
                <a:lnTo>
                  <a:pt x="10258" y="2527"/>
                </a:lnTo>
                <a:lnTo>
                  <a:pt x="10228" y="2515"/>
                </a:lnTo>
                <a:lnTo>
                  <a:pt x="10194" y="2504"/>
                </a:lnTo>
                <a:lnTo>
                  <a:pt x="10159" y="2493"/>
                </a:lnTo>
                <a:lnTo>
                  <a:pt x="10120" y="2483"/>
                </a:lnTo>
                <a:lnTo>
                  <a:pt x="10079" y="2473"/>
                </a:lnTo>
                <a:lnTo>
                  <a:pt x="10077" y="2467"/>
                </a:lnTo>
                <a:lnTo>
                  <a:pt x="10075" y="2460"/>
                </a:lnTo>
                <a:lnTo>
                  <a:pt x="10071" y="2454"/>
                </a:lnTo>
                <a:lnTo>
                  <a:pt x="10067" y="2447"/>
                </a:lnTo>
                <a:lnTo>
                  <a:pt x="10055" y="2434"/>
                </a:lnTo>
                <a:lnTo>
                  <a:pt x="10040" y="2422"/>
                </a:lnTo>
                <a:lnTo>
                  <a:pt x="10022" y="2409"/>
                </a:lnTo>
                <a:lnTo>
                  <a:pt x="10003" y="2397"/>
                </a:lnTo>
                <a:lnTo>
                  <a:pt x="9982" y="2384"/>
                </a:lnTo>
                <a:lnTo>
                  <a:pt x="9958" y="2371"/>
                </a:lnTo>
                <a:lnTo>
                  <a:pt x="9910" y="2347"/>
                </a:lnTo>
                <a:lnTo>
                  <a:pt x="9859" y="2322"/>
                </a:lnTo>
                <a:lnTo>
                  <a:pt x="9834" y="2309"/>
                </a:lnTo>
                <a:lnTo>
                  <a:pt x="9811" y="2296"/>
                </a:lnTo>
                <a:lnTo>
                  <a:pt x="9788" y="2285"/>
                </a:lnTo>
                <a:lnTo>
                  <a:pt x="9768" y="2272"/>
                </a:lnTo>
                <a:lnTo>
                  <a:pt x="9699" y="2229"/>
                </a:lnTo>
                <a:lnTo>
                  <a:pt x="9631" y="2187"/>
                </a:lnTo>
                <a:lnTo>
                  <a:pt x="9564" y="2144"/>
                </a:lnTo>
                <a:lnTo>
                  <a:pt x="9495" y="2102"/>
                </a:lnTo>
                <a:lnTo>
                  <a:pt x="9427" y="2060"/>
                </a:lnTo>
                <a:lnTo>
                  <a:pt x="9358" y="2017"/>
                </a:lnTo>
                <a:lnTo>
                  <a:pt x="9291" y="1975"/>
                </a:lnTo>
                <a:lnTo>
                  <a:pt x="9223" y="1932"/>
                </a:lnTo>
                <a:lnTo>
                  <a:pt x="9201" y="1916"/>
                </a:lnTo>
                <a:lnTo>
                  <a:pt x="9177" y="1899"/>
                </a:lnTo>
                <a:lnTo>
                  <a:pt x="9150" y="1882"/>
                </a:lnTo>
                <a:lnTo>
                  <a:pt x="9121" y="1866"/>
                </a:lnTo>
                <a:lnTo>
                  <a:pt x="9087" y="1849"/>
                </a:lnTo>
                <a:lnTo>
                  <a:pt x="9048" y="1831"/>
                </a:lnTo>
                <a:lnTo>
                  <a:pt x="9004" y="1813"/>
                </a:lnTo>
                <a:lnTo>
                  <a:pt x="8953" y="1795"/>
                </a:lnTo>
                <a:lnTo>
                  <a:pt x="8965" y="1807"/>
                </a:lnTo>
                <a:lnTo>
                  <a:pt x="8977" y="1816"/>
                </a:lnTo>
                <a:lnTo>
                  <a:pt x="8990" y="1827"/>
                </a:lnTo>
                <a:lnTo>
                  <a:pt x="9003" y="1837"/>
                </a:lnTo>
                <a:lnTo>
                  <a:pt x="9031" y="1856"/>
                </a:lnTo>
                <a:lnTo>
                  <a:pt x="9059" y="1873"/>
                </a:lnTo>
                <a:lnTo>
                  <a:pt x="9089" y="1890"/>
                </a:lnTo>
                <a:lnTo>
                  <a:pt x="9118" y="1906"/>
                </a:lnTo>
                <a:lnTo>
                  <a:pt x="9147" y="1923"/>
                </a:lnTo>
                <a:lnTo>
                  <a:pt x="9176" y="1937"/>
                </a:lnTo>
                <a:lnTo>
                  <a:pt x="9215" y="1963"/>
                </a:lnTo>
                <a:lnTo>
                  <a:pt x="9253" y="1988"/>
                </a:lnTo>
                <a:lnTo>
                  <a:pt x="9291" y="2012"/>
                </a:lnTo>
                <a:lnTo>
                  <a:pt x="9329" y="2038"/>
                </a:lnTo>
                <a:lnTo>
                  <a:pt x="9294" y="2027"/>
                </a:lnTo>
                <a:lnTo>
                  <a:pt x="9263" y="2017"/>
                </a:lnTo>
                <a:lnTo>
                  <a:pt x="9234" y="2005"/>
                </a:lnTo>
                <a:lnTo>
                  <a:pt x="9208" y="1993"/>
                </a:lnTo>
                <a:lnTo>
                  <a:pt x="9184" y="1981"/>
                </a:lnTo>
                <a:lnTo>
                  <a:pt x="9163" y="1969"/>
                </a:lnTo>
                <a:lnTo>
                  <a:pt x="9144" y="1956"/>
                </a:lnTo>
                <a:lnTo>
                  <a:pt x="9124" y="1943"/>
                </a:lnTo>
                <a:lnTo>
                  <a:pt x="9089" y="1917"/>
                </a:lnTo>
                <a:lnTo>
                  <a:pt x="9053" y="1890"/>
                </a:lnTo>
                <a:lnTo>
                  <a:pt x="9034" y="1878"/>
                </a:lnTo>
                <a:lnTo>
                  <a:pt x="9014" y="1865"/>
                </a:lnTo>
                <a:lnTo>
                  <a:pt x="8992" y="1853"/>
                </a:lnTo>
                <a:lnTo>
                  <a:pt x="8968" y="1840"/>
                </a:lnTo>
                <a:lnTo>
                  <a:pt x="8928" y="1822"/>
                </a:lnTo>
                <a:lnTo>
                  <a:pt x="8888" y="1803"/>
                </a:lnTo>
                <a:lnTo>
                  <a:pt x="8848" y="1784"/>
                </a:lnTo>
                <a:lnTo>
                  <a:pt x="8808" y="1766"/>
                </a:lnTo>
                <a:lnTo>
                  <a:pt x="8807" y="1764"/>
                </a:lnTo>
                <a:lnTo>
                  <a:pt x="8813" y="1758"/>
                </a:lnTo>
                <a:lnTo>
                  <a:pt x="8815" y="1751"/>
                </a:lnTo>
                <a:lnTo>
                  <a:pt x="8816" y="1747"/>
                </a:lnTo>
                <a:lnTo>
                  <a:pt x="8815" y="1744"/>
                </a:lnTo>
                <a:lnTo>
                  <a:pt x="8814" y="1739"/>
                </a:lnTo>
                <a:lnTo>
                  <a:pt x="8813" y="1735"/>
                </a:lnTo>
                <a:lnTo>
                  <a:pt x="8809" y="1731"/>
                </a:lnTo>
                <a:lnTo>
                  <a:pt x="8805" y="1727"/>
                </a:lnTo>
                <a:lnTo>
                  <a:pt x="8801" y="1722"/>
                </a:lnTo>
                <a:lnTo>
                  <a:pt x="8794" y="1718"/>
                </a:lnTo>
                <a:lnTo>
                  <a:pt x="8778" y="1709"/>
                </a:lnTo>
                <a:lnTo>
                  <a:pt x="8757" y="1699"/>
                </a:lnTo>
                <a:lnTo>
                  <a:pt x="8744" y="1694"/>
                </a:lnTo>
                <a:lnTo>
                  <a:pt x="8732" y="1691"/>
                </a:lnTo>
                <a:lnTo>
                  <a:pt x="8722" y="1688"/>
                </a:lnTo>
                <a:lnTo>
                  <a:pt x="8714" y="1687"/>
                </a:lnTo>
                <a:lnTo>
                  <a:pt x="8707" y="1687"/>
                </a:lnTo>
                <a:lnTo>
                  <a:pt x="8702" y="1688"/>
                </a:lnTo>
                <a:lnTo>
                  <a:pt x="8698" y="1689"/>
                </a:lnTo>
                <a:lnTo>
                  <a:pt x="8693" y="1690"/>
                </a:lnTo>
                <a:lnTo>
                  <a:pt x="8688" y="1695"/>
                </a:lnTo>
                <a:lnTo>
                  <a:pt x="8684" y="1701"/>
                </a:lnTo>
                <a:lnTo>
                  <a:pt x="8681" y="1703"/>
                </a:lnTo>
                <a:lnTo>
                  <a:pt x="8678" y="1705"/>
                </a:lnTo>
                <a:lnTo>
                  <a:pt x="8675" y="1707"/>
                </a:lnTo>
                <a:lnTo>
                  <a:pt x="8671" y="1709"/>
                </a:lnTo>
                <a:lnTo>
                  <a:pt x="8639" y="1689"/>
                </a:lnTo>
                <a:lnTo>
                  <a:pt x="8606" y="1670"/>
                </a:lnTo>
                <a:lnTo>
                  <a:pt x="8574" y="1649"/>
                </a:lnTo>
                <a:lnTo>
                  <a:pt x="8541" y="1630"/>
                </a:lnTo>
                <a:lnTo>
                  <a:pt x="8509" y="1610"/>
                </a:lnTo>
                <a:lnTo>
                  <a:pt x="8475" y="1589"/>
                </a:lnTo>
                <a:lnTo>
                  <a:pt x="8443" y="1570"/>
                </a:lnTo>
                <a:lnTo>
                  <a:pt x="8410" y="1550"/>
                </a:lnTo>
                <a:lnTo>
                  <a:pt x="8431" y="1553"/>
                </a:lnTo>
                <a:lnTo>
                  <a:pt x="8453" y="1557"/>
                </a:lnTo>
                <a:lnTo>
                  <a:pt x="8474" y="1561"/>
                </a:lnTo>
                <a:lnTo>
                  <a:pt x="8496" y="1564"/>
                </a:lnTo>
                <a:lnTo>
                  <a:pt x="8502" y="1566"/>
                </a:lnTo>
                <a:lnTo>
                  <a:pt x="8509" y="1569"/>
                </a:lnTo>
                <a:lnTo>
                  <a:pt x="8514" y="1572"/>
                </a:lnTo>
                <a:lnTo>
                  <a:pt x="8520" y="1575"/>
                </a:lnTo>
                <a:lnTo>
                  <a:pt x="8531" y="1584"/>
                </a:lnTo>
                <a:lnTo>
                  <a:pt x="8542" y="1592"/>
                </a:lnTo>
                <a:lnTo>
                  <a:pt x="8547" y="1595"/>
                </a:lnTo>
                <a:lnTo>
                  <a:pt x="8554" y="1598"/>
                </a:lnTo>
                <a:lnTo>
                  <a:pt x="8560" y="1600"/>
                </a:lnTo>
                <a:lnTo>
                  <a:pt x="8567" y="1602"/>
                </a:lnTo>
                <a:lnTo>
                  <a:pt x="8574" y="1603"/>
                </a:lnTo>
                <a:lnTo>
                  <a:pt x="8582" y="1603"/>
                </a:lnTo>
                <a:lnTo>
                  <a:pt x="8590" y="1602"/>
                </a:lnTo>
                <a:lnTo>
                  <a:pt x="8600" y="1599"/>
                </a:lnTo>
                <a:lnTo>
                  <a:pt x="8645" y="1613"/>
                </a:lnTo>
                <a:lnTo>
                  <a:pt x="8688" y="1628"/>
                </a:lnTo>
                <a:lnTo>
                  <a:pt x="8728" y="1643"/>
                </a:lnTo>
                <a:lnTo>
                  <a:pt x="8764" y="1660"/>
                </a:lnTo>
                <a:lnTo>
                  <a:pt x="8782" y="1669"/>
                </a:lnTo>
                <a:lnTo>
                  <a:pt x="8797" y="1677"/>
                </a:lnTo>
                <a:lnTo>
                  <a:pt x="8811" y="1686"/>
                </a:lnTo>
                <a:lnTo>
                  <a:pt x="8825" y="1695"/>
                </a:lnTo>
                <a:lnTo>
                  <a:pt x="8836" y="1705"/>
                </a:lnTo>
                <a:lnTo>
                  <a:pt x="8846" y="1715"/>
                </a:lnTo>
                <a:lnTo>
                  <a:pt x="8856" y="1724"/>
                </a:lnTo>
                <a:lnTo>
                  <a:pt x="8863" y="1735"/>
                </a:lnTo>
                <a:lnTo>
                  <a:pt x="8884" y="1744"/>
                </a:lnTo>
                <a:lnTo>
                  <a:pt x="8905" y="1753"/>
                </a:lnTo>
                <a:lnTo>
                  <a:pt x="8924" y="1761"/>
                </a:lnTo>
                <a:lnTo>
                  <a:pt x="8937" y="1764"/>
                </a:lnTo>
                <a:lnTo>
                  <a:pt x="8945" y="1764"/>
                </a:lnTo>
                <a:lnTo>
                  <a:pt x="8950" y="1763"/>
                </a:lnTo>
                <a:lnTo>
                  <a:pt x="8953" y="1762"/>
                </a:lnTo>
                <a:lnTo>
                  <a:pt x="8956" y="1761"/>
                </a:lnTo>
                <a:lnTo>
                  <a:pt x="8957" y="1759"/>
                </a:lnTo>
                <a:lnTo>
                  <a:pt x="8957" y="1758"/>
                </a:lnTo>
                <a:lnTo>
                  <a:pt x="8956" y="1754"/>
                </a:lnTo>
                <a:lnTo>
                  <a:pt x="8955" y="1752"/>
                </a:lnTo>
                <a:lnTo>
                  <a:pt x="8941" y="1740"/>
                </a:lnTo>
                <a:lnTo>
                  <a:pt x="8923" y="1729"/>
                </a:lnTo>
                <a:lnTo>
                  <a:pt x="8938" y="1728"/>
                </a:lnTo>
                <a:lnTo>
                  <a:pt x="8953" y="1725"/>
                </a:lnTo>
                <a:lnTo>
                  <a:pt x="8968" y="1723"/>
                </a:lnTo>
                <a:lnTo>
                  <a:pt x="8982" y="1722"/>
                </a:lnTo>
                <a:lnTo>
                  <a:pt x="9009" y="1737"/>
                </a:lnTo>
                <a:lnTo>
                  <a:pt x="9035" y="1751"/>
                </a:lnTo>
                <a:lnTo>
                  <a:pt x="9061" y="1766"/>
                </a:lnTo>
                <a:lnTo>
                  <a:pt x="9088" y="1780"/>
                </a:lnTo>
                <a:lnTo>
                  <a:pt x="9143" y="1812"/>
                </a:lnTo>
                <a:lnTo>
                  <a:pt x="9197" y="1845"/>
                </a:lnTo>
                <a:lnTo>
                  <a:pt x="9252" y="1878"/>
                </a:lnTo>
                <a:lnTo>
                  <a:pt x="9308" y="1910"/>
                </a:lnTo>
                <a:lnTo>
                  <a:pt x="9363" y="1943"/>
                </a:lnTo>
                <a:lnTo>
                  <a:pt x="9419" y="1975"/>
                </a:lnTo>
                <a:lnTo>
                  <a:pt x="9475" y="2008"/>
                </a:lnTo>
                <a:lnTo>
                  <a:pt x="9530" y="2041"/>
                </a:lnTo>
                <a:lnTo>
                  <a:pt x="9534" y="2038"/>
                </a:lnTo>
                <a:lnTo>
                  <a:pt x="9538" y="2035"/>
                </a:lnTo>
                <a:lnTo>
                  <a:pt x="9539" y="2034"/>
                </a:lnTo>
                <a:lnTo>
                  <a:pt x="9539" y="2032"/>
                </a:lnTo>
                <a:lnTo>
                  <a:pt x="9539" y="2031"/>
                </a:lnTo>
                <a:lnTo>
                  <a:pt x="9538" y="2029"/>
                </a:lnTo>
                <a:lnTo>
                  <a:pt x="9529" y="2022"/>
                </a:lnTo>
                <a:lnTo>
                  <a:pt x="9519" y="2015"/>
                </a:lnTo>
                <a:lnTo>
                  <a:pt x="9508" y="2007"/>
                </a:lnTo>
                <a:lnTo>
                  <a:pt x="9497" y="2000"/>
                </a:lnTo>
                <a:lnTo>
                  <a:pt x="9494" y="1999"/>
                </a:lnTo>
                <a:lnTo>
                  <a:pt x="9491" y="1996"/>
                </a:lnTo>
                <a:lnTo>
                  <a:pt x="9494" y="1997"/>
                </a:lnTo>
                <a:lnTo>
                  <a:pt x="9498" y="2000"/>
                </a:lnTo>
                <a:lnTo>
                  <a:pt x="9537" y="2011"/>
                </a:lnTo>
                <a:lnTo>
                  <a:pt x="9574" y="2022"/>
                </a:lnTo>
                <a:lnTo>
                  <a:pt x="9611" y="2034"/>
                </a:lnTo>
                <a:lnTo>
                  <a:pt x="9644" y="2047"/>
                </a:lnTo>
                <a:lnTo>
                  <a:pt x="9659" y="2053"/>
                </a:lnTo>
                <a:lnTo>
                  <a:pt x="9673" y="2061"/>
                </a:lnTo>
                <a:lnTo>
                  <a:pt x="9687" y="2068"/>
                </a:lnTo>
                <a:lnTo>
                  <a:pt x="9699" y="2077"/>
                </a:lnTo>
                <a:lnTo>
                  <a:pt x="9711" y="2085"/>
                </a:lnTo>
                <a:lnTo>
                  <a:pt x="9721" y="2095"/>
                </a:lnTo>
                <a:lnTo>
                  <a:pt x="9729" y="2105"/>
                </a:lnTo>
                <a:lnTo>
                  <a:pt x="9737" y="2115"/>
                </a:lnTo>
                <a:lnTo>
                  <a:pt x="9741" y="2121"/>
                </a:lnTo>
                <a:lnTo>
                  <a:pt x="9746" y="2127"/>
                </a:lnTo>
                <a:lnTo>
                  <a:pt x="9753" y="2133"/>
                </a:lnTo>
                <a:lnTo>
                  <a:pt x="9760" y="2140"/>
                </a:lnTo>
                <a:lnTo>
                  <a:pt x="9780" y="2154"/>
                </a:lnTo>
                <a:lnTo>
                  <a:pt x="9802" y="2168"/>
                </a:lnTo>
                <a:lnTo>
                  <a:pt x="9829" y="2182"/>
                </a:lnTo>
                <a:lnTo>
                  <a:pt x="9858" y="2195"/>
                </a:lnTo>
                <a:lnTo>
                  <a:pt x="9889" y="2207"/>
                </a:lnTo>
                <a:lnTo>
                  <a:pt x="9924" y="2218"/>
                </a:lnTo>
                <a:lnTo>
                  <a:pt x="9933" y="2220"/>
                </a:lnTo>
                <a:lnTo>
                  <a:pt x="9944" y="2220"/>
                </a:lnTo>
                <a:lnTo>
                  <a:pt x="9955" y="2219"/>
                </a:lnTo>
                <a:lnTo>
                  <a:pt x="9966" y="2217"/>
                </a:lnTo>
                <a:lnTo>
                  <a:pt x="9987" y="2211"/>
                </a:lnTo>
                <a:lnTo>
                  <a:pt x="10004" y="2204"/>
                </a:lnTo>
                <a:lnTo>
                  <a:pt x="10012" y="2200"/>
                </a:lnTo>
                <a:lnTo>
                  <a:pt x="10016" y="2196"/>
                </a:lnTo>
                <a:lnTo>
                  <a:pt x="10017" y="2193"/>
                </a:lnTo>
                <a:lnTo>
                  <a:pt x="10017" y="2191"/>
                </a:lnTo>
                <a:lnTo>
                  <a:pt x="10017" y="2189"/>
                </a:lnTo>
                <a:lnTo>
                  <a:pt x="10016" y="2186"/>
                </a:lnTo>
                <a:lnTo>
                  <a:pt x="10013" y="2181"/>
                </a:lnTo>
                <a:lnTo>
                  <a:pt x="10007" y="2175"/>
                </a:lnTo>
                <a:lnTo>
                  <a:pt x="10001" y="2170"/>
                </a:lnTo>
                <a:lnTo>
                  <a:pt x="9992" y="2163"/>
                </a:lnTo>
                <a:lnTo>
                  <a:pt x="9973" y="2152"/>
                </a:lnTo>
                <a:lnTo>
                  <a:pt x="9950" y="2139"/>
                </a:lnTo>
                <a:lnTo>
                  <a:pt x="9929" y="2127"/>
                </a:lnTo>
                <a:lnTo>
                  <a:pt x="9909" y="2115"/>
                </a:lnTo>
                <a:lnTo>
                  <a:pt x="9865" y="2087"/>
                </a:lnTo>
                <a:lnTo>
                  <a:pt x="9819" y="2060"/>
                </a:lnTo>
                <a:lnTo>
                  <a:pt x="9773" y="2033"/>
                </a:lnTo>
                <a:lnTo>
                  <a:pt x="9726" y="2005"/>
                </a:lnTo>
                <a:lnTo>
                  <a:pt x="9678" y="1978"/>
                </a:lnTo>
                <a:lnTo>
                  <a:pt x="9628" y="1950"/>
                </a:lnTo>
                <a:lnTo>
                  <a:pt x="9579" y="1924"/>
                </a:lnTo>
                <a:lnTo>
                  <a:pt x="9528" y="1897"/>
                </a:lnTo>
                <a:lnTo>
                  <a:pt x="9478" y="1870"/>
                </a:lnTo>
                <a:lnTo>
                  <a:pt x="9427" y="1843"/>
                </a:lnTo>
                <a:lnTo>
                  <a:pt x="9377" y="1815"/>
                </a:lnTo>
                <a:lnTo>
                  <a:pt x="9326" y="1789"/>
                </a:lnTo>
                <a:lnTo>
                  <a:pt x="9277" y="1762"/>
                </a:lnTo>
                <a:lnTo>
                  <a:pt x="9227" y="1735"/>
                </a:lnTo>
                <a:lnTo>
                  <a:pt x="9179" y="1708"/>
                </a:lnTo>
                <a:lnTo>
                  <a:pt x="9132" y="1680"/>
                </a:lnTo>
                <a:lnTo>
                  <a:pt x="9132" y="1680"/>
                </a:lnTo>
                <a:lnTo>
                  <a:pt x="9132" y="1680"/>
                </a:lnTo>
                <a:lnTo>
                  <a:pt x="9111" y="1667"/>
                </a:lnTo>
                <a:lnTo>
                  <a:pt x="9090" y="1653"/>
                </a:lnTo>
                <a:lnTo>
                  <a:pt x="9066" y="1640"/>
                </a:lnTo>
                <a:lnTo>
                  <a:pt x="9042" y="1626"/>
                </a:lnTo>
                <a:lnTo>
                  <a:pt x="8988" y="1599"/>
                </a:lnTo>
                <a:lnTo>
                  <a:pt x="8934" y="1572"/>
                </a:lnTo>
                <a:lnTo>
                  <a:pt x="8908" y="1558"/>
                </a:lnTo>
                <a:lnTo>
                  <a:pt x="8884" y="1544"/>
                </a:lnTo>
                <a:lnTo>
                  <a:pt x="8861" y="1531"/>
                </a:lnTo>
                <a:lnTo>
                  <a:pt x="8841" y="1517"/>
                </a:lnTo>
                <a:lnTo>
                  <a:pt x="8832" y="1510"/>
                </a:lnTo>
                <a:lnTo>
                  <a:pt x="8823" y="1503"/>
                </a:lnTo>
                <a:lnTo>
                  <a:pt x="8816" y="1496"/>
                </a:lnTo>
                <a:lnTo>
                  <a:pt x="8809" y="1489"/>
                </a:lnTo>
                <a:lnTo>
                  <a:pt x="8803" y="1481"/>
                </a:lnTo>
                <a:lnTo>
                  <a:pt x="8799" y="1475"/>
                </a:lnTo>
                <a:lnTo>
                  <a:pt x="8794" y="1467"/>
                </a:lnTo>
                <a:lnTo>
                  <a:pt x="8792" y="1460"/>
                </a:lnTo>
                <a:lnTo>
                  <a:pt x="8849" y="1491"/>
                </a:lnTo>
                <a:lnTo>
                  <a:pt x="8906" y="1522"/>
                </a:lnTo>
                <a:lnTo>
                  <a:pt x="8963" y="1552"/>
                </a:lnTo>
                <a:lnTo>
                  <a:pt x="9020" y="1583"/>
                </a:lnTo>
                <a:lnTo>
                  <a:pt x="9077" y="1614"/>
                </a:lnTo>
                <a:lnTo>
                  <a:pt x="9134" y="1645"/>
                </a:lnTo>
                <a:lnTo>
                  <a:pt x="9191" y="1676"/>
                </a:lnTo>
                <a:lnTo>
                  <a:pt x="9248" y="1707"/>
                </a:lnTo>
                <a:lnTo>
                  <a:pt x="9306" y="1737"/>
                </a:lnTo>
                <a:lnTo>
                  <a:pt x="9363" y="1768"/>
                </a:lnTo>
                <a:lnTo>
                  <a:pt x="9420" y="1799"/>
                </a:lnTo>
                <a:lnTo>
                  <a:pt x="9477" y="1830"/>
                </a:lnTo>
                <a:lnTo>
                  <a:pt x="9534" y="1861"/>
                </a:lnTo>
                <a:lnTo>
                  <a:pt x="9591" y="1893"/>
                </a:lnTo>
                <a:lnTo>
                  <a:pt x="9649" y="1923"/>
                </a:lnTo>
                <a:lnTo>
                  <a:pt x="9706" y="1954"/>
                </a:lnTo>
                <a:lnTo>
                  <a:pt x="9759" y="1991"/>
                </a:lnTo>
                <a:lnTo>
                  <a:pt x="9814" y="2027"/>
                </a:lnTo>
                <a:lnTo>
                  <a:pt x="9871" y="2064"/>
                </a:lnTo>
                <a:lnTo>
                  <a:pt x="9929" y="2100"/>
                </a:lnTo>
                <a:lnTo>
                  <a:pt x="9988" y="2137"/>
                </a:lnTo>
                <a:lnTo>
                  <a:pt x="10048" y="2172"/>
                </a:lnTo>
                <a:lnTo>
                  <a:pt x="10111" y="2208"/>
                </a:lnTo>
                <a:lnTo>
                  <a:pt x="10173" y="2244"/>
                </a:lnTo>
                <a:lnTo>
                  <a:pt x="10237" y="2279"/>
                </a:lnTo>
                <a:lnTo>
                  <a:pt x="10303" y="2316"/>
                </a:lnTo>
                <a:lnTo>
                  <a:pt x="10368" y="2351"/>
                </a:lnTo>
                <a:lnTo>
                  <a:pt x="10436" y="2386"/>
                </a:lnTo>
                <a:lnTo>
                  <a:pt x="10504" y="2422"/>
                </a:lnTo>
                <a:lnTo>
                  <a:pt x="10573" y="2457"/>
                </a:lnTo>
                <a:lnTo>
                  <a:pt x="10642" y="2492"/>
                </a:lnTo>
                <a:lnTo>
                  <a:pt x="10712" y="2527"/>
                </a:lnTo>
                <a:lnTo>
                  <a:pt x="10736" y="2540"/>
                </a:lnTo>
                <a:lnTo>
                  <a:pt x="10758" y="2554"/>
                </a:lnTo>
                <a:lnTo>
                  <a:pt x="10782" y="2567"/>
                </a:lnTo>
                <a:lnTo>
                  <a:pt x="10805" y="2581"/>
                </a:lnTo>
                <a:lnTo>
                  <a:pt x="10828" y="2595"/>
                </a:lnTo>
                <a:lnTo>
                  <a:pt x="10851" y="2608"/>
                </a:lnTo>
                <a:lnTo>
                  <a:pt x="10874" y="2622"/>
                </a:lnTo>
                <a:lnTo>
                  <a:pt x="10898" y="2636"/>
                </a:lnTo>
                <a:lnTo>
                  <a:pt x="10927" y="2658"/>
                </a:lnTo>
                <a:lnTo>
                  <a:pt x="10957" y="2682"/>
                </a:lnTo>
                <a:lnTo>
                  <a:pt x="10989" y="2704"/>
                </a:lnTo>
                <a:lnTo>
                  <a:pt x="11022" y="2727"/>
                </a:lnTo>
                <a:lnTo>
                  <a:pt x="11090" y="2772"/>
                </a:lnTo>
                <a:lnTo>
                  <a:pt x="11162" y="2817"/>
                </a:lnTo>
                <a:lnTo>
                  <a:pt x="11234" y="2863"/>
                </a:lnTo>
                <a:lnTo>
                  <a:pt x="11307" y="2910"/>
                </a:lnTo>
                <a:lnTo>
                  <a:pt x="11379" y="2956"/>
                </a:lnTo>
                <a:lnTo>
                  <a:pt x="11449" y="3004"/>
                </a:lnTo>
                <a:lnTo>
                  <a:pt x="11450" y="3001"/>
                </a:lnTo>
                <a:lnTo>
                  <a:pt x="11450" y="2998"/>
                </a:lnTo>
                <a:lnTo>
                  <a:pt x="11450" y="2995"/>
                </a:lnTo>
                <a:lnTo>
                  <a:pt x="11449" y="2991"/>
                </a:lnTo>
                <a:lnTo>
                  <a:pt x="11445" y="2985"/>
                </a:lnTo>
                <a:lnTo>
                  <a:pt x="11440" y="2977"/>
                </a:lnTo>
                <a:lnTo>
                  <a:pt x="11423" y="2964"/>
                </a:lnTo>
                <a:lnTo>
                  <a:pt x="11403" y="2950"/>
                </a:lnTo>
                <a:lnTo>
                  <a:pt x="11383" y="2937"/>
                </a:lnTo>
                <a:lnTo>
                  <a:pt x="11365" y="2923"/>
                </a:lnTo>
                <a:lnTo>
                  <a:pt x="11359" y="2916"/>
                </a:lnTo>
                <a:lnTo>
                  <a:pt x="11354" y="2910"/>
                </a:lnTo>
                <a:lnTo>
                  <a:pt x="11353" y="2907"/>
                </a:lnTo>
                <a:lnTo>
                  <a:pt x="11351" y="2904"/>
                </a:lnTo>
                <a:lnTo>
                  <a:pt x="11351" y="2900"/>
                </a:lnTo>
                <a:lnTo>
                  <a:pt x="11351" y="2898"/>
                </a:lnTo>
                <a:lnTo>
                  <a:pt x="11412" y="2924"/>
                </a:lnTo>
                <a:lnTo>
                  <a:pt x="11465" y="2950"/>
                </a:lnTo>
                <a:lnTo>
                  <a:pt x="11515" y="2975"/>
                </a:lnTo>
                <a:lnTo>
                  <a:pt x="11561" y="3001"/>
                </a:lnTo>
                <a:lnTo>
                  <a:pt x="11605" y="3027"/>
                </a:lnTo>
                <a:lnTo>
                  <a:pt x="11646" y="3053"/>
                </a:lnTo>
                <a:lnTo>
                  <a:pt x="11685" y="3080"/>
                </a:lnTo>
                <a:lnTo>
                  <a:pt x="11723" y="3107"/>
                </a:lnTo>
                <a:lnTo>
                  <a:pt x="11752" y="3128"/>
                </a:lnTo>
                <a:lnTo>
                  <a:pt x="11780" y="3152"/>
                </a:lnTo>
                <a:lnTo>
                  <a:pt x="11795" y="3164"/>
                </a:lnTo>
                <a:lnTo>
                  <a:pt x="11810" y="3176"/>
                </a:lnTo>
                <a:lnTo>
                  <a:pt x="11827" y="3186"/>
                </a:lnTo>
                <a:lnTo>
                  <a:pt x="11845" y="3198"/>
                </a:lnTo>
                <a:lnTo>
                  <a:pt x="11864" y="3210"/>
                </a:lnTo>
                <a:lnTo>
                  <a:pt x="11884" y="3221"/>
                </a:lnTo>
                <a:lnTo>
                  <a:pt x="11908" y="3230"/>
                </a:lnTo>
                <a:lnTo>
                  <a:pt x="11933" y="3241"/>
                </a:lnTo>
                <a:lnTo>
                  <a:pt x="11961" y="3249"/>
                </a:lnTo>
                <a:lnTo>
                  <a:pt x="11992" y="3258"/>
                </a:lnTo>
                <a:lnTo>
                  <a:pt x="12025" y="3267"/>
                </a:lnTo>
                <a:lnTo>
                  <a:pt x="12063" y="3273"/>
                </a:lnTo>
                <a:lnTo>
                  <a:pt x="12089" y="3281"/>
                </a:lnTo>
                <a:lnTo>
                  <a:pt x="12112" y="3289"/>
                </a:lnTo>
                <a:lnTo>
                  <a:pt x="12135" y="3299"/>
                </a:lnTo>
                <a:lnTo>
                  <a:pt x="12155" y="3307"/>
                </a:lnTo>
                <a:lnTo>
                  <a:pt x="12173" y="3317"/>
                </a:lnTo>
                <a:lnTo>
                  <a:pt x="12192" y="3326"/>
                </a:lnTo>
                <a:lnTo>
                  <a:pt x="12209" y="3335"/>
                </a:lnTo>
                <a:lnTo>
                  <a:pt x="12225" y="3345"/>
                </a:lnTo>
                <a:lnTo>
                  <a:pt x="12256" y="3365"/>
                </a:lnTo>
                <a:lnTo>
                  <a:pt x="12288" y="3384"/>
                </a:lnTo>
                <a:lnTo>
                  <a:pt x="12304" y="3394"/>
                </a:lnTo>
                <a:lnTo>
                  <a:pt x="12322" y="3404"/>
                </a:lnTo>
                <a:lnTo>
                  <a:pt x="12340" y="3413"/>
                </a:lnTo>
                <a:lnTo>
                  <a:pt x="12358" y="3422"/>
                </a:lnTo>
                <a:lnTo>
                  <a:pt x="12359" y="3422"/>
                </a:lnTo>
                <a:lnTo>
                  <a:pt x="12360" y="3422"/>
                </a:lnTo>
                <a:lnTo>
                  <a:pt x="12414" y="3455"/>
                </a:lnTo>
                <a:lnTo>
                  <a:pt x="12468" y="3488"/>
                </a:lnTo>
                <a:lnTo>
                  <a:pt x="12523" y="3520"/>
                </a:lnTo>
                <a:lnTo>
                  <a:pt x="12577" y="3554"/>
                </a:lnTo>
                <a:lnTo>
                  <a:pt x="12631" y="3586"/>
                </a:lnTo>
                <a:lnTo>
                  <a:pt x="12686" y="3619"/>
                </a:lnTo>
                <a:lnTo>
                  <a:pt x="12740" y="3651"/>
                </a:lnTo>
                <a:lnTo>
                  <a:pt x="12794" y="3684"/>
                </a:lnTo>
                <a:lnTo>
                  <a:pt x="12776" y="3679"/>
                </a:lnTo>
                <a:lnTo>
                  <a:pt x="12759" y="3674"/>
                </a:lnTo>
                <a:lnTo>
                  <a:pt x="12743" y="3667"/>
                </a:lnTo>
                <a:lnTo>
                  <a:pt x="12729" y="3662"/>
                </a:lnTo>
                <a:lnTo>
                  <a:pt x="12703" y="3649"/>
                </a:lnTo>
                <a:lnTo>
                  <a:pt x="12679" y="3636"/>
                </a:lnTo>
                <a:lnTo>
                  <a:pt x="12657" y="3622"/>
                </a:lnTo>
                <a:lnTo>
                  <a:pt x="12635" y="3609"/>
                </a:lnTo>
                <a:lnTo>
                  <a:pt x="12613" y="3596"/>
                </a:lnTo>
                <a:lnTo>
                  <a:pt x="12587" y="3584"/>
                </a:lnTo>
                <a:lnTo>
                  <a:pt x="12569" y="3572"/>
                </a:lnTo>
                <a:lnTo>
                  <a:pt x="12552" y="3561"/>
                </a:lnTo>
                <a:lnTo>
                  <a:pt x="12532" y="3549"/>
                </a:lnTo>
                <a:lnTo>
                  <a:pt x="12512" y="3538"/>
                </a:lnTo>
                <a:lnTo>
                  <a:pt x="12489" y="3526"/>
                </a:lnTo>
                <a:lnTo>
                  <a:pt x="12463" y="3515"/>
                </a:lnTo>
                <a:lnTo>
                  <a:pt x="12432" y="3503"/>
                </a:lnTo>
                <a:lnTo>
                  <a:pt x="12396" y="3493"/>
                </a:lnTo>
                <a:lnTo>
                  <a:pt x="12399" y="3500"/>
                </a:lnTo>
                <a:lnTo>
                  <a:pt x="12402" y="3507"/>
                </a:lnTo>
                <a:lnTo>
                  <a:pt x="12408" y="3514"/>
                </a:lnTo>
                <a:lnTo>
                  <a:pt x="12413" y="3520"/>
                </a:lnTo>
                <a:lnTo>
                  <a:pt x="12419" y="3527"/>
                </a:lnTo>
                <a:lnTo>
                  <a:pt x="12427" y="3532"/>
                </a:lnTo>
                <a:lnTo>
                  <a:pt x="12436" y="3539"/>
                </a:lnTo>
                <a:lnTo>
                  <a:pt x="12445" y="3545"/>
                </a:lnTo>
                <a:lnTo>
                  <a:pt x="12468" y="3556"/>
                </a:lnTo>
                <a:lnTo>
                  <a:pt x="12494" y="3568"/>
                </a:lnTo>
                <a:lnTo>
                  <a:pt x="12525" y="3578"/>
                </a:lnTo>
                <a:lnTo>
                  <a:pt x="12559" y="3589"/>
                </a:lnTo>
                <a:lnTo>
                  <a:pt x="12591" y="3609"/>
                </a:lnTo>
                <a:lnTo>
                  <a:pt x="12624" y="3631"/>
                </a:lnTo>
                <a:lnTo>
                  <a:pt x="12655" y="3652"/>
                </a:lnTo>
                <a:lnTo>
                  <a:pt x="12687" y="3673"/>
                </a:lnTo>
                <a:lnTo>
                  <a:pt x="12718" y="3694"/>
                </a:lnTo>
                <a:lnTo>
                  <a:pt x="12750" y="3714"/>
                </a:lnTo>
                <a:lnTo>
                  <a:pt x="12783" y="3735"/>
                </a:lnTo>
                <a:lnTo>
                  <a:pt x="12814" y="3756"/>
                </a:lnTo>
                <a:lnTo>
                  <a:pt x="12835" y="3768"/>
                </a:lnTo>
                <a:lnTo>
                  <a:pt x="12856" y="3781"/>
                </a:lnTo>
                <a:lnTo>
                  <a:pt x="12877" y="3794"/>
                </a:lnTo>
                <a:lnTo>
                  <a:pt x="12899" y="3805"/>
                </a:lnTo>
                <a:lnTo>
                  <a:pt x="12919" y="3817"/>
                </a:lnTo>
                <a:lnTo>
                  <a:pt x="12940" y="3830"/>
                </a:lnTo>
                <a:lnTo>
                  <a:pt x="12961" y="3842"/>
                </a:lnTo>
                <a:lnTo>
                  <a:pt x="12981" y="3854"/>
                </a:lnTo>
                <a:lnTo>
                  <a:pt x="12990" y="3855"/>
                </a:lnTo>
                <a:lnTo>
                  <a:pt x="12999" y="3856"/>
                </a:lnTo>
                <a:lnTo>
                  <a:pt x="12966" y="3830"/>
                </a:lnTo>
                <a:lnTo>
                  <a:pt x="12933" y="3803"/>
                </a:lnTo>
                <a:lnTo>
                  <a:pt x="12900" y="3777"/>
                </a:lnTo>
                <a:lnTo>
                  <a:pt x="12866" y="3751"/>
                </a:lnTo>
                <a:lnTo>
                  <a:pt x="12877" y="3752"/>
                </a:lnTo>
                <a:lnTo>
                  <a:pt x="12887" y="3752"/>
                </a:lnTo>
                <a:lnTo>
                  <a:pt x="12896" y="3752"/>
                </a:lnTo>
                <a:lnTo>
                  <a:pt x="12907" y="3752"/>
                </a:lnTo>
                <a:lnTo>
                  <a:pt x="12937" y="3775"/>
                </a:lnTo>
                <a:lnTo>
                  <a:pt x="12971" y="3798"/>
                </a:lnTo>
                <a:lnTo>
                  <a:pt x="13006" y="3821"/>
                </a:lnTo>
                <a:lnTo>
                  <a:pt x="13043" y="3845"/>
                </a:lnTo>
                <a:lnTo>
                  <a:pt x="13120" y="3892"/>
                </a:lnTo>
                <a:lnTo>
                  <a:pt x="13197" y="3940"/>
                </a:lnTo>
                <a:lnTo>
                  <a:pt x="13236" y="3964"/>
                </a:lnTo>
                <a:lnTo>
                  <a:pt x="13272" y="3987"/>
                </a:lnTo>
                <a:lnTo>
                  <a:pt x="13308" y="4011"/>
                </a:lnTo>
                <a:lnTo>
                  <a:pt x="13341" y="4035"/>
                </a:lnTo>
                <a:lnTo>
                  <a:pt x="13372" y="4058"/>
                </a:lnTo>
                <a:lnTo>
                  <a:pt x="13400" y="4081"/>
                </a:lnTo>
                <a:lnTo>
                  <a:pt x="13412" y="4092"/>
                </a:lnTo>
                <a:lnTo>
                  <a:pt x="13424" y="4104"/>
                </a:lnTo>
                <a:lnTo>
                  <a:pt x="13435" y="4115"/>
                </a:lnTo>
                <a:lnTo>
                  <a:pt x="13444" y="4127"/>
                </a:lnTo>
                <a:lnTo>
                  <a:pt x="13474" y="4143"/>
                </a:lnTo>
                <a:lnTo>
                  <a:pt x="13506" y="4158"/>
                </a:lnTo>
                <a:lnTo>
                  <a:pt x="13536" y="4174"/>
                </a:lnTo>
                <a:lnTo>
                  <a:pt x="13566" y="4189"/>
                </a:lnTo>
                <a:lnTo>
                  <a:pt x="13596" y="4205"/>
                </a:lnTo>
                <a:lnTo>
                  <a:pt x="13627" y="4220"/>
                </a:lnTo>
                <a:lnTo>
                  <a:pt x="13657" y="4236"/>
                </a:lnTo>
                <a:lnTo>
                  <a:pt x="13687" y="4251"/>
                </a:lnTo>
                <a:lnTo>
                  <a:pt x="13695" y="4267"/>
                </a:lnTo>
                <a:lnTo>
                  <a:pt x="13704" y="4282"/>
                </a:lnTo>
                <a:lnTo>
                  <a:pt x="13710" y="4289"/>
                </a:lnTo>
                <a:lnTo>
                  <a:pt x="13717" y="4297"/>
                </a:lnTo>
                <a:lnTo>
                  <a:pt x="13725" y="4304"/>
                </a:lnTo>
                <a:lnTo>
                  <a:pt x="13734" y="4313"/>
                </a:lnTo>
                <a:lnTo>
                  <a:pt x="13745" y="4320"/>
                </a:lnTo>
                <a:lnTo>
                  <a:pt x="13757" y="4328"/>
                </a:lnTo>
                <a:lnTo>
                  <a:pt x="13770" y="4337"/>
                </a:lnTo>
                <a:lnTo>
                  <a:pt x="13785" y="4344"/>
                </a:lnTo>
                <a:lnTo>
                  <a:pt x="13802" y="4353"/>
                </a:lnTo>
                <a:lnTo>
                  <a:pt x="13821" y="4361"/>
                </a:lnTo>
                <a:lnTo>
                  <a:pt x="13843" y="4370"/>
                </a:lnTo>
                <a:lnTo>
                  <a:pt x="13867" y="4378"/>
                </a:lnTo>
                <a:lnTo>
                  <a:pt x="13873" y="4386"/>
                </a:lnTo>
                <a:lnTo>
                  <a:pt x="13882" y="4394"/>
                </a:lnTo>
                <a:lnTo>
                  <a:pt x="13889" y="4402"/>
                </a:lnTo>
                <a:lnTo>
                  <a:pt x="13899" y="4410"/>
                </a:lnTo>
                <a:lnTo>
                  <a:pt x="13919" y="4425"/>
                </a:lnTo>
                <a:lnTo>
                  <a:pt x="13941" y="4439"/>
                </a:lnTo>
                <a:lnTo>
                  <a:pt x="13965" y="4453"/>
                </a:lnTo>
                <a:lnTo>
                  <a:pt x="13991" y="4467"/>
                </a:lnTo>
                <a:lnTo>
                  <a:pt x="14019" y="4480"/>
                </a:lnTo>
                <a:lnTo>
                  <a:pt x="14048" y="4493"/>
                </a:lnTo>
                <a:lnTo>
                  <a:pt x="14078" y="4506"/>
                </a:lnTo>
                <a:lnTo>
                  <a:pt x="14110" y="4518"/>
                </a:lnTo>
                <a:lnTo>
                  <a:pt x="14143" y="4529"/>
                </a:lnTo>
                <a:lnTo>
                  <a:pt x="14176" y="4541"/>
                </a:lnTo>
                <a:lnTo>
                  <a:pt x="14244" y="4565"/>
                </a:lnTo>
                <a:lnTo>
                  <a:pt x="14312" y="4587"/>
                </a:lnTo>
                <a:close/>
                <a:moveTo>
                  <a:pt x="3097" y="6877"/>
                </a:moveTo>
                <a:lnTo>
                  <a:pt x="3001" y="6877"/>
                </a:lnTo>
                <a:lnTo>
                  <a:pt x="2993" y="6873"/>
                </a:lnTo>
                <a:lnTo>
                  <a:pt x="2978" y="6863"/>
                </a:lnTo>
                <a:lnTo>
                  <a:pt x="2967" y="6856"/>
                </a:lnTo>
                <a:lnTo>
                  <a:pt x="2959" y="6849"/>
                </a:lnTo>
                <a:lnTo>
                  <a:pt x="2954" y="6845"/>
                </a:lnTo>
                <a:lnTo>
                  <a:pt x="2953" y="6843"/>
                </a:lnTo>
                <a:lnTo>
                  <a:pt x="2953" y="6841"/>
                </a:lnTo>
                <a:lnTo>
                  <a:pt x="2953" y="6839"/>
                </a:lnTo>
                <a:lnTo>
                  <a:pt x="2954" y="6837"/>
                </a:lnTo>
                <a:lnTo>
                  <a:pt x="2957" y="6836"/>
                </a:lnTo>
                <a:lnTo>
                  <a:pt x="2964" y="6835"/>
                </a:lnTo>
                <a:lnTo>
                  <a:pt x="2981" y="6835"/>
                </a:lnTo>
                <a:lnTo>
                  <a:pt x="3004" y="6837"/>
                </a:lnTo>
                <a:lnTo>
                  <a:pt x="3030" y="6841"/>
                </a:lnTo>
                <a:lnTo>
                  <a:pt x="3058" y="6845"/>
                </a:lnTo>
                <a:lnTo>
                  <a:pt x="3066" y="6853"/>
                </a:lnTo>
                <a:lnTo>
                  <a:pt x="3074" y="6862"/>
                </a:lnTo>
                <a:lnTo>
                  <a:pt x="3085" y="6869"/>
                </a:lnTo>
                <a:lnTo>
                  <a:pt x="3097" y="6877"/>
                </a:lnTo>
                <a:close/>
                <a:moveTo>
                  <a:pt x="0" y="138"/>
                </a:moveTo>
                <a:lnTo>
                  <a:pt x="0" y="106"/>
                </a:lnTo>
                <a:lnTo>
                  <a:pt x="5" y="109"/>
                </a:lnTo>
                <a:lnTo>
                  <a:pt x="10" y="111"/>
                </a:lnTo>
                <a:lnTo>
                  <a:pt x="8" y="124"/>
                </a:lnTo>
                <a:lnTo>
                  <a:pt x="7" y="136"/>
                </a:lnTo>
                <a:lnTo>
                  <a:pt x="0" y="138"/>
                </a:lnTo>
                <a:close/>
                <a:moveTo>
                  <a:pt x="0" y="57"/>
                </a:moveTo>
                <a:lnTo>
                  <a:pt x="0" y="0"/>
                </a:lnTo>
                <a:lnTo>
                  <a:pt x="53" y="34"/>
                </a:lnTo>
                <a:lnTo>
                  <a:pt x="63" y="39"/>
                </a:lnTo>
                <a:lnTo>
                  <a:pt x="73" y="43"/>
                </a:lnTo>
                <a:lnTo>
                  <a:pt x="82" y="46"/>
                </a:lnTo>
                <a:lnTo>
                  <a:pt x="93" y="49"/>
                </a:lnTo>
                <a:lnTo>
                  <a:pt x="79" y="48"/>
                </a:lnTo>
                <a:lnTo>
                  <a:pt x="68" y="47"/>
                </a:lnTo>
                <a:lnTo>
                  <a:pt x="59" y="48"/>
                </a:lnTo>
                <a:lnTo>
                  <a:pt x="50" y="50"/>
                </a:lnTo>
                <a:lnTo>
                  <a:pt x="44" y="53"/>
                </a:lnTo>
                <a:lnTo>
                  <a:pt x="37" y="56"/>
                </a:lnTo>
                <a:lnTo>
                  <a:pt x="32" y="60"/>
                </a:lnTo>
                <a:lnTo>
                  <a:pt x="27" y="64"/>
                </a:lnTo>
                <a:lnTo>
                  <a:pt x="25" y="68"/>
                </a:lnTo>
                <a:lnTo>
                  <a:pt x="25" y="70"/>
                </a:lnTo>
                <a:lnTo>
                  <a:pt x="26" y="73"/>
                </a:lnTo>
                <a:lnTo>
                  <a:pt x="30" y="76"/>
                </a:lnTo>
                <a:lnTo>
                  <a:pt x="34" y="78"/>
                </a:lnTo>
                <a:lnTo>
                  <a:pt x="39" y="81"/>
                </a:lnTo>
                <a:lnTo>
                  <a:pt x="48" y="85"/>
                </a:lnTo>
                <a:lnTo>
                  <a:pt x="58" y="88"/>
                </a:lnTo>
                <a:lnTo>
                  <a:pt x="47" y="87"/>
                </a:lnTo>
                <a:lnTo>
                  <a:pt x="38" y="85"/>
                </a:lnTo>
                <a:lnTo>
                  <a:pt x="32" y="83"/>
                </a:lnTo>
                <a:lnTo>
                  <a:pt x="27" y="78"/>
                </a:lnTo>
                <a:lnTo>
                  <a:pt x="19" y="71"/>
                </a:lnTo>
                <a:lnTo>
                  <a:pt x="10" y="63"/>
                </a:lnTo>
                <a:lnTo>
                  <a:pt x="5" y="60"/>
                </a:lnTo>
                <a:lnTo>
                  <a:pt x="0" y="57"/>
                </a:lnTo>
                <a:close/>
                <a:moveTo>
                  <a:pt x="12467" y="3018"/>
                </a:moveTo>
                <a:lnTo>
                  <a:pt x="12467" y="3018"/>
                </a:lnTo>
                <a:lnTo>
                  <a:pt x="12468" y="3018"/>
                </a:lnTo>
                <a:lnTo>
                  <a:pt x="12469" y="3019"/>
                </a:lnTo>
                <a:lnTo>
                  <a:pt x="12470" y="3019"/>
                </a:lnTo>
                <a:lnTo>
                  <a:pt x="12469" y="3019"/>
                </a:lnTo>
                <a:lnTo>
                  <a:pt x="12467" y="3018"/>
                </a:lnTo>
                <a:close/>
                <a:moveTo>
                  <a:pt x="12213" y="3303"/>
                </a:moveTo>
                <a:lnTo>
                  <a:pt x="12214" y="3304"/>
                </a:lnTo>
                <a:lnTo>
                  <a:pt x="12215" y="3305"/>
                </a:lnTo>
                <a:lnTo>
                  <a:pt x="12214" y="3304"/>
                </a:lnTo>
                <a:lnTo>
                  <a:pt x="12213" y="3303"/>
                </a:lnTo>
                <a:close/>
                <a:moveTo>
                  <a:pt x="10842" y="3128"/>
                </a:moveTo>
                <a:lnTo>
                  <a:pt x="10842" y="3130"/>
                </a:lnTo>
                <a:lnTo>
                  <a:pt x="10828" y="3122"/>
                </a:lnTo>
                <a:lnTo>
                  <a:pt x="10814" y="3113"/>
                </a:lnTo>
                <a:lnTo>
                  <a:pt x="10828" y="3122"/>
                </a:lnTo>
                <a:lnTo>
                  <a:pt x="10842" y="3128"/>
                </a:lnTo>
                <a:close/>
                <a:moveTo>
                  <a:pt x="6859" y="2160"/>
                </a:moveTo>
                <a:lnTo>
                  <a:pt x="6896" y="2180"/>
                </a:lnTo>
                <a:lnTo>
                  <a:pt x="6931" y="2200"/>
                </a:lnTo>
                <a:lnTo>
                  <a:pt x="6965" y="2220"/>
                </a:lnTo>
                <a:lnTo>
                  <a:pt x="6996" y="2241"/>
                </a:lnTo>
                <a:lnTo>
                  <a:pt x="7005" y="2246"/>
                </a:lnTo>
                <a:lnTo>
                  <a:pt x="7013" y="2251"/>
                </a:lnTo>
                <a:lnTo>
                  <a:pt x="6973" y="2229"/>
                </a:lnTo>
                <a:lnTo>
                  <a:pt x="6936" y="2206"/>
                </a:lnTo>
                <a:lnTo>
                  <a:pt x="6897" y="2183"/>
                </a:lnTo>
                <a:lnTo>
                  <a:pt x="6859" y="2160"/>
                </a:lnTo>
                <a:close/>
                <a:moveTo>
                  <a:pt x="7217" y="3734"/>
                </a:moveTo>
                <a:lnTo>
                  <a:pt x="7226" y="3734"/>
                </a:lnTo>
                <a:lnTo>
                  <a:pt x="7231" y="3734"/>
                </a:lnTo>
                <a:lnTo>
                  <a:pt x="7232" y="3735"/>
                </a:lnTo>
                <a:lnTo>
                  <a:pt x="7232" y="3735"/>
                </a:lnTo>
                <a:lnTo>
                  <a:pt x="7231" y="3735"/>
                </a:lnTo>
                <a:lnTo>
                  <a:pt x="7229" y="3735"/>
                </a:lnTo>
                <a:lnTo>
                  <a:pt x="7224" y="3735"/>
                </a:lnTo>
                <a:lnTo>
                  <a:pt x="7217" y="3734"/>
                </a:lnTo>
                <a:close/>
                <a:moveTo>
                  <a:pt x="4380" y="2247"/>
                </a:moveTo>
                <a:lnTo>
                  <a:pt x="4381" y="2247"/>
                </a:lnTo>
                <a:lnTo>
                  <a:pt x="4382" y="2246"/>
                </a:lnTo>
                <a:lnTo>
                  <a:pt x="4384" y="2247"/>
                </a:lnTo>
                <a:lnTo>
                  <a:pt x="4386" y="2249"/>
                </a:lnTo>
                <a:lnTo>
                  <a:pt x="4383" y="2247"/>
                </a:lnTo>
                <a:lnTo>
                  <a:pt x="4380" y="2247"/>
                </a:lnTo>
                <a:close/>
                <a:moveTo>
                  <a:pt x="979" y="679"/>
                </a:moveTo>
                <a:lnTo>
                  <a:pt x="978" y="678"/>
                </a:lnTo>
                <a:lnTo>
                  <a:pt x="977" y="678"/>
                </a:lnTo>
                <a:lnTo>
                  <a:pt x="978" y="678"/>
                </a:lnTo>
                <a:lnTo>
                  <a:pt x="979" y="679"/>
                </a:lnTo>
                <a:close/>
                <a:moveTo>
                  <a:pt x="12058" y="2827"/>
                </a:moveTo>
                <a:lnTo>
                  <a:pt x="12068" y="2830"/>
                </a:lnTo>
                <a:lnTo>
                  <a:pt x="12077" y="2833"/>
                </a:lnTo>
                <a:lnTo>
                  <a:pt x="12079" y="2834"/>
                </a:lnTo>
                <a:lnTo>
                  <a:pt x="12079" y="2834"/>
                </a:lnTo>
                <a:lnTo>
                  <a:pt x="12076" y="2834"/>
                </a:lnTo>
                <a:lnTo>
                  <a:pt x="12069" y="2832"/>
                </a:lnTo>
                <a:lnTo>
                  <a:pt x="12064" y="2830"/>
                </a:lnTo>
                <a:lnTo>
                  <a:pt x="12058" y="2827"/>
                </a:lnTo>
                <a:close/>
                <a:moveTo>
                  <a:pt x="10519" y="2159"/>
                </a:moveTo>
                <a:lnTo>
                  <a:pt x="10521" y="2161"/>
                </a:lnTo>
                <a:lnTo>
                  <a:pt x="10523" y="2165"/>
                </a:lnTo>
                <a:lnTo>
                  <a:pt x="10517" y="2160"/>
                </a:lnTo>
                <a:lnTo>
                  <a:pt x="10511" y="2157"/>
                </a:lnTo>
                <a:lnTo>
                  <a:pt x="10516" y="2158"/>
                </a:lnTo>
                <a:lnTo>
                  <a:pt x="10519" y="2159"/>
                </a:lnTo>
                <a:close/>
                <a:moveTo>
                  <a:pt x="10923" y="2474"/>
                </a:moveTo>
                <a:lnTo>
                  <a:pt x="10928" y="2476"/>
                </a:lnTo>
                <a:lnTo>
                  <a:pt x="10934" y="2479"/>
                </a:lnTo>
                <a:lnTo>
                  <a:pt x="10932" y="2479"/>
                </a:lnTo>
                <a:lnTo>
                  <a:pt x="10930" y="2479"/>
                </a:lnTo>
                <a:lnTo>
                  <a:pt x="10927" y="2476"/>
                </a:lnTo>
                <a:lnTo>
                  <a:pt x="10923" y="2474"/>
                </a:lnTo>
                <a:close/>
                <a:moveTo>
                  <a:pt x="9110" y="1450"/>
                </a:moveTo>
                <a:lnTo>
                  <a:pt x="9109" y="1450"/>
                </a:lnTo>
                <a:lnTo>
                  <a:pt x="9110" y="1450"/>
                </a:lnTo>
                <a:close/>
                <a:moveTo>
                  <a:pt x="6847" y="3061"/>
                </a:moveTo>
                <a:lnTo>
                  <a:pt x="6856" y="3065"/>
                </a:lnTo>
                <a:lnTo>
                  <a:pt x="6865" y="3068"/>
                </a:lnTo>
                <a:lnTo>
                  <a:pt x="6875" y="3072"/>
                </a:lnTo>
                <a:lnTo>
                  <a:pt x="6883" y="3075"/>
                </a:lnTo>
                <a:lnTo>
                  <a:pt x="6878" y="3076"/>
                </a:lnTo>
                <a:lnTo>
                  <a:pt x="6875" y="3077"/>
                </a:lnTo>
                <a:lnTo>
                  <a:pt x="6861" y="3070"/>
                </a:lnTo>
                <a:lnTo>
                  <a:pt x="6847" y="3061"/>
                </a:lnTo>
                <a:close/>
                <a:moveTo>
                  <a:pt x="4980" y="2023"/>
                </a:moveTo>
                <a:lnTo>
                  <a:pt x="4975" y="2020"/>
                </a:lnTo>
                <a:lnTo>
                  <a:pt x="4970" y="2016"/>
                </a:lnTo>
                <a:lnTo>
                  <a:pt x="4974" y="2018"/>
                </a:lnTo>
                <a:lnTo>
                  <a:pt x="4978" y="2020"/>
                </a:lnTo>
                <a:lnTo>
                  <a:pt x="4979" y="2021"/>
                </a:lnTo>
                <a:lnTo>
                  <a:pt x="4980" y="2023"/>
                </a:lnTo>
                <a:close/>
                <a:moveTo>
                  <a:pt x="4798" y="2112"/>
                </a:moveTo>
                <a:lnTo>
                  <a:pt x="4802" y="2113"/>
                </a:lnTo>
                <a:lnTo>
                  <a:pt x="4806" y="2114"/>
                </a:lnTo>
                <a:lnTo>
                  <a:pt x="4806" y="2116"/>
                </a:lnTo>
                <a:lnTo>
                  <a:pt x="4806" y="2118"/>
                </a:lnTo>
                <a:lnTo>
                  <a:pt x="4802" y="2115"/>
                </a:lnTo>
                <a:lnTo>
                  <a:pt x="4798" y="2112"/>
                </a:lnTo>
                <a:close/>
                <a:moveTo>
                  <a:pt x="11660" y="2062"/>
                </a:moveTo>
                <a:lnTo>
                  <a:pt x="11661" y="2061"/>
                </a:lnTo>
                <a:lnTo>
                  <a:pt x="11662" y="2060"/>
                </a:lnTo>
                <a:lnTo>
                  <a:pt x="11665" y="2062"/>
                </a:lnTo>
                <a:lnTo>
                  <a:pt x="11669" y="2064"/>
                </a:lnTo>
                <a:lnTo>
                  <a:pt x="11664" y="2063"/>
                </a:lnTo>
                <a:lnTo>
                  <a:pt x="11660" y="2062"/>
                </a:lnTo>
                <a:close/>
                <a:moveTo>
                  <a:pt x="8582" y="1241"/>
                </a:moveTo>
                <a:lnTo>
                  <a:pt x="8581" y="1239"/>
                </a:lnTo>
                <a:lnTo>
                  <a:pt x="8578" y="1237"/>
                </a:lnTo>
                <a:lnTo>
                  <a:pt x="8578" y="1235"/>
                </a:lnTo>
                <a:lnTo>
                  <a:pt x="8578" y="1234"/>
                </a:lnTo>
                <a:lnTo>
                  <a:pt x="8580" y="1232"/>
                </a:lnTo>
                <a:lnTo>
                  <a:pt x="8581" y="1231"/>
                </a:lnTo>
                <a:lnTo>
                  <a:pt x="8584" y="1230"/>
                </a:lnTo>
                <a:lnTo>
                  <a:pt x="8587" y="1228"/>
                </a:lnTo>
                <a:lnTo>
                  <a:pt x="8584" y="1235"/>
                </a:lnTo>
                <a:lnTo>
                  <a:pt x="8582" y="1241"/>
                </a:lnTo>
                <a:close/>
                <a:moveTo>
                  <a:pt x="7145" y="2745"/>
                </a:moveTo>
                <a:lnTo>
                  <a:pt x="7147" y="2746"/>
                </a:lnTo>
                <a:lnTo>
                  <a:pt x="7151" y="2747"/>
                </a:lnTo>
                <a:lnTo>
                  <a:pt x="7144" y="2748"/>
                </a:lnTo>
                <a:lnTo>
                  <a:pt x="7137" y="2748"/>
                </a:lnTo>
                <a:lnTo>
                  <a:pt x="7142" y="2747"/>
                </a:lnTo>
                <a:lnTo>
                  <a:pt x="7145" y="2745"/>
                </a:lnTo>
                <a:close/>
                <a:moveTo>
                  <a:pt x="6612" y="2364"/>
                </a:moveTo>
                <a:lnTo>
                  <a:pt x="6616" y="2362"/>
                </a:lnTo>
                <a:lnTo>
                  <a:pt x="6619" y="2361"/>
                </a:lnTo>
                <a:lnTo>
                  <a:pt x="6622" y="2362"/>
                </a:lnTo>
                <a:lnTo>
                  <a:pt x="6625" y="2364"/>
                </a:lnTo>
                <a:lnTo>
                  <a:pt x="6612" y="2364"/>
                </a:lnTo>
                <a:lnTo>
                  <a:pt x="6613" y="2364"/>
                </a:lnTo>
                <a:lnTo>
                  <a:pt x="6615" y="2365"/>
                </a:lnTo>
                <a:lnTo>
                  <a:pt x="6613" y="2365"/>
                </a:lnTo>
                <a:lnTo>
                  <a:pt x="6612" y="2364"/>
                </a:lnTo>
                <a:lnTo>
                  <a:pt x="6612" y="2364"/>
                </a:lnTo>
                <a:lnTo>
                  <a:pt x="6612" y="2364"/>
                </a:lnTo>
                <a:close/>
                <a:moveTo>
                  <a:pt x="4268" y="1688"/>
                </a:moveTo>
                <a:lnTo>
                  <a:pt x="4270" y="1688"/>
                </a:lnTo>
                <a:lnTo>
                  <a:pt x="4273" y="1687"/>
                </a:lnTo>
                <a:lnTo>
                  <a:pt x="4279" y="1691"/>
                </a:lnTo>
                <a:lnTo>
                  <a:pt x="4284" y="1694"/>
                </a:lnTo>
                <a:lnTo>
                  <a:pt x="4277" y="1691"/>
                </a:lnTo>
                <a:lnTo>
                  <a:pt x="4268" y="1688"/>
                </a:lnTo>
                <a:close/>
                <a:moveTo>
                  <a:pt x="1957" y="883"/>
                </a:moveTo>
                <a:lnTo>
                  <a:pt x="1956" y="883"/>
                </a:lnTo>
                <a:lnTo>
                  <a:pt x="1957" y="883"/>
                </a:lnTo>
                <a:lnTo>
                  <a:pt x="1957" y="883"/>
                </a:lnTo>
                <a:close/>
                <a:moveTo>
                  <a:pt x="3931" y="1414"/>
                </a:moveTo>
                <a:lnTo>
                  <a:pt x="3931" y="1414"/>
                </a:lnTo>
                <a:lnTo>
                  <a:pt x="3931" y="1414"/>
                </a:lnTo>
                <a:lnTo>
                  <a:pt x="3934" y="1415"/>
                </a:lnTo>
                <a:lnTo>
                  <a:pt x="3937" y="1417"/>
                </a:lnTo>
                <a:lnTo>
                  <a:pt x="3934" y="1416"/>
                </a:lnTo>
                <a:lnTo>
                  <a:pt x="3931" y="1414"/>
                </a:lnTo>
                <a:close/>
                <a:moveTo>
                  <a:pt x="4106" y="1993"/>
                </a:moveTo>
                <a:lnTo>
                  <a:pt x="4106" y="1994"/>
                </a:lnTo>
                <a:lnTo>
                  <a:pt x="4105" y="1993"/>
                </a:lnTo>
                <a:lnTo>
                  <a:pt x="4105" y="1992"/>
                </a:lnTo>
                <a:lnTo>
                  <a:pt x="4105" y="1993"/>
                </a:lnTo>
                <a:lnTo>
                  <a:pt x="4106" y="1993"/>
                </a:lnTo>
                <a:close/>
                <a:moveTo>
                  <a:pt x="7501" y="2192"/>
                </a:moveTo>
                <a:lnTo>
                  <a:pt x="7501" y="2192"/>
                </a:lnTo>
                <a:lnTo>
                  <a:pt x="7501" y="2192"/>
                </a:lnTo>
                <a:lnTo>
                  <a:pt x="7500" y="2192"/>
                </a:lnTo>
                <a:lnTo>
                  <a:pt x="7500" y="2192"/>
                </a:lnTo>
                <a:lnTo>
                  <a:pt x="7501" y="2192"/>
                </a:lnTo>
                <a:close/>
                <a:moveTo>
                  <a:pt x="8260" y="2230"/>
                </a:moveTo>
                <a:lnTo>
                  <a:pt x="8259" y="2229"/>
                </a:lnTo>
                <a:lnTo>
                  <a:pt x="8259" y="2227"/>
                </a:lnTo>
                <a:lnTo>
                  <a:pt x="8265" y="2229"/>
                </a:lnTo>
                <a:lnTo>
                  <a:pt x="8268" y="2232"/>
                </a:lnTo>
                <a:lnTo>
                  <a:pt x="8264" y="2231"/>
                </a:lnTo>
                <a:lnTo>
                  <a:pt x="8260" y="2230"/>
                </a:lnTo>
                <a:close/>
                <a:moveTo>
                  <a:pt x="3966" y="1858"/>
                </a:moveTo>
                <a:lnTo>
                  <a:pt x="3965" y="1858"/>
                </a:lnTo>
                <a:lnTo>
                  <a:pt x="3966" y="1858"/>
                </a:lnTo>
                <a:lnTo>
                  <a:pt x="3966" y="1858"/>
                </a:lnTo>
                <a:close/>
                <a:moveTo>
                  <a:pt x="3107" y="1164"/>
                </a:moveTo>
                <a:lnTo>
                  <a:pt x="3107" y="1163"/>
                </a:lnTo>
                <a:lnTo>
                  <a:pt x="3107" y="1162"/>
                </a:lnTo>
                <a:lnTo>
                  <a:pt x="3108" y="1163"/>
                </a:lnTo>
                <a:lnTo>
                  <a:pt x="3109" y="1164"/>
                </a:lnTo>
                <a:lnTo>
                  <a:pt x="3108" y="1164"/>
                </a:lnTo>
                <a:lnTo>
                  <a:pt x="3107" y="1164"/>
                </a:lnTo>
                <a:close/>
                <a:moveTo>
                  <a:pt x="2172" y="722"/>
                </a:moveTo>
                <a:lnTo>
                  <a:pt x="2173" y="720"/>
                </a:lnTo>
                <a:lnTo>
                  <a:pt x="2175" y="717"/>
                </a:lnTo>
                <a:lnTo>
                  <a:pt x="2181" y="719"/>
                </a:lnTo>
                <a:lnTo>
                  <a:pt x="2185" y="721"/>
                </a:lnTo>
                <a:lnTo>
                  <a:pt x="2178" y="722"/>
                </a:lnTo>
                <a:lnTo>
                  <a:pt x="2172" y="722"/>
                </a:lnTo>
                <a:close/>
                <a:moveTo>
                  <a:pt x="2930" y="888"/>
                </a:moveTo>
                <a:lnTo>
                  <a:pt x="2930" y="885"/>
                </a:lnTo>
                <a:lnTo>
                  <a:pt x="2929" y="883"/>
                </a:lnTo>
                <a:lnTo>
                  <a:pt x="2935" y="885"/>
                </a:lnTo>
                <a:lnTo>
                  <a:pt x="2939" y="888"/>
                </a:lnTo>
                <a:lnTo>
                  <a:pt x="2935" y="888"/>
                </a:lnTo>
                <a:lnTo>
                  <a:pt x="2930" y="888"/>
                </a:lnTo>
                <a:close/>
                <a:moveTo>
                  <a:pt x="2903" y="1106"/>
                </a:moveTo>
                <a:lnTo>
                  <a:pt x="2900" y="1105"/>
                </a:lnTo>
                <a:lnTo>
                  <a:pt x="2899" y="1103"/>
                </a:lnTo>
                <a:lnTo>
                  <a:pt x="2903" y="1105"/>
                </a:lnTo>
                <a:lnTo>
                  <a:pt x="2907" y="1106"/>
                </a:lnTo>
                <a:lnTo>
                  <a:pt x="2905" y="1106"/>
                </a:lnTo>
                <a:lnTo>
                  <a:pt x="2903" y="1106"/>
                </a:lnTo>
                <a:close/>
                <a:moveTo>
                  <a:pt x="2497" y="861"/>
                </a:moveTo>
                <a:lnTo>
                  <a:pt x="2499" y="861"/>
                </a:lnTo>
                <a:lnTo>
                  <a:pt x="2499" y="861"/>
                </a:lnTo>
                <a:lnTo>
                  <a:pt x="2497" y="861"/>
                </a:lnTo>
                <a:lnTo>
                  <a:pt x="2504" y="864"/>
                </a:lnTo>
                <a:lnTo>
                  <a:pt x="2510" y="868"/>
                </a:lnTo>
                <a:lnTo>
                  <a:pt x="2507" y="866"/>
                </a:lnTo>
                <a:lnTo>
                  <a:pt x="2505" y="866"/>
                </a:lnTo>
                <a:lnTo>
                  <a:pt x="2502" y="863"/>
                </a:lnTo>
                <a:lnTo>
                  <a:pt x="2497" y="861"/>
                </a:lnTo>
                <a:close/>
                <a:moveTo>
                  <a:pt x="5536" y="983"/>
                </a:moveTo>
                <a:lnTo>
                  <a:pt x="5557" y="994"/>
                </a:lnTo>
                <a:lnTo>
                  <a:pt x="5575" y="1005"/>
                </a:lnTo>
                <a:lnTo>
                  <a:pt x="5583" y="1010"/>
                </a:lnTo>
                <a:lnTo>
                  <a:pt x="5590" y="1015"/>
                </a:lnTo>
                <a:lnTo>
                  <a:pt x="5595" y="1020"/>
                </a:lnTo>
                <a:lnTo>
                  <a:pt x="5600" y="1025"/>
                </a:lnTo>
                <a:lnTo>
                  <a:pt x="5584" y="1015"/>
                </a:lnTo>
                <a:lnTo>
                  <a:pt x="5568" y="1005"/>
                </a:lnTo>
                <a:lnTo>
                  <a:pt x="5552" y="994"/>
                </a:lnTo>
                <a:lnTo>
                  <a:pt x="5536" y="983"/>
                </a:lnTo>
                <a:close/>
                <a:moveTo>
                  <a:pt x="4334" y="1398"/>
                </a:moveTo>
                <a:lnTo>
                  <a:pt x="4333" y="1398"/>
                </a:lnTo>
                <a:lnTo>
                  <a:pt x="4333" y="1397"/>
                </a:lnTo>
                <a:lnTo>
                  <a:pt x="4341" y="1396"/>
                </a:lnTo>
                <a:lnTo>
                  <a:pt x="4350" y="1395"/>
                </a:lnTo>
                <a:lnTo>
                  <a:pt x="4342" y="1397"/>
                </a:lnTo>
                <a:lnTo>
                  <a:pt x="4334" y="1398"/>
                </a:lnTo>
                <a:close/>
                <a:moveTo>
                  <a:pt x="13192" y="2174"/>
                </a:moveTo>
                <a:lnTo>
                  <a:pt x="13194" y="2175"/>
                </a:lnTo>
                <a:lnTo>
                  <a:pt x="13196" y="2176"/>
                </a:lnTo>
                <a:lnTo>
                  <a:pt x="13196" y="2176"/>
                </a:lnTo>
                <a:lnTo>
                  <a:pt x="13195" y="2176"/>
                </a:lnTo>
                <a:lnTo>
                  <a:pt x="13193" y="2175"/>
                </a:lnTo>
                <a:lnTo>
                  <a:pt x="13192" y="2174"/>
                </a:lnTo>
                <a:close/>
                <a:moveTo>
                  <a:pt x="11862" y="2336"/>
                </a:moveTo>
                <a:lnTo>
                  <a:pt x="11862" y="2336"/>
                </a:lnTo>
                <a:lnTo>
                  <a:pt x="11861" y="2336"/>
                </a:lnTo>
                <a:lnTo>
                  <a:pt x="11862" y="2336"/>
                </a:lnTo>
                <a:lnTo>
                  <a:pt x="11862" y="2336"/>
                </a:lnTo>
                <a:close/>
                <a:moveTo>
                  <a:pt x="4908" y="2486"/>
                </a:moveTo>
                <a:lnTo>
                  <a:pt x="4909" y="2487"/>
                </a:lnTo>
                <a:lnTo>
                  <a:pt x="4909" y="2488"/>
                </a:lnTo>
                <a:lnTo>
                  <a:pt x="4905" y="2485"/>
                </a:lnTo>
                <a:lnTo>
                  <a:pt x="4900" y="2480"/>
                </a:lnTo>
                <a:lnTo>
                  <a:pt x="4904" y="2484"/>
                </a:lnTo>
                <a:lnTo>
                  <a:pt x="4908" y="2486"/>
                </a:lnTo>
                <a:close/>
                <a:moveTo>
                  <a:pt x="5497" y="2921"/>
                </a:moveTo>
                <a:lnTo>
                  <a:pt x="5497" y="2920"/>
                </a:lnTo>
                <a:lnTo>
                  <a:pt x="5497" y="2919"/>
                </a:lnTo>
                <a:lnTo>
                  <a:pt x="5498" y="2920"/>
                </a:lnTo>
                <a:lnTo>
                  <a:pt x="5500" y="2920"/>
                </a:lnTo>
                <a:lnTo>
                  <a:pt x="5499" y="2921"/>
                </a:lnTo>
                <a:lnTo>
                  <a:pt x="5497" y="2921"/>
                </a:lnTo>
                <a:close/>
                <a:moveTo>
                  <a:pt x="9891" y="1821"/>
                </a:moveTo>
                <a:lnTo>
                  <a:pt x="9890" y="1820"/>
                </a:lnTo>
                <a:lnTo>
                  <a:pt x="9888" y="1819"/>
                </a:lnTo>
                <a:lnTo>
                  <a:pt x="9891" y="1821"/>
                </a:lnTo>
                <a:lnTo>
                  <a:pt x="9895" y="1822"/>
                </a:lnTo>
                <a:lnTo>
                  <a:pt x="9892" y="1822"/>
                </a:lnTo>
                <a:lnTo>
                  <a:pt x="9891" y="1821"/>
                </a:lnTo>
                <a:close/>
                <a:moveTo>
                  <a:pt x="10547" y="2212"/>
                </a:moveTo>
                <a:lnTo>
                  <a:pt x="10542" y="2208"/>
                </a:lnTo>
                <a:lnTo>
                  <a:pt x="10538" y="2205"/>
                </a:lnTo>
                <a:lnTo>
                  <a:pt x="10547" y="2210"/>
                </a:lnTo>
                <a:lnTo>
                  <a:pt x="10555" y="2214"/>
                </a:lnTo>
                <a:lnTo>
                  <a:pt x="10551" y="2213"/>
                </a:lnTo>
                <a:lnTo>
                  <a:pt x="10547" y="2212"/>
                </a:lnTo>
                <a:close/>
                <a:moveTo>
                  <a:pt x="10838" y="2441"/>
                </a:moveTo>
                <a:lnTo>
                  <a:pt x="10838" y="2441"/>
                </a:lnTo>
                <a:lnTo>
                  <a:pt x="10837" y="2440"/>
                </a:lnTo>
                <a:lnTo>
                  <a:pt x="10838" y="2439"/>
                </a:lnTo>
                <a:lnTo>
                  <a:pt x="10838" y="2439"/>
                </a:lnTo>
                <a:lnTo>
                  <a:pt x="10840" y="2440"/>
                </a:lnTo>
                <a:lnTo>
                  <a:pt x="10842" y="2441"/>
                </a:lnTo>
                <a:lnTo>
                  <a:pt x="10840" y="2441"/>
                </a:lnTo>
                <a:lnTo>
                  <a:pt x="10838" y="2441"/>
                </a:lnTo>
                <a:close/>
                <a:moveTo>
                  <a:pt x="5876" y="3192"/>
                </a:moveTo>
                <a:lnTo>
                  <a:pt x="5879" y="3192"/>
                </a:lnTo>
                <a:lnTo>
                  <a:pt x="5880" y="3191"/>
                </a:lnTo>
                <a:lnTo>
                  <a:pt x="5880" y="3192"/>
                </a:lnTo>
                <a:lnTo>
                  <a:pt x="5880" y="3193"/>
                </a:lnTo>
                <a:lnTo>
                  <a:pt x="5879" y="3193"/>
                </a:lnTo>
                <a:lnTo>
                  <a:pt x="5876" y="3192"/>
                </a:lnTo>
                <a:close/>
                <a:moveTo>
                  <a:pt x="6679" y="3354"/>
                </a:moveTo>
                <a:lnTo>
                  <a:pt x="6670" y="3352"/>
                </a:lnTo>
                <a:lnTo>
                  <a:pt x="6662" y="3350"/>
                </a:lnTo>
                <a:lnTo>
                  <a:pt x="6668" y="3350"/>
                </a:lnTo>
                <a:lnTo>
                  <a:pt x="6675" y="3351"/>
                </a:lnTo>
                <a:lnTo>
                  <a:pt x="6677" y="3352"/>
                </a:lnTo>
                <a:lnTo>
                  <a:pt x="6679" y="3354"/>
                </a:lnTo>
                <a:close/>
                <a:moveTo>
                  <a:pt x="11744" y="3064"/>
                </a:moveTo>
                <a:lnTo>
                  <a:pt x="11748" y="3067"/>
                </a:lnTo>
                <a:lnTo>
                  <a:pt x="11753" y="3070"/>
                </a:lnTo>
                <a:lnTo>
                  <a:pt x="11751" y="3070"/>
                </a:lnTo>
                <a:lnTo>
                  <a:pt x="11749" y="3068"/>
                </a:lnTo>
                <a:lnTo>
                  <a:pt x="11746" y="3066"/>
                </a:lnTo>
                <a:lnTo>
                  <a:pt x="11744" y="3064"/>
                </a:lnTo>
                <a:close/>
                <a:moveTo>
                  <a:pt x="8467" y="3232"/>
                </a:moveTo>
                <a:lnTo>
                  <a:pt x="8461" y="3229"/>
                </a:lnTo>
                <a:lnTo>
                  <a:pt x="8456" y="3227"/>
                </a:lnTo>
                <a:lnTo>
                  <a:pt x="8443" y="3219"/>
                </a:lnTo>
                <a:lnTo>
                  <a:pt x="8439" y="3215"/>
                </a:lnTo>
                <a:lnTo>
                  <a:pt x="8442" y="3216"/>
                </a:lnTo>
                <a:lnTo>
                  <a:pt x="8452" y="3223"/>
                </a:lnTo>
                <a:lnTo>
                  <a:pt x="8454" y="3223"/>
                </a:lnTo>
                <a:lnTo>
                  <a:pt x="8456" y="3224"/>
                </a:lnTo>
                <a:lnTo>
                  <a:pt x="8461" y="3228"/>
                </a:lnTo>
                <a:lnTo>
                  <a:pt x="8467" y="3232"/>
                </a:lnTo>
                <a:close/>
              </a:path>
            </a:pathLst>
          </a:cu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5FB25D00-E28B-42F2-A533-476D3C4A2954}"/>
              </a:ext>
            </a:extLst>
          </p:cNvPr>
          <p:cNvSpPr txBox="1">
            <a:spLocks/>
          </p:cNvSpPr>
          <p:nvPr/>
        </p:nvSpPr>
        <p:spPr>
          <a:xfrm>
            <a:off x="2706911" y="180447"/>
            <a:ext cx="6778179" cy="689436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Types of Trojans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1B01422D-9898-4CAF-AE63-8C393FA55800}"/>
              </a:ext>
            </a:extLst>
          </p:cNvPr>
          <p:cNvGrpSpPr/>
          <p:nvPr/>
        </p:nvGrpSpPr>
        <p:grpSpPr>
          <a:xfrm>
            <a:off x="2798367" y="914400"/>
            <a:ext cx="1102581" cy="1102867"/>
            <a:chOff x="689681" y="873889"/>
            <a:chExt cx="1102581" cy="1102867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380C454B-93E3-4D1C-81CB-5E223512565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89681" y="873889"/>
              <a:ext cx="1102581" cy="1102867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570">
                <a:defRPr/>
              </a:pPr>
              <a:endParaRPr lang="en-US" sz="150" b="1" dirty="0">
                <a:solidFill>
                  <a:prstClr val="white"/>
                </a:solidFill>
                <a:latin typeface="Calibri Light" panose="020F0302020204030204"/>
              </a:endParaRPr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136C2417-BA28-443A-8D33-A9677E0BF6B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5468" y="1083326"/>
              <a:ext cx="800125" cy="772535"/>
            </a:xfrm>
            <a:prstGeom prst="rect">
              <a:avLst/>
            </a:prstGeom>
          </p:spPr>
        </p:pic>
      </p:grpSp>
      <p:sp>
        <p:nvSpPr>
          <p:cNvPr id="9" name="Rectangle 8">
            <a:extLst>
              <a:ext uri="{FF2B5EF4-FFF2-40B4-BE49-F238E27FC236}">
                <a16:creationId xmlns:a16="http://schemas.microsoft.com/office/drawing/2014/main" id="{0CBB4EF0-FA0A-4BD0-A165-01B5E57F1818}"/>
              </a:ext>
            </a:extLst>
          </p:cNvPr>
          <p:cNvSpPr/>
          <p:nvPr/>
        </p:nvSpPr>
        <p:spPr>
          <a:xfrm>
            <a:off x="4032233" y="1242919"/>
            <a:ext cx="800736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IN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Trojans are categories </a:t>
            </a:r>
            <a:r>
              <a:rPr kumimoji="0" lang="en-IN" sz="2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according to their functioning and targets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66E1C1EB-99ED-4CCE-9DC1-BCE060BBEC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7876753"/>
              </p:ext>
            </p:extLst>
          </p:nvPr>
        </p:nvGraphicFramePr>
        <p:xfrm>
          <a:off x="3657600" y="2246203"/>
          <a:ext cx="8229598" cy="4078397"/>
        </p:xfrm>
        <a:graphic>
          <a:graphicData uri="http://schemas.openxmlformats.org/drawingml/2006/table">
            <a:tbl>
              <a:tblPr firstRow="1" bandRow="1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tableStyleId>{00A15C55-8517-42AA-B614-E9B94910E393}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476165985"/>
                    </a:ext>
                  </a:extLst>
                </a:gridCol>
                <a:gridCol w="3352800">
                  <a:extLst>
                    <a:ext uri="{9D8B030D-6E8A-4147-A177-3AD203B41FA5}">
                      <a16:colId xmlns:a16="http://schemas.microsoft.com/office/drawing/2014/main" val="2194009848"/>
                    </a:ext>
                  </a:extLst>
                </a:gridCol>
                <a:gridCol w="658836">
                  <a:extLst>
                    <a:ext uri="{9D8B030D-6E8A-4147-A177-3AD203B41FA5}">
                      <a16:colId xmlns:a16="http://schemas.microsoft.com/office/drawing/2014/main" val="2470295543"/>
                    </a:ext>
                  </a:extLst>
                </a:gridCol>
                <a:gridCol w="3608362">
                  <a:extLst>
                    <a:ext uri="{9D8B030D-6E8A-4147-A177-3AD203B41FA5}">
                      <a16:colId xmlns:a16="http://schemas.microsoft.com/office/drawing/2014/main" val="518950206"/>
                    </a:ext>
                  </a:extLst>
                </a:gridCol>
              </a:tblGrid>
              <a:tr h="589474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IN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Some of the example includes:</a:t>
                      </a:r>
                    </a:p>
                  </a:txBody>
                  <a:tcPr marL="7154" marR="7154" marT="7154" marB="7154" anchor="ctr"/>
                </a:tc>
                <a:tc hMerge="1"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Trojan</a:t>
                      </a: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+mn-ea"/>
                        <a:cs typeface="+mn-cs"/>
                      </a:endParaRPr>
                    </a:p>
                  </a:txBody>
                  <a:tcPr marL="7154" marR="7154" marT="7154" marB="7154" anchor="ctr">
                    <a:solidFill>
                      <a:srgbClr val="FAF0F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+mn-ea"/>
                        <a:cs typeface="+mn-cs"/>
                      </a:endParaRPr>
                    </a:p>
                  </a:txBody>
                  <a:tcPr marL="7154" marR="7154" marT="7154" marB="7154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+mn-ea"/>
                        <a:cs typeface="+mn-cs"/>
                      </a:endParaRPr>
                    </a:p>
                  </a:txBody>
                  <a:tcPr marL="7154" marR="7154" marT="7154" marB="7154" anchor="ctr">
                    <a:solidFill>
                      <a:srgbClr val="F8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44900"/>
                  </a:ext>
                </a:extLst>
              </a:tr>
              <a:tr h="60061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IN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309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Remote Access Trojans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800" b="1" kern="1200" dirty="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en-IN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Service Protocol Trojans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82374352"/>
                  </a:ext>
                </a:extLst>
              </a:tr>
              <a:tr h="46656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en-IN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Backdoor Trojans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800" b="1" kern="1200" dirty="0">
                          <a:solidFill>
                            <a:schemeClr val="tx1"/>
                          </a:solidFill>
                          <a:effectLst/>
                        </a:rPr>
                        <a:t>9</a:t>
                      </a:r>
                      <a:endParaRPr lang="en-IN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Mobile Trojans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36042337"/>
                  </a:ext>
                </a:extLst>
              </a:tr>
              <a:tr h="49413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en-IN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Botnet Trojans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800" b="1" kern="1200" dirty="0">
                          <a:solidFill>
                            <a:schemeClr val="tx1"/>
                          </a:solidFill>
                          <a:effectLst/>
                        </a:rPr>
                        <a:t>10 </a:t>
                      </a:r>
                      <a:endParaRPr lang="en-US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IoT Trojans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1149998"/>
                  </a:ext>
                </a:extLst>
              </a:tr>
              <a:tr h="47938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en-IN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309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Rootkit Trojans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endParaRPr lang="en-IN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800" b="1" kern="1200" dirty="0">
                          <a:solidFill>
                            <a:schemeClr val="tx1"/>
                          </a:solidFill>
                          <a:effectLst/>
                        </a:rPr>
                        <a:t>11</a:t>
                      </a:r>
                      <a:endParaRPr lang="en-IN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Security Software Disabler Trojans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31407705"/>
                  </a:ext>
                </a:extLst>
              </a:tr>
              <a:tr h="48434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en-IN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309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E-Banking Trojans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800" b="1" kern="1200" dirty="0">
                          <a:solidFill>
                            <a:schemeClr val="tx1"/>
                          </a:solidFill>
                          <a:effectLst/>
                        </a:rPr>
                        <a:t>12</a:t>
                      </a:r>
                      <a:endParaRPr lang="en-IN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Destructive Trojans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18577731"/>
                  </a:ext>
                </a:extLst>
              </a:tr>
              <a:tr h="50424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en-IN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Point-of-Sale Trojans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800" b="1" kern="1200" dirty="0">
                          <a:solidFill>
                            <a:schemeClr val="tx1"/>
                          </a:solidFill>
                          <a:effectLst/>
                        </a:rPr>
                        <a:t>13</a:t>
                      </a:r>
                      <a:endParaRPr lang="en-IN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DDoS Attack Trojans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83721766"/>
                  </a:ext>
                </a:extLst>
              </a:tr>
              <a:tr h="45963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</a:rPr>
                        <a:t>7</a:t>
                      </a:r>
                      <a:endParaRPr lang="en-IN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Defacement Trojans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800" b="1" kern="1200" dirty="0">
                          <a:solidFill>
                            <a:schemeClr val="tx1"/>
                          </a:solidFill>
                          <a:effectLst/>
                        </a:rPr>
                        <a:t>14</a:t>
                      </a:r>
                      <a:endParaRPr lang="en-IN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Command Shell Trojans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963838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828919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олилиния 17">
            <a:extLst>
              <a:ext uri="{FF2B5EF4-FFF2-40B4-BE49-F238E27FC236}">
                <a16:creationId xmlns:a16="http://schemas.microsoft.com/office/drawing/2014/main" id="{ACDDD8C3-83C5-4C5B-B4DD-968653BA7F44}"/>
              </a:ext>
            </a:extLst>
          </p:cNvPr>
          <p:cNvSpPr/>
          <p:nvPr/>
        </p:nvSpPr>
        <p:spPr>
          <a:xfrm flipH="1">
            <a:off x="9542047" y="2432218"/>
            <a:ext cx="2641209" cy="4120216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862390" h="6181278">
                <a:moveTo>
                  <a:pt x="0" y="0"/>
                </a:moveTo>
                <a:lnTo>
                  <a:pt x="10599926" y="0"/>
                </a:lnTo>
                <a:cubicBezTo>
                  <a:pt x="11297166" y="0"/>
                  <a:pt x="11862390" y="565224"/>
                  <a:pt x="11862390" y="1262464"/>
                </a:cubicBezTo>
                <a:lnTo>
                  <a:pt x="11862390" y="4918814"/>
                </a:lnTo>
                <a:cubicBezTo>
                  <a:pt x="11862390" y="5616054"/>
                  <a:pt x="11297166" y="6181278"/>
                  <a:pt x="10599926" y="6181278"/>
                </a:cubicBezTo>
                <a:lnTo>
                  <a:pt x="0" y="618127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Прямоугольник 8">
            <a:extLst>
              <a:ext uri="{FF2B5EF4-FFF2-40B4-BE49-F238E27FC236}">
                <a16:creationId xmlns:a16="http://schemas.microsoft.com/office/drawing/2014/main" id="{7B77269A-57C9-4F2E-92A1-1D4270377229}"/>
              </a:ext>
            </a:extLst>
          </p:cNvPr>
          <p:cNvSpPr/>
          <p:nvPr/>
        </p:nvSpPr>
        <p:spPr>
          <a:xfrm rot="10800000">
            <a:off x="2136" y="1073948"/>
            <a:ext cx="10650874" cy="1135852"/>
          </a:xfrm>
          <a:prstGeom prst="rect">
            <a:avLst/>
          </a:prstGeom>
          <a:solidFill>
            <a:srgbClr val="FFF2C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1828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799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Полилиния 17">
            <a:extLst>
              <a:ext uri="{FF2B5EF4-FFF2-40B4-BE49-F238E27FC236}">
                <a16:creationId xmlns:a16="http://schemas.microsoft.com/office/drawing/2014/main" id="{3503742F-98AE-4117-9482-601196E37AE9}"/>
              </a:ext>
            </a:extLst>
          </p:cNvPr>
          <p:cNvSpPr/>
          <p:nvPr/>
        </p:nvSpPr>
        <p:spPr>
          <a:xfrm>
            <a:off x="0" y="2432218"/>
            <a:ext cx="3834034" cy="4120216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862390" h="6181278">
                <a:moveTo>
                  <a:pt x="0" y="0"/>
                </a:moveTo>
                <a:lnTo>
                  <a:pt x="10599926" y="0"/>
                </a:lnTo>
                <a:cubicBezTo>
                  <a:pt x="11297166" y="0"/>
                  <a:pt x="11862390" y="565224"/>
                  <a:pt x="11862390" y="1262464"/>
                </a:cubicBezTo>
                <a:lnTo>
                  <a:pt x="11862390" y="4918814"/>
                </a:lnTo>
                <a:cubicBezTo>
                  <a:pt x="11862390" y="5616054"/>
                  <a:pt x="11297166" y="6181278"/>
                  <a:pt x="10599926" y="6181278"/>
                </a:cubicBezTo>
                <a:lnTo>
                  <a:pt x="0" y="6181278"/>
                </a:lnTo>
                <a:close/>
              </a:path>
            </a:pathLst>
          </a:custGeom>
          <a:gradFill>
            <a:gsLst>
              <a:gs pos="2000">
                <a:srgbClr val="6B7278"/>
              </a:gs>
              <a:gs pos="98000">
                <a:srgbClr val="333A42"/>
              </a:gs>
            </a:gsLst>
            <a:lin ang="3600000" scaled="0"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Title 1">
            <a:extLst>
              <a:ext uri="{FF2B5EF4-FFF2-40B4-BE49-F238E27FC236}">
                <a16:creationId xmlns:a16="http://schemas.microsoft.com/office/drawing/2014/main" id="{0C9602AC-DEFE-4881-A0A7-613470F17986}"/>
              </a:ext>
            </a:extLst>
          </p:cNvPr>
          <p:cNvSpPr txBox="1">
            <a:spLocks/>
          </p:cNvSpPr>
          <p:nvPr/>
        </p:nvSpPr>
        <p:spPr>
          <a:xfrm>
            <a:off x="2673688" y="225418"/>
            <a:ext cx="6844624" cy="689435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Creating a Trojan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9E57BE41-D071-43E7-BEB1-4439119C8EC7}"/>
              </a:ext>
            </a:extLst>
          </p:cNvPr>
          <p:cNvSpPr/>
          <p:nvPr/>
        </p:nvSpPr>
        <p:spPr>
          <a:xfrm>
            <a:off x="628888" y="2606707"/>
            <a:ext cx="2576259" cy="77162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1" indent="0" algn="ctr" defTabSz="914400" rtl="0" eaLnBrk="1" fontAlgn="auto" latinLnBrk="0" hangingPunct="1">
              <a:lnSpc>
                <a:spcPct val="115000"/>
              </a:lnSpc>
              <a:spcBef>
                <a:spcPts val="1200"/>
              </a:spcBef>
              <a:spcAft>
                <a:spcPts val="600"/>
              </a:spcAft>
              <a:buClrTx/>
              <a:buSzPts val="900"/>
              <a:buFontTx/>
              <a:buNone/>
              <a:tabLst>
                <a:tab pos="914400" algn="l"/>
              </a:tabLst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Trojan Horse Construction Kits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0B5ED9EE-06EA-4140-9155-E36F4C19F515}"/>
              </a:ext>
            </a:extLst>
          </p:cNvPr>
          <p:cNvSpPr/>
          <p:nvPr/>
        </p:nvSpPr>
        <p:spPr>
          <a:xfrm>
            <a:off x="240617" y="3603436"/>
            <a:ext cx="3352800" cy="249299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403225" marR="0" lvl="0" indent="-28575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+mn-ea"/>
                <a:cs typeface="+mn-cs"/>
              </a:rPr>
              <a:t>DarkHorse Trojan Virus Maker</a:t>
            </a:r>
          </a:p>
          <a:p>
            <a:pPr marL="403225" marR="0" lvl="0" indent="-28575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+mn-ea"/>
                <a:cs typeface="+mn-cs"/>
              </a:rPr>
              <a:t>Trojan Horse Construction Kit</a:t>
            </a:r>
          </a:p>
          <a:p>
            <a:pPr marL="403225" marR="0" lvl="0" indent="-28575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+mn-ea"/>
                <a:cs typeface="+mn-cs"/>
              </a:rPr>
              <a:t>Senna Spy Trojan Generator</a:t>
            </a:r>
          </a:p>
          <a:p>
            <a:pPr marL="403225" marR="0" lvl="0" indent="-28575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+mn-ea"/>
                <a:cs typeface="+mn-cs"/>
              </a:rPr>
              <a:t>Batch Trojan Generator</a:t>
            </a:r>
          </a:p>
          <a:p>
            <a:pPr marL="403225" marR="0" lvl="0" indent="-28575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+mn-ea"/>
                <a:cs typeface="+mn-cs"/>
              </a:rPr>
              <a:t>Umbra Loader - Botnet Trojan Maker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2B361AE-5424-417A-8CAD-98A6ADBBEA94}"/>
              </a:ext>
            </a:extLst>
          </p:cNvPr>
          <p:cNvSpPr/>
          <p:nvPr/>
        </p:nvSpPr>
        <p:spPr>
          <a:xfrm>
            <a:off x="9781361" y="2807851"/>
            <a:ext cx="2162580" cy="3693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Theef RAT Trojan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7AEA5A7-CA0C-44FF-80CF-47A13EBD7F97}"/>
              </a:ext>
            </a:extLst>
          </p:cNvPr>
          <p:cNvSpPr/>
          <p:nvPr/>
        </p:nvSpPr>
        <p:spPr>
          <a:xfrm>
            <a:off x="9839247" y="3388727"/>
            <a:ext cx="2046809" cy="203132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anose="020F0502020204030204" pitchFamily="34" charset="0"/>
                <a:cs typeface="Times New Roman" panose="02020603050405020304" pitchFamily="18" charset="0"/>
              </a:rPr>
              <a:t>Theef is a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Calibri" panose="020F0502020204030204" pitchFamily="34" charset="0"/>
                <a:cs typeface="Times New Roman" panose="02020603050405020304" pitchFamily="18" charset="0"/>
              </a:rPr>
              <a:t>Remote Access Trojan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anose="020F0502020204030204" pitchFamily="34" charset="0"/>
                <a:cs typeface="Times New Roman" panose="02020603050405020304" pitchFamily="18" charset="0"/>
              </a:rPr>
              <a:t>written in Delphi. It allows remote attackers access to the system via port 9871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87E525F-E5FE-44CB-A267-0094F7A9C2CB}"/>
              </a:ext>
            </a:extLst>
          </p:cNvPr>
          <p:cNvSpPr/>
          <p:nvPr/>
        </p:nvSpPr>
        <p:spPr>
          <a:xfrm>
            <a:off x="316817" y="1226375"/>
            <a:ext cx="10122583" cy="83099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Blip>
                <a:blip r:embed="rId2"/>
              </a:buBlip>
              <a:tabLst/>
              <a:defRPr/>
            </a:pP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Trojan Horse construction kits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help attackers to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construct Trojan horses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of their choice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Blip>
                <a:blip r:embed="rId2"/>
              </a:buBlip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tools in these kits can be dangerous and can backfire if not properly executed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7D2950A-D5AD-4DF1-8779-A95F816D94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2882" y="2571551"/>
            <a:ext cx="4783059" cy="3707466"/>
          </a:xfrm>
          <a:prstGeom prst="rect">
            <a:avLst/>
          </a:prstGeom>
          <a:noFill/>
          <a:ln w="38100" cap="sq">
            <a:solidFill>
              <a:schemeClr val="bg1"/>
            </a:solidFill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7326300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Полилиния 46">
            <a:extLst>
              <a:ext uri="{FF2B5EF4-FFF2-40B4-BE49-F238E27FC236}">
                <a16:creationId xmlns:a16="http://schemas.microsoft.com/office/drawing/2014/main" id="{0383BFF3-3AD0-48E1-A39D-A521B9279746}"/>
              </a:ext>
            </a:extLst>
          </p:cNvPr>
          <p:cNvSpPr/>
          <p:nvPr/>
        </p:nvSpPr>
        <p:spPr>
          <a:xfrm rot="5400000" flipH="1">
            <a:off x="2180545" y="-1081981"/>
            <a:ext cx="2268312" cy="6629401"/>
          </a:xfrm>
          <a:custGeom>
            <a:avLst/>
            <a:gdLst>
              <a:gd name="connsiteX0" fmla="*/ 1740207 w 1740207"/>
              <a:gd name="connsiteY0" fmla="*/ 496466 h 5670087"/>
              <a:gd name="connsiteX1" fmla="*/ 1727495 w 1740207"/>
              <a:gd name="connsiteY1" fmla="*/ 496466 h 5670087"/>
              <a:gd name="connsiteX2" fmla="*/ 1727494 w 1740207"/>
              <a:gd name="connsiteY2" fmla="*/ 5670087 h 5670087"/>
              <a:gd name="connsiteX3" fmla="*/ 0 w 1740207"/>
              <a:gd name="connsiteY3" fmla="*/ 5670087 h 5670087"/>
              <a:gd name="connsiteX4" fmla="*/ 0 w 1740207"/>
              <a:gd name="connsiteY4" fmla="*/ 495298 h 5670087"/>
              <a:gd name="connsiteX5" fmla="*/ 3964 w 1740207"/>
              <a:gd name="connsiteY5" fmla="*/ 495298 h 5670087"/>
              <a:gd name="connsiteX6" fmla="*/ 871063 w 1740207"/>
              <a:gd name="connsiteY6" fmla="*/ 0 h 5670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40207" h="5670087">
                <a:moveTo>
                  <a:pt x="1740207" y="496466"/>
                </a:moveTo>
                <a:lnTo>
                  <a:pt x="1727495" y="496466"/>
                </a:lnTo>
                <a:lnTo>
                  <a:pt x="1727494" y="5670087"/>
                </a:lnTo>
                <a:lnTo>
                  <a:pt x="0" y="5670087"/>
                </a:lnTo>
                <a:lnTo>
                  <a:pt x="0" y="495298"/>
                </a:lnTo>
                <a:lnTo>
                  <a:pt x="3964" y="495298"/>
                </a:lnTo>
                <a:lnTo>
                  <a:pt x="871063" y="0"/>
                </a:lnTo>
                <a:close/>
              </a:path>
            </a:pathLst>
          </a:custGeom>
          <a:solidFill>
            <a:srgbClr val="FFF2C1"/>
          </a:solidFill>
          <a:ln>
            <a:noFill/>
          </a:ln>
        </p:spPr>
        <p:txBody>
          <a:bodyPr lIns="0" tIns="0" rIns="0" bIns="0" anchor="ctr"/>
          <a:lstStyle/>
          <a:p>
            <a:pPr marL="0" marR="0" lvl="0" indent="0" algn="l" defTabSz="60963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AutoShape 3">
            <a:extLst>
              <a:ext uri="{FF2B5EF4-FFF2-40B4-BE49-F238E27FC236}">
                <a16:creationId xmlns:a16="http://schemas.microsoft.com/office/drawing/2014/main" id="{4C4B22E2-8A72-41D2-880F-EBE38148AB14}"/>
              </a:ext>
            </a:extLst>
          </p:cNvPr>
          <p:cNvSpPr>
            <a:spLocks/>
          </p:cNvSpPr>
          <p:nvPr/>
        </p:nvSpPr>
        <p:spPr bwMode="auto">
          <a:xfrm>
            <a:off x="1143000" y="3502853"/>
            <a:ext cx="6248400" cy="2975599"/>
          </a:xfrm>
          <a:custGeom>
            <a:avLst/>
            <a:gdLst>
              <a:gd name="T0" fmla="*/ 0 w 21600"/>
              <a:gd name="T1" fmla="*/ 19956 h 21600"/>
              <a:gd name="T2" fmla="*/ 0 w 21600"/>
              <a:gd name="T3" fmla="*/ 1644 h 21600"/>
              <a:gd name="T4" fmla="*/ 2087 w 21600"/>
              <a:gd name="T5" fmla="*/ 0 h 21600"/>
              <a:gd name="T6" fmla="*/ 19513 w 21600"/>
              <a:gd name="T7" fmla="*/ 0 h 21600"/>
              <a:gd name="T8" fmla="*/ 21600 w 21600"/>
              <a:gd name="T9" fmla="*/ 1644 h 21600"/>
              <a:gd name="T10" fmla="*/ 21600 w 21600"/>
              <a:gd name="T11" fmla="*/ 19956 h 21600"/>
              <a:gd name="T12" fmla="*/ 19513 w 21600"/>
              <a:gd name="T13" fmla="*/ 21600 h 21600"/>
              <a:gd name="T14" fmla="*/ 2087 w 21600"/>
              <a:gd name="T15" fmla="*/ 21600 h 21600"/>
              <a:gd name="T16" fmla="*/ 0 w 21600"/>
              <a:gd name="T17" fmla="*/ 19956 h 21600"/>
              <a:gd name="T18" fmla="*/ 0 w 21600"/>
              <a:gd name="T19" fmla="*/ 19956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1600" h="21600">
                <a:moveTo>
                  <a:pt x="0" y="19956"/>
                </a:moveTo>
                <a:lnTo>
                  <a:pt x="0" y="1644"/>
                </a:lnTo>
                <a:cubicBezTo>
                  <a:pt x="0" y="736"/>
                  <a:pt x="934" y="0"/>
                  <a:pt x="2087" y="0"/>
                </a:cubicBezTo>
                <a:lnTo>
                  <a:pt x="19513" y="0"/>
                </a:lnTo>
                <a:cubicBezTo>
                  <a:pt x="20666" y="0"/>
                  <a:pt x="21600" y="736"/>
                  <a:pt x="21600" y="1644"/>
                </a:cubicBezTo>
                <a:lnTo>
                  <a:pt x="21600" y="19956"/>
                </a:lnTo>
                <a:cubicBezTo>
                  <a:pt x="21600" y="20864"/>
                  <a:pt x="20666" y="21600"/>
                  <a:pt x="19513" y="21600"/>
                </a:cubicBezTo>
                <a:lnTo>
                  <a:pt x="2087" y="21600"/>
                </a:lnTo>
                <a:cubicBezTo>
                  <a:pt x="934" y="21600"/>
                  <a:pt x="0" y="20864"/>
                  <a:pt x="0" y="19956"/>
                </a:cubicBezTo>
                <a:close/>
                <a:moveTo>
                  <a:pt x="0" y="19956"/>
                </a:moveTo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txBody>
          <a:bodyPr lIns="0" tIns="0" rIns="0" bIns="0" anchor="ctr"/>
          <a:lstStyle/>
          <a:p>
            <a:pPr defTabSz="609631"/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107B0E02-C8CD-4BCA-AA3F-7C6BFF3041CD}"/>
              </a:ext>
            </a:extLst>
          </p:cNvPr>
          <p:cNvSpPr txBox="1">
            <a:spLocks/>
          </p:cNvSpPr>
          <p:nvPr/>
        </p:nvSpPr>
        <p:spPr>
          <a:xfrm>
            <a:off x="1219200" y="223573"/>
            <a:ext cx="4419600" cy="689435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What is a Virus?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19B0F25-C5DB-44B8-8806-340EE214088F}"/>
              </a:ext>
            </a:extLst>
          </p:cNvPr>
          <p:cNvSpPr/>
          <p:nvPr/>
        </p:nvSpPr>
        <p:spPr>
          <a:xfrm>
            <a:off x="265182" y="1186279"/>
            <a:ext cx="5875062" cy="209288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1313" marR="0" lvl="0" indent="-341313" algn="l" defTabSz="914400" rtl="0" eaLnBrk="0" fontAlgn="auto" latinLnBrk="0" hangingPunc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I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virus is 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self-replicating program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that produces its own copy by attaching itself to another program, computer boot sector or document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I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Viruses are generally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transmitted through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file downloads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infected disk/flash drives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and as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email attachments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92FF56E-037C-4BB3-8479-25FA18574BC1}"/>
              </a:ext>
            </a:extLst>
          </p:cNvPr>
          <p:cNvSpPr/>
          <p:nvPr/>
        </p:nvSpPr>
        <p:spPr>
          <a:xfrm>
            <a:off x="1143000" y="4667487"/>
            <a:ext cx="2061031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Characteristics of Viruses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C2C411A-1FC7-4AFE-97DA-752004F488CA}"/>
              </a:ext>
            </a:extLst>
          </p:cNvPr>
          <p:cNvSpPr/>
          <p:nvPr/>
        </p:nvSpPr>
        <p:spPr>
          <a:xfrm>
            <a:off x="3276600" y="3682602"/>
            <a:ext cx="3326813" cy="261610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Infect other programs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Transform themselves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Encrypt themselves 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Alter data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Corrupt files and programs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Self-replicate</a:t>
            </a:r>
          </a:p>
        </p:txBody>
      </p:sp>
      <p:pic>
        <p:nvPicPr>
          <p:cNvPr id="5" name="Picture Placeholder 4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9B3F46C7-A049-44FF-A6C5-C9A7D1F5981B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87" r="9787"/>
          <a:stretch>
            <a:fillRect/>
          </a:stretch>
        </p:blipFill>
        <p:spPr>
          <a:xfrm>
            <a:off x="6908800" y="-14748"/>
            <a:ext cx="5283200" cy="6569075"/>
          </a:xfrm>
        </p:spPr>
      </p:pic>
    </p:spTree>
    <p:extLst>
      <p:ext uri="{BB962C8B-B14F-4D97-AF65-F5344CB8AC3E}">
        <p14:creationId xmlns:p14="http://schemas.microsoft.com/office/powerpoint/2010/main" val="41981885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>
            <a:extLst>
              <a:ext uri="{FF2B5EF4-FFF2-40B4-BE49-F238E27FC236}">
                <a16:creationId xmlns:a16="http://schemas.microsoft.com/office/drawing/2014/main" id="{335C3A9D-8B00-444D-B3DD-C19287AD8A68}"/>
              </a:ext>
            </a:extLst>
          </p:cNvPr>
          <p:cNvGrpSpPr/>
          <p:nvPr/>
        </p:nvGrpSpPr>
        <p:grpSpPr>
          <a:xfrm flipV="1">
            <a:off x="8043613" y="2130625"/>
            <a:ext cx="790728" cy="3588920"/>
            <a:chOff x="4931736" y="2310505"/>
            <a:chExt cx="1694997" cy="3588920"/>
          </a:xfrm>
        </p:grpSpPr>
        <p:grpSp>
          <p:nvGrpSpPr>
            <p:cNvPr id="91" name="Group 90"/>
            <p:cNvGrpSpPr/>
            <p:nvPr/>
          </p:nvGrpSpPr>
          <p:grpSpPr>
            <a:xfrm>
              <a:off x="4931737" y="3508825"/>
              <a:ext cx="1694996" cy="913306"/>
              <a:chOff x="4931737" y="3548664"/>
              <a:chExt cx="1886158" cy="913306"/>
            </a:xfrm>
          </p:grpSpPr>
          <p:cxnSp>
            <p:nvCxnSpPr>
              <p:cNvPr id="55" name="Straight Connector 54"/>
              <p:cNvCxnSpPr/>
              <p:nvPr/>
            </p:nvCxnSpPr>
            <p:spPr>
              <a:xfrm flipV="1">
                <a:off x="4931737" y="3548664"/>
                <a:ext cx="990158" cy="913306"/>
              </a:xfrm>
              <a:prstGeom prst="line">
                <a:avLst/>
              </a:prstGeom>
              <a:ln>
                <a:solidFill>
                  <a:schemeClr val="tx2"/>
                </a:solidFill>
                <a:prstDash val="sysDash"/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Straight Connector 62"/>
              <p:cNvCxnSpPr/>
              <p:nvPr/>
            </p:nvCxnSpPr>
            <p:spPr>
              <a:xfrm>
                <a:off x="5921895" y="3548664"/>
                <a:ext cx="896000" cy="0"/>
              </a:xfrm>
              <a:prstGeom prst="line">
                <a:avLst/>
              </a:prstGeom>
              <a:ln>
                <a:solidFill>
                  <a:schemeClr val="tx2"/>
                </a:solidFill>
                <a:prstDash val="sys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0" name="Group 89"/>
            <p:cNvGrpSpPr/>
            <p:nvPr/>
          </p:nvGrpSpPr>
          <p:grpSpPr>
            <a:xfrm>
              <a:off x="4931737" y="2310505"/>
              <a:ext cx="1693637" cy="1820306"/>
              <a:chOff x="4931737" y="2429657"/>
              <a:chExt cx="1884646" cy="1631512"/>
            </a:xfrm>
          </p:grpSpPr>
          <p:cxnSp>
            <p:nvCxnSpPr>
              <p:cNvPr id="5" name="Straight Connector 4"/>
              <p:cNvCxnSpPr/>
              <p:nvPr/>
            </p:nvCxnSpPr>
            <p:spPr>
              <a:xfrm flipV="1">
                <a:off x="4931737" y="2429657"/>
                <a:ext cx="739076" cy="1631512"/>
              </a:xfrm>
              <a:prstGeom prst="line">
                <a:avLst/>
              </a:prstGeom>
              <a:ln>
                <a:solidFill>
                  <a:schemeClr val="tx2"/>
                </a:solidFill>
                <a:prstDash val="sysDash"/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Straight Connector 6"/>
              <p:cNvCxnSpPr/>
              <p:nvPr/>
            </p:nvCxnSpPr>
            <p:spPr>
              <a:xfrm>
                <a:off x="5670813" y="2429657"/>
                <a:ext cx="1145570" cy="0"/>
              </a:xfrm>
              <a:prstGeom prst="line">
                <a:avLst/>
              </a:prstGeom>
              <a:ln>
                <a:solidFill>
                  <a:schemeClr val="tx2"/>
                </a:solidFill>
                <a:prstDash val="sys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9" name="Straight Connector 78"/>
            <p:cNvCxnSpPr/>
            <p:nvPr/>
          </p:nvCxnSpPr>
          <p:spPr>
            <a:xfrm>
              <a:off x="4931736" y="4701104"/>
              <a:ext cx="1693637" cy="0"/>
            </a:xfrm>
            <a:prstGeom prst="line">
              <a:avLst/>
            </a:prstGeom>
            <a:ln>
              <a:solidFill>
                <a:schemeClr val="tx2"/>
              </a:solidFill>
              <a:prstDash val="sysDash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2" name="Group 91"/>
            <p:cNvGrpSpPr/>
            <p:nvPr/>
          </p:nvGrpSpPr>
          <p:grpSpPr>
            <a:xfrm>
              <a:off x="4931737" y="4986119"/>
              <a:ext cx="1694996" cy="913306"/>
              <a:chOff x="4931737" y="5106494"/>
              <a:chExt cx="1886158" cy="913306"/>
            </a:xfrm>
          </p:grpSpPr>
          <p:cxnSp>
            <p:nvCxnSpPr>
              <p:cNvPr id="182" name="Straight Connector 181"/>
              <p:cNvCxnSpPr/>
              <p:nvPr/>
            </p:nvCxnSpPr>
            <p:spPr>
              <a:xfrm>
                <a:off x="4931737" y="5106494"/>
                <a:ext cx="990158" cy="913306"/>
              </a:xfrm>
              <a:prstGeom prst="line">
                <a:avLst/>
              </a:prstGeom>
              <a:ln>
                <a:solidFill>
                  <a:schemeClr val="tx2"/>
                </a:solidFill>
                <a:prstDash val="sysDash"/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2" name="Straight Connector 191"/>
              <p:cNvCxnSpPr/>
              <p:nvPr/>
            </p:nvCxnSpPr>
            <p:spPr>
              <a:xfrm flipV="1">
                <a:off x="5921895" y="6019800"/>
                <a:ext cx="896000" cy="0"/>
              </a:xfrm>
              <a:prstGeom prst="line">
                <a:avLst/>
              </a:prstGeom>
              <a:ln>
                <a:solidFill>
                  <a:schemeClr val="tx2"/>
                </a:solidFill>
                <a:prstDash val="sys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89" name="Oval 88"/>
          <p:cNvSpPr/>
          <p:nvPr/>
        </p:nvSpPr>
        <p:spPr>
          <a:xfrm>
            <a:off x="8911420" y="1777362"/>
            <a:ext cx="705852" cy="705852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93" name="Oval 192"/>
          <p:cNvSpPr/>
          <p:nvPr/>
        </p:nvSpPr>
        <p:spPr>
          <a:xfrm>
            <a:off x="8911420" y="2972830"/>
            <a:ext cx="705852" cy="705852"/>
          </a:xfrm>
          <a:prstGeom prst="ellipse">
            <a:avLst/>
          </a:prstGeom>
          <a:solidFill>
            <a:schemeClr val="accent3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95" name="Oval 194"/>
          <p:cNvSpPr/>
          <p:nvPr/>
        </p:nvSpPr>
        <p:spPr>
          <a:xfrm>
            <a:off x="8911420" y="5363767"/>
            <a:ext cx="705852" cy="705852"/>
          </a:xfrm>
          <a:prstGeom prst="ellipse">
            <a:avLst/>
          </a:prstGeom>
          <a:solidFill>
            <a:schemeClr val="accent5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96" name="Oval 195"/>
          <p:cNvSpPr/>
          <p:nvPr/>
        </p:nvSpPr>
        <p:spPr>
          <a:xfrm>
            <a:off x="8911420" y="4168298"/>
            <a:ext cx="705852" cy="705852"/>
          </a:xfrm>
          <a:prstGeom prst="ellipse">
            <a:avLst/>
          </a:prstGeom>
          <a:solidFill>
            <a:schemeClr val="accent4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95" name="Rectangle 94"/>
          <p:cNvSpPr/>
          <p:nvPr/>
        </p:nvSpPr>
        <p:spPr>
          <a:xfrm>
            <a:off x="9712872" y="1820935"/>
            <a:ext cx="24937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>
                <a:solidFill>
                  <a:prstClr val="black"/>
                </a:solidFill>
                <a:latin typeface="Calibri"/>
                <a:cs typeface="Times New Roman" panose="02020603050405020304" pitchFamily="18" charset="0"/>
              </a:rPr>
              <a:t>Engage in cyber-terrorism</a:t>
            </a:r>
            <a:endParaRPr lang="en-US" b="1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01" name="Rectangle 200"/>
          <p:cNvSpPr/>
          <p:nvPr/>
        </p:nvSpPr>
        <p:spPr>
          <a:xfrm>
            <a:off x="9712872" y="5393528"/>
            <a:ext cx="23242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>
                <a:solidFill>
                  <a:prstClr val="black"/>
                </a:solidFill>
                <a:latin typeface="Calibri"/>
              </a:rPr>
              <a:t>Gain remote access to a victim's computer</a:t>
            </a:r>
          </a:p>
        </p:txBody>
      </p:sp>
      <p:sp>
        <p:nvSpPr>
          <p:cNvPr id="202" name="Rectangle 201"/>
          <p:cNvSpPr/>
          <p:nvPr/>
        </p:nvSpPr>
        <p:spPr>
          <a:xfrm>
            <a:off x="9712872" y="4202663"/>
            <a:ext cx="24937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>
                <a:solidFill>
                  <a:prstClr val="black"/>
                </a:solidFill>
                <a:latin typeface="Calibri"/>
              </a:rPr>
              <a:t>Damage networks or computers</a:t>
            </a:r>
          </a:p>
        </p:txBody>
      </p:sp>
      <p:sp>
        <p:nvSpPr>
          <p:cNvPr id="203" name="Rectangle 202"/>
          <p:cNvSpPr/>
          <p:nvPr/>
        </p:nvSpPr>
        <p:spPr>
          <a:xfrm>
            <a:off x="9712872" y="3011799"/>
            <a:ext cx="24937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>
                <a:solidFill>
                  <a:prstClr val="black"/>
                </a:solidFill>
                <a:latin typeface="Calibri"/>
              </a:rPr>
              <a:t>Distribute political messages</a:t>
            </a:r>
          </a:p>
        </p:txBody>
      </p:sp>
      <p:sp>
        <p:nvSpPr>
          <p:cNvPr id="205" name="AutoShape 125"/>
          <p:cNvSpPr>
            <a:spLocks noChangeAspect="1"/>
          </p:cNvSpPr>
          <p:nvPr/>
        </p:nvSpPr>
        <p:spPr bwMode="auto">
          <a:xfrm>
            <a:off x="9077443" y="5530489"/>
            <a:ext cx="373807" cy="372409"/>
          </a:xfrm>
          <a:custGeom>
            <a:avLst/>
            <a:gdLst>
              <a:gd name="T0" fmla="+- 0 10797 26"/>
              <a:gd name="T1" fmla="*/ T0 w 21542"/>
              <a:gd name="T2" fmla="*/ 10800 h 21600"/>
              <a:gd name="T3" fmla="+- 0 10797 26"/>
              <a:gd name="T4" fmla="*/ T3 w 21542"/>
              <a:gd name="T5" fmla="*/ 10800 h 21600"/>
              <a:gd name="T6" fmla="+- 0 10797 26"/>
              <a:gd name="T7" fmla="*/ T6 w 21542"/>
              <a:gd name="T8" fmla="*/ 10800 h 21600"/>
              <a:gd name="T9" fmla="+- 0 10797 26"/>
              <a:gd name="T10" fmla="*/ T9 w 21542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2" h="21600">
                <a:moveTo>
                  <a:pt x="11685" y="1798"/>
                </a:moveTo>
                <a:cubicBezTo>
                  <a:pt x="12903" y="1906"/>
                  <a:pt x="14055" y="2202"/>
                  <a:pt x="15143" y="2682"/>
                </a:cubicBezTo>
                <a:cubicBezTo>
                  <a:pt x="16233" y="3165"/>
                  <a:pt x="17213" y="3803"/>
                  <a:pt x="18089" y="4596"/>
                </a:cubicBezTo>
                <a:cubicBezTo>
                  <a:pt x="18964" y="5390"/>
                  <a:pt x="19696" y="6307"/>
                  <a:pt x="20286" y="7355"/>
                </a:cubicBezTo>
                <a:cubicBezTo>
                  <a:pt x="20875" y="8400"/>
                  <a:pt x="21290" y="9537"/>
                  <a:pt x="21528" y="10774"/>
                </a:cubicBezTo>
                <a:cubicBezTo>
                  <a:pt x="21573" y="11034"/>
                  <a:pt x="21497" y="11229"/>
                  <a:pt x="21299" y="11356"/>
                </a:cubicBezTo>
                <a:cubicBezTo>
                  <a:pt x="21223" y="11407"/>
                  <a:pt x="21151" y="11435"/>
                  <a:pt x="21077" y="11435"/>
                </a:cubicBezTo>
                <a:cubicBezTo>
                  <a:pt x="20930" y="11435"/>
                  <a:pt x="20822" y="11381"/>
                  <a:pt x="20760" y="11271"/>
                </a:cubicBezTo>
                <a:cubicBezTo>
                  <a:pt x="20016" y="10353"/>
                  <a:pt x="19186" y="9890"/>
                  <a:pt x="18272" y="9879"/>
                </a:cubicBezTo>
                <a:cubicBezTo>
                  <a:pt x="17616" y="9879"/>
                  <a:pt x="16994" y="10128"/>
                  <a:pt x="16402" y="10619"/>
                </a:cubicBezTo>
                <a:cubicBezTo>
                  <a:pt x="15813" y="11110"/>
                  <a:pt x="15320" y="11796"/>
                  <a:pt x="14912" y="12680"/>
                </a:cubicBezTo>
                <a:cubicBezTo>
                  <a:pt x="14840" y="12886"/>
                  <a:pt x="14704" y="12991"/>
                  <a:pt x="14516" y="12991"/>
                </a:cubicBezTo>
                <a:cubicBezTo>
                  <a:pt x="14323" y="12991"/>
                  <a:pt x="14191" y="12886"/>
                  <a:pt x="14115" y="12680"/>
                </a:cubicBezTo>
                <a:cubicBezTo>
                  <a:pt x="13490" y="11328"/>
                  <a:pt x="12679" y="10452"/>
                  <a:pt x="11682" y="10057"/>
                </a:cubicBezTo>
                <a:lnTo>
                  <a:pt x="11682" y="17164"/>
                </a:lnTo>
                <a:cubicBezTo>
                  <a:pt x="11682" y="17779"/>
                  <a:pt x="11594" y="18350"/>
                  <a:pt x="11415" y="18883"/>
                </a:cubicBezTo>
                <a:cubicBezTo>
                  <a:pt x="11234" y="19414"/>
                  <a:pt x="10993" y="19886"/>
                  <a:pt x="10690" y="20298"/>
                </a:cubicBezTo>
                <a:cubicBezTo>
                  <a:pt x="10385" y="20704"/>
                  <a:pt x="10029" y="21026"/>
                  <a:pt x="9621" y="21258"/>
                </a:cubicBezTo>
                <a:cubicBezTo>
                  <a:pt x="9214" y="21487"/>
                  <a:pt x="8777" y="21599"/>
                  <a:pt x="8314" y="21599"/>
                </a:cubicBezTo>
                <a:cubicBezTo>
                  <a:pt x="7852" y="21599"/>
                  <a:pt x="7410" y="21487"/>
                  <a:pt x="6995" y="21258"/>
                </a:cubicBezTo>
                <a:cubicBezTo>
                  <a:pt x="6580" y="21027"/>
                  <a:pt x="6220" y="20705"/>
                  <a:pt x="5915" y="20298"/>
                </a:cubicBezTo>
                <a:cubicBezTo>
                  <a:pt x="5612" y="19886"/>
                  <a:pt x="5369" y="19417"/>
                  <a:pt x="5190" y="18883"/>
                </a:cubicBezTo>
                <a:cubicBezTo>
                  <a:pt x="5011" y="18350"/>
                  <a:pt x="4923" y="17779"/>
                  <a:pt x="4923" y="17164"/>
                </a:cubicBezTo>
                <a:cubicBezTo>
                  <a:pt x="4923" y="16850"/>
                  <a:pt x="5011" y="16591"/>
                  <a:pt x="5190" y="16390"/>
                </a:cubicBezTo>
                <a:cubicBezTo>
                  <a:pt x="5369" y="16187"/>
                  <a:pt x="5583" y="16085"/>
                  <a:pt x="5836" y="16085"/>
                </a:cubicBezTo>
                <a:cubicBezTo>
                  <a:pt x="6103" y="16085"/>
                  <a:pt x="6320" y="16187"/>
                  <a:pt x="6492" y="16390"/>
                </a:cubicBezTo>
                <a:cubicBezTo>
                  <a:pt x="6661" y="16591"/>
                  <a:pt x="6747" y="16851"/>
                  <a:pt x="6747" y="17164"/>
                </a:cubicBezTo>
                <a:cubicBezTo>
                  <a:pt x="6747" y="17799"/>
                  <a:pt x="6900" y="18333"/>
                  <a:pt x="7203" y="18776"/>
                </a:cubicBezTo>
                <a:cubicBezTo>
                  <a:pt x="7508" y="19216"/>
                  <a:pt x="7878" y="19437"/>
                  <a:pt x="8312" y="19437"/>
                </a:cubicBezTo>
                <a:cubicBezTo>
                  <a:pt x="8732" y="19437"/>
                  <a:pt x="9092" y="19216"/>
                  <a:pt x="9397" y="18776"/>
                </a:cubicBezTo>
                <a:cubicBezTo>
                  <a:pt x="9700" y="18333"/>
                  <a:pt x="9853" y="17799"/>
                  <a:pt x="9853" y="17164"/>
                </a:cubicBezTo>
                <a:lnTo>
                  <a:pt x="9853" y="10057"/>
                </a:lnTo>
                <a:cubicBezTo>
                  <a:pt x="8856" y="10461"/>
                  <a:pt x="8042" y="11336"/>
                  <a:pt x="7420" y="12680"/>
                </a:cubicBezTo>
                <a:cubicBezTo>
                  <a:pt x="7344" y="12886"/>
                  <a:pt x="7210" y="12991"/>
                  <a:pt x="7019" y="12991"/>
                </a:cubicBezTo>
                <a:cubicBezTo>
                  <a:pt x="6828" y="12991"/>
                  <a:pt x="6700" y="12886"/>
                  <a:pt x="6631" y="12680"/>
                </a:cubicBezTo>
                <a:cubicBezTo>
                  <a:pt x="6227" y="11796"/>
                  <a:pt x="5734" y="11110"/>
                  <a:pt x="5147" y="10619"/>
                </a:cubicBezTo>
                <a:cubicBezTo>
                  <a:pt x="4560" y="10128"/>
                  <a:pt x="3940" y="9879"/>
                  <a:pt x="3284" y="9879"/>
                </a:cubicBezTo>
                <a:cubicBezTo>
                  <a:pt x="2363" y="9879"/>
                  <a:pt x="1541" y="10345"/>
                  <a:pt x="808" y="11271"/>
                </a:cubicBezTo>
                <a:cubicBezTo>
                  <a:pt x="718" y="11381"/>
                  <a:pt x="596" y="11435"/>
                  <a:pt x="455" y="11435"/>
                </a:cubicBezTo>
                <a:cubicBezTo>
                  <a:pt x="381" y="11435"/>
                  <a:pt x="305" y="11407"/>
                  <a:pt x="238" y="11356"/>
                </a:cubicBezTo>
                <a:cubicBezTo>
                  <a:pt x="47" y="11229"/>
                  <a:pt x="-26" y="11034"/>
                  <a:pt x="7" y="10774"/>
                </a:cubicBezTo>
                <a:cubicBezTo>
                  <a:pt x="245" y="9537"/>
                  <a:pt x="660" y="8400"/>
                  <a:pt x="1259" y="7355"/>
                </a:cubicBezTo>
                <a:cubicBezTo>
                  <a:pt x="1855" y="6307"/>
                  <a:pt x="2595" y="5390"/>
                  <a:pt x="3468" y="4596"/>
                </a:cubicBezTo>
                <a:cubicBezTo>
                  <a:pt x="4343" y="3803"/>
                  <a:pt x="5321" y="3168"/>
                  <a:pt x="6402" y="2688"/>
                </a:cubicBezTo>
                <a:cubicBezTo>
                  <a:pt x="7482" y="2213"/>
                  <a:pt x="8634" y="1917"/>
                  <a:pt x="9850" y="1798"/>
                </a:cubicBezTo>
                <a:lnTo>
                  <a:pt x="9850" y="1081"/>
                </a:lnTo>
                <a:cubicBezTo>
                  <a:pt x="9850" y="767"/>
                  <a:pt x="9936" y="508"/>
                  <a:pt x="10118" y="304"/>
                </a:cubicBezTo>
                <a:cubicBezTo>
                  <a:pt x="10296" y="101"/>
                  <a:pt x="10511" y="0"/>
                  <a:pt x="10764" y="0"/>
                </a:cubicBezTo>
                <a:cubicBezTo>
                  <a:pt x="11029" y="0"/>
                  <a:pt x="11248" y="101"/>
                  <a:pt x="11420" y="304"/>
                </a:cubicBezTo>
                <a:cubicBezTo>
                  <a:pt x="11589" y="508"/>
                  <a:pt x="11675" y="767"/>
                  <a:pt x="11675" y="1081"/>
                </a:cubicBezTo>
                <a:lnTo>
                  <a:pt x="11675" y="179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101578" tIns="101578" rIns="101578" bIns="101578" anchor="ctr"/>
          <a:lstStyle/>
          <a:p>
            <a:pPr marL="0" marR="0" lvl="0" indent="0" algn="l" defTabSz="91419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6600" b="0" i="0" u="none" strike="noStrike" kern="1200" cap="none" spc="0" normalizeH="0" baseline="0" noProof="0" dirty="0">
              <a:ln>
                <a:noFill/>
              </a:ln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ea typeface="+mn-ea"/>
              <a:cs typeface="Gill Sans" charset="0"/>
              <a:sym typeface="Gill Sans" charset="0"/>
            </a:endParaRPr>
          </a:p>
        </p:txBody>
      </p:sp>
      <p:sp>
        <p:nvSpPr>
          <p:cNvPr id="207" name="AutoShape 29"/>
          <p:cNvSpPr>
            <a:spLocks noChangeAspect="1"/>
          </p:cNvSpPr>
          <p:nvPr/>
        </p:nvSpPr>
        <p:spPr bwMode="auto">
          <a:xfrm>
            <a:off x="9108558" y="3169927"/>
            <a:ext cx="311577" cy="31165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3598" y="2167"/>
                </a:moveTo>
                <a:cubicBezTo>
                  <a:pt x="3598" y="2549"/>
                  <a:pt x="3517" y="2902"/>
                  <a:pt x="3358" y="3213"/>
                </a:cubicBezTo>
                <a:cubicBezTo>
                  <a:pt x="3197" y="3525"/>
                  <a:pt x="2981" y="3792"/>
                  <a:pt x="2707" y="4006"/>
                </a:cubicBezTo>
                <a:lnTo>
                  <a:pt x="2707" y="21050"/>
                </a:lnTo>
                <a:cubicBezTo>
                  <a:pt x="2707" y="21203"/>
                  <a:pt x="2663" y="21329"/>
                  <a:pt x="2580" y="21438"/>
                </a:cubicBezTo>
                <a:cubicBezTo>
                  <a:pt x="2492" y="21547"/>
                  <a:pt x="2386" y="21599"/>
                  <a:pt x="2262" y="21599"/>
                </a:cubicBezTo>
                <a:lnTo>
                  <a:pt x="1348" y="21599"/>
                </a:lnTo>
                <a:cubicBezTo>
                  <a:pt x="1221" y="21599"/>
                  <a:pt x="1118" y="21544"/>
                  <a:pt x="1038" y="21438"/>
                </a:cubicBezTo>
                <a:cubicBezTo>
                  <a:pt x="954" y="21329"/>
                  <a:pt x="913" y="21203"/>
                  <a:pt x="913" y="21050"/>
                </a:cubicBezTo>
                <a:lnTo>
                  <a:pt x="913" y="4006"/>
                </a:lnTo>
                <a:cubicBezTo>
                  <a:pt x="641" y="3792"/>
                  <a:pt x="421" y="3525"/>
                  <a:pt x="252" y="3213"/>
                </a:cubicBezTo>
                <a:cubicBezTo>
                  <a:pt x="83" y="2902"/>
                  <a:pt x="0" y="2549"/>
                  <a:pt x="0" y="2167"/>
                </a:cubicBezTo>
                <a:cubicBezTo>
                  <a:pt x="0" y="1574"/>
                  <a:pt x="176" y="1069"/>
                  <a:pt x="528" y="640"/>
                </a:cubicBezTo>
                <a:cubicBezTo>
                  <a:pt x="878" y="211"/>
                  <a:pt x="1304" y="0"/>
                  <a:pt x="1804" y="0"/>
                </a:cubicBezTo>
                <a:cubicBezTo>
                  <a:pt x="2296" y="0"/>
                  <a:pt x="2719" y="211"/>
                  <a:pt x="3069" y="640"/>
                </a:cubicBezTo>
                <a:cubicBezTo>
                  <a:pt x="3422" y="1069"/>
                  <a:pt x="3598" y="1571"/>
                  <a:pt x="3598" y="2167"/>
                </a:cubicBezTo>
                <a:moveTo>
                  <a:pt x="20838" y="2476"/>
                </a:moveTo>
                <a:cubicBezTo>
                  <a:pt x="21063" y="2323"/>
                  <a:pt x="21247" y="2297"/>
                  <a:pt x="21389" y="2391"/>
                </a:cubicBezTo>
                <a:cubicBezTo>
                  <a:pt x="21529" y="2485"/>
                  <a:pt x="21599" y="2684"/>
                  <a:pt x="21599" y="2996"/>
                </a:cubicBezTo>
                <a:lnTo>
                  <a:pt x="21599" y="13515"/>
                </a:lnTo>
                <a:cubicBezTo>
                  <a:pt x="21599" y="13803"/>
                  <a:pt x="21526" y="14106"/>
                  <a:pt x="21382" y="14420"/>
                </a:cubicBezTo>
                <a:cubicBezTo>
                  <a:pt x="21237" y="14737"/>
                  <a:pt x="21056" y="14966"/>
                  <a:pt x="20838" y="15119"/>
                </a:cubicBezTo>
                <a:cubicBezTo>
                  <a:pt x="19954" y="15757"/>
                  <a:pt x="19146" y="16165"/>
                  <a:pt x="18412" y="16350"/>
                </a:cubicBezTo>
                <a:cubicBezTo>
                  <a:pt x="17678" y="16529"/>
                  <a:pt x="17036" y="16606"/>
                  <a:pt x="16490" y="16567"/>
                </a:cubicBezTo>
                <a:cubicBezTo>
                  <a:pt x="15849" y="16526"/>
                  <a:pt x="15281" y="16371"/>
                  <a:pt x="14791" y="16103"/>
                </a:cubicBezTo>
                <a:cubicBezTo>
                  <a:pt x="14392" y="15851"/>
                  <a:pt x="14003" y="15607"/>
                  <a:pt x="13623" y="15378"/>
                </a:cubicBezTo>
                <a:cubicBezTo>
                  <a:pt x="13244" y="15146"/>
                  <a:pt x="12857" y="14946"/>
                  <a:pt x="12458" y="14773"/>
                </a:cubicBezTo>
                <a:cubicBezTo>
                  <a:pt x="12059" y="14599"/>
                  <a:pt x="11640" y="14461"/>
                  <a:pt x="11197" y="14358"/>
                </a:cubicBezTo>
                <a:cubicBezTo>
                  <a:pt x="10757" y="14256"/>
                  <a:pt x="10269" y="14203"/>
                  <a:pt x="9738" y="14203"/>
                </a:cubicBezTo>
                <a:cubicBezTo>
                  <a:pt x="9310" y="14220"/>
                  <a:pt x="8825" y="14306"/>
                  <a:pt x="8286" y="14455"/>
                </a:cubicBezTo>
                <a:cubicBezTo>
                  <a:pt x="7824" y="14588"/>
                  <a:pt x="7266" y="14799"/>
                  <a:pt x="6605" y="15090"/>
                </a:cubicBezTo>
                <a:cubicBezTo>
                  <a:pt x="5944" y="15381"/>
                  <a:pt x="5207" y="15792"/>
                  <a:pt x="4394" y="16327"/>
                </a:cubicBezTo>
                <a:cubicBezTo>
                  <a:pt x="4169" y="16476"/>
                  <a:pt x="3978" y="16494"/>
                  <a:pt x="3826" y="16382"/>
                </a:cubicBezTo>
                <a:cubicBezTo>
                  <a:pt x="3674" y="16268"/>
                  <a:pt x="3598" y="16059"/>
                  <a:pt x="3598" y="15751"/>
                </a:cubicBezTo>
                <a:lnTo>
                  <a:pt x="3598" y="5273"/>
                </a:lnTo>
                <a:cubicBezTo>
                  <a:pt x="3598" y="4964"/>
                  <a:pt x="3674" y="4653"/>
                  <a:pt x="3826" y="4347"/>
                </a:cubicBezTo>
                <a:cubicBezTo>
                  <a:pt x="3978" y="4036"/>
                  <a:pt x="4169" y="3807"/>
                  <a:pt x="4394" y="3654"/>
                </a:cubicBezTo>
                <a:cubicBezTo>
                  <a:pt x="5207" y="3143"/>
                  <a:pt x="5941" y="2737"/>
                  <a:pt x="6597" y="2447"/>
                </a:cubicBezTo>
                <a:cubicBezTo>
                  <a:pt x="7253" y="2156"/>
                  <a:pt x="7816" y="1944"/>
                  <a:pt x="8286" y="1812"/>
                </a:cubicBezTo>
                <a:cubicBezTo>
                  <a:pt x="8832" y="1665"/>
                  <a:pt x="9317" y="1580"/>
                  <a:pt x="9738" y="1559"/>
                </a:cubicBezTo>
                <a:cubicBezTo>
                  <a:pt x="10269" y="1559"/>
                  <a:pt x="10757" y="1612"/>
                  <a:pt x="11197" y="1715"/>
                </a:cubicBezTo>
                <a:cubicBezTo>
                  <a:pt x="11640" y="1818"/>
                  <a:pt x="12059" y="1956"/>
                  <a:pt x="12458" y="2135"/>
                </a:cubicBezTo>
                <a:cubicBezTo>
                  <a:pt x="12857" y="2306"/>
                  <a:pt x="13242" y="2508"/>
                  <a:pt x="13619" y="2737"/>
                </a:cubicBezTo>
                <a:cubicBezTo>
                  <a:pt x="13993" y="2967"/>
                  <a:pt x="14385" y="3207"/>
                  <a:pt x="14791" y="3463"/>
                </a:cubicBezTo>
                <a:cubicBezTo>
                  <a:pt x="15281" y="3736"/>
                  <a:pt x="15849" y="3889"/>
                  <a:pt x="16490" y="3924"/>
                </a:cubicBezTo>
                <a:cubicBezTo>
                  <a:pt x="17036" y="3965"/>
                  <a:pt x="17678" y="3889"/>
                  <a:pt x="18412" y="3707"/>
                </a:cubicBezTo>
                <a:cubicBezTo>
                  <a:pt x="19146" y="3522"/>
                  <a:pt x="19957" y="3113"/>
                  <a:pt x="20838" y="2476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101578" tIns="101578" rIns="101578" bIns="101578" anchor="ctr"/>
          <a:lstStyle/>
          <a:p>
            <a:pPr marL="0" marR="0" lvl="0" indent="0" algn="l" defTabSz="91419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6600" b="0" i="0" u="none" strike="noStrike" kern="1200" cap="none" spc="0" normalizeH="0" baseline="0" noProof="0" dirty="0">
              <a:ln>
                <a:noFill/>
              </a:ln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ea typeface="+mn-ea"/>
              <a:cs typeface="Gill Sans" charset="0"/>
              <a:sym typeface="Gill Sans" charset="0"/>
            </a:endParaRPr>
          </a:p>
        </p:txBody>
      </p:sp>
      <p:sp>
        <p:nvSpPr>
          <p:cNvPr id="174" name="Title 1">
            <a:extLst>
              <a:ext uri="{FF2B5EF4-FFF2-40B4-BE49-F238E27FC236}">
                <a16:creationId xmlns:a16="http://schemas.microsoft.com/office/drawing/2014/main" id="{3E8FC69D-3DBD-419C-B7A7-201DA2E3C115}"/>
              </a:ext>
            </a:extLst>
          </p:cNvPr>
          <p:cNvSpPr txBox="1">
            <a:spLocks/>
          </p:cNvSpPr>
          <p:nvPr/>
        </p:nvSpPr>
        <p:spPr>
          <a:xfrm>
            <a:off x="2673688" y="225418"/>
            <a:ext cx="6844624" cy="689435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Purpose of Creating Viruses</a:t>
            </a:r>
          </a:p>
        </p:txBody>
      </p:sp>
      <p:sp>
        <p:nvSpPr>
          <p:cNvPr id="176" name="Oval 175">
            <a:extLst>
              <a:ext uri="{FF2B5EF4-FFF2-40B4-BE49-F238E27FC236}">
                <a16:creationId xmlns:a16="http://schemas.microsoft.com/office/drawing/2014/main" id="{DFEB3A98-DB36-4A4F-B253-AA8C8F1FAC08}"/>
              </a:ext>
            </a:extLst>
          </p:cNvPr>
          <p:cNvSpPr/>
          <p:nvPr/>
        </p:nvSpPr>
        <p:spPr>
          <a:xfrm>
            <a:off x="2566998" y="1777362"/>
            <a:ext cx="705852" cy="705852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77" name="Oval 176">
            <a:extLst>
              <a:ext uri="{FF2B5EF4-FFF2-40B4-BE49-F238E27FC236}">
                <a16:creationId xmlns:a16="http://schemas.microsoft.com/office/drawing/2014/main" id="{586A3935-B181-4E08-8DE8-BF1891AB2C0F}"/>
              </a:ext>
            </a:extLst>
          </p:cNvPr>
          <p:cNvSpPr/>
          <p:nvPr/>
        </p:nvSpPr>
        <p:spPr>
          <a:xfrm>
            <a:off x="2566998" y="2972830"/>
            <a:ext cx="705852" cy="705852"/>
          </a:xfrm>
          <a:prstGeom prst="ellipse">
            <a:avLst/>
          </a:prstGeom>
          <a:solidFill>
            <a:schemeClr val="accent3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78" name="Oval 177">
            <a:extLst>
              <a:ext uri="{FF2B5EF4-FFF2-40B4-BE49-F238E27FC236}">
                <a16:creationId xmlns:a16="http://schemas.microsoft.com/office/drawing/2014/main" id="{E48D4398-3BAF-4857-8A00-F596A7BA8C3E}"/>
              </a:ext>
            </a:extLst>
          </p:cNvPr>
          <p:cNvSpPr/>
          <p:nvPr/>
        </p:nvSpPr>
        <p:spPr>
          <a:xfrm>
            <a:off x="2566998" y="5363767"/>
            <a:ext cx="705852" cy="705852"/>
          </a:xfrm>
          <a:prstGeom prst="ellipse">
            <a:avLst/>
          </a:prstGeom>
          <a:solidFill>
            <a:schemeClr val="accent5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79" name="Oval 178">
            <a:extLst>
              <a:ext uri="{FF2B5EF4-FFF2-40B4-BE49-F238E27FC236}">
                <a16:creationId xmlns:a16="http://schemas.microsoft.com/office/drawing/2014/main" id="{8F368949-64A1-4542-92A4-DDEBFCA580F9}"/>
              </a:ext>
            </a:extLst>
          </p:cNvPr>
          <p:cNvSpPr/>
          <p:nvPr/>
        </p:nvSpPr>
        <p:spPr>
          <a:xfrm>
            <a:off x="2566998" y="4168298"/>
            <a:ext cx="705852" cy="705852"/>
          </a:xfrm>
          <a:prstGeom prst="ellipse">
            <a:avLst/>
          </a:prstGeom>
          <a:solidFill>
            <a:schemeClr val="accent4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45916492-19E5-4044-9438-2AB466FD7B55}"/>
              </a:ext>
            </a:extLst>
          </p:cNvPr>
          <p:cNvSpPr/>
          <p:nvPr/>
        </p:nvSpPr>
        <p:spPr>
          <a:xfrm>
            <a:off x="453450" y="1820935"/>
            <a:ext cx="2021985" cy="671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anose="020F0502020204030204" pitchFamily="34" charset="0"/>
                <a:cs typeface="Times New Roman" panose="02020603050405020304" pitchFamily="18" charset="0"/>
              </a:rPr>
              <a:t>Inflict damage on competitors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819F0EDA-0810-42C3-AF4F-94D2D7FD0E7F}"/>
              </a:ext>
            </a:extLst>
          </p:cNvPr>
          <p:cNvSpPr/>
          <p:nvPr/>
        </p:nvSpPr>
        <p:spPr>
          <a:xfrm>
            <a:off x="301050" y="5393528"/>
            <a:ext cx="2174385" cy="671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anose="020F0502020204030204" pitchFamily="34" charset="0"/>
                <a:cs typeface="Times New Roman" panose="02020603050405020304" pitchFamily="18" charset="0"/>
              </a:rPr>
              <a:t>Play pranks/Conduct research</a:t>
            </a:r>
          </a:p>
        </p:txBody>
      </p:sp>
      <p:sp>
        <p:nvSpPr>
          <p:cNvPr id="198" name="Rectangle 197">
            <a:extLst>
              <a:ext uri="{FF2B5EF4-FFF2-40B4-BE49-F238E27FC236}">
                <a16:creationId xmlns:a16="http://schemas.microsoft.com/office/drawing/2014/main" id="{4011425D-06B7-4C34-9A24-73942C03C01F}"/>
              </a:ext>
            </a:extLst>
          </p:cNvPr>
          <p:cNvSpPr/>
          <p:nvPr/>
        </p:nvSpPr>
        <p:spPr>
          <a:xfrm>
            <a:off x="301050" y="4202663"/>
            <a:ext cx="2174385" cy="671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anose="020F0502020204030204" pitchFamily="34" charset="0"/>
                <a:cs typeface="Times New Roman" panose="02020603050405020304" pitchFamily="18" charset="0"/>
              </a:rPr>
              <a:t>Vandalize intellectual property</a:t>
            </a:r>
          </a:p>
        </p:txBody>
      </p:sp>
      <p:sp>
        <p:nvSpPr>
          <p:cNvPr id="199" name="Rectangle 198">
            <a:extLst>
              <a:ext uri="{FF2B5EF4-FFF2-40B4-BE49-F238E27FC236}">
                <a16:creationId xmlns:a16="http://schemas.microsoft.com/office/drawing/2014/main" id="{E202153D-E3FF-4CFF-9D04-C739A8D75866}"/>
              </a:ext>
            </a:extLst>
          </p:cNvPr>
          <p:cNvSpPr/>
          <p:nvPr/>
        </p:nvSpPr>
        <p:spPr>
          <a:xfrm>
            <a:off x="453450" y="3011799"/>
            <a:ext cx="2021985" cy="671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anose="020F0502020204030204" pitchFamily="34" charset="0"/>
                <a:cs typeface="Times New Roman" panose="02020603050405020304" pitchFamily="18" charset="0"/>
              </a:rPr>
              <a:t>Realize financial benefits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00" name="AutoShape 115">
            <a:extLst>
              <a:ext uri="{FF2B5EF4-FFF2-40B4-BE49-F238E27FC236}">
                <a16:creationId xmlns:a16="http://schemas.microsoft.com/office/drawing/2014/main" id="{DDE7B8E2-A006-4CC7-9268-83FEC6FB3544}"/>
              </a:ext>
            </a:extLst>
          </p:cNvPr>
          <p:cNvSpPr>
            <a:spLocks noChangeAspect="1"/>
          </p:cNvSpPr>
          <p:nvPr/>
        </p:nvSpPr>
        <p:spPr bwMode="auto">
          <a:xfrm>
            <a:off x="2712910" y="5503888"/>
            <a:ext cx="384048" cy="37975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57" y="18801"/>
                </a:moveTo>
                <a:cubicBezTo>
                  <a:pt x="21518" y="18965"/>
                  <a:pt x="21599" y="19177"/>
                  <a:pt x="21599" y="19436"/>
                </a:cubicBezTo>
                <a:cubicBezTo>
                  <a:pt x="21599" y="19580"/>
                  <a:pt x="21518" y="19775"/>
                  <a:pt x="21357" y="20018"/>
                </a:cubicBezTo>
                <a:cubicBezTo>
                  <a:pt x="21193" y="20261"/>
                  <a:pt x="20989" y="20504"/>
                  <a:pt x="20746" y="20741"/>
                </a:cubicBezTo>
                <a:cubicBezTo>
                  <a:pt x="20503" y="20978"/>
                  <a:pt x="20260" y="21184"/>
                  <a:pt x="20023" y="21348"/>
                </a:cubicBezTo>
                <a:cubicBezTo>
                  <a:pt x="19783" y="21518"/>
                  <a:pt x="19593" y="21599"/>
                  <a:pt x="19447" y="21599"/>
                </a:cubicBezTo>
                <a:cubicBezTo>
                  <a:pt x="19189" y="21599"/>
                  <a:pt x="18975" y="21515"/>
                  <a:pt x="18811" y="21343"/>
                </a:cubicBezTo>
                <a:lnTo>
                  <a:pt x="13957" y="16502"/>
                </a:lnTo>
                <a:cubicBezTo>
                  <a:pt x="13217" y="16980"/>
                  <a:pt x="12428" y="17350"/>
                  <a:pt x="11589" y="17604"/>
                </a:cubicBezTo>
                <a:cubicBezTo>
                  <a:pt x="10750" y="17864"/>
                  <a:pt x="9891" y="17991"/>
                  <a:pt x="9007" y="17991"/>
                </a:cubicBezTo>
                <a:cubicBezTo>
                  <a:pt x="7769" y="17991"/>
                  <a:pt x="6608" y="17759"/>
                  <a:pt x="5517" y="17290"/>
                </a:cubicBezTo>
                <a:cubicBezTo>
                  <a:pt x="4427" y="16822"/>
                  <a:pt x="3469" y="16175"/>
                  <a:pt x="2644" y="15353"/>
                </a:cubicBezTo>
                <a:cubicBezTo>
                  <a:pt x="1816" y="14534"/>
                  <a:pt x="1172" y="13580"/>
                  <a:pt x="700" y="12487"/>
                </a:cubicBezTo>
                <a:cubicBezTo>
                  <a:pt x="231" y="11400"/>
                  <a:pt x="0" y="10236"/>
                  <a:pt x="0" y="8999"/>
                </a:cubicBezTo>
                <a:cubicBezTo>
                  <a:pt x="0" y="7768"/>
                  <a:pt x="231" y="6602"/>
                  <a:pt x="700" y="5515"/>
                </a:cubicBezTo>
                <a:cubicBezTo>
                  <a:pt x="1169" y="4422"/>
                  <a:pt x="1816" y="3467"/>
                  <a:pt x="2644" y="2645"/>
                </a:cubicBezTo>
                <a:cubicBezTo>
                  <a:pt x="3469" y="1827"/>
                  <a:pt x="4424" y="1180"/>
                  <a:pt x="5512" y="708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4" y="0"/>
                  <a:pt x="11403" y="237"/>
                  <a:pt x="12488" y="708"/>
                </a:cubicBezTo>
                <a:cubicBezTo>
                  <a:pt x="13573" y="1180"/>
                  <a:pt x="14530" y="1827"/>
                  <a:pt x="15358" y="2645"/>
                </a:cubicBezTo>
                <a:cubicBezTo>
                  <a:pt x="16183" y="3467"/>
                  <a:pt x="16830" y="4422"/>
                  <a:pt x="17299" y="5515"/>
                </a:cubicBezTo>
                <a:cubicBezTo>
                  <a:pt x="17768" y="6602"/>
                  <a:pt x="18003" y="7768"/>
                  <a:pt x="18003" y="8999"/>
                </a:cubicBezTo>
                <a:cubicBezTo>
                  <a:pt x="18003" y="9886"/>
                  <a:pt x="17873" y="10747"/>
                  <a:pt x="17616" y="11589"/>
                </a:cubicBezTo>
                <a:cubicBezTo>
                  <a:pt x="17359" y="12433"/>
                  <a:pt x="16991" y="13218"/>
                  <a:pt x="16514" y="13947"/>
                </a:cubicBezTo>
                <a:lnTo>
                  <a:pt x="21357" y="18801"/>
                </a:lnTo>
                <a:close/>
                <a:moveTo>
                  <a:pt x="3596" y="8999"/>
                </a:moveTo>
                <a:cubicBezTo>
                  <a:pt x="3596" y="9759"/>
                  <a:pt x="3740" y="10465"/>
                  <a:pt x="4028" y="11117"/>
                </a:cubicBezTo>
                <a:cubicBezTo>
                  <a:pt x="4317" y="11770"/>
                  <a:pt x="4707" y="12337"/>
                  <a:pt x="5193" y="12820"/>
                </a:cubicBezTo>
                <a:cubicBezTo>
                  <a:pt x="5679" y="13300"/>
                  <a:pt x="6252" y="13684"/>
                  <a:pt x="6908" y="13969"/>
                </a:cubicBezTo>
                <a:cubicBezTo>
                  <a:pt x="7566" y="14252"/>
                  <a:pt x="8264" y="14393"/>
                  <a:pt x="9004" y="14393"/>
                </a:cubicBezTo>
                <a:cubicBezTo>
                  <a:pt x="9744" y="14393"/>
                  <a:pt x="10439" y="14252"/>
                  <a:pt x="11092" y="13969"/>
                </a:cubicBezTo>
                <a:cubicBezTo>
                  <a:pt x="11745" y="13684"/>
                  <a:pt x="12318" y="13300"/>
                  <a:pt x="12801" y="12820"/>
                </a:cubicBezTo>
                <a:cubicBezTo>
                  <a:pt x="13290" y="12337"/>
                  <a:pt x="13677" y="11770"/>
                  <a:pt x="13965" y="11117"/>
                </a:cubicBezTo>
                <a:cubicBezTo>
                  <a:pt x="14254" y="10465"/>
                  <a:pt x="14398" y="9759"/>
                  <a:pt x="14398" y="8999"/>
                </a:cubicBezTo>
                <a:cubicBezTo>
                  <a:pt x="14398" y="8259"/>
                  <a:pt x="14254" y="7565"/>
                  <a:pt x="13965" y="6912"/>
                </a:cubicBezTo>
                <a:cubicBezTo>
                  <a:pt x="13674" y="6257"/>
                  <a:pt x="13290" y="5684"/>
                  <a:pt x="12801" y="5192"/>
                </a:cubicBezTo>
                <a:cubicBezTo>
                  <a:pt x="12315" y="4704"/>
                  <a:pt x="11745" y="4317"/>
                  <a:pt x="11092" y="4032"/>
                </a:cubicBezTo>
                <a:cubicBezTo>
                  <a:pt x="10439" y="3749"/>
                  <a:pt x="9741" y="3605"/>
                  <a:pt x="9004" y="3605"/>
                </a:cubicBezTo>
                <a:cubicBezTo>
                  <a:pt x="8267" y="3605"/>
                  <a:pt x="7566" y="3749"/>
                  <a:pt x="6908" y="4032"/>
                </a:cubicBezTo>
                <a:cubicBezTo>
                  <a:pt x="6252" y="4317"/>
                  <a:pt x="5676" y="4704"/>
                  <a:pt x="5193" y="5192"/>
                </a:cubicBezTo>
                <a:cubicBezTo>
                  <a:pt x="4707" y="5684"/>
                  <a:pt x="4317" y="6257"/>
                  <a:pt x="4028" y="6912"/>
                </a:cubicBezTo>
                <a:cubicBezTo>
                  <a:pt x="3740" y="7565"/>
                  <a:pt x="3596" y="8256"/>
                  <a:pt x="3596" y="8999"/>
                </a:cubicBezTo>
                <a:moveTo>
                  <a:pt x="9007" y="5591"/>
                </a:moveTo>
                <a:cubicBezTo>
                  <a:pt x="9185" y="5591"/>
                  <a:pt x="9343" y="5656"/>
                  <a:pt x="9473" y="5785"/>
                </a:cubicBezTo>
                <a:cubicBezTo>
                  <a:pt x="9603" y="5918"/>
                  <a:pt x="9668" y="6082"/>
                  <a:pt x="9668" y="6279"/>
                </a:cubicBezTo>
                <a:cubicBezTo>
                  <a:pt x="9668" y="6460"/>
                  <a:pt x="9603" y="6616"/>
                  <a:pt x="9473" y="6745"/>
                </a:cubicBezTo>
                <a:cubicBezTo>
                  <a:pt x="9343" y="6878"/>
                  <a:pt x="9185" y="6943"/>
                  <a:pt x="9007" y="6943"/>
                </a:cubicBezTo>
                <a:cubicBezTo>
                  <a:pt x="8439" y="6943"/>
                  <a:pt x="7953" y="7144"/>
                  <a:pt x="7552" y="7536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80"/>
                  <a:pt x="6885" y="9332"/>
                  <a:pt x="6755" y="9465"/>
                </a:cubicBezTo>
                <a:cubicBezTo>
                  <a:pt x="6622" y="9595"/>
                  <a:pt x="6467" y="9657"/>
                  <a:pt x="6289" y="9657"/>
                </a:cubicBezTo>
                <a:cubicBezTo>
                  <a:pt x="6080" y="9657"/>
                  <a:pt x="5913" y="9595"/>
                  <a:pt x="5786" y="9465"/>
                </a:cubicBezTo>
                <a:cubicBezTo>
                  <a:pt x="5659" y="9332"/>
                  <a:pt x="5599" y="9180"/>
                  <a:pt x="5599" y="8996"/>
                </a:cubicBezTo>
                <a:cubicBezTo>
                  <a:pt x="5599" y="8539"/>
                  <a:pt x="5684" y="8104"/>
                  <a:pt x="5862" y="7686"/>
                </a:cubicBezTo>
                <a:cubicBezTo>
                  <a:pt x="6037" y="7271"/>
                  <a:pt x="6280" y="6907"/>
                  <a:pt x="6597" y="6590"/>
                </a:cubicBezTo>
                <a:cubicBezTo>
                  <a:pt x="6905" y="6277"/>
                  <a:pt x="7264" y="6028"/>
                  <a:pt x="7676" y="5856"/>
                </a:cubicBezTo>
                <a:cubicBezTo>
                  <a:pt x="8086" y="5681"/>
                  <a:pt x="8529" y="5591"/>
                  <a:pt x="9007" y="5591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50789" tIns="50789" rIns="50789" bIns="50789" anchor="ctr"/>
          <a:lstStyle/>
          <a:p>
            <a:pPr marL="0" marR="0" lvl="0" indent="0" algn="l" defTabSz="45709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600" b="0" i="0" u="none" strike="noStrike" kern="1200" cap="none" spc="0" normalizeH="0" baseline="0" noProof="0" dirty="0">
              <a:ln>
                <a:noFill/>
              </a:ln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ea typeface="+mn-ea"/>
              <a:cs typeface="Gill Sans" charset="0"/>
              <a:sym typeface="Gill Sans" charset="0"/>
            </a:endParaRPr>
          </a:p>
        </p:txBody>
      </p:sp>
      <p:sp>
        <p:nvSpPr>
          <p:cNvPr id="210" name="AutoShape 29">
            <a:extLst>
              <a:ext uri="{FF2B5EF4-FFF2-40B4-BE49-F238E27FC236}">
                <a16:creationId xmlns:a16="http://schemas.microsoft.com/office/drawing/2014/main" id="{EF915029-DDFB-48DB-A79E-3EDE6CB0BDEA}"/>
              </a:ext>
            </a:extLst>
          </p:cNvPr>
          <p:cNvSpPr>
            <a:spLocks noChangeAspect="1"/>
          </p:cNvSpPr>
          <p:nvPr/>
        </p:nvSpPr>
        <p:spPr bwMode="auto">
          <a:xfrm>
            <a:off x="2764136" y="4367772"/>
            <a:ext cx="311577" cy="31165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3598" y="2167"/>
                </a:moveTo>
                <a:cubicBezTo>
                  <a:pt x="3598" y="2549"/>
                  <a:pt x="3517" y="2902"/>
                  <a:pt x="3358" y="3213"/>
                </a:cubicBezTo>
                <a:cubicBezTo>
                  <a:pt x="3197" y="3525"/>
                  <a:pt x="2981" y="3792"/>
                  <a:pt x="2707" y="4006"/>
                </a:cubicBezTo>
                <a:lnTo>
                  <a:pt x="2707" y="21050"/>
                </a:lnTo>
                <a:cubicBezTo>
                  <a:pt x="2707" y="21203"/>
                  <a:pt x="2663" y="21329"/>
                  <a:pt x="2580" y="21438"/>
                </a:cubicBezTo>
                <a:cubicBezTo>
                  <a:pt x="2492" y="21547"/>
                  <a:pt x="2386" y="21599"/>
                  <a:pt x="2262" y="21599"/>
                </a:cubicBezTo>
                <a:lnTo>
                  <a:pt x="1348" y="21599"/>
                </a:lnTo>
                <a:cubicBezTo>
                  <a:pt x="1221" y="21599"/>
                  <a:pt x="1118" y="21544"/>
                  <a:pt x="1038" y="21438"/>
                </a:cubicBezTo>
                <a:cubicBezTo>
                  <a:pt x="954" y="21329"/>
                  <a:pt x="913" y="21203"/>
                  <a:pt x="913" y="21050"/>
                </a:cubicBezTo>
                <a:lnTo>
                  <a:pt x="913" y="4006"/>
                </a:lnTo>
                <a:cubicBezTo>
                  <a:pt x="641" y="3792"/>
                  <a:pt x="421" y="3525"/>
                  <a:pt x="252" y="3213"/>
                </a:cubicBezTo>
                <a:cubicBezTo>
                  <a:pt x="83" y="2902"/>
                  <a:pt x="0" y="2549"/>
                  <a:pt x="0" y="2167"/>
                </a:cubicBezTo>
                <a:cubicBezTo>
                  <a:pt x="0" y="1574"/>
                  <a:pt x="176" y="1069"/>
                  <a:pt x="528" y="640"/>
                </a:cubicBezTo>
                <a:cubicBezTo>
                  <a:pt x="878" y="211"/>
                  <a:pt x="1304" y="0"/>
                  <a:pt x="1804" y="0"/>
                </a:cubicBezTo>
                <a:cubicBezTo>
                  <a:pt x="2296" y="0"/>
                  <a:pt x="2719" y="211"/>
                  <a:pt x="3069" y="640"/>
                </a:cubicBezTo>
                <a:cubicBezTo>
                  <a:pt x="3422" y="1069"/>
                  <a:pt x="3598" y="1571"/>
                  <a:pt x="3598" y="2167"/>
                </a:cubicBezTo>
                <a:moveTo>
                  <a:pt x="20838" y="2476"/>
                </a:moveTo>
                <a:cubicBezTo>
                  <a:pt x="21063" y="2323"/>
                  <a:pt x="21247" y="2297"/>
                  <a:pt x="21389" y="2391"/>
                </a:cubicBezTo>
                <a:cubicBezTo>
                  <a:pt x="21529" y="2485"/>
                  <a:pt x="21599" y="2684"/>
                  <a:pt x="21599" y="2996"/>
                </a:cubicBezTo>
                <a:lnTo>
                  <a:pt x="21599" y="13515"/>
                </a:lnTo>
                <a:cubicBezTo>
                  <a:pt x="21599" y="13803"/>
                  <a:pt x="21526" y="14106"/>
                  <a:pt x="21382" y="14420"/>
                </a:cubicBezTo>
                <a:cubicBezTo>
                  <a:pt x="21237" y="14737"/>
                  <a:pt x="21056" y="14966"/>
                  <a:pt x="20838" y="15119"/>
                </a:cubicBezTo>
                <a:cubicBezTo>
                  <a:pt x="19954" y="15757"/>
                  <a:pt x="19146" y="16165"/>
                  <a:pt x="18412" y="16350"/>
                </a:cubicBezTo>
                <a:cubicBezTo>
                  <a:pt x="17678" y="16529"/>
                  <a:pt x="17036" y="16606"/>
                  <a:pt x="16490" y="16567"/>
                </a:cubicBezTo>
                <a:cubicBezTo>
                  <a:pt x="15849" y="16526"/>
                  <a:pt x="15281" y="16371"/>
                  <a:pt x="14791" y="16103"/>
                </a:cubicBezTo>
                <a:cubicBezTo>
                  <a:pt x="14392" y="15851"/>
                  <a:pt x="14003" y="15607"/>
                  <a:pt x="13623" y="15378"/>
                </a:cubicBezTo>
                <a:cubicBezTo>
                  <a:pt x="13244" y="15146"/>
                  <a:pt x="12857" y="14946"/>
                  <a:pt x="12458" y="14773"/>
                </a:cubicBezTo>
                <a:cubicBezTo>
                  <a:pt x="12059" y="14599"/>
                  <a:pt x="11640" y="14461"/>
                  <a:pt x="11197" y="14358"/>
                </a:cubicBezTo>
                <a:cubicBezTo>
                  <a:pt x="10757" y="14256"/>
                  <a:pt x="10269" y="14203"/>
                  <a:pt x="9738" y="14203"/>
                </a:cubicBezTo>
                <a:cubicBezTo>
                  <a:pt x="9310" y="14220"/>
                  <a:pt x="8825" y="14306"/>
                  <a:pt x="8286" y="14455"/>
                </a:cubicBezTo>
                <a:cubicBezTo>
                  <a:pt x="7824" y="14588"/>
                  <a:pt x="7266" y="14799"/>
                  <a:pt x="6605" y="15090"/>
                </a:cubicBezTo>
                <a:cubicBezTo>
                  <a:pt x="5944" y="15381"/>
                  <a:pt x="5207" y="15792"/>
                  <a:pt x="4394" y="16327"/>
                </a:cubicBezTo>
                <a:cubicBezTo>
                  <a:pt x="4169" y="16476"/>
                  <a:pt x="3978" y="16494"/>
                  <a:pt x="3826" y="16382"/>
                </a:cubicBezTo>
                <a:cubicBezTo>
                  <a:pt x="3674" y="16268"/>
                  <a:pt x="3598" y="16059"/>
                  <a:pt x="3598" y="15751"/>
                </a:cubicBezTo>
                <a:lnTo>
                  <a:pt x="3598" y="5273"/>
                </a:lnTo>
                <a:cubicBezTo>
                  <a:pt x="3598" y="4964"/>
                  <a:pt x="3674" y="4653"/>
                  <a:pt x="3826" y="4347"/>
                </a:cubicBezTo>
                <a:cubicBezTo>
                  <a:pt x="3978" y="4036"/>
                  <a:pt x="4169" y="3807"/>
                  <a:pt x="4394" y="3654"/>
                </a:cubicBezTo>
                <a:cubicBezTo>
                  <a:pt x="5207" y="3143"/>
                  <a:pt x="5941" y="2737"/>
                  <a:pt x="6597" y="2447"/>
                </a:cubicBezTo>
                <a:cubicBezTo>
                  <a:pt x="7253" y="2156"/>
                  <a:pt x="7816" y="1944"/>
                  <a:pt x="8286" y="1812"/>
                </a:cubicBezTo>
                <a:cubicBezTo>
                  <a:pt x="8832" y="1665"/>
                  <a:pt x="9317" y="1580"/>
                  <a:pt x="9738" y="1559"/>
                </a:cubicBezTo>
                <a:cubicBezTo>
                  <a:pt x="10269" y="1559"/>
                  <a:pt x="10757" y="1612"/>
                  <a:pt x="11197" y="1715"/>
                </a:cubicBezTo>
                <a:cubicBezTo>
                  <a:pt x="11640" y="1818"/>
                  <a:pt x="12059" y="1956"/>
                  <a:pt x="12458" y="2135"/>
                </a:cubicBezTo>
                <a:cubicBezTo>
                  <a:pt x="12857" y="2306"/>
                  <a:pt x="13242" y="2508"/>
                  <a:pt x="13619" y="2737"/>
                </a:cubicBezTo>
                <a:cubicBezTo>
                  <a:pt x="13993" y="2967"/>
                  <a:pt x="14385" y="3207"/>
                  <a:pt x="14791" y="3463"/>
                </a:cubicBezTo>
                <a:cubicBezTo>
                  <a:pt x="15281" y="3736"/>
                  <a:pt x="15849" y="3889"/>
                  <a:pt x="16490" y="3924"/>
                </a:cubicBezTo>
                <a:cubicBezTo>
                  <a:pt x="17036" y="3965"/>
                  <a:pt x="17678" y="3889"/>
                  <a:pt x="18412" y="3707"/>
                </a:cubicBezTo>
                <a:cubicBezTo>
                  <a:pt x="19146" y="3522"/>
                  <a:pt x="19957" y="3113"/>
                  <a:pt x="20838" y="2476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101578" tIns="101578" rIns="101578" bIns="101578" anchor="ctr"/>
          <a:lstStyle/>
          <a:p>
            <a:pPr marL="0" marR="0" lvl="0" indent="0" algn="l" defTabSz="91419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6600" b="0" i="0" u="none" strike="noStrike" kern="1200" cap="none" spc="0" normalizeH="0" baseline="0" noProof="0" dirty="0">
              <a:ln>
                <a:noFill/>
              </a:ln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ea typeface="+mn-ea"/>
              <a:cs typeface="Gill Sans" charset="0"/>
              <a:sym typeface="Gill Sans" charset="0"/>
            </a:endParaRPr>
          </a:p>
        </p:txBody>
      </p:sp>
      <p:grpSp>
        <p:nvGrpSpPr>
          <p:cNvPr id="211" name="Group 210">
            <a:extLst>
              <a:ext uri="{FF2B5EF4-FFF2-40B4-BE49-F238E27FC236}">
                <a16:creationId xmlns:a16="http://schemas.microsoft.com/office/drawing/2014/main" id="{B2DC3061-81EA-4612-B20F-1DE6F2A0A96C}"/>
              </a:ext>
            </a:extLst>
          </p:cNvPr>
          <p:cNvGrpSpPr/>
          <p:nvPr/>
        </p:nvGrpSpPr>
        <p:grpSpPr>
          <a:xfrm flipH="1" flipV="1">
            <a:off x="3349050" y="2193085"/>
            <a:ext cx="790728" cy="3588920"/>
            <a:chOff x="4931736" y="2310505"/>
            <a:chExt cx="1694997" cy="3588920"/>
          </a:xfrm>
        </p:grpSpPr>
        <p:grpSp>
          <p:nvGrpSpPr>
            <p:cNvPr id="212" name="Group 211">
              <a:extLst>
                <a:ext uri="{FF2B5EF4-FFF2-40B4-BE49-F238E27FC236}">
                  <a16:creationId xmlns:a16="http://schemas.microsoft.com/office/drawing/2014/main" id="{C3366DE5-250B-43B8-AC22-97ED2C691A91}"/>
                </a:ext>
              </a:extLst>
            </p:cNvPr>
            <p:cNvGrpSpPr/>
            <p:nvPr/>
          </p:nvGrpSpPr>
          <p:grpSpPr>
            <a:xfrm>
              <a:off x="4931737" y="3508825"/>
              <a:ext cx="1694996" cy="913306"/>
              <a:chOff x="4931737" y="3548664"/>
              <a:chExt cx="1886158" cy="913306"/>
            </a:xfrm>
          </p:grpSpPr>
          <p:cxnSp>
            <p:nvCxnSpPr>
              <p:cNvPr id="220" name="Straight Connector 219">
                <a:extLst>
                  <a:ext uri="{FF2B5EF4-FFF2-40B4-BE49-F238E27FC236}">
                    <a16:creationId xmlns:a16="http://schemas.microsoft.com/office/drawing/2014/main" id="{10C3D1A9-1BDA-4478-9DE2-5AC770770C7A}"/>
                  </a:ext>
                </a:extLst>
              </p:cNvPr>
              <p:cNvCxnSpPr/>
              <p:nvPr/>
            </p:nvCxnSpPr>
            <p:spPr>
              <a:xfrm flipV="1">
                <a:off x="4931737" y="3548664"/>
                <a:ext cx="990158" cy="913306"/>
              </a:xfrm>
              <a:prstGeom prst="line">
                <a:avLst/>
              </a:prstGeom>
              <a:ln>
                <a:solidFill>
                  <a:schemeClr val="tx2"/>
                </a:solidFill>
                <a:prstDash val="sysDash"/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1" name="Straight Connector 220">
                <a:extLst>
                  <a:ext uri="{FF2B5EF4-FFF2-40B4-BE49-F238E27FC236}">
                    <a16:creationId xmlns:a16="http://schemas.microsoft.com/office/drawing/2014/main" id="{091E4EB1-B7BD-4010-89EB-6B008147DA66}"/>
                  </a:ext>
                </a:extLst>
              </p:cNvPr>
              <p:cNvCxnSpPr/>
              <p:nvPr/>
            </p:nvCxnSpPr>
            <p:spPr>
              <a:xfrm>
                <a:off x="5921895" y="3548664"/>
                <a:ext cx="896000" cy="0"/>
              </a:xfrm>
              <a:prstGeom prst="line">
                <a:avLst/>
              </a:prstGeom>
              <a:ln>
                <a:solidFill>
                  <a:schemeClr val="tx2"/>
                </a:solidFill>
                <a:prstDash val="sys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3" name="Group 212">
              <a:extLst>
                <a:ext uri="{FF2B5EF4-FFF2-40B4-BE49-F238E27FC236}">
                  <a16:creationId xmlns:a16="http://schemas.microsoft.com/office/drawing/2014/main" id="{E41AE66E-EF46-4F53-B417-BD622BD45284}"/>
                </a:ext>
              </a:extLst>
            </p:cNvPr>
            <p:cNvGrpSpPr/>
            <p:nvPr/>
          </p:nvGrpSpPr>
          <p:grpSpPr>
            <a:xfrm>
              <a:off x="4931737" y="2310505"/>
              <a:ext cx="1693637" cy="1820306"/>
              <a:chOff x="4931737" y="2429657"/>
              <a:chExt cx="1884646" cy="1631512"/>
            </a:xfrm>
          </p:grpSpPr>
          <p:cxnSp>
            <p:nvCxnSpPr>
              <p:cNvPr id="218" name="Straight Connector 217">
                <a:extLst>
                  <a:ext uri="{FF2B5EF4-FFF2-40B4-BE49-F238E27FC236}">
                    <a16:creationId xmlns:a16="http://schemas.microsoft.com/office/drawing/2014/main" id="{F829CA8E-649A-419E-98D5-51B0330C2503}"/>
                  </a:ext>
                </a:extLst>
              </p:cNvPr>
              <p:cNvCxnSpPr/>
              <p:nvPr/>
            </p:nvCxnSpPr>
            <p:spPr>
              <a:xfrm flipV="1">
                <a:off x="4931737" y="2429657"/>
                <a:ext cx="739076" cy="1631512"/>
              </a:xfrm>
              <a:prstGeom prst="line">
                <a:avLst/>
              </a:prstGeom>
              <a:ln>
                <a:solidFill>
                  <a:schemeClr val="tx2"/>
                </a:solidFill>
                <a:prstDash val="sysDash"/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9" name="Straight Connector 218">
                <a:extLst>
                  <a:ext uri="{FF2B5EF4-FFF2-40B4-BE49-F238E27FC236}">
                    <a16:creationId xmlns:a16="http://schemas.microsoft.com/office/drawing/2014/main" id="{4BFAA4CD-9338-4287-A667-47D92985415B}"/>
                  </a:ext>
                </a:extLst>
              </p:cNvPr>
              <p:cNvCxnSpPr/>
              <p:nvPr/>
            </p:nvCxnSpPr>
            <p:spPr>
              <a:xfrm>
                <a:off x="5670813" y="2429657"/>
                <a:ext cx="1145570" cy="0"/>
              </a:xfrm>
              <a:prstGeom prst="line">
                <a:avLst/>
              </a:prstGeom>
              <a:ln>
                <a:solidFill>
                  <a:schemeClr val="tx2"/>
                </a:solidFill>
                <a:prstDash val="sys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14" name="Straight Connector 213">
              <a:extLst>
                <a:ext uri="{FF2B5EF4-FFF2-40B4-BE49-F238E27FC236}">
                  <a16:creationId xmlns:a16="http://schemas.microsoft.com/office/drawing/2014/main" id="{DBFA264E-A878-446E-A623-57A443622812}"/>
                </a:ext>
              </a:extLst>
            </p:cNvPr>
            <p:cNvCxnSpPr/>
            <p:nvPr/>
          </p:nvCxnSpPr>
          <p:spPr>
            <a:xfrm>
              <a:off x="4931736" y="4701104"/>
              <a:ext cx="1693637" cy="0"/>
            </a:xfrm>
            <a:prstGeom prst="line">
              <a:avLst/>
            </a:prstGeom>
            <a:ln>
              <a:solidFill>
                <a:schemeClr val="tx2"/>
              </a:solidFill>
              <a:prstDash val="sysDash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15" name="Group 214">
              <a:extLst>
                <a:ext uri="{FF2B5EF4-FFF2-40B4-BE49-F238E27FC236}">
                  <a16:creationId xmlns:a16="http://schemas.microsoft.com/office/drawing/2014/main" id="{39E6642F-0F4C-4A09-AFF7-A81534F5FEA0}"/>
                </a:ext>
              </a:extLst>
            </p:cNvPr>
            <p:cNvGrpSpPr/>
            <p:nvPr/>
          </p:nvGrpSpPr>
          <p:grpSpPr>
            <a:xfrm>
              <a:off x="4931737" y="4986119"/>
              <a:ext cx="1694996" cy="913306"/>
              <a:chOff x="4931737" y="5106494"/>
              <a:chExt cx="1886158" cy="913306"/>
            </a:xfrm>
          </p:grpSpPr>
          <p:cxnSp>
            <p:nvCxnSpPr>
              <p:cNvPr id="216" name="Straight Connector 215">
                <a:extLst>
                  <a:ext uri="{FF2B5EF4-FFF2-40B4-BE49-F238E27FC236}">
                    <a16:creationId xmlns:a16="http://schemas.microsoft.com/office/drawing/2014/main" id="{51674B85-95E5-4689-8746-88D37D03495D}"/>
                  </a:ext>
                </a:extLst>
              </p:cNvPr>
              <p:cNvCxnSpPr/>
              <p:nvPr/>
            </p:nvCxnSpPr>
            <p:spPr>
              <a:xfrm>
                <a:off x="4931737" y="5106494"/>
                <a:ext cx="990158" cy="913306"/>
              </a:xfrm>
              <a:prstGeom prst="line">
                <a:avLst/>
              </a:prstGeom>
              <a:ln>
                <a:solidFill>
                  <a:schemeClr val="tx2"/>
                </a:solidFill>
                <a:prstDash val="sysDash"/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7" name="Straight Connector 216">
                <a:extLst>
                  <a:ext uri="{FF2B5EF4-FFF2-40B4-BE49-F238E27FC236}">
                    <a16:creationId xmlns:a16="http://schemas.microsoft.com/office/drawing/2014/main" id="{E6C3D201-86FE-4D5D-B412-299638233819}"/>
                  </a:ext>
                </a:extLst>
              </p:cNvPr>
              <p:cNvCxnSpPr/>
              <p:nvPr/>
            </p:nvCxnSpPr>
            <p:spPr>
              <a:xfrm flipV="1">
                <a:off x="5921895" y="6019800"/>
                <a:ext cx="896000" cy="0"/>
              </a:xfrm>
              <a:prstGeom prst="line">
                <a:avLst/>
              </a:prstGeom>
              <a:ln>
                <a:solidFill>
                  <a:schemeClr val="tx2"/>
                </a:solidFill>
                <a:prstDash val="sys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22" name="Group 221">
            <a:extLst>
              <a:ext uri="{FF2B5EF4-FFF2-40B4-BE49-F238E27FC236}">
                <a16:creationId xmlns:a16="http://schemas.microsoft.com/office/drawing/2014/main" id="{365EF75E-E31D-43F0-AFD8-ACC55F120320}"/>
              </a:ext>
            </a:extLst>
          </p:cNvPr>
          <p:cNvGrpSpPr/>
          <p:nvPr/>
        </p:nvGrpSpPr>
        <p:grpSpPr>
          <a:xfrm>
            <a:off x="4236926" y="1668624"/>
            <a:ext cx="3718149" cy="3468158"/>
            <a:chOff x="3621572" y="1659529"/>
            <a:chExt cx="4948855" cy="4616118"/>
          </a:xfrm>
        </p:grpSpPr>
        <p:sp>
          <p:nvSpPr>
            <p:cNvPr id="223" name="Freeform 294">
              <a:extLst>
                <a:ext uri="{FF2B5EF4-FFF2-40B4-BE49-F238E27FC236}">
                  <a16:creationId xmlns:a16="http://schemas.microsoft.com/office/drawing/2014/main" id="{29B7B86A-5AD9-48CA-9A49-F71D705CE9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12148" y="2411839"/>
              <a:ext cx="1184057" cy="3213753"/>
            </a:xfrm>
            <a:custGeom>
              <a:avLst/>
              <a:gdLst>
                <a:gd name="T0" fmla="*/ 23 w 617"/>
                <a:gd name="T1" fmla="*/ 1674 h 1674"/>
                <a:gd name="T2" fmla="*/ 14 w 617"/>
                <a:gd name="T3" fmla="*/ 1668 h 1674"/>
                <a:gd name="T4" fmla="*/ 20 w 617"/>
                <a:gd name="T5" fmla="*/ 1656 h 1674"/>
                <a:gd name="T6" fmla="*/ 598 w 617"/>
                <a:gd name="T7" fmla="*/ 840 h 1674"/>
                <a:gd name="T8" fmla="*/ 8 w 617"/>
                <a:gd name="T9" fmla="*/ 20 h 1674"/>
                <a:gd name="T10" fmla="*/ 2 w 617"/>
                <a:gd name="T11" fmla="*/ 8 h 1674"/>
                <a:gd name="T12" fmla="*/ 14 w 617"/>
                <a:gd name="T13" fmla="*/ 2 h 1674"/>
                <a:gd name="T14" fmla="*/ 617 w 617"/>
                <a:gd name="T15" fmla="*/ 840 h 1674"/>
                <a:gd name="T16" fmla="*/ 26 w 617"/>
                <a:gd name="T17" fmla="*/ 1674 h 1674"/>
                <a:gd name="T18" fmla="*/ 23 w 617"/>
                <a:gd name="T19" fmla="*/ 1674 h 16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7" h="1674">
                  <a:moveTo>
                    <a:pt x="23" y="1674"/>
                  </a:moveTo>
                  <a:cubicBezTo>
                    <a:pt x="19" y="1674"/>
                    <a:pt x="15" y="1672"/>
                    <a:pt x="14" y="1668"/>
                  </a:cubicBezTo>
                  <a:cubicBezTo>
                    <a:pt x="12" y="1663"/>
                    <a:pt x="15" y="1657"/>
                    <a:pt x="20" y="1656"/>
                  </a:cubicBezTo>
                  <a:cubicBezTo>
                    <a:pt x="365" y="1534"/>
                    <a:pt x="598" y="1206"/>
                    <a:pt x="598" y="840"/>
                  </a:cubicBezTo>
                  <a:cubicBezTo>
                    <a:pt x="598" y="468"/>
                    <a:pt x="361" y="138"/>
                    <a:pt x="8" y="20"/>
                  </a:cubicBezTo>
                  <a:cubicBezTo>
                    <a:pt x="3" y="18"/>
                    <a:pt x="0" y="13"/>
                    <a:pt x="2" y="8"/>
                  </a:cubicBezTo>
                  <a:cubicBezTo>
                    <a:pt x="4" y="3"/>
                    <a:pt x="9" y="0"/>
                    <a:pt x="14" y="2"/>
                  </a:cubicBezTo>
                  <a:cubicBezTo>
                    <a:pt x="375" y="123"/>
                    <a:pt x="617" y="459"/>
                    <a:pt x="617" y="840"/>
                  </a:cubicBezTo>
                  <a:cubicBezTo>
                    <a:pt x="617" y="1215"/>
                    <a:pt x="379" y="1550"/>
                    <a:pt x="26" y="1674"/>
                  </a:cubicBezTo>
                  <a:cubicBezTo>
                    <a:pt x="25" y="1674"/>
                    <a:pt x="24" y="1674"/>
                    <a:pt x="23" y="1674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4" name="Freeform 295">
              <a:extLst>
                <a:ext uri="{FF2B5EF4-FFF2-40B4-BE49-F238E27FC236}">
                  <a16:creationId xmlns:a16="http://schemas.microsoft.com/office/drawing/2014/main" id="{C0E1782B-FC60-4CA2-B1CF-6D62AD495EB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3855" y="2411839"/>
              <a:ext cx="1181622" cy="3213753"/>
            </a:xfrm>
            <a:custGeom>
              <a:avLst/>
              <a:gdLst>
                <a:gd name="T0" fmla="*/ 605 w 616"/>
                <a:gd name="T1" fmla="*/ 1674 h 1674"/>
                <a:gd name="T2" fmla="*/ 602 w 616"/>
                <a:gd name="T3" fmla="*/ 1674 h 1674"/>
                <a:gd name="T4" fmla="*/ 0 w 616"/>
                <a:gd name="T5" fmla="*/ 836 h 1674"/>
                <a:gd name="T6" fmla="*/ 591 w 616"/>
                <a:gd name="T7" fmla="*/ 2 h 1674"/>
                <a:gd name="T8" fmla="*/ 603 w 616"/>
                <a:gd name="T9" fmla="*/ 8 h 1674"/>
                <a:gd name="T10" fmla="*/ 597 w 616"/>
                <a:gd name="T11" fmla="*/ 20 h 1674"/>
                <a:gd name="T12" fmla="*/ 19 w 616"/>
                <a:gd name="T13" fmla="*/ 836 h 1674"/>
                <a:gd name="T14" fmla="*/ 608 w 616"/>
                <a:gd name="T15" fmla="*/ 1656 h 1674"/>
                <a:gd name="T16" fmla="*/ 614 w 616"/>
                <a:gd name="T17" fmla="*/ 1668 h 1674"/>
                <a:gd name="T18" fmla="*/ 605 w 616"/>
                <a:gd name="T19" fmla="*/ 1674 h 16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6" h="1674">
                  <a:moveTo>
                    <a:pt x="605" y="1674"/>
                  </a:moveTo>
                  <a:cubicBezTo>
                    <a:pt x="604" y="1674"/>
                    <a:pt x="603" y="1674"/>
                    <a:pt x="602" y="1674"/>
                  </a:cubicBezTo>
                  <a:cubicBezTo>
                    <a:pt x="242" y="1553"/>
                    <a:pt x="0" y="1216"/>
                    <a:pt x="0" y="836"/>
                  </a:cubicBezTo>
                  <a:cubicBezTo>
                    <a:pt x="0" y="461"/>
                    <a:pt x="237" y="126"/>
                    <a:pt x="591" y="2"/>
                  </a:cubicBezTo>
                  <a:cubicBezTo>
                    <a:pt x="596" y="0"/>
                    <a:pt x="601" y="3"/>
                    <a:pt x="603" y="8"/>
                  </a:cubicBezTo>
                  <a:cubicBezTo>
                    <a:pt x="605" y="13"/>
                    <a:pt x="602" y="18"/>
                    <a:pt x="597" y="20"/>
                  </a:cubicBezTo>
                  <a:cubicBezTo>
                    <a:pt x="251" y="141"/>
                    <a:pt x="19" y="469"/>
                    <a:pt x="19" y="836"/>
                  </a:cubicBezTo>
                  <a:cubicBezTo>
                    <a:pt x="19" y="1208"/>
                    <a:pt x="256" y="1537"/>
                    <a:pt x="608" y="1656"/>
                  </a:cubicBezTo>
                  <a:cubicBezTo>
                    <a:pt x="613" y="1657"/>
                    <a:pt x="616" y="1663"/>
                    <a:pt x="614" y="1668"/>
                  </a:cubicBezTo>
                  <a:cubicBezTo>
                    <a:pt x="613" y="1672"/>
                    <a:pt x="609" y="1674"/>
                    <a:pt x="605" y="1674"/>
                  </a:cubicBezTo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5" name="Oval 296">
              <a:extLst>
                <a:ext uri="{FF2B5EF4-FFF2-40B4-BE49-F238E27FC236}">
                  <a16:creationId xmlns:a16="http://schemas.microsoft.com/office/drawing/2014/main" id="{F1F6004A-C84D-44E8-A0DE-0122C603F8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01131" y="5072113"/>
              <a:ext cx="1074497" cy="107530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6" name="Freeform 297">
              <a:extLst>
                <a:ext uri="{FF2B5EF4-FFF2-40B4-BE49-F238E27FC236}">
                  <a16:creationId xmlns:a16="http://schemas.microsoft.com/office/drawing/2014/main" id="{5D7016D1-CA1F-45C6-B7A6-506F09674247}"/>
                </a:ext>
              </a:extLst>
            </p:cNvPr>
            <p:cNvSpPr>
              <a:spLocks/>
            </p:cNvSpPr>
            <p:nvPr/>
          </p:nvSpPr>
          <p:spPr bwMode="auto">
            <a:xfrm>
              <a:off x="5570113" y="5141906"/>
              <a:ext cx="934910" cy="934098"/>
            </a:xfrm>
            <a:custGeom>
              <a:avLst/>
              <a:gdLst>
                <a:gd name="T0" fmla="*/ 487 w 487"/>
                <a:gd name="T1" fmla="*/ 244 h 487"/>
                <a:gd name="T2" fmla="*/ 430 w 487"/>
                <a:gd name="T3" fmla="*/ 401 h 487"/>
                <a:gd name="T4" fmla="*/ 244 w 487"/>
                <a:gd name="T5" fmla="*/ 487 h 487"/>
                <a:gd name="T6" fmla="*/ 52 w 487"/>
                <a:gd name="T7" fmla="*/ 395 h 487"/>
                <a:gd name="T8" fmla="*/ 0 w 487"/>
                <a:gd name="T9" fmla="*/ 244 h 487"/>
                <a:gd name="T10" fmla="*/ 244 w 487"/>
                <a:gd name="T11" fmla="*/ 0 h 487"/>
                <a:gd name="T12" fmla="*/ 487 w 487"/>
                <a:gd name="T13" fmla="*/ 244 h 4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7" h="487">
                  <a:moveTo>
                    <a:pt x="487" y="244"/>
                  </a:moveTo>
                  <a:cubicBezTo>
                    <a:pt x="487" y="304"/>
                    <a:pt x="466" y="359"/>
                    <a:pt x="430" y="401"/>
                  </a:cubicBezTo>
                  <a:cubicBezTo>
                    <a:pt x="385" y="454"/>
                    <a:pt x="318" y="487"/>
                    <a:pt x="244" y="487"/>
                  </a:cubicBezTo>
                  <a:cubicBezTo>
                    <a:pt x="166" y="487"/>
                    <a:pt x="97" y="451"/>
                    <a:pt x="52" y="395"/>
                  </a:cubicBezTo>
                  <a:cubicBezTo>
                    <a:pt x="20" y="353"/>
                    <a:pt x="0" y="301"/>
                    <a:pt x="0" y="244"/>
                  </a:cubicBezTo>
                  <a:cubicBezTo>
                    <a:pt x="0" y="109"/>
                    <a:pt x="109" y="0"/>
                    <a:pt x="244" y="0"/>
                  </a:cubicBezTo>
                  <a:cubicBezTo>
                    <a:pt x="378" y="0"/>
                    <a:pt x="487" y="109"/>
                    <a:pt x="487" y="24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7" name="Freeform 298">
              <a:extLst>
                <a:ext uri="{FF2B5EF4-FFF2-40B4-BE49-F238E27FC236}">
                  <a16:creationId xmlns:a16="http://schemas.microsoft.com/office/drawing/2014/main" id="{77625272-148B-4A41-88C4-6F40D4619AA9}"/>
                </a:ext>
              </a:extLst>
            </p:cNvPr>
            <p:cNvSpPr>
              <a:spLocks/>
            </p:cNvSpPr>
            <p:nvPr/>
          </p:nvSpPr>
          <p:spPr bwMode="auto">
            <a:xfrm>
              <a:off x="7361212" y="3387327"/>
              <a:ext cx="1074497" cy="1072874"/>
            </a:xfrm>
            <a:custGeom>
              <a:avLst/>
              <a:gdLst>
                <a:gd name="T0" fmla="*/ 560 w 560"/>
                <a:gd name="T1" fmla="*/ 280 h 559"/>
                <a:gd name="T2" fmla="*/ 462 w 560"/>
                <a:gd name="T3" fmla="*/ 492 h 559"/>
                <a:gd name="T4" fmla="*/ 407 w 560"/>
                <a:gd name="T5" fmla="*/ 529 h 559"/>
                <a:gd name="T6" fmla="*/ 280 w 560"/>
                <a:gd name="T7" fmla="*/ 559 h 559"/>
                <a:gd name="T8" fmla="*/ 154 w 560"/>
                <a:gd name="T9" fmla="*/ 529 h 559"/>
                <a:gd name="T10" fmla="*/ 83 w 560"/>
                <a:gd name="T11" fmla="*/ 478 h 559"/>
                <a:gd name="T12" fmla="*/ 0 w 560"/>
                <a:gd name="T13" fmla="*/ 280 h 559"/>
                <a:gd name="T14" fmla="*/ 280 w 560"/>
                <a:gd name="T15" fmla="*/ 0 h 559"/>
                <a:gd name="T16" fmla="*/ 560 w 560"/>
                <a:gd name="T17" fmla="*/ 280 h 5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0" h="559">
                  <a:moveTo>
                    <a:pt x="560" y="280"/>
                  </a:moveTo>
                  <a:cubicBezTo>
                    <a:pt x="560" y="365"/>
                    <a:pt x="522" y="441"/>
                    <a:pt x="462" y="492"/>
                  </a:cubicBezTo>
                  <a:cubicBezTo>
                    <a:pt x="445" y="507"/>
                    <a:pt x="427" y="519"/>
                    <a:pt x="407" y="529"/>
                  </a:cubicBezTo>
                  <a:cubicBezTo>
                    <a:pt x="369" y="549"/>
                    <a:pt x="326" y="559"/>
                    <a:pt x="280" y="559"/>
                  </a:cubicBezTo>
                  <a:cubicBezTo>
                    <a:pt x="235" y="559"/>
                    <a:pt x="192" y="549"/>
                    <a:pt x="154" y="529"/>
                  </a:cubicBezTo>
                  <a:cubicBezTo>
                    <a:pt x="127" y="516"/>
                    <a:pt x="104" y="499"/>
                    <a:pt x="83" y="478"/>
                  </a:cubicBezTo>
                  <a:cubicBezTo>
                    <a:pt x="32" y="427"/>
                    <a:pt x="0" y="357"/>
                    <a:pt x="0" y="280"/>
                  </a:cubicBezTo>
                  <a:cubicBezTo>
                    <a:pt x="0" y="125"/>
                    <a:pt x="126" y="0"/>
                    <a:pt x="280" y="0"/>
                  </a:cubicBezTo>
                  <a:cubicBezTo>
                    <a:pt x="435" y="0"/>
                    <a:pt x="560" y="125"/>
                    <a:pt x="560" y="28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8" name="Freeform 299">
              <a:extLst>
                <a:ext uri="{FF2B5EF4-FFF2-40B4-BE49-F238E27FC236}">
                  <a16:creationId xmlns:a16="http://schemas.microsoft.com/office/drawing/2014/main" id="{D2016022-C48B-46B3-B619-0550E1683C04}"/>
                </a:ext>
              </a:extLst>
            </p:cNvPr>
            <p:cNvSpPr>
              <a:spLocks/>
            </p:cNvSpPr>
            <p:nvPr/>
          </p:nvSpPr>
          <p:spPr bwMode="auto">
            <a:xfrm>
              <a:off x="7422078" y="3459555"/>
              <a:ext cx="934910" cy="934910"/>
            </a:xfrm>
            <a:custGeom>
              <a:avLst/>
              <a:gdLst>
                <a:gd name="T0" fmla="*/ 487 w 487"/>
                <a:gd name="T1" fmla="*/ 244 h 487"/>
                <a:gd name="T2" fmla="*/ 430 w 487"/>
                <a:gd name="T3" fmla="*/ 401 h 487"/>
                <a:gd name="T4" fmla="*/ 430 w 487"/>
                <a:gd name="T5" fmla="*/ 401 h 487"/>
                <a:gd name="T6" fmla="*/ 244 w 487"/>
                <a:gd name="T7" fmla="*/ 487 h 487"/>
                <a:gd name="T8" fmla="*/ 53 w 487"/>
                <a:gd name="T9" fmla="*/ 394 h 487"/>
                <a:gd name="T10" fmla="*/ 53 w 487"/>
                <a:gd name="T11" fmla="*/ 394 h 487"/>
                <a:gd name="T12" fmla="*/ 0 w 487"/>
                <a:gd name="T13" fmla="*/ 244 h 487"/>
                <a:gd name="T14" fmla="*/ 244 w 487"/>
                <a:gd name="T15" fmla="*/ 0 h 487"/>
                <a:gd name="T16" fmla="*/ 487 w 487"/>
                <a:gd name="T17" fmla="*/ 244 h 4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7" h="487">
                  <a:moveTo>
                    <a:pt x="487" y="244"/>
                  </a:moveTo>
                  <a:cubicBezTo>
                    <a:pt x="487" y="303"/>
                    <a:pt x="466" y="358"/>
                    <a:pt x="430" y="401"/>
                  </a:cubicBezTo>
                  <a:cubicBezTo>
                    <a:pt x="430" y="401"/>
                    <a:pt x="430" y="401"/>
                    <a:pt x="430" y="401"/>
                  </a:cubicBezTo>
                  <a:cubicBezTo>
                    <a:pt x="385" y="454"/>
                    <a:pt x="318" y="487"/>
                    <a:pt x="244" y="487"/>
                  </a:cubicBezTo>
                  <a:cubicBezTo>
                    <a:pt x="166" y="487"/>
                    <a:pt x="97" y="451"/>
                    <a:pt x="53" y="394"/>
                  </a:cubicBezTo>
                  <a:cubicBezTo>
                    <a:pt x="53" y="394"/>
                    <a:pt x="53" y="394"/>
                    <a:pt x="53" y="394"/>
                  </a:cubicBezTo>
                  <a:cubicBezTo>
                    <a:pt x="20" y="353"/>
                    <a:pt x="0" y="300"/>
                    <a:pt x="0" y="244"/>
                  </a:cubicBezTo>
                  <a:cubicBezTo>
                    <a:pt x="0" y="109"/>
                    <a:pt x="109" y="0"/>
                    <a:pt x="244" y="0"/>
                  </a:cubicBezTo>
                  <a:cubicBezTo>
                    <a:pt x="378" y="0"/>
                    <a:pt x="487" y="109"/>
                    <a:pt x="487" y="24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9" name="Oval 300">
              <a:extLst>
                <a:ext uri="{FF2B5EF4-FFF2-40B4-BE49-F238E27FC236}">
                  <a16:creationId xmlns:a16="http://schemas.microsoft.com/office/drawing/2014/main" id="{A3303E5B-425E-4EBA-97E1-A442BDA13A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01131" y="1845375"/>
              <a:ext cx="1074497" cy="107530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0" name="Freeform 301">
              <a:extLst>
                <a:ext uri="{FF2B5EF4-FFF2-40B4-BE49-F238E27FC236}">
                  <a16:creationId xmlns:a16="http://schemas.microsoft.com/office/drawing/2014/main" id="{2670B9BC-952E-4426-97E0-3CD7BDAB37FE}"/>
                </a:ext>
              </a:extLst>
            </p:cNvPr>
            <p:cNvSpPr>
              <a:spLocks/>
            </p:cNvSpPr>
            <p:nvPr/>
          </p:nvSpPr>
          <p:spPr bwMode="auto">
            <a:xfrm>
              <a:off x="5570113" y="1914357"/>
              <a:ext cx="934910" cy="934910"/>
            </a:xfrm>
            <a:custGeom>
              <a:avLst/>
              <a:gdLst>
                <a:gd name="T0" fmla="*/ 487 w 487"/>
                <a:gd name="T1" fmla="*/ 244 h 487"/>
                <a:gd name="T2" fmla="*/ 430 w 487"/>
                <a:gd name="T3" fmla="*/ 401 h 487"/>
                <a:gd name="T4" fmla="*/ 244 w 487"/>
                <a:gd name="T5" fmla="*/ 487 h 487"/>
                <a:gd name="T6" fmla="*/ 52 w 487"/>
                <a:gd name="T7" fmla="*/ 395 h 487"/>
                <a:gd name="T8" fmla="*/ 0 w 487"/>
                <a:gd name="T9" fmla="*/ 244 h 487"/>
                <a:gd name="T10" fmla="*/ 244 w 487"/>
                <a:gd name="T11" fmla="*/ 0 h 487"/>
                <a:gd name="T12" fmla="*/ 487 w 487"/>
                <a:gd name="T13" fmla="*/ 244 h 4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7" h="487">
                  <a:moveTo>
                    <a:pt x="487" y="244"/>
                  </a:moveTo>
                  <a:cubicBezTo>
                    <a:pt x="487" y="304"/>
                    <a:pt x="466" y="359"/>
                    <a:pt x="430" y="401"/>
                  </a:cubicBezTo>
                  <a:cubicBezTo>
                    <a:pt x="385" y="454"/>
                    <a:pt x="318" y="487"/>
                    <a:pt x="244" y="487"/>
                  </a:cubicBezTo>
                  <a:cubicBezTo>
                    <a:pt x="166" y="487"/>
                    <a:pt x="97" y="451"/>
                    <a:pt x="52" y="395"/>
                  </a:cubicBezTo>
                  <a:cubicBezTo>
                    <a:pt x="20" y="353"/>
                    <a:pt x="0" y="301"/>
                    <a:pt x="0" y="244"/>
                  </a:cubicBezTo>
                  <a:cubicBezTo>
                    <a:pt x="0" y="109"/>
                    <a:pt x="109" y="0"/>
                    <a:pt x="244" y="0"/>
                  </a:cubicBezTo>
                  <a:cubicBezTo>
                    <a:pt x="378" y="0"/>
                    <a:pt x="487" y="109"/>
                    <a:pt x="487" y="2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1" name="Oval 302">
              <a:extLst>
                <a:ext uri="{FF2B5EF4-FFF2-40B4-BE49-F238E27FC236}">
                  <a16:creationId xmlns:a16="http://schemas.microsoft.com/office/drawing/2014/main" id="{3F046738-04D0-42A5-B6DE-DDB47757CC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25451" y="3387327"/>
              <a:ext cx="1074497" cy="107449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2" name="Freeform 303">
              <a:extLst>
                <a:ext uri="{FF2B5EF4-FFF2-40B4-BE49-F238E27FC236}">
                  <a16:creationId xmlns:a16="http://schemas.microsoft.com/office/drawing/2014/main" id="{46E33050-7CDF-47A4-8FCA-C6B1772F4B0B}"/>
                </a:ext>
              </a:extLst>
            </p:cNvPr>
            <p:cNvSpPr>
              <a:spLocks/>
            </p:cNvSpPr>
            <p:nvPr/>
          </p:nvSpPr>
          <p:spPr bwMode="auto">
            <a:xfrm>
              <a:off x="3800114" y="3459555"/>
              <a:ext cx="934910" cy="934910"/>
            </a:xfrm>
            <a:custGeom>
              <a:avLst/>
              <a:gdLst>
                <a:gd name="T0" fmla="*/ 487 w 487"/>
                <a:gd name="T1" fmla="*/ 244 h 487"/>
                <a:gd name="T2" fmla="*/ 429 w 487"/>
                <a:gd name="T3" fmla="*/ 401 h 487"/>
                <a:gd name="T4" fmla="*/ 243 w 487"/>
                <a:gd name="T5" fmla="*/ 487 h 487"/>
                <a:gd name="T6" fmla="*/ 52 w 487"/>
                <a:gd name="T7" fmla="*/ 394 h 487"/>
                <a:gd name="T8" fmla="*/ 0 w 487"/>
                <a:gd name="T9" fmla="*/ 244 h 487"/>
                <a:gd name="T10" fmla="*/ 243 w 487"/>
                <a:gd name="T11" fmla="*/ 0 h 487"/>
                <a:gd name="T12" fmla="*/ 487 w 487"/>
                <a:gd name="T13" fmla="*/ 244 h 4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7" h="487">
                  <a:moveTo>
                    <a:pt x="487" y="244"/>
                  </a:moveTo>
                  <a:cubicBezTo>
                    <a:pt x="487" y="303"/>
                    <a:pt x="465" y="358"/>
                    <a:pt x="429" y="401"/>
                  </a:cubicBezTo>
                  <a:cubicBezTo>
                    <a:pt x="384" y="454"/>
                    <a:pt x="318" y="487"/>
                    <a:pt x="243" y="487"/>
                  </a:cubicBezTo>
                  <a:cubicBezTo>
                    <a:pt x="166" y="487"/>
                    <a:pt x="96" y="451"/>
                    <a:pt x="52" y="394"/>
                  </a:cubicBezTo>
                  <a:cubicBezTo>
                    <a:pt x="19" y="353"/>
                    <a:pt x="0" y="301"/>
                    <a:pt x="0" y="244"/>
                  </a:cubicBezTo>
                  <a:cubicBezTo>
                    <a:pt x="0" y="109"/>
                    <a:pt x="109" y="0"/>
                    <a:pt x="243" y="0"/>
                  </a:cubicBezTo>
                  <a:cubicBezTo>
                    <a:pt x="378" y="0"/>
                    <a:pt x="487" y="109"/>
                    <a:pt x="487" y="24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3" name="Freeform 304">
              <a:extLst>
                <a:ext uri="{FF2B5EF4-FFF2-40B4-BE49-F238E27FC236}">
                  <a16:creationId xmlns:a16="http://schemas.microsoft.com/office/drawing/2014/main" id="{2C452F9D-F6B1-457C-A30C-2FDA3F1C87C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18339" y="1845375"/>
              <a:ext cx="805873" cy="3664977"/>
            </a:xfrm>
            <a:custGeom>
              <a:avLst/>
              <a:gdLst>
                <a:gd name="T0" fmla="*/ 420 w 420"/>
                <a:gd name="T1" fmla="*/ 1907 h 1909"/>
                <a:gd name="T2" fmla="*/ 411 w 420"/>
                <a:gd name="T3" fmla="*/ 1862 h 1909"/>
                <a:gd name="T4" fmla="*/ 401 w 420"/>
                <a:gd name="T5" fmla="*/ 1817 h 1909"/>
                <a:gd name="T6" fmla="*/ 391 w 420"/>
                <a:gd name="T7" fmla="*/ 1772 h 1909"/>
                <a:gd name="T8" fmla="*/ 382 w 420"/>
                <a:gd name="T9" fmla="*/ 1727 h 1909"/>
                <a:gd name="T10" fmla="*/ 372 w 420"/>
                <a:gd name="T11" fmla="*/ 1682 h 1909"/>
                <a:gd name="T12" fmla="*/ 363 w 420"/>
                <a:gd name="T13" fmla="*/ 1637 h 1909"/>
                <a:gd name="T14" fmla="*/ 353 w 420"/>
                <a:gd name="T15" fmla="*/ 1592 h 1909"/>
                <a:gd name="T16" fmla="*/ 344 w 420"/>
                <a:gd name="T17" fmla="*/ 1547 h 1909"/>
                <a:gd name="T18" fmla="*/ 334 w 420"/>
                <a:gd name="T19" fmla="*/ 1502 h 1909"/>
                <a:gd name="T20" fmla="*/ 325 w 420"/>
                <a:gd name="T21" fmla="*/ 1457 h 1909"/>
                <a:gd name="T22" fmla="*/ 315 w 420"/>
                <a:gd name="T23" fmla="*/ 1412 h 1909"/>
                <a:gd name="T24" fmla="*/ 305 w 420"/>
                <a:gd name="T25" fmla="*/ 1367 h 1909"/>
                <a:gd name="T26" fmla="*/ 303 w 420"/>
                <a:gd name="T27" fmla="*/ 1322 h 1909"/>
                <a:gd name="T28" fmla="*/ 309 w 420"/>
                <a:gd name="T29" fmla="*/ 1276 h 1909"/>
                <a:gd name="T30" fmla="*/ 314 w 420"/>
                <a:gd name="T31" fmla="*/ 1230 h 1909"/>
                <a:gd name="T32" fmla="*/ 320 w 420"/>
                <a:gd name="T33" fmla="*/ 1185 h 1909"/>
                <a:gd name="T34" fmla="*/ 325 w 420"/>
                <a:gd name="T35" fmla="*/ 1139 h 1909"/>
                <a:gd name="T36" fmla="*/ 331 w 420"/>
                <a:gd name="T37" fmla="*/ 1093 h 1909"/>
                <a:gd name="T38" fmla="*/ 336 w 420"/>
                <a:gd name="T39" fmla="*/ 1048 h 1909"/>
                <a:gd name="T40" fmla="*/ 342 w 420"/>
                <a:gd name="T41" fmla="*/ 1002 h 1909"/>
                <a:gd name="T42" fmla="*/ 347 w 420"/>
                <a:gd name="T43" fmla="*/ 956 h 1909"/>
                <a:gd name="T44" fmla="*/ 353 w 420"/>
                <a:gd name="T45" fmla="*/ 911 h 1909"/>
                <a:gd name="T46" fmla="*/ 358 w 420"/>
                <a:gd name="T47" fmla="*/ 865 h 1909"/>
                <a:gd name="T48" fmla="*/ 364 w 420"/>
                <a:gd name="T49" fmla="*/ 819 h 1909"/>
                <a:gd name="T50" fmla="*/ 4 w 420"/>
                <a:gd name="T51" fmla="*/ 783 h 1909"/>
                <a:gd name="T52" fmla="*/ 49 w 420"/>
                <a:gd name="T53" fmla="*/ 775 h 1909"/>
                <a:gd name="T54" fmla="*/ 369 w 420"/>
                <a:gd name="T55" fmla="*/ 774 h 1909"/>
                <a:gd name="T56" fmla="*/ 94 w 420"/>
                <a:gd name="T57" fmla="*/ 767 h 1909"/>
                <a:gd name="T58" fmla="*/ 140 w 420"/>
                <a:gd name="T59" fmla="*/ 758 h 1909"/>
                <a:gd name="T60" fmla="*/ 185 w 420"/>
                <a:gd name="T61" fmla="*/ 750 h 1909"/>
                <a:gd name="T62" fmla="*/ 230 w 420"/>
                <a:gd name="T63" fmla="*/ 742 h 1909"/>
                <a:gd name="T64" fmla="*/ 276 w 420"/>
                <a:gd name="T65" fmla="*/ 734 h 1909"/>
                <a:gd name="T66" fmla="*/ 375 w 420"/>
                <a:gd name="T67" fmla="*/ 728 h 1909"/>
                <a:gd name="T68" fmla="*/ 2 w 420"/>
                <a:gd name="T69" fmla="*/ 727 h 1909"/>
                <a:gd name="T70" fmla="*/ 321 w 420"/>
                <a:gd name="T71" fmla="*/ 726 h 1909"/>
                <a:gd name="T72" fmla="*/ 366 w 420"/>
                <a:gd name="T73" fmla="*/ 718 h 1909"/>
                <a:gd name="T74" fmla="*/ 9 w 420"/>
                <a:gd name="T75" fmla="*/ 682 h 1909"/>
                <a:gd name="T76" fmla="*/ 16 w 420"/>
                <a:gd name="T77" fmla="*/ 636 h 1909"/>
                <a:gd name="T78" fmla="*/ 22 w 420"/>
                <a:gd name="T79" fmla="*/ 591 h 1909"/>
                <a:gd name="T80" fmla="*/ 29 w 420"/>
                <a:gd name="T81" fmla="*/ 545 h 1909"/>
                <a:gd name="T82" fmla="*/ 36 w 420"/>
                <a:gd name="T83" fmla="*/ 500 h 1909"/>
                <a:gd name="T84" fmla="*/ 43 w 420"/>
                <a:gd name="T85" fmla="*/ 454 h 1909"/>
                <a:gd name="T86" fmla="*/ 50 w 420"/>
                <a:gd name="T87" fmla="*/ 409 h 1909"/>
                <a:gd name="T88" fmla="*/ 57 w 420"/>
                <a:gd name="T89" fmla="*/ 363 h 1909"/>
                <a:gd name="T90" fmla="*/ 64 w 420"/>
                <a:gd name="T91" fmla="*/ 318 h 1909"/>
                <a:gd name="T92" fmla="*/ 71 w 420"/>
                <a:gd name="T93" fmla="*/ 272 h 1909"/>
                <a:gd name="T94" fmla="*/ 77 w 420"/>
                <a:gd name="T95" fmla="*/ 227 h 1909"/>
                <a:gd name="T96" fmla="*/ 84 w 420"/>
                <a:gd name="T97" fmla="*/ 181 h 1909"/>
                <a:gd name="T98" fmla="*/ 91 w 420"/>
                <a:gd name="T99" fmla="*/ 136 h 1909"/>
                <a:gd name="T100" fmla="*/ 98 w 420"/>
                <a:gd name="T101" fmla="*/ 91 h 1909"/>
                <a:gd name="T102" fmla="*/ 105 w 420"/>
                <a:gd name="T103" fmla="*/ 45 h 1909"/>
                <a:gd name="T104" fmla="*/ 112 w 420"/>
                <a:gd name="T105" fmla="*/ 0 h 19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20" h="1909">
                  <a:moveTo>
                    <a:pt x="420" y="1907"/>
                  </a:moveTo>
                  <a:cubicBezTo>
                    <a:pt x="418" y="1907"/>
                    <a:pt x="418" y="1907"/>
                    <a:pt x="418" y="1907"/>
                  </a:cubicBezTo>
                  <a:cubicBezTo>
                    <a:pt x="419" y="1909"/>
                    <a:pt x="419" y="1909"/>
                    <a:pt x="419" y="1909"/>
                  </a:cubicBezTo>
                  <a:cubicBezTo>
                    <a:pt x="420" y="1909"/>
                    <a:pt x="420" y="1909"/>
                    <a:pt x="420" y="1909"/>
                  </a:cubicBezTo>
                  <a:cubicBezTo>
                    <a:pt x="420" y="1907"/>
                    <a:pt x="420" y="1907"/>
                    <a:pt x="420" y="1907"/>
                  </a:cubicBezTo>
                  <a:moveTo>
                    <a:pt x="411" y="1862"/>
                  </a:moveTo>
                  <a:cubicBezTo>
                    <a:pt x="409" y="1862"/>
                    <a:pt x="409" y="1862"/>
                    <a:pt x="409" y="1862"/>
                  </a:cubicBezTo>
                  <a:cubicBezTo>
                    <a:pt x="413" y="1885"/>
                    <a:pt x="413" y="1885"/>
                    <a:pt x="413" y="1885"/>
                  </a:cubicBezTo>
                  <a:cubicBezTo>
                    <a:pt x="415" y="1885"/>
                    <a:pt x="415" y="1885"/>
                    <a:pt x="415" y="1885"/>
                  </a:cubicBezTo>
                  <a:cubicBezTo>
                    <a:pt x="411" y="1862"/>
                    <a:pt x="411" y="1862"/>
                    <a:pt x="411" y="1862"/>
                  </a:cubicBezTo>
                  <a:moveTo>
                    <a:pt x="401" y="1817"/>
                  </a:moveTo>
                  <a:cubicBezTo>
                    <a:pt x="399" y="1817"/>
                    <a:pt x="399" y="1817"/>
                    <a:pt x="399" y="1817"/>
                  </a:cubicBezTo>
                  <a:cubicBezTo>
                    <a:pt x="404" y="1840"/>
                    <a:pt x="404" y="1840"/>
                    <a:pt x="404" y="1840"/>
                  </a:cubicBezTo>
                  <a:cubicBezTo>
                    <a:pt x="406" y="1840"/>
                    <a:pt x="406" y="1840"/>
                    <a:pt x="406" y="1840"/>
                  </a:cubicBezTo>
                  <a:cubicBezTo>
                    <a:pt x="401" y="1817"/>
                    <a:pt x="401" y="1817"/>
                    <a:pt x="401" y="1817"/>
                  </a:cubicBezTo>
                  <a:moveTo>
                    <a:pt x="391" y="1772"/>
                  </a:moveTo>
                  <a:cubicBezTo>
                    <a:pt x="390" y="1772"/>
                    <a:pt x="390" y="1772"/>
                    <a:pt x="390" y="1772"/>
                  </a:cubicBezTo>
                  <a:cubicBezTo>
                    <a:pt x="394" y="1795"/>
                    <a:pt x="394" y="1795"/>
                    <a:pt x="394" y="1795"/>
                  </a:cubicBezTo>
                  <a:cubicBezTo>
                    <a:pt x="396" y="1795"/>
                    <a:pt x="396" y="1795"/>
                    <a:pt x="396" y="1795"/>
                  </a:cubicBezTo>
                  <a:cubicBezTo>
                    <a:pt x="391" y="1772"/>
                    <a:pt x="391" y="1772"/>
                    <a:pt x="391" y="1772"/>
                  </a:cubicBezTo>
                  <a:moveTo>
                    <a:pt x="382" y="1727"/>
                  </a:moveTo>
                  <a:cubicBezTo>
                    <a:pt x="380" y="1727"/>
                    <a:pt x="380" y="1727"/>
                    <a:pt x="380" y="1727"/>
                  </a:cubicBezTo>
                  <a:cubicBezTo>
                    <a:pt x="385" y="1750"/>
                    <a:pt x="385" y="1750"/>
                    <a:pt x="385" y="1750"/>
                  </a:cubicBezTo>
                  <a:cubicBezTo>
                    <a:pt x="387" y="1750"/>
                    <a:pt x="387" y="1750"/>
                    <a:pt x="387" y="1750"/>
                  </a:cubicBezTo>
                  <a:cubicBezTo>
                    <a:pt x="382" y="1727"/>
                    <a:pt x="382" y="1727"/>
                    <a:pt x="382" y="1727"/>
                  </a:cubicBezTo>
                  <a:moveTo>
                    <a:pt x="372" y="1682"/>
                  </a:moveTo>
                  <a:cubicBezTo>
                    <a:pt x="370" y="1682"/>
                    <a:pt x="370" y="1682"/>
                    <a:pt x="370" y="1682"/>
                  </a:cubicBezTo>
                  <a:cubicBezTo>
                    <a:pt x="375" y="1705"/>
                    <a:pt x="375" y="1705"/>
                    <a:pt x="375" y="1705"/>
                  </a:cubicBezTo>
                  <a:cubicBezTo>
                    <a:pt x="377" y="1705"/>
                    <a:pt x="377" y="1705"/>
                    <a:pt x="377" y="1705"/>
                  </a:cubicBezTo>
                  <a:cubicBezTo>
                    <a:pt x="372" y="1682"/>
                    <a:pt x="372" y="1682"/>
                    <a:pt x="372" y="1682"/>
                  </a:cubicBezTo>
                  <a:moveTo>
                    <a:pt x="363" y="1637"/>
                  </a:moveTo>
                  <a:cubicBezTo>
                    <a:pt x="361" y="1637"/>
                    <a:pt x="361" y="1637"/>
                    <a:pt x="361" y="1637"/>
                  </a:cubicBezTo>
                  <a:cubicBezTo>
                    <a:pt x="366" y="1660"/>
                    <a:pt x="366" y="1660"/>
                    <a:pt x="366" y="1660"/>
                  </a:cubicBezTo>
                  <a:cubicBezTo>
                    <a:pt x="368" y="1660"/>
                    <a:pt x="368" y="1660"/>
                    <a:pt x="368" y="1660"/>
                  </a:cubicBezTo>
                  <a:cubicBezTo>
                    <a:pt x="363" y="1637"/>
                    <a:pt x="363" y="1637"/>
                    <a:pt x="363" y="1637"/>
                  </a:cubicBezTo>
                  <a:moveTo>
                    <a:pt x="353" y="1592"/>
                  </a:moveTo>
                  <a:cubicBezTo>
                    <a:pt x="351" y="1592"/>
                    <a:pt x="351" y="1592"/>
                    <a:pt x="351" y="1592"/>
                  </a:cubicBezTo>
                  <a:cubicBezTo>
                    <a:pt x="356" y="1615"/>
                    <a:pt x="356" y="1615"/>
                    <a:pt x="356" y="1615"/>
                  </a:cubicBezTo>
                  <a:cubicBezTo>
                    <a:pt x="358" y="1615"/>
                    <a:pt x="358" y="1615"/>
                    <a:pt x="358" y="1615"/>
                  </a:cubicBezTo>
                  <a:cubicBezTo>
                    <a:pt x="353" y="1592"/>
                    <a:pt x="353" y="1592"/>
                    <a:pt x="353" y="1592"/>
                  </a:cubicBezTo>
                  <a:moveTo>
                    <a:pt x="344" y="1547"/>
                  </a:moveTo>
                  <a:cubicBezTo>
                    <a:pt x="342" y="1547"/>
                    <a:pt x="342" y="1547"/>
                    <a:pt x="342" y="1547"/>
                  </a:cubicBezTo>
                  <a:cubicBezTo>
                    <a:pt x="347" y="1570"/>
                    <a:pt x="347" y="1570"/>
                    <a:pt x="347" y="1570"/>
                  </a:cubicBezTo>
                  <a:cubicBezTo>
                    <a:pt x="348" y="1570"/>
                    <a:pt x="348" y="1570"/>
                    <a:pt x="348" y="1570"/>
                  </a:cubicBezTo>
                  <a:cubicBezTo>
                    <a:pt x="344" y="1547"/>
                    <a:pt x="344" y="1547"/>
                    <a:pt x="344" y="1547"/>
                  </a:cubicBezTo>
                  <a:moveTo>
                    <a:pt x="334" y="1502"/>
                  </a:moveTo>
                  <a:cubicBezTo>
                    <a:pt x="332" y="1502"/>
                    <a:pt x="332" y="1502"/>
                    <a:pt x="332" y="1502"/>
                  </a:cubicBezTo>
                  <a:cubicBezTo>
                    <a:pt x="337" y="1525"/>
                    <a:pt x="337" y="1525"/>
                    <a:pt x="337" y="1525"/>
                  </a:cubicBezTo>
                  <a:cubicBezTo>
                    <a:pt x="339" y="1525"/>
                    <a:pt x="339" y="1525"/>
                    <a:pt x="339" y="1525"/>
                  </a:cubicBezTo>
                  <a:cubicBezTo>
                    <a:pt x="334" y="1502"/>
                    <a:pt x="334" y="1502"/>
                    <a:pt x="334" y="1502"/>
                  </a:cubicBezTo>
                  <a:moveTo>
                    <a:pt x="325" y="1457"/>
                  </a:moveTo>
                  <a:cubicBezTo>
                    <a:pt x="323" y="1457"/>
                    <a:pt x="323" y="1457"/>
                    <a:pt x="323" y="1457"/>
                  </a:cubicBezTo>
                  <a:cubicBezTo>
                    <a:pt x="327" y="1480"/>
                    <a:pt x="327" y="1480"/>
                    <a:pt x="327" y="1480"/>
                  </a:cubicBezTo>
                  <a:cubicBezTo>
                    <a:pt x="329" y="1480"/>
                    <a:pt x="329" y="1480"/>
                    <a:pt x="329" y="1480"/>
                  </a:cubicBezTo>
                  <a:cubicBezTo>
                    <a:pt x="325" y="1457"/>
                    <a:pt x="325" y="1457"/>
                    <a:pt x="325" y="1457"/>
                  </a:cubicBezTo>
                  <a:moveTo>
                    <a:pt x="315" y="1412"/>
                  </a:moveTo>
                  <a:cubicBezTo>
                    <a:pt x="313" y="1412"/>
                    <a:pt x="313" y="1412"/>
                    <a:pt x="313" y="1412"/>
                  </a:cubicBezTo>
                  <a:cubicBezTo>
                    <a:pt x="318" y="1435"/>
                    <a:pt x="318" y="1435"/>
                    <a:pt x="318" y="1435"/>
                  </a:cubicBezTo>
                  <a:cubicBezTo>
                    <a:pt x="320" y="1435"/>
                    <a:pt x="320" y="1435"/>
                    <a:pt x="320" y="1435"/>
                  </a:cubicBezTo>
                  <a:cubicBezTo>
                    <a:pt x="315" y="1412"/>
                    <a:pt x="315" y="1412"/>
                    <a:pt x="315" y="1412"/>
                  </a:cubicBezTo>
                  <a:moveTo>
                    <a:pt x="305" y="1367"/>
                  </a:moveTo>
                  <a:cubicBezTo>
                    <a:pt x="304" y="1367"/>
                    <a:pt x="304" y="1367"/>
                    <a:pt x="304" y="1367"/>
                  </a:cubicBezTo>
                  <a:cubicBezTo>
                    <a:pt x="308" y="1390"/>
                    <a:pt x="308" y="1390"/>
                    <a:pt x="308" y="1390"/>
                  </a:cubicBezTo>
                  <a:cubicBezTo>
                    <a:pt x="310" y="1390"/>
                    <a:pt x="310" y="1390"/>
                    <a:pt x="310" y="1390"/>
                  </a:cubicBezTo>
                  <a:cubicBezTo>
                    <a:pt x="305" y="1367"/>
                    <a:pt x="305" y="1367"/>
                    <a:pt x="305" y="1367"/>
                  </a:cubicBezTo>
                  <a:moveTo>
                    <a:pt x="303" y="1322"/>
                  </a:moveTo>
                  <a:cubicBezTo>
                    <a:pt x="300" y="1345"/>
                    <a:pt x="300" y="1345"/>
                    <a:pt x="300" y="1345"/>
                  </a:cubicBezTo>
                  <a:cubicBezTo>
                    <a:pt x="302" y="1345"/>
                    <a:pt x="302" y="1345"/>
                    <a:pt x="302" y="1345"/>
                  </a:cubicBezTo>
                  <a:cubicBezTo>
                    <a:pt x="305" y="1322"/>
                    <a:pt x="305" y="1322"/>
                    <a:pt x="305" y="1322"/>
                  </a:cubicBezTo>
                  <a:cubicBezTo>
                    <a:pt x="303" y="1322"/>
                    <a:pt x="303" y="1322"/>
                    <a:pt x="303" y="1322"/>
                  </a:cubicBezTo>
                  <a:moveTo>
                    <a:pt x="309" y="1276"/>
                  </a:moveTo>
                  <a:cubicBezTo>
                    <a:pt x="306" y="1299"/>
                    <a:pt x="306" y="1299"/>
                    <a:pt x="306" y="1299"/>
                  </a:cubicBezTo>
                  <a:cubicBezTo>
                    <a:pt x="308" y="1299"/>
                    <a:pt x="308" y="1299"/>
                    <a:pt x="308" y="1299"/>
                  </a:cubicBezTo>
                  <a:cubicBezTo>
                    <a:pt x="310" y="1276"/>
                    <a:pt x="310" y="1276"/>
                    <a:pt x="310" y="1276"/>
                  </a:cubicBezTo>
                  <a:cubicBezTo>
                    <a:pt x="309" y="1276"/>
                    <a:pt x="309" y="1276"/>
                    <a:pt x="309" y="1276"/>
                  </a:cubicBezTo>
                  <a:moveTo>
                    <a:pt x="314" y="1230"/>
                  </a:moveTo>
                  <a:cubicBezTo>
                    <a:pt x="311" y="1253"/>
                    <a:pt x="311" y="1253"/>
                    <a:pt x="311" y="1253"/>
                  </a:cubicBezTo>
                  <a:cubicBezTo>
                    <a:pt x="313" y="1253"/>
                    <a:pt x="313" y="1253"/>
                    <a:pt x="313" y="1253"/>
                  </a:cubicBezTo>
                  <a:cubicBezTo>
                    <a:pt x="316" y="1231"/>
                    <a:pt x="316" y="1231"/>
                    <a:pt x="316" y="1231"/>
                  </a:cubicBezTo>
                  <a:cubicBezTo>
                    <a:pt x="314" y="1230"/>
                    <a:pt x="314" y="1230"/>
                    <a:pt x="314" y="1230"/>
                  </a:cubicBezTo>
                  <a:moveTo>
                    <a:pt x="320" y="1185"/>
                  </a:moveTo>
                  <a:cubicBezTo>
                    <a:pt x="317" y="1208"/>
                    <a:pt x="317" y="1208"/>
                    <a:pt x="317" y="1208"/>
                  </a:cubicBezTo>
                  <a:cubicBezTo>
                    <a:pt x="319" y="1208"/>
                    <a:pt x="319" y="1208"/>
                    <a:pt x="319" y="1208"/>
                  </a:cubicBezTo>
                  <a:cubicBezTo>
                    <a:pt x="322" y="1185"/>
                    <a:pt x="322" y="1185"/>
                    <a:pt x="322" y="1185"/>
                  </a:cubicBezTo>
                  <a:cubicBezTo>
                    <a:pt x="320" y="1185"/>
                    <a:pt x="320" y="1185"/>
                    <a:pt x="320" y="1185"/>
                  </a:cubicBezTo>
                  <a:moveTo>
                    <a:pt x="325" y="1139"/>
                  </a:moveTo>
                  <a:cubicBezTo>
                    <a:pt x="322" y="1162"/>
                    <a:pt x="322" y="1162"/>
                    <a:pt x="322" y="1162"/>
                  </a:cubicBezTo>
                  <a:cubicBezTo>
                    <a:pt x="324" y="1162"/>
                    <a:pt x="324" y="1162"/>
                    <a:pt x="324" y="1162"/>
                  </a:cubicBezTo>
                  <a:cubicBezTo>
                    <a:pt x="327" y="1139"/>
                    <a:pt x="327" y="1139"/>
                    <a:pt x="327" y="1139"/>
                  </a:cubicBezTo>
                  <a:cubicBezTo>
                    <a:pt x="325" y="1139"/>
                    <a:pt x="325" y="1139"/>
                    <a:pt x="325" y="1139"/>
                  </a:cubicBezTo>
                  <a:moveTo>
                    <a:pt x="331" y="1093"/>
                  </a:moveTo>
                  <a:cubicBezTo>
                    <a:pt x="328" y="1116"/>
                    <a:pt x="328" y="1116"/>
                    <a:pt x="328" y="1116"/>
                  </a:cubicBezTo>
                  <a:cubicBezTo>
                    <a:pt x="330" y="1116"/>
                    <a:pt x="330" y="1116"/>
                    <a:pt x="330" y="1116"/>
                  </a:cubicBezTo>
                  <a:cubicBezTo>
                    <a:pt x="333" y="1094"/>
                    <a:pt x="333" y="1094"/>
                    <a:pt x="333" y="1094"/>
                  </a:cubicBezTo>
                  <a:cubicBezTo>
                    <a:pt x="331" y="1093"/>
                    <a:pt x="331" y="1093"/>
                    <a:pt x="331" y="1093"/>
                  </a:cubicBezTo>
                  <a:moveTo>
                    <a:pt x="336" y="1048"/>
                  </a:moveTo>
                  <a:cubicBezTo>
                    <a:pt x="333" y="1071"/>
                    <a:pt x="333" y="1071"/>
                    <a:pt x="333" y="1071"/>
                  </a:cubicBezTo>
                  <a:cubicBezTo>
                    <a:pt x="335" y="1071"/>
                    <a:pt x="335" y="1071"/>
                    <a:pt x="335" y="1071"/>
                  </a:cubicBezTo>
                  <a:cubicBezTo>
                    <a:pt x="338" y="1048"/>
                    <a:pt x="338" y="1048"/>
                    <a:pt x="338" y="1048"/>
                  </a:cubicBezTo>
                  <a:cubicBezTo>
                    <a:pt x="336" y="1048"/>
                    <a:pt x="336" y="1048"/>
                    <a:pt x="336" y="1048"/>
                  </a:cubicBezTo>
                  <a:moveTo>
                    <a:pt x="342" y="1002"/>
                  </a:moveTo>
                  <a:cubicBezTo>
                    <a:pt x="339" y="1025"/>
                    <a:pt x="339" y="1025"/>
                    <a:pt x="339" y="1025"/>
                  </a:cubicBezTo>
                  <a:cubicBezTo>
                    <a:pt x="341" y="1025"/>
                    <a:pt x="341" y="1025"/>
                    <a:pt x="341" y="1025"/>
                  </a:cubicBezTo>
                  <a:cubicBezTo>
                    <a:pt x="344" y="1002"/>
                    <a:pt x="344" y="1002"/>
                    <a:pt x="344" y="1002"/>
                  </a:cubicBezTo>
                  <a:cubicBezTo>
                    <a:pt x="342" y="1002"/>
                    <a:pt x="342" y="1002"/>
                    <a:pt x="342" y="1002"/>
                  </a:cubicBezTo>
                  <a:moveTo>
                    <a:pt x="347" y="956"/>
                  </a:moveTo>
                  <a:cubicBezTo>
                    <a:pt x="345" y="979"/>
                    <a:pt x="345" y="979"/>
                    <a:pt x="345" y="979"/>
                  </a:cubicBezTo>
                  <a:cubicBezTo>
                    <a:pt x="346" y="979"/>
                    <a:pt x="346" y="979"/>
                    <a:pt x="346" y="979"/>
                  </a:cubicBezTo>
                  <a:cubicBezTo>
                    <a:pt x="349" y="957"/>
                    <a:pt x="349" y="957"/>
                    <a:pt x="349" y="957"/>
                  </a:cubicBezTo>
                  <a:cubicBezTo>
                    <a:pt x="347" y="956"/>
                    <a:pt x="347" y="956"/>
                    <a:pt x="347" y="956"/>
                  </a:cubicBezTo>
                  <a:moveTo>
                    <a:pt x="353" y="911"/>
                  </a:moveTo>
                  <a:cubicBezTo>
                    <a:pt x="350" y="934"/>
                    <a:pt x="350" y="934"/>
                    <a:pt x="350" y="934"/>
                  </a:cubicBezTo>
                  <a:cubicBezTo>
                    <a:pt x="352" y="934"/>
                    <a:pt x="352" y="934"/>
                    <a:pt x="352" y="934"/>
                  </a:cubicBezTo>
                  <a:cubicBezTo>
                    <a:pt x="355" y="911"/>
                    <a:pt x="355" y="911"/>
                    <a:pt x="355" y="911"/>
                  </a:cubicBezTo>
                  <a:cubicBezTo>
                    <a:pt x="353" y="911"/>
                    <a:pt x="353" y="911"/>
                    <a:pt x="353" y="911"/>
                  </a:cubicBezTo>
                  <a:moveTo>
                    <a:pt x="358" y="865"/>
                  </a:moveTo>
                  <a:cubicBezTo>
                    <a:pt x="356" y="888"/>
                    <a:pt x="356" y="888"/>
                    <a:pt x="356" y="888"/>
                  </a:cubicBezTo>
                  <a:cubicBezTo>
                    <a:pt x="357" y="888"/>
                    <a:pt x="357" y="888"/>
                    <a:pt x="357" y="888"/>
                  </a:cubicBezTo>
                  <a:cubicBezTo>
                    <a:pt x="360" y="865"/>
                    <a:pt x="360" y="865"/>
                    <a:pt x="360" y="865"/>
                  </a:cubicBezTo>
                  <a:cubicBezTo>
                    <a:pt x="358" y="865"/>
                    <a:pt x="358" y="865"/>
                    <a:pt x="358" y="865"/>
                  </a:cubicBezTo>
                  <a:moveTo>
                    <a:pt x="364" y="819"/>
                  </a:moveTo>
                  <a:cubicBezTo>
                    <a:pt x="361" y="842"/>
                    <a:pt x="361" y="842"/>
                    <a:pt x="361" y="842"/>
                  </a:cubicBezTo>
                  <a:cubicBezTo>
                    <a:pt x="363" y="842"/>
                    <a:pt x="363" y="842"/>
                    <a:pt x="363" y="842"/>
                  </a:cubicBezTo>
                  <a:cubicBezTo>
                    <a:pt x="366" y="820"/>
                    <a:pt x="366" y="820"/>
                    <a:pt x="366" y="820"/>
                  </a:cubicBezTo>
                  <a:cubicBezTo>
                    <a:pt x="364" y="819"/>
                    <a:pt x="364" y="819"/>
                    <a:pt x="364" y="819"/>
                  </a:cubicBezTo>
                  <a:moveTo>
                    <a:pt x="4" y="783"/>
                  </a:moveTo>
                  <a:cubicBezTo>
                    <a:pt x="1" y="783"/>
                    <a:pt x="1" y="783"/>
                    <a:pt x="1" y="783"/>
                  </a:cubicBezTo>
                  <a:cubicBezTo>
                    <a:pt x="0" y="784"/>
                    <a:pt x="0" y="785"/>
                    <a:pt x="0" y="785"/>
                  </a:cubicBezTo>
                  <a:cubicBezTo>
                    <a:pt x="4" y="785"/>
                    <a:pt x="4" y="785"/>
                    <a:pt x="4" y="785"/>
                  </a:cubicBezTo>
                  <a:cubicBezTo>
                    <a:pt x="4" y="783"/>
                    <a:pt x="4" y="783"/>
                    <a:pt x="4" y="783"/>
                  </a:cubicBezTo>
                  <a:moveTo>
                    <a:pt x="49" y="775"/>
                  </a:moveTo>
                  <a:cubicBezTo>
                    <a:pt x="27" y="779"/>
                    <a:pt x="27" y="779"/>
                    <a:pt x="27" y="779"/>
                  </a:cubicBezTo>
                  <a:cubicBezTo>
                    <a:pt x="27" y="781"/>
                    <a:pt x="27" y="781"/>
                    <a:pt x="27" y="781"/>
                  </a:cubicBezTo>
                  <a:cubicBezTo>
                    <a:pt x="49" y="777"/>
                    <a:pt x="49" y="777"/>
                    <a:pt x="49" y="777"/>
                  </a:cubicBezTo>
                  <a:cubicBezTo>
                    <a:pt x="49" y="775"/>
                    <a:pt x="49" y="775"/>
                    <a:pt x="49" y="775"/>
                  </a:cubicBezTo>
                  <a:moveTo>
                    <a:pt x="369" y="774"/>
                  </a:moveTo>
                  <a:cubicBezTo>
                    <a:pt x="367" y="797"/>
                    <a:pt x="367" y="797"/>
                    <a:pt x="367" y="797"/>
                  </a:cubicBezTo>
                  <a:cubicBezTo>
                    <a:pt x="369" y="797"/>
                    <a:pt x="369" y="797"/>
                    <a:pt x="369" y="797"/>
                  </a:cubicBezTo>
                  <a:cubicBezTo>
                    <a:pt x="371" y="774"/>
                    <a:pt x="371" y="774"/>
                    <a:pt x="371" y="774"/>
                  </a:cubicBezTo>
                  <a:cubicBezTo>
                    <a:pt x="369" y="774"/>
                    <a:pt x="369" y="774"/>
                    <a:pt x="369" y="774"/>
                  </a:cubicBezTo>
                  <a:moveTo>
                    <a:pt x="94" y="767"/>
                  </a:moveTo>
                  <a:cubicBezTo>
                    <a:pt x="72" y="771"/>
                    <a:pt x="72" y="771"/>
                    <a:pt x="72" y="771"/>
                  </a:cubicBezTo>
                  <a:cubicBezTo>
                    <a:pt x="72" y="772"/>
                    <a:pt x="72" y="772"/>
                    <a:pt x="72" y="772"/>
                  </a:cubicBezTo>
                  <a:cubicBezTo>
                    <a:pt x="95" y="768"/>
                    <a:pt x="95" y="768"/>
                    <a:pt x="95" y="768"/>
                  </a:cubicBezTo>
                  <a:cubicBezTo>
                    <a:pt x="94" y="767"/>
                    <a:pt x="94" y="767"/>
                    <a:pt x="94" y="767"/>
                  </a:cubicBezTo>
                  <a:moveTo>
                    <a:pt x="140" y="758"/>
                  </a:moveTo>
                  <a:cubicBezTo>
                    <a:pt x="117" y="762"/>
                    <a:pt x="117" y="762"/>
                    <a:pt x="117" y="762"/>
                  </a:cubicBezTo>
                  <a:cubicBezTo>
                    <a:pt x="117" y="764"/>
                    <a:pt x="117" y="764"/>
                    <a:pt x="117" y="764"/>
                  </a:cubicBezTo>
                  <a:cubicBezTo>
                    <a:pt x="140" y="760"/>
                    <a:pt x="140" y="760"/>
                    <a:pt x="140" y="760"/>
                  </a:cubicBezTo>
                  <a:cubicBezTo>
                    <a:pt x="140" y="758"/>
                    <a:pt x="140" y="758"/>
                    <a:pt x="140" y="758"/>
                  </a:cubicBezTo>
                  <a:moveTo>
                    <a:pt x="185" y="750"/>
                  </a:moveTo>
                  <a:cubicBezTo>
                    <a:pt x="162" y="754"/>
                    <a:pt x="162" y="754"/>
                    <a:pt x="162" y="754"/>
                  </a:cubicBezTo>
                  <a:cubicBezTo>
                    <a:pt x="163" y="756"/>
                    <a:pt x="163" y="756"/>
                    <a:pt x="163" y="756"/>
                  </a:cubicBezTo>
                  <a:cubicBezTo>
                    <a:pt x="185" y="752"/>
                    <a:pt x="185" y="752"/>
                    <a:pt x="185" y="752"/>
                  </a:cubicBezTo>
                  <a:cubicBezTo>
                    <a:pt x="185" y="750"/>
                    <a:pt x="185" y="750"/>
                    <a:pt x="185" y="750"/>
                  </a:cubicBezTo>
                  <a:moveTo>
                    <a:pt x="230" y="742"/>
                  </a:moveTo>
                  <a:cubicBezTo>
                    <a:pt x="208" y="746"/>
                    <a:pt x="208" y="746"/>
                    <a:pt x="208" y="746"/>
                  </a:cubicBezTo>
                  <a:cubicBezTo>
                    <a:pt x="208" y="748"/>
                    <a:pt x="208" y="748"/>
                    <a:pt x="208" y="748"/>
                  </a:cubicBezTo>
                  <a:cubicBezTo>
                    <a:pt x="231" y="744"/>
                    <a:pt x="231" y="744"/>
                    <a:pt x="231" y="744"/>
                  </a:cubicBezTo>
                  <a:cubicBezTo>
                    <a:pt x="230" y="742"/>
                    <a:pt x="230" y="742"/>
                    <a:pt x="230" y="742"/>
                  </a:cubicBezTo>
                  <a:moveTo>
                    <a:pt x="276" y="734"/>
                  </a:moveTo>
                  <a:cubicBezTo>
                    <a:pt x="253" y="738"/>
                    <a:pt x="253" y="738"/>
                    <a:pt x="253" y="738"/>
                  </a:cubicBezTo>
                  <a:cubicBezTo>
                    <a:pt x="253" y="740"/>
                    <a:pt x="253" y="740"/>
                    <a:pt x="253" y="740"/>
                  </a:cubicBezTo>
                  <a:cubicBezTo>
                    <a:pt x="276" y="736"/>
                    <a:pt x="276" y="736"/>
                    <a:pt x="276" y="736"/>
                  </a:cubicBezTo>
                  <a:cubicBezTo>
                    <a:pt x="276" y="734"/>
                    <a:pt x="276" y="734"/>
                    <a:pt x="276" y="734"/>
                  </a:cubicBezTo>
                  <a:moveTo>
                    <a:pt x="375" y="728"/>
                  </a:moveTo>
                  <a:cubicBezTo>
                    <a:pt x="372" y="751"/>
                    <a:pt x="372" y="751"/>
                    <a:pt x="372" y="751"/>
                  </a:cubicBezTo>
                  <a:cubicBezTo>
                    <a:pt x="374" y="751"/>
                    <a:pt x="374" y="751"/>
                    <a:pt x="374" y="751"/>
                  </a:cubicBezTo>
                  <a:cubicBezTo>
                    <a:pt x="377" y="728"/>
                    <a:pt x="377" y="728"/>
                    <a:pt x="377" y="728"/>
                  </a:cubicBezTo>
                  <a:cubicBezTo>
                    <a:pt x="375" y="728"/>
                    <a:pt x="375" y="728"/>
                    <a:pt x="375" y="728"/>
                  </a:cubicBezTo>
                  <a:moveTo>
                    <a:pt x="2" y="727"/>
                  </a:moveTo>
                  <a:cubicBezTo>
                    <a:pt x="0" y="740"/>
                    <a:pt x="0" y="740"/>
                    <a:pt x="0" y="740"/>
                  </a:cubicBezTo>
                  <a:cubicBezTo>
                    <a:pt x="1" y="738"/>
                    <a:pt x="2" y="736"/>
                    <a:pt x="3" y="734"/>
                  </a:cubicBezTo>
                  <a:cubicBezTo>
                    <a:pt x="4" y="728"/>
                    <a:pt x="4" y="728"/>
                    <a:pt x="4" y="728"/>
                  </a:cubicBezTo>
                  <a:cubicBezTo>
                    <a:pt x="2" y="727"/>
                    <a:pt x="2" y="727"/>
                    <a:pt x="2" y="727"/>
                  </a:cubicBezTo>
                  <a:moveTo>
                    <a:pt x="321" y="726"/>
                  </a:moveTo>
                  <a:cubicBezTo>
                    <a:pt x="298" y="730"/>
                    <a:pt x="298" y="730"/>
                    <a:pt x="298" y="730"/>
                  </a:cubicBezTo>
                  <a:cubicBezTo>
                    <a:pt x="299" y="732"/>
                    <a:pt x="299" y="732"/>
                    <a:pt x="299" y="732"/>
                  </a:cubicBezTo>
                  <a:cubicBezTo>
                    <a:pt x="321" y="728"/>
                    <a:pt x="321" y="728"/>
                    <a:pt x="321" y="728"/>
                  </a:cubicBezTo>
                  <a:cubicBezTo>
                    <a:pt x="321" y="726"/>
                    <a:pt x="321" y="726"/>
                    <a:pt x="321" y="726"/>
                  </a:cubicBezTo>
                  <a:moveTo>
                    <a:pt x="366" y="718"/>
                  </a:moveTo>
                  <a:cubicBezTo>
                    <a:pt x="343" y="722"/>
                    <a:pt x="343" y="722"/>
                    <a:pt x="343" y="722"/>
                  </a:cubicBezTo>
                  <a:cubicBezTo>
                    <a:pt x="344" y="724"/>
                    <a:pt x="344" y="724"/>
                    <a:pt x="344" y="724"/>
                  </a:cubicBezTo>
                  <a:cubicBezTo>
                    <a:pt x="366" y="719"/>
                    <a:pt x="366" y="719"/>
                    <a:pt x="366" y="719"/>
                  </a:cubicBezTo>
                  <a:cubicBezTo>
                    <a:pt x="366" y="718"/>
                    <a:pt x="366" y="718"/>
                    <a:pt x="366" y="718"/>
                  </a:cubicBezTo>
                  <a:moveTo>
                    <a:pt x="9" y="682"/>
                  </a:moveTo>
                  <a:cubicBezTo>
                    <a:pt x="5" y="705"/>
                    <a:pt x="5" y="705"/>
                    <a:pt x="5" y="705"/>
                  </a:cubicBezTo>
                  <a:cubicBezTo>
                    <a:pt x="7" y="705"/>
                    <a:pt x="7" y="705"/>
                    <a:pt x="7" y="705"/>
                  </a:cubicBezTo>
                  <a:cubicBezTo>
                    <a:pt x="11" y="682"/>
                    <a:pt x="11" y="682"/>
                    <a:pt x="11" y="682"/>
                  </a:cubicBezTo>
                  <a:cubicBezTo>
                    <a:pt x="9" y="682"/>
                    <a:pt x="9" y="682"/>
                    <a:pt x="9" y="682"/>
                  </a:cubicBezTo>
                  <a:moveTo>
                    <a:pt x="16" y="636"/>
                  </a:moveTo>
                  <a:cubicBezTo>
                    <a:pt x="12" y="659"/>
                    <a:pt x="12" y="659"/>
                    <a:pt x="12" y="659"/>
                  </a:cubicBezTo>
                  <a:cubicBezTo>
                    <a:pt x="14" y="659"/>
                    <a:pt x="14" y="659"/>
                    <a:pt x="14" y="659"/>
                  </a:cubicBezTo>
                  <a:cubicBezTo>
                    <a:pt x="17" y="637"/>
                    <a:pt x="17" y="637"/>
                    <a:pt x="17" y="637"/>
                  </a:cubicBezTo>
                  <a:cubicBezTo>
                    <a:pt x="16" y="636"/>
                    <a:pt x="16" y="636"/>
                    <a:pt x="16" y="636"/>
                  </a:cubicBezTo>
                  <a:moveTo>
                    <a:pt x="22" y="591"/>
                  </a:moveTo>
                  <a:cubicBezTo>
                    <a:pt x="19" y="614"/>
                    <a:pt x="19" y="614"/>
                    <a:pt x="19" y="614"/>
                  </a:cubicBezTo>
                  <a:cubicBezTo>
                    <a:pt x="21" y="614"/>
                    <a:pt x="21" y="614"/>
                    <a:pt x="21" y="614"/>
                  </a:cubicBezTo>
                  <a:cubicBezTo>
                    <a:pt x="24" y="591"/>
                    <a:pt x="24" y="591"/>
                    <a:pt x="24" y="591"/>
                  </a:cubicBezTo>
                  <a:cubicBezTo>
                    <a:pt x="22" y="591"/>
                    <a:pt x="22" y="591"/>
                    <a:pt x="22" y="591"/>
                  </a:cubicBezTo>
                  <a:moveTo>
                    <a:pt x="29" y="545"/>
                  </a:moveTo>
                  <a:cubicBezTo>
                    <a:pt x="26" y="568"/>
                    <a:pt x="26" y="568"/>
                    <a:pt x="26" y="568"/>
                  </a:cubicBezTo>
                  <a:cubicBezTo>
                    <a:pt x="28" y="568"/>
                    <a:pt x="28" y="568"/>
                    <a:pt x="28" y="568"/>
                  </a:cubicBezTo>
                  <a:cubicBezTo>
                    <a:pt x="31" y="546"/>
                    <a:pt x="31" y="546"/>
                    <a:pt x="31" y="546"/>
                  </a:cubicBezTo>
                  <a:cubicBezTo>
                    <a:pt x="29" y="545"/>
                    <a:pt x="29" y="545"/>
                    <a:pt x="29" y="545"/>
                  </a:cubicBezTo>
                  <a:moveTo>
                    <a:pt x="36" y="500"/>
                  </a:moveTo>
                  <a:cubicBezTo>
                    <a:pt x="33" y="523"/>
                    <a:pt x="33" y="523"/>
                    <a:pt x="33" y="523"/>
                  </a:cubicBezTo>
                  <a:cubicBezTo>
                    <a:pt x="35" y="523"/>
                    <a:pt x="35" y="523"/>
                    <a:pt x="35" y="523"/>
                  </a:cubicBezTo>
                  <a:cubicBezTo>
                    <a:pt x="38" y="500"/>
                    <a:pt x="38" y="500"/>
                    <a:pt x="38" y="500"/>
                  </a:cubicBezTo>
                  <a:cubicBezTo>
                    <a:pt x="36" y="500"/>
                    <a:pt x="36" y="500"/>
                    <a:pt x="36" y="500"/>
                  </a:cubicBezTo>
                  <a:moveTo>
                    <a:pt x="43" y="454"/>
                  </a:moveTo>
                  <a:cubicBezTo>
                    <a:pt x="40" y="477"/>
                    <a:pt x="40" y="477"/>
                    <a:pt x="40" y="477"/>
                  </a:cubicBezTo>
                  <a:cubicBezTo>
                    <a:pt x="42" y="477"/>
                    <a:pt x="42" y="477"/>
                    <a:pt x="42" y="477"/>
                  </a:cubicBezTo>
                  <a:cubicBezTo>
                    <a:pt x="45" y="455"/>
                    <a:pt x="45" y="455"/>
                    <a:pt x="45" y="455"/>
                  </a:cubicBezTo>
                  <a:cubicBezTo>
                    <a:pt x="43" y="454"/>
                    <a:pt x="43" y="454"/>
                    <a:pt x="43" y="454"/>
                  </a:cubicBezTo>
                  <a:moveTo>
                    <a:pt x="50" y="409"/>
                  </a:moveTo>
                  <a:cubicBezTo>
                    <a:pt x="47" y="432"/>
                    <a:pt x="47" y="432"/>
                    <a:pt x="47" y="432"/>
                  </a:cubicBezTo>
                  <a:cubicBezTo>
                    <a:pt x="48" y="432"/>
                    <a:pt x="48" y="432"/>
                    <a:pt x="48" y="432"/>
                  </a:cubicBezTo>
                  <a:cubicBezTo>
                    <a:pt x="52" y="409"/>
                    <a:pt x="52" y="409"/>
                    <a:pt x="52" y="409"/>
                  </a:cubicBezTo>
                  <a:cubicBezTo>
                    <a:pt x="50" y="409"/>
                    <a:pt x="50" y="409"/>
                    <a:pt x="50" y="409"/>
                  </a:cubicBezTo>
                  <a:moveTo>
                    <a:pt x="57" y="363"/>
                  </a:moveTo>
                  <a:cubicBezTo>
                    <a:pt x="53" y="386"/>
                    <a:pt x="53" y="386"/>
                    <a:pt x="53" y="386"/>
                  </a:cubicBezTo>
                  <a:cubicBezTo>
                    <a:pt x="55" y="386"/>
                    <a:pt x="55" y="386"/>
                    <a:pt x="55" y="386"/>
                  </a:cubicBezTo>
                  <a:cubicBezTo>
                    <a:pt x="59" y="364"/>
                    <a:pt x="59" y="364"/>
                    <a:pt x="59" y="364"/>
                  </a:cubicBezTo>
                  <a:cubicBezTo>
                    <a:pt x="57" y="363"/>
                    <a:pt x="57" y="363"/>
                    <a:pt x="57" y="363"/>
                  </a:cubicBezTo>
                  <a:moveTo>
                    <a:pt x="64" y="318"/>
                  </a:moveTo>
                  <a:cubicBezTo>
                    <a:pt x="60" y="341"/>
                    <a:pt x="60" y="341"/>
                    <a:pt x="60" y="341"/>
                  </a:cubicBezTo>
                  <a:cubicBezTo>
                    <a:pt x="62" y="341"/>
                    <a:pt x="62" y="341"/>
                    <a:pt x="62" y="341"/>
                  </a:cubicBezTo>
                  <a:cubicBezTo>
                    <a:pt x="66" y="318"/>
                    <a:pt x="66" y="318"/>
                    <a:pt x="66" y="318"/>
                  </a:cubicBezTo>
                  <a:cubicBezTo>
                    <a:pt x="64" y="318"/>
                    <a:pt x="64" y="318"/>
                    <a:pt x="64" y="318"/>
                  </a:cubicBezTo>
                  <a:moveTo>
                    <a:pt x="71" y="272"/>
                  </a:moveTo>
                  <a:cubicBezTo>
                    <a:pt x="67" y="295"/>
                    <a:pt x="67" y="295"/>
                    <a:pt x="67" y="295"/>
                  </a:cubicBezTo>
                  <a:cubicBezTo>
                    <a:pt x="69" y="295"/>
                    <a:pt x="69" y="295"/>
                    <a:pt x="69" y="295"/>
                  </a:cubicBezTo>
                  <a:cubicBezTo>
                    <a:pt x="72" y="273"/>
                    <a:pt x="72" y="273"/>
                    <a:pt x="72" y="273"/>
                  </a:cubicBezTo>
                  <a:cubicBezTo>
                    <a:pt x="71" y="272"/>
                    <a:pt x="71" y="272"/>
                    <a:pt x="71" y="272"/>
                  </a:cubicBezTo>
                  <a:moveTo>
                    <a:pt x="77" y="227"/>
                  </a:moveTo>
                  <a:cubicBezTo>
                    <a:pt x="74" y="250"/>
                    <a:pt x="74" y="250"/>
                    <a:pt x="74" y="250"/>
                  </a:cubicBezTo>
                  <a:cubicBezTo>
                    <a:pt x="76" y="250"/>
                    <a:pt x="76" y="250"/>
                    <a:pt x="76" y="250"/>
                  </a:cubicBezTo>
                  <a:cubicBezTo>
                    <a:pt x="79" y="227"/>
                    <a:pt x="79" y="227"/>
                    <a:pt x="79" y="227"/>
                  </a:cubicBezTo>
                  <a:cubicBezTo>
                    <a:pt x="77" y="227"/>
                    <a:pt x="77" y="227"/>
                    <a:pt x="77" y="227"/>
                  </a:cubicBezTo>
                  <a:moveTo>
                    <a:pt x="84" y="181"/>
                  </a:moveTo>
                  <a:cubicBezTo>
                    <a:pt x="81" y="204"/>
                    <a:pt x="81" y="204"/>
                    <a:pt x="81" y="204"/>
                  </a:cubicBezTo>
                  <a:cubicBezTo>
                    <a:pt x="83" y="205"/>
                    <a:pt x="83" y="205"/>
                    <a:pt x="83" y="205"/>
                  </a:cubicBezTo>
                  <a:cubicBezTo>
                    <a:pt x="86" y="182"/>
                    <a:pt x="86" y="182"/>
                    <a:pt x="86" y="182"/>
                  </a:cubicBezTo>
                  <a:cubicBezTo>
                    <a:pt x="84" y="181"/>
                    <a:pt x="84" y="181"/>
                    <a:pt x="84" y="181"/>
                  </a:cubicBezTo>
                  <a:moveTo>
                    <a:pt x="91" y="136"/>
                  </a:moveTo>
                  <a:cubicBezTo>
                    <a:pt x="88" y="159"/>
                    <a:pt x="88" y="159"/>
                    <a:pt x="88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3" y="136"/>
                    <a:pt x="93" y="136"/>
                    <a:pt x="93" y="136"/>
                  </a:cubicBezTo>
                  <a:cubicBezTo>
                    <a:pt x="91" y="136"/>
                    <a:pt x="91" y="136"/>
                    <a:pt x="91" y="136"/>
                  </a:cubicBezTo>
                  <a:moveTo>
                    <a:pt x="98" y="91"/>
                  </a:moveTo>
                  <a:cubicBezTo>
                    <a:pt x="95" y="113"/>
                    <a:pt x="95" y="113"/>
                    <a:pt x="95" y="113"/>
                  </a:cubicBezTo>
                  <a:cubicBezTo>
                    <a:pt x="97" y="114"/>
                    <a:pt x="97" y="114"/>
                    <a:pt x="97" y="114"/>
                  </a:cubicBezTo>
                  <a:cubicBezTo>
                    <a:pt x="100" y="91"/>
                    <a:pt x="100" y="91"/>
                    <a:pt x="100" y="91"/>
                  </a:cubicBezTo>
                  <a:cubicBezTo>
                    <a:pt x="98" y="91"/>
                    <a:pt x="98" y="91"/>
                    <a:pt x="98" y="91"/>
                  </a:cubicBezTo>
                  <a:moveTo>
                    <a:pt x="105" y="45"/>
                  </a:moveTo>
                  <a:cubicBezTo>
                    <a:pt x="102" y="68"/>
                    <a:pt x="102" y="68"/>
                    <a:pt x="102" y="68"/>
                  </a:cubicBezTo>
                  <a:cubicBezTo>
                    <a:pt x="103" y="68"/>
                    <a:pt x="103" y="68"/>
                    <a:pt x="103" y="68"/>
                  </a:cubicBezTo>
                  <a:cubicBezTo>
                    <a:pt x="107" y="45"/>
                    <a:pt x="107" y="45"/>
                    <a:pt x="107" y="45"/>
                  </a:cubicBezTo>
                  <a:cubicBezTo>
                    <a:pt x="105" y="45"/>
                    <a:pt x="105" y="45"/>
                    <a:pt x="105" y="45"/>
                  </a:cubicBezTo>
                  <a:moveTo>
                    <a:pt x="112" y="0"/>
                  </a:moveTo>
                  <a:cubicBezTo>
                    <a:pt x="108" y="22"/>
                    <a:pt x="108" y="22"/>
                    <a:pt x="108" y="22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112" y="0"/>
                    <a:pt x="112" y="0"/>
                    <a:pt x="112" y="0"/>
                  </a:cubicBezTo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4" name="Freeform 305">
              <a:extLst>
                <a:ext uri="{FF2B5EF4-FFF2-40B4-BE49-F238E27FC236}">
                  <a16:creationId xmlns:a16="http://schemas.microsoft.com/office/drawing/2014/main" id="{B11F9C19-8A5F-46A1-BD83-851809F5A80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04543" y="3254232"/>
              <a:ext cx="19477" cy="102256"/>
            </a:xfrm>
            <a:custGeom>
              <a:avLst/>
              <a:gdLst>
                <a:gd name="T0" fmla="*/ 2 w 10"/>
                <a:gd name="T1" fmla="*/ 39 h 53"/>
                <a:gd name="T2" fmla="*/ 0 w 10"/>
                <a:gd name="T3" fmla="*/ 53 h 53"/>
                <a:gd name="T4" fmla="*/ 7 w 10"/>
                <a:gd name="T5" fmla="*/ 51 h 53"/>
                <a:gd name="T6" fmla="*/ 8 w 10"/>
                <a:gd name="T7" fmla="*/ 49 h 53"/>
                <a:gd name="T8" fmla="*/ 2 w 10"/>
                <a:gd name="T9" fmla="*/ 50 h 53"/>
                <a:gd name="T10" fmla="*/ 4 w 10"/>
                <a:gd name="T11" fmla="*/ 39 h 53"/>
                <a:gd name="T12" fmla="*/ 2 w 10"/>
                <a:gd name="T13" fmla="*/ 39 h 53"/>
                <a:gd name="T14" fmla="*/ 10 w 10"/>
                <a:gd name="T15" fmla="*/ 0 h 53"/>
                <a:gd name="T16" fmla="*/ 7 w 10"/>
                <a:gd name="T17" fmla="*/ 6 h 53"/>
                <a:gd name="T18" fmla="*/ 5 w 10"/>
                <a:gd name="T19" fmla="*/ 16 h 53"/>
                <a:gd name="T20" fmla="*/ 7 w 10"/>
                <a:gd name="T21" fmla="*/ 16 h 53"/>
                <a:gd name="T22" fmla="*/ 10 w 10"/>
                <a:gd name="T23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" h="53">
                  <a:moveTo>
                    <a:pt x="2" y="39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7" y="51"/>
                    <a:pt x="7" y="51"/>
                    <a:pt x="7" y="51"/>
                  </a:cubicBezTo>
                  <a:cubicBezTo>
                    <a:pt x="7" y="51"/>
                    <a:pt x="7" y="50"/>
                    <a:pt x="8" y="49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2" y="39"/>
                    <a:pt x="2" y="39"/>
                    <a:pt x="2" y="39"/>
                  </a:cubicBezTo>
                  <a:moveTo>
                    <a:pt x="10" y="0"/>
                  </a:moveTo>
                  <a:cubicBezTo>
                    <a:pt x="9" y="2"/>
                    <a:pt x="8" y="4"/>
                    <a:pt x="7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rgbClr val="3549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5" name="Freeform 306">
              <a:extLst>
                <a:ext uri="{FF2B5EF4-FFF2-40B4-BE49-F238E27FC236}">
                  <a16:creationId xmlns:a16="http://schemas.microsoft.com/office/drawing/2014/main" id="{198999B5-9047-46C7-B457-1285492CC34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65492" y="2557919"/>
              <a:ext cx="1946106" cy="3134221"/>
            </a:xfrm>
            <a:custGeom>
              <a:avLst/>
              <a:gdLst>
                <a:gd name="T0" fmla="*/ 390 w 2398"/>
                <a:gd name="T1" fmla="*/ 3704 h 3862"/>
                <a:gd name="T2" fmla="*/ 404 w 2398"/>
                <a:gd name="T3" fmla="*/ 3652 h 3862"/>
                <a:gd name="T4" fmla="*/ 437 w 2398"/>
                <a:gd name="T5" fmla="*/ 3548 h 3862"/>
                <a:gd name="T6" fmla="*/ 482 w 2398"/>
                <a:gd name="T7" fmla="*/ 3389 h 3862"/>
                <a:gd name="T8" fmla="*/ 508 w 2398"/>
                <a:gd name="T9" fmla="*/ 3285 h 3862"/>
                <a:gd name="T10" fmla="*/ 567 w 2398"/>
                <a:gd name="T11" fmla="*/ 3075 h 3862"/>
                <a:gd name="T12" fmla="*/ 581 w 2398"/>
                <a:gd name="T13" fmla="*/ 3023 h 3862"/>
                <a:gd name="T14" fmla="*/ 617 w 2398"/>
                <a:gd name="T15" fmla="*/ 2919 h 3862"/>
                <a:gd name="T16" fmla="*/ 709 w 2398"/>
                <a:gd name="T17" fmla="*/ 2796 h 3862"/>
                <a:gd name="T18" fmla="*/ 792 w 2398"/>
                <a:gd name="T19" fmla="*/ 2725 h 3862"/>
                <a:gd name="T20" fmla="*/ 960 w 2398"/>
                <a:gd name="T21" fmla="*/ 2587 h 3862"/>
                <a:gd name="T22" fmla="*/ 1002 w 2398"/>
                <a:gd name="T23" fmla="*/ 2552 h 3862"/>
                <a:gd name="T24" fmla="*/ 1090 w 2398"/>
                <a:gd name="T25" fmla="*/ 2488 h 3862"/>
                <a:gd name="T26" fmla="*/ 1218 w 2398"/>
                <a:gd name="T27" fmla="*/ 2386 h 3862"/>
                <a:gd name="T28" fmla="*/ 1308 w 2398"/>
                <a:gd name="T29" fmla="*/ 2327 h 3862"/>
                <a:gd name="T30" fmla="*/ 1506 w 2398"/>
                <a:gd name="T31" fmla="*/ 2235 h 3862"/>
                <a:gd name="T32" fmla="*/ 1554 w 2398"/>
                <a:gd name="T33" fmla="*/ 2214 h 3862"/>
                <a:gd name="T34" fmla="*/ 1655 w 2398"/>
                <a:gd name="T35" fmla="*/ 2171 h 3862"/>
                <a:gd name="T36" fmla="*/ 1804 w 2398"/>
                <a:gd name="T37" fmla="*/ 2103 h 3862"/>
                <a:gd name="T38" fmla="*/ 1901 w 2398"/>
                <a:gd name="T39" fmla="*/ 2053 h 3862"/>
                <a:gd name="T40" fmla="*/ 2097 w 2398"/>
                <a:gd name="T41" fmla="*/ 1963 h 3862"/>
                <a:gd name="T42" fmla="*/ 2147 w 2398"/>
                <a:gd name="T43" fmla="*/ 1942 h 3862"/>
                <a:gd name="T44" fmla="*/ 2249 w 2398"/>
                <a:gd name="T45" fmla="*/ 1899 h 3862"/>
                <a:gd name="T46" fmla="*/ 2398 w 2398"/>
                <a:gd name="T47" fmla="*/ 1830 h 3862"/>
                <a:gd name="T48" fmla="*/ 2343 w 2398"/>
                <a:gd name="T49" fmla="*/ 1755 h 3862"/>
                <a:gd name="T50" fmla="*/ 2192 w 2398"/>
                <a:gd name="T51" fmla="*/ 1599 h 3862"/>
                <a:gd name="T52" fmla="*/ 2112 w 2398"/>
                <a:gd name="T53" fmla="*/ 1523 h 3862"/>
                <a:gd name="T54" fmla="*/ 2074 w 2398"/>
                <a:gd name="T55" fmla="*/ 1485 h 3862"/>
                <a:gd name="T56" fmla="*/ 2001 w 2398"/>
                <a:gd name="T57" fmla="*/ 1402 h 3862"/>
                <a:gd name="T58" fmla="*/ 1887 w 2398"/>
                <a:gd name="T59" fmla="*/ 1286 h 3862"/>
                <a:gd name="T60" fmla="*/ 1736 w 2398"/>
                <a:gd name="T61" fmla="*/ 1130 h 3862"/>
                <a:gd name="T62" fmla="*/ 1655 w 2398"/>
                <a:gd name="T63" fmla="*/ 1057 h 3862"/>
                <a:gd name="T64" fmla="*/ 1617 w 2398"/>
                <a:gd name="T65" fmla="*/ 1017 h 3862"/>
                <a:gd name="T66" fmla="*/ 1544 w 2398"/>
                <a:gd name="T67" fmla="*/ 936 h 3862"/>
                <a:gd name="T68" fmla="*/ 1431 w 2398"/>
                <a:gd name="T69" fmla="*/ 818 h 3862"/>
                <a:gd name="T70" fmla="*/ 1551 w 2398"/>
                <a:gd name="T71" fmla="*/ 650 h 3862"/>
                <a:gd name="T72" fmla="*/ 1587 w 2398"/>
                <a:gd name="T73" fmla="*/ 608 h 3862"/>
                <a:gd name="T74" fmla="*/ 1658 w 2398"/>
                <a:gd name="T75" fmla="*/ 527 h 3862"/>
                <a:gd name="T76" fmla="*/ 1762 w 2398"/>
                <a:gd name="T77" fmla="*/ 399 h 3862"/>
                <a:gd name="T78" fmla="*/ 1825 w 2398"/>
                <a:gd name="T79" fmla="*/ 312 h 3862"/>
                <a:gd name="T80" fmla="*/ 1830 w 2398"/>
                <a:gd name="T81" fmla="*/ 198 h 3862"/>
                <a:gd name="T82" fmla="*/ 1721 w 2398"/>
                <a:gd name="T83" fmla="*/ 191 h 3862"/>
                <a:gd name="T84" fmla="*/ 1667 w 2398"/>
                <a:gd name="T85" fmla="*/ 184 h 3862"/>
                <a:gd name="T86" fmla="*/ 1561 w 2398"/>
                <a:gd name="T87" fmla="*/ 168 h 3862"/>
                <a:gd name="T88" fmla="*/ 1397 w 2398"/>
                <a:gd name="T89" fmla="*/ 151 h 3862"/>
                <a:gd name="T90" fmla="*/ 1073 w 2398"/>
                <a:gd name="T91" fmla="*/ 116 h 3862"/>
                <a:gd name="T92" fmla="*/ 965 w 2398"/>
                <a:gd name="T93" fmla="*/ 108 h 3862"/>
                <a:gd name="T94" fmla="*/ 910 w 2398"/>
                <a:gd name="T95" fmla="*/ 101 h 3862"/>
                <a:gd name="T96" fmla="*/ 804 w 2398"/>
                <a:gd name="T97" fmla="*/ 87 h 3862"/>
                <a:gd name="T98" fmla="*/ 641 w 2398"/>
                <a:gd name="T99" fmla="*/ 68 h 3862"/>
                <a:gd name="T100" fmla="*/ 425 w 2398"/>
                <a:gd name="T101" fmla="*/ 45 h 3862"/>
                <a:gd name="T102" fmla="*/ 317 w 2398"/>
                <a:gd name="T103" fmla="*/ 38 h 3862"/>
                <a:gd name="T104" fmla="*/ 262 w 2398"/>
                <a:gd name="T105" fmla="*/ 33 h 3862"/>
                <a:gd name="T106" fmla="*/ 153 w 2398"/>
                <a:gd name="T107" fmla="*/ 16 h 3862"/>
                <a:gd name="T108" fmla="*/ 0 w 2398"/>
                <a:gd name="T109" fmla="*/ 0 h 3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398" h="3862">
                  <a:moveTo>
                    <a:pt x="359" y="3808"/>
                  </a:moveTo>
                  <a:lnTo>
                    <a:pt x="345" y="3860"/>
                  </a:lnTo>
                  <a:lnTo>
                    <a:pt x="350" y="3862"/>
                  </a:lnTo>
                  <a:lnTo>
                    <a:pt x="364" y="3808"/>
                  </a:lnTo>
                  <a:lnTo>
                    <a:pt x="359" y="3808"/>
                  </a:lnTo>
                  <a:close/>
                  <a:moveTo>
                    <a:pt x="390" y="3704"/>
                  </a:moveTo>
                  <a:lnTo>
                    <a:pt x="376" y="3756"/>
                  </a:lnTo>
                  <a:lnTo>
                    <a:pt x="378" y="3756"/>
                  </a:lnTo>
                  <a:lnTo>
                    <a:pt x="395" y="3704"/>
                  </a:lnTo>
                  <a:lnTo>
                    <a:pt x="390" y="3704"/>
                  </a:lnTo>
                  <a:close/>
                  <a:moveTo>
                    <a:pt x="418" y="3597"/>
                  </a:moveTo>
                  <a:lnTo>
                    <a:pt x="404" y="3652"/>
                  </a:lnTo>
                  <a:lnTo>
                    <a:pt x="409" y="3652"/>
                  </a:lnTo>
                  <a:lnTo>
                    <a:pt x="423" y="3600"/>
                  </a:lnTo>
                  <a:lnTo>
                    <a:pt x="418" y="3597"/>
                  </a:lnTo>
                  <a:close/>
                  <a:moveTo>
                    <a:pt x="449" y="3493"/>
                  </a:moveTo>
                  <a:lnTo>
                    <a:pt x="435" y="3545"/>
                  </a:lnTo>
                  <a:lnTo>
                    <a:pt x="437" y="3548"/>
                  </a:lnTo>
                  <a:lnTo>
                    <a:pt x="454" y="3496"/>
                  </a:lnTo>
                  <a:lnTo>
                    <a:pt x="449" y="3493"/>
                  </a:lnTo>
                  <a:close/>
                  <a:moveTo>
                    <a:pt x="477" y="3389"/>
                  </a:moveTo>
                  <a:lnTo>
                    <a:pt x="463" y="3441"/>
                  </a:lnTo>
                  <a:lnTo>
                    <a:pt x="468" y="3444"/>
                  </a:lnTo>
                  <a:lnTo>
                    <a:pt x="482" y="3389"/>
                  </a:lnTo>
                  <a:lnTo>
                    <a:pt x="477" y="3389"/>
                  </a:lnTo>
                  <a:close/>
                  <a:moveTo>
                    <a:pt x="508" y="3285"/>
                  </a:moveTo>
                  <a:lnTo>
                    <a:pt x="494" y="3337"/>
                  </a:lnTo>
                  <a:lnTo>
                    <a:pt x="499" y="3337"/>
                  </a:lnTo>
                  <a:lnTo>
                    <a:pt x="513" y="3285"/>
                  </a:lnTo>
                  <a:lnTo>
                    <a:pt x="508" y="3285"/>
                  </a:lnTo>
                  <a:close/>
                  <a:moveTo>
                    <a:pt x="537" y="3179"/>
                  </a:moveTo>
                  <a:lnTo>
                    <a:pt x="522" y="3231"/>
                  </a:lnTo>
                  <a:lnTo>
                    <a:pt x="527" y="3233"/>
                  </a:lnTo>
                  <a:lnTo>
                    <a:pt x="541" y="3181"/>
                  </a:lnTo>
                  <a:lnTo>
                    <a:pt x="537" y="3179"/>
                  </a:lnTo>
                  <a:close/>
                  <a:moveTo>
                    <a:pt x="567" y="3075"/>
                  </a:moveTo>
                  <a:lnTo>
                    <a:pt x="553" y="3127"/>
                  </a:lnTo>
                  <a:lnTo>
                    <a:pt x="558" y="3129"/>
                  </a:lnTo>
                  <a:lnTo>
                    <a:pt x="572" y="3077"/>
                  </a:lnTo>
                  <a:lnTo>
                    <a:pt x="567" y="3075"/>
                  </a:lnTo>
                  <a:close/>
                  <a:moveTo>
                    <a:pt x="598" y="2971"/>
                  </a:moveTo>
                  <a:lnTo>
                    <a:pt x="581" y="3023"/>
                  </a:lnTo>
                  <a:lnTo>
                    <a:pt x="586" y="3023"/>
                  </a:lnTo>
                  <a:lnTo>
                    <a:pt x="600" y="2971"/>
                  </a:lnTo>
                  <a:lnTo>
                    <a:pt x="598" y="2971"/>
                  </a:lnTo>
                  <a:close/>
                  <a:moveTo>
                    <a:pt x="626" y="2867"/>
                  </a:moveTo>
                  <a:lnTo>
                    <a:pt x="612" y="2919"/>
                  </a:lnTo>
                  <a:lnTo>
                    <a:pt x="617" y="2919"/>
                  </a:lnTo>
                  <a:lnTo>
                    <a:pt x="631" y="2867"/>
                  </a:lnTo>
                  <a:lnTo>
                    <a:pt x="626" y="2867"/>
                  </a:lnTo>
                  <a:close/>
                  <a:moveTo>
                    <a:pt x="707" y="2793"/>
                  </a:moveTo>
                  <a:lnTo>
                    <a:pt x="664" y="2826"/>
                  </a:lnTo>
                  <a:lnTo>
                    <a:pt x="667" y="2831"/>
                  </a:lnTo>
                  <a:lnTo>
                    <a:pt x="709" y="2796"/>
                  </a:lnTo>
                  <a:lnTo>
                    <a:pt x="707" y="2793"/>
                  </a:lnTo>
                  <a:close/>
                  <a:moveTo>
                    <a:pt x="792" y="2725"/>
                  </a:moveTo>
                  <a:lnTo>
                    <a:pt x="749" y="2758"/>
                  </a:lnTo>
                  <a:lnTo>
                    <a:pt x="752" y="2762"/>
                  </a:lnTo>
                  <a:lnTo>
                    <a:pt x="794" y="2727"/>
                  </a:lnTo>
                  <a:lnTo>
                    <a:pt x="792" y="2725"/>
                  </a:lnTo>
                  <a:close/>
                  <a:moveTo>
                    <a:pt x="877" y="2656"/>
                  </a:moveTo>
                  <a:lnTo>
                    <a:pt x="835" y="2689"/>
                  </a:lnTo>
                  <a:lnTo>
                    <a:pt x="837" y="2694"/>
                  </a:lnTo>
                  <a:lnTo>
                    <a:pt x="879" y="2658"/>
                  </a:lnTo>
                  <a:lnTo>
                    <a:pt x="877" y="2656"/>
                  </a:lnTo>
                  <a:close/>
                  <a:moveTo>
                    <a:pt x="960" y="2587"/>
                  </a:moveTo>
                  <a:lnTo>
                    <a:pt x="917" y="2621"/>
                  </a:lnTo>
                  <a:lnTo>
                    <a:pt x="922" y="2625"/>
                  </a:lnTo>
                  <a:lnTo>
                    <a:pt x="965" y="2590"/>
                  </a:lnTo>
                  <a:lnTo>
                    <a:pt x="960" y="2587"/>
                  </a:lnTo>
                  <a:close/>
                  <a:moveTo>
                    <a:pt x="1045" y="2519"/>
                  </a:moveTo>
                  <a:lnTo>
                    <a:pt x="1002" y="2552"/>
                  </a:lnTo>
                  <a:lnTo>
                    <a:pt x="1005" y="2557"/>
                  </a:lnTo>
                  <a:lnTo>
                    <a:pt x="1047" y="2521"/>
                  </a:lnTo>
                  <a:lnTo>
                    <a:pt x="1045" y="2519"/>
                  </a:lnTo>
                  <a:close/>
                  <a:moveTo>
                    <a:pt x="1130" y="2450"/>
                  </a:moveTo>
                  <a:lnTo>
                    <a:pt x="1088" y="2483"/>
                  </a:lnTo>
                  <a:lnTo>
                    <a:pt x="1090" y="2488"/>
                  </a:lnTo>
                  <a:lnTo>
                    <a:pt x="1133" y="2453"/>
                  </a:lnTo>
                  <a:lnTo>
                    <a:pt x="1130" y="2450"/>
                  </a:lnTo>
                  <a:close/>
                  <a:moveTo>
                    <a:pt x="1215" y="2382"/>
                  </a:moveTo>
                  <a:lnTo>
                    <a:pt x="1173" y="2417"/>
                  </a:lnTo>
                  <a:lnTo>
                    <a:pt x="1175" y="2419"/>
                  </a:lnTo>
                  <a:lnTo>
                    <a:pt x="1218" y="2386"/>
                  </a:lnTo>
                  <a:lnTo>
                    <a:pt x="1215" y="2382"/>
                  </a:lnTo>
                  <a:close/>
                  <a:moveTo>
                    <a:pt x="1308" y="2327"/>
                  </a:moveTo>
                  <a:lnTo>
                    <a:pt x="1258" y="2349"/>
                  </a:lnTo>
                  <a:lnTo>
                    <a:pt x="1260" y="2353"/>
                  </a:lnTo>
                  <a:lnTo>
                    <a:pt x="1310" y="2330"/>
                  </a:lnTo>
                  <a:lnTo>
                    <a:pt x="1308" y="2327"/>
                  </a:lnTo>
                  <a:close/>
                  <a:moveTo>
                    <a:pt x="1407" y="2280"/>
                  </a:moveTo>
                  <a:lnTo>
                    <a:pt x="1357" y="2304"/>
                  </a:lnTo>
                  <a:lnTo>
                    <a:pt x="1360" y="2308"/>
                  </a:lnTo>
                  <a:lnTo>
                    <a:pt x="1409" y="2285"/>
                  </a:lnTo>
                  <a:lnTo>
                    <a:pt x="1407" y="2280"/>
                  </a:lnTo>
                  <a:close/>
                  <a:moveTo>
                    <a:pt x="1506" y="2235"/>
                  </a:moveTo>
                  <a:lnTo>
                    <a:pt x="1457" y="2259"/>
                  </a:lnTo>
                  <a:lnTo>
                    <a:pt x="1457" y="2263"/>
                  </a:lnTo>
                  <a:lnTo>
                    <a:pt x="1506" y="2240"/>
                  </a:lnTo>
                  <a:lnTo>
                    <a:pt x="1506" y="2235"/>
                  </a:lnTo>
                  <a:close/>
                  <a:moveTo>
                    <a:pt x="1603" y="2190"/>
                  </a:moveTo>
                  <a:lnTo>
                    <a:pt x="1554" y="2214"/>
                  </a:lnTo>
                  <a:lnTo>
                    <a:pt x="1556" y="2216"/>
                  </a:lnTo>
                  <a:lnTo>
                    <a:pt x="1606" y="2195"/>
                  </a:lnTo>
                  <a:lnTo>
                    <a:pt x="1603" y="2190"/>
                  </a:lnTo>
                  <a:close/>
                  <a:moveTo>
                    <a:pt x="1703" y="2145"/>
                  </a:moveTo>
                  <a:lnTo>
                    <a:pt x="1653" y="2166"/>
                  </a:lnTo>
                  <a:lnTo>
                    <a:pt x="1655" y="2171"/>
                  </a:lnTo>
                  <a:lnTo>
                    <a:pt x="1705" y="2150"/>
                  </a:lnTo>
                  <a:lnTo>
                    <a:pt x="1703" y="2145"/>
                  </a:lnTo>
                  <a:close/>
                  <a:moveTo>
                    <a:pt x="1802" y="2100"/>
                  </a:moveTo>
                  <a:lnTo>
                    <a:pt x="1752" y="2121"/>
                  </a:lnTo>
                  <a:lnTo>
                    <a:pt x="1755" y="2126"/>
                  </a:lnTo>
                  <a:lnTo>
                    <a:pt x="1804" y="2103"/>
                  </a:lnTo>
                  <a:lnTo>
                    <a:pt x="1802" y="2100"/>
                  </a:lnTo>
                  <a:close/>
                  <a:moveTo>
                    <a:pt x="1901" y="2053"/>
                  </a:moveTo>
                  <a:lnTo>
                    <a:pt x="1852" y="2077"/>
                  </a:lnTo>
                  <a:lnTo>
                    <a:pt x="1854" y="2081"/>
                  </a:lnTo>
                  <a:lnTo>
                    <a:pt x="1904" y="2058"/>
                  </a:lnTo>
                  <a:lnTo>
                    <a:pt x="1901" y="2053"/>
                  </a:lnTo>
                  <a:close/>
                  <a:moveTo>
                    <a:pt x="2001" y="2008"/>
                  </a:moveTo>
                  <a:lnTo>
                    <a:pt x="1951" y="2032"/>
                  </a:lnTo>
                  <a:lnTo>
                    <a:pt x="1953" y="2036"/>
                  </a:lnTo>
                  <a:lnTo>
                    <a:pt x="2001" y="2013"/>
                  </a:lnTo>
                  <a:lnTo>
                    <a:pt x="2001" y="2008"/>
                  </a:lnTo>
                  <a:close/>
                  <a:moveTo>
                    <a:pt x="2097" y="1963"/>
                  </a:moveTo>
                  <a:lnTo>
                    <a:pt x="2050" y="1987"/>
                  </a:lnTo>
                  <a:lnTo>
                    <a:pt x="2050" y="1989"/>
                  </a:lnTo>
                  <a:lnTo>
                    <a:pt x="2100" y="1968"/>
                  </a:lnTo>
                  <a:lnTo>
                    <a:pt x="2097" y="1963"/>
                  </a:lnTo>
                  <a:close/>
                  <a:moveTo>
                    <a:pt x="2197" y="1918"/>
                  </a:moveTo>
                  <a:lnTo>
                    <a:pt x="2147" y="1942"/>
                  </a:lnTo>
                  <a:lnTo>
                    <a:pt x="2150" y="1944"/>
                  </a:lnTo>
                  <a:lnTo>
                    <a:pt x="2199" y="1923"/>
                  </a:lnTo>
                  <a:lnTo>
                    <a:pt x="2197" y="1918"/>
                  </a:lnTo>
                  <a:close/>
                  <a:moveTo>
                    <a:pt x="2296" y="1873"/>
                  </a:moveTo>
                  <a:lnTo>
                    <a:pt x="2246" y="1894"/>
                  </a:lnTo>
                  <a:lnTo>
                    <a:pt x="2249" y="1899"/>
                  </a:lnTo>
                  <a:lnTo>
                    <a:pt x="2299" y="1875"/>
                  </a:lnTo>
                  <a:lnTo>
                    <a:pt x="2296" y="1873"/>
                  </a:lnTo>
                  <a:close/>
                  <a:moveTo>
                    <a:pt x="2395" y="1828"/>
                  </a:moveTo>
                  <a:lnTo>
                    <a:pt x="2346" y="1849"/>
                  </a:lnTo>
                  <a:lnTo>
                    <a:pt x="2348" y="1854"/>
                  </a:lnTo>
                  <a:lnTo>
                    <a:pt x="2398" y="1830"/>
                  </a:lnTo>
                  <a:lnTo>
                    <a:pt x="2395" y="1828"/>
                  </a:lnTo>
                  <a:close/>
                  <a:moveTo>
                    <a:pt x="2343" y="1755"/>
                  </a:moveTo>
                  <a:lnTo>
                    <a:pt x="2339" y="1757"/>
                  </a:lnTo>
                  <a:lnTo>
                    <a:pt x="2379" y="1795"/>
                  </a:lnTo>
                  <a:lnTo>
                    <a:pt x="2381" y="1793"/>
                  </a:lnTo>
                  <a:lnTo>
                    <a:pt x="2343" y="1755"/>
                  </a:lnTo>
                  <a:close/>
                  <a:moveTo>
                    <a:pt x="2268" y="1677"/>
                  </a:moveTo>
                  <a:lnTo>
                    <a:pt x="2263" y="1679"/>
                  </a:lnTo>
                  <a:lnTo>
                    <a:pt x="2301" y="1717"/>
                  </a:lnTo>
                  <a:lnTo>
                    <a:pt x="2306" y="1715"/>
                  </a:lnTo>
                  <a:lnTo>
                    <a:pt x="2268" y="1677"/>
                  </a:lnTo>
                  <a:close/>
                  <a:moveTo>
                    <a:pt x="2192" y="1599"/>
                  </a:moveTo>
                  <a:lnTo>
                    <a:pt x="2187" y="1601"/>
                  </a:lnTo>
                  <a:lnTo>
                    <a:pt x="2225" y="1639"/>
                  </a:lnTo>
                  <a:lnTo>
                    <a:pt x="2230" y="1637"/>
                  </a:lnTo>
                  <a:lnTo>
                    <a:pt x="2192" y="1599"/>
                  </a:lnTo>
                  <a:close/>
                  <a:moveTo>
                    <a:pt x="2114" y="1521"/>
                  </a:moveTo>
                  <a:lnTo>
                    <a:pt x="2112" y="1523"/>
                  </a:lnTo>
                  <a:lnTo>
                    <a:pt x="2150" y="1563"/>
                  </a:lnTo>
                  <a:lnTo>
                    <a:pt x="2154" y="1558"/>
                  </a:lnTo>
                  <a:lnTo>
                    <a:pt x="2114" y="1521"/>
                  </a:lnTo>
                  <a:close/>
                  <a:moveTo>
                    <a:pt x="2038" y="1443"/>
                  </a:moveTo>
                  <a:lnTo>
                    <a:pt x="2036" y="1445"/>
                  </a:lnTo>
                  <a:lnTo>
                    <a:pt x="2074" y="1485"/>
                  </a:lnTo>
                  <a:lnTo>
                    <a:pt x="2076" y="1480"/>
                  </a:lnTo>
                  <a:lnTo>
                    <a:pt x="2038" y="1443"/>
                  </a:lnTo>
                  <a:close/>
                  <a:moveTo>
                    <a:pt x="1963" y="1365"/>
                  </a:moveTo>
                  <a:lnTo>
                    <a:pt x="1960" y="1367"/>
                  </a:lnTo>
                  <a:lnTo>
                    <a:pt x="1998" y="1407"/>
                  </a:lnTo>
                  <a:lnTo>
                    <a:pt x="2001" y="1402"/>
                  </a:lnTo>
                  <a:lnTo>
                    <a:pt x="1963" y="1365"/>
                  </a:lnTo>
                  <a:close/>
                  <a:moveTo>
                    <a:pt x="1887" y="1286"/>
                  </a:moveTo>
                  <a:lnTo>
                    <a:pt x="1885" y="1289"/>
                  </a:lnTo>
                  <a:lnTo>
                    <a:pt x="1922" y="1329"/>
                  </a:lnTo>
                  <a:lnTo>
                    <a:pt x="1925" y="1324"/>
                  </a:lnTo>
                  <a:lnTo>
                    <a:pt x="1887" y="1286"/>
                  </a:lnTo>
                  <a:close/>
                  <a:moveTo>
                    <a:pt x="1811" y="1208"/>
                  </a:moveTo>
                  <a:lnTo>
                    <a:pt x="1809" y="1211"/>
                  </a:lnTo>
                  <a:lnTo>
                    <a:pt x="1847" y="1251"/>
                  </a:lnTo>
                  <a:lnTo>
                    <a:pt x="1849" y="1249"/>
                  </a:lnTo>
                  <a:lnTo>
                    <a:pt x="1811" y="1208"/>
                  </a:lnTo>
                  <a:close/>
                  <a:moveTo>
                    <a:pt x="1736" y="1130"/>
                  </a:moveTo>
                  <a:lnTo>
                    <a:pt x="1731" y="1133"/>
                  </a:lnTo>
                  <a:lnTo>
                    <a:pt x="1771" y="1173"/>
                  </a:lnTo>
                  <a:lnTo>
                    <a:pt x="1773" y="1171"/>
                  </a:lnTo>
                  <a:lnTo>
                    <a:pt x="1736" y="1130"/>
                  </a:lnTo>
                  <a:close/>
                  <a:moveTo>
                    <a:pt x="1660" y="1052"/>
                  </a:moveTo>
                  <a:lnTo>
                    <a:pt x="1655" y="1057"/>
                  </a:lnTo>
                  <a:lnTo>
                    <a:pt x="1693" y="1095"/>
                  </a:lnTo>
                  <a:lnTo>
                    <a:pt x="1698" y="1092"/>
                  </a:lnTo>
                  <a:lnTo>
                    <a:pt x="1660" y="1052"/>
                  </a:lnTo>
                  <a:close/>
                  <a:moveTo>
                    <a:pt x="1584" y="974"/>
                  </a:moveTo>
                  <a:lnTo>
                    <a:pt x="1580" y="979"/>
                  </a:lnTo>
                  <a:lnTo>
                    <a:pt x="1617" y="1017"/>
                  </a:lnTo>
                  <a:lnTo>
                    <a:pt x="1622" y="1014"/>
                  </a:lnTo>
                  <a:lnTo>
                    <a:pt x="1584" y="974"/>
                  </a:lnTo>
                  <a:close/>
                  <a:moveTo>
                    <a:pt x="1506" y="896"/>
                  </a:moveTo>
                  <a:lnTo>
                    <a:pt x="1504" y="901"/>
                  </a:lnTo>
                  <a:lnTo>
                    <a:pt x="1542" y="939"/>
                  </a:lnTo>
                  <a:lnTo>
                    <a:pt x="1544" y="936"/>
                  </a:lnTo>
                  <a:lnTo>
                    <a:pt x="1506" y="896"/>
                  </a:lnTo>
                  <a:close/>
                  <a:moveTo>
                    <a:pt x="1431" y="818"/>
                  </a:moveTo>
                  <a:lnTo>
                    <a:pt x="1428" y="823"/>
                  </a:lnTo>
                  <a:lnTo>
                    <a:pt x="1466" y="861"/>
                  </a:lnTo>
                  <a:lnTo>
                    <a:pt x="1468" y="858"/>
                  </a:lnTo>
                  <a:lnTo>
                    <a:pt x="1431" y="818"/>
                  </a:lnTo>
                  <a:close/>
                  <a:moveTo>
                    <a:pt x="1485" y="735"/>
                  </a:moveTo>
                  <a:lnTo>
                    <a:pt x="1449" y="778"/>
                  </a:lnTo>
                  <a:lnTo>
                    <a:pt x="1454" y="780"/>
                  </a:lnTo>
                  <a:lnTo>
                    <a:pt x="1487" y="738"/>
                  </a:lnTo>
                  <a:lnTo>
                    <a:pt x="1485" y="735"/>
                  </a:lnTo>
                  <a:close/>
                  <a:moveTo>
                    <a:pt x="1551" y="650"/>
                  </a:moveTo>
                  <a:lnTo>
                    <a:pt x="1518" y="693"/>
                  </a:lnTo>
                  <a:lnTo>
                    <a:pt x="1520" y="695"/>
                  </a:lnTo>
                  <a:lnTo>
                    <a:pt x="1556" y="653"/>
                  </a:lnTo>
                  <a:lnTo>
                    <a:pt x="1551" y="650"/>
                  </a:lnTo>
                  <a:close/>
                  <a:moveTo>
                    <a:pt x="1620" y="567"/>
                  </a:moveTo>
                  <a:lnTo>
                    <a:pt x="1587" y="608"/>
                  </a:lnTo>
                  <a:lnTo>
                    <a:pt x="1589" y="612"/>
                  </a:lnTo>
                  <a:lnTo>
                    <a:pt x="1624" y="570"/>
                  </a:lnTo>
                  <a:lnTo>
                    <a:pt x="1620" y="567"/>
                  </a:lnTo>
                  <a:close/>
                  <a:moveTo>
                    <a:pt x="1688" y="482"/>
                  </a:moveTo>
                  <a:lnTo>
                    <a:pt x="1655" y="525"/>
                  </a:lnTo>
                  <a:lnTo>
                    <a:pt x="1658" y="527"/>
                  </a:lnTo>
                  <a:lnTo>
                    <a:pt x="1693" y="485"/>
                  </a:lnTo>
                  <a:lnTo>
                    <a:pt x="1688" y="482"/>
                  </a:lnTo>
                  <a:close/>
                  <a:moveTo>
                    <a:pt x="1757" y="397"/>
                  </a:moveTo>
                  <a:lnTo>
                    <a:pt x="1724" y="440"/>
                  </a:lnTo>
                  <a:lnTo>
                    <a:pt x="1726" y="442"/>
                  </a:lnTo>
                  <a:lnTo>
                    <a:pt x="1762" y="399"/>
                  </a:lnTo>
                  <a:lnTo>
                    <a:pt x="1757" y="397"/>
                  </a:lnTo>
                  <a:close/>
                  <a:moveTo>
                    <a:pt x="1825" y="312"/>
                  </a:moveTo>
                  <a:lnTo>
                    <a:pt x="1792" y="354"/>
                  </a:lnTo>
                  <a:lnTo>
                    <a:pt x="1795" y="357"/>
                  </a:lnTo>
                  <a:lnTo>
                    <a:pt x="1830" y="317"/>
                  </a:lnTo>
                  <a:lnTo>
                    <a:pt x="1825" y="312"/>
                  </a:lnTo>
                  <a:close/>
                  <a:moveTo>
                    <a:pt x="1894" y="229"/>
                  </a:moveTo>
                  <a:lnTo>
                    <a:pt x="1861" y="269"/>
                  </a:lnTo>
                  <a:lnTo>
                    <a:pt x="1863" y="274"/>
                  </a:lnTo>
                  <a:lnTo>
                    <a:pt x="1899" y="231"/>
                  </a:lnTo>
                  <a:lnTo>
                    <a:pt x="1894" y="229"/>
                  </a:lnTo>
                  <a:close/>
                  <a:moveTo>
                    <a:pt x="1830" y="198"/>
                  </a:moveTo>
                  <a:lnTo>
                    <a:pt x="1830" y="203"/>
                  </a:lnTo>
                  <a:lnTo>
                    <a:pt x="1885" y="208"/>
                  </a:lnTo>
                  <a:lnTo>
                    <a:pt x="1885" y="203"/>
                  </a:lnTo>
                  <a:lnTo>
                    <a:pt x="1830" y="198"/>
                  </a:lnTo>
                  <a:close/>
                  <a:moveTo>
                    <a:pt x="1721" y="187"/>
                  </a:moveTo>
                  <a:lnTo>
                    <a:pt x="1721" y="191"/>
                  </a:lnTo>
                  <a:lnTo>
                    <a:pt x="1776" y="196"/>
                  </a:lnTo>
                  <a:lnTo>
                    <a:pt x="1776" y="191"/>
                  </a:lnTo>
                  <a:lnTo>
                    <a:pt x="1721" y="187"/>
                  </a:lnTo>
                  <a:close/>
                  <a:moveTo>
                    <a:pt x="1615" y="175"/>
                  </a:moveTo>
                  <a:lnTo>
                    <a:pt x="1613" y="179"/>
                  </a:lnTo>
                  <a:lnTo>
                    <a:pt x="1667" y="184"/>
                  </a:lnTo>
                  <a:lnTo>
                    <a:pt x="1667" y="179"/>
                  </a:lnTo>
                  <a:lnTo>
                    <a:pt x="1615" y="175"/>
                  </a:lnTo>
                  <a:close/>
                  <a:moveTo>
                    <a:pt x="1506" y="163"/>
                  </a:moveTo>
                  <a:lnTo>
                    <a:pt x="1506" y="168"/>
                  </a:lnTo>
                  <a:lnTo>
                    <a:pt x="1558" y="172"/>
                  </a:lnTo>
                  <a:lnTo>
                    <a:pt x="1561" y="168"/>
                  </a:lnTo>
                  <a:lnTo>
                    <a:pt x="1506" y="163"/>
                  </a:lnTo>
                  <a:close/>
                  <a:moveTo>
                    <a:pt x="1397" y="151"/>
                  </a:moveTo>
                  <a:lnTo>
                    <a:pt x="1397" y="156"/>
                  </a:lnTo>
                  <a:lnTo>
                    <a:pt x="1452" y="161"/>
                  </a:lnTo>
                  <a:lnTo>
                    <a:pt x="1452" y="158"/>
                  </a:lnTo>
                  <a:lnTo>
                    <a:pt x="1397" y="151"/>
                  </a:lnTo>
                  <a:close/>
                  <a:moveTo>
                    <a:pt x="1289" y="139"/>
                  </a:moveTo>
                  <a:lnTo>
                    <a:pt x="1289" y="144"/>
                  </a:lnTo>
                  <a:lnTo>
                    <a:pt x="1343" y="149"/>
                  </a:lnTo>
                  <a:lnTo>
                    <a:pt x="1343" y="146"/>
                  </a:lnTo>
                  <a:lnTo>
                    <a:pt x="1289" y="139"/>
                  </a:lnTo>
                  <a:close/>
                  <a:moveTo>
                    <a:pt x="1073" y="116"/>
                  </a:moveTo>
                  <a:lnTo>
                    <a:pt x="1073" y="120"/>
                  </a:lnTo>
                  <a:lnTo>
                    <a:pt x="1128" y="125"/>
                  </a:lnTo>
                  <a:lnTo>
                    <a:pt x="1128" y="123"/>
                  </a:lnTo>
                  <a:lnTo>
                    <a:pt x="1073" y="116"/>
                  </a:lnTo>
                  <a:close/>
                  <a:moveTo>
                    <a:pt x="965" y="104"/>
                  </a:moveTo>
                  <a:lnTo>
                    <a:pt x="965" y="108"/>
                  </a:lnTo>
                  <a:lnTo>
                    <a:pt x="1019" y="113"/>
                  </a:lnTo>
                  <a:lnTo>
                    <a:pt x="1019" y="111"/>
                  </a:lnTo>
                  <a:lnTo>
                    <a:pt x="965" y="104"/>
                  </a:lnTo>
                  <a:close/>
                  <a:moveTo>
                    <a:pt x="856" y="92"/>
                  </a:moveTo>
                  <a:lnTo>
                    <a:pt x="856" y="97"/>
                  </a:lnTo>
                  <a:lnTo>
                    <a:pt x="910" y="101"/>
                  </a:lnTo>
                  <a:lnTo>
                    <a:pt x="910" y="99"/>
                  </a:lnTo>
                  <a:lnTo>
                    <a:pt x="856" y="92"/>
                  </a:lnTo>
                  <a:close/>
                  <a:moveTo>
                    <a:pt x="749" y="80"/>
                  </a:moveTo>
                  <a:lnTo>
                    <a:pt x="747" y="85"/>
                  </a:lnTo>
                  <a:lnTo>
                    <a:pt x="801" y="92"/>
                  </a:lnTo>
                  <a:lnTo>
                    <a:pt x="804" y="87"/>
                  </a:lnTo>
                  <a:lnTo>
                    <a:pt x="749" y="80"/>
                  </a:lnTo>
                  <a:close/>
                  <a:moveTo>
                    <a:pt x="641" y="68"/>
                  </a:moveTo>
                  <a:lnTo>
                    <a:pt x="641" y="73"/>
                  </a:lnTo>
                  <a:lnTo>
                    <a:pt x="695" y="80"/>
                  </a:lnTo>
                  <a:lnTo>
                    <a:pt x="695" y="75"/>
                  </a:lnTo>
                  <a:lnTo>
                    <a:pt x="641" y="68"/>
                  </a:lnTo>
                  <a:close/>
                  <a:moveTo>
                    <a:pt x="532" y="56"/>
                  </a:moveTo>
                  <a:lnTo>
                    <a:pt x="532" y="61"/>
                  </a:lnTo>
                  <a:lnTo>
                    <a:pt x="586" y="68"/>
                  </a:lnTo>
                  <a:lnTo>
                    <a:pt x="586" y="64"/>
                  </a:lnTo>
                  <a:lnTo>
                    <a:pt x="532" y="56"/>
                  </a:lnTo>
                  <a:close/>
                  <a:moveTo>
                    <a:pt x="425" y="45"/>
                  </a:moveTo>
                  <a:lnTo>
                    <a:pt x="423" y="49"/>
                  </a:lnTo>
                  <a:lnTo>
                    <a:pt x="477" y="56"/>
                  </a:lnTo>
                  <a:lnTo>
                    <a:pt x="477" y="52"/>
                  </a:lnTo>
                  <a:lnTo>
                    <a:pt x="425" y="45"/>
                  </a:lnTo>
                  <a:close/>
                  <a:moveTo>
                    <a:pt x="317" y="33"/>
                  </a:moveTo>
                  <a:lnTo>
                    <a:pt x="317" y="38"/>
                  </a:lnTo>
                  <a:lnTo>
                    <a:pt x="369" y="45"/>
                  </a:lnTo>
                  <a:lnTo>
                    <a:pt x="371" y="40"/>
                  </a:lnTo>
                  <a:lnTo>
                    <a:pt x="317" y="33"/>
                  </a:lnTo>
                  <a:close/>
                  <a:moveTo>
                    <a:pt x="208" y="21"/>
                  </a:moveTo>
                  <a:lnTo>
                    <a:pt x="208" y="26"/>
                  </a:lnTo>
                  <a:lnTo>
                    <a:pt x="262" y="33"/>
                  </a:lnTo>
                  <a:lnTo>
                    <a:pt x="262" y="28"/>
                  </a:lnTo>
                  <a:lnTo>
                    <a:pt x="208" y="21"/>
                  </a:lnTo>
                  <a:close/>
                  <a:moveTo>
                    <a:pt x="99" y="9"/>
                  </a:moveTo>
                  <a:lnTo>
                    <a:pt x="99" y="14"/>
                  </a:lnTo>
                  <a:lnTo>
                    <a:pt x="153" y="21"/>
                  </a:lnTo>
                  <a:lnTo>
                    <a:pt x="153" y="16"/>
                  </a:lnTo>
                  <a:lnTo>
                    <a:pt x="99" y="9"/>
                  </a:lnTo>
                  <a:close/>
                  <a:moveTo>
                    <a:pt x="0" y="0"/>
                  </a:moveTo>
                  <a:lnTo>
                    <a:pt x="0" y="4"/>
                  </a:lnTo>
                  <a:lnTo>
                    <a:pt x="45" y="9"/>
                  </a:lnTo>
                  <a:lnTo>
                    <a:pt x="45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6" name="Freeform 307">
              <a:extLst>
                <a:ext uri="{FF2B5EF4-FFF2-40B4-BE49-F238E27FC236}">
                  <a16:creationId xmlns:a16="http://schemas.microsoft.com/office/drawing/2014/main" id="{A70F605C-3B1C-45B1-8B80-989D44954C2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65492" y="2557919"/>
              <a:ext cx="1946106" cy="3134221"/>
            </a:xfrm>
            <a:custGeom>
              <a:avLst/>
              <a:gdLst>
                <a:gd name="T0" fmla="*/ 390 w 2398"/>
                <a:gd name="T1" fmla="*/ 3704 h 3862"/>
                <a:gd name="T2" fmla="*/ 404 w 2398"/>
                <a:gd name="T3" fmla="*/ 3652 h 3862"/>
                <a:gd name="T4" fmla="*/ 437 w 2398"/>
                <a:gd name="T5" fmla="*/ 3548 h 3862"/>
                <a:gd name="T6" fmla="*/ 482 w 2398"/>
                <a:gd name="T7" fmla="*/ 3389 h 3862"/>
                <a:gd name="T8" fmla="*/ 508 w 2398"/>
                <a:gd name="T9" fmla="*/ 3285 h 3862"/>
                <a:gd name="T10" fmla="*/ 567 w 2398"/>
                <a:gd name="T11" fmla="*/ 3075 h 3862"/>
                <a:gd name="T12" fmla="*/ 581 w 2398"/>
                <a:gd name="T13" fmla="*/ 3023 h 3862"/>
                <a:gd name="T14" fmla="*/ 617 w 2398"/>
                <a:gd name="T15" fmla="*/ 2919 h 3862"/>
                <a:gd name="T16" fmla="*/ 709 w 2398"/>
                <a:gd name="T17" fmla="*/ 2796 h 3862"/>
                <a:gd name="T18" fmla="*/ 792 w 2398"/>
                <a:gd name="T19" fmla="*/ 2725 h 3862"/>
                <a:gd name="T20" fmla="*/ 960 w 2398"/>
                <a:gd name="T21" fmla="*/ 2587 h 3862"/>
                <a:gd name="T22" fmla="*/ 1002 w 2398"/>
                <a:gd name="T23" fmla="*/ 2552 h 3862"/>
                <a:gd name="T24" fmla="*/ 1090 w 2398"/>
                <a:gd name="T25" fmla="*/ 2488 h 3862"/>
                <a:gd name="T26" fmla="*/ 1218 w 2398"/>
                <a:gd name="T27" fmla="*/ 2386 h 3862"/>
                <a:gd name="T28" fmla="*/ 1308 w 2398"/>
                <a:gd name="T29" fmla="*/ 2327 h 3862"/>
                <a:gd name="T30" fmla="*/ 1506 w 2398"/>
                <a:gd name="T31" fmla="*/ 2235 h 3862"/>
                <a:gd name="T32" fmla="*/ 1554 w 2398"/>
                <a:gd name="T33" fmla="*/ 2214 h 3862"/>
                <a:gd name="T34" fmla="*/ 1655 w 2398"/>
                <a:gd name="T35" fmla="*/ 2171 h 3862"/>
                <a:gd name="T36" fmla="*/ 1804 w 2398"/>
                <a:gd name="T37" fmla="*/ 2103 h 3862"/>
                <a:gd name="T38" fmla="*/ 1901 w 2398"/>
                <a:gd name="T39" fmla="*/ 2053 h 3862"/>
                <a:gd name="T40" fmla="*/ 2097 w 2398"/>
                <a:gd name="T41" fmla="*/ 1963 h 3862"/>
                <a:gd name="T42" fmla="*/ 2147 w 2398"/>
                <a:gd name="T43" fmla="*/ 1942 h 3862"/>
                <a:gd name="T44" fmla="*/ 2249 w 2398"/>
                <a:gd name="T45" fmla="*/ 1899 h 3862"/>
                <a:gd name="T46" fmla="*/ 2398 w 2398"/>
                <a:gd name="T47" fmla="*/ 1830 h 3862"/>
                <a:gd name="T48" fmla="*/ 2343 w 2398"/>
                <a:gd name="T49" fmla="*/ 1755 h 3862"/>
                <a:gd name="T50" fmla="*/ 2192 w 2398"/>
                <a:gd name="T51" fmla="*/ 1599 h 3862"/>
                <a:gd name="T52" fmla="*/ 2112 w 2398"/>
                <a:gd name="T53" fmla="*/ 1523 h 3862"/>
                <a:gd name="T54" fmla="*/ 2074 w 2398"/>
                <a:gd name="T55" fmla="*/ 1485 h 3862"/>
                <a:gd name="T56" fmla="*/ 2001 w 2398"/>
                <a:gd name="T57" fmla="*/ 1402 h 3862"/>
                <a:gd name="T58" fmla="*/ 1887 w 2398"/>
                <a:gd name="T59" fmla="*/ 1286 h 3862"/>
                <a:gd name="T60" fmla="*/ 1736 w 2398"/>
                <a:gd name="T61" fmla="*/ 1130 h 3862"/>
                <a:gd name="T62" fmla="*/ 1655 w 2398"/>
                <a:gd name="T63" fmla="*/ 1057 h 3862"/>
                <a:gd name="T64" fmla="*/ 1617 w 2398"/>
                <a:gd name="T65" fmla="*/ 1017 h 3862"/>
                <a:gd name="T66" fmla="*/ 1544 w 2398"/>
                <a:gd name="T67" fmla="*/ 936 h 3862"/>
                <a:gd name="T68" fmla="*/ 1431 w 2398"/>
                <a:gd name="T69" fmla="*/ 818 h 3862"/>
                <a:gd name="T70" fmla="*/ 1551 w 2398"/>
                <a:gd name="T71" fmla="*/ 650 h 3862"/>
                <a:gd name="T72" fmla="*/ 1587 w 2398"/>
                <a:gd name="T73" fmla="*/ 608 h 3862"/>
                <a:gd name="T74" fmla="*/ 1658 w 2398"/>
                <a:gd name="T75" fmla="*/ 527 h 3862"/>
                <a:gd name="T76" fmla="*/ 1762 w 2398"/>
                <a:gd name="T77" fmla="*/ 399 h 3862"/>
                <a:gd name="T78" fmla="*/ 1825 w 2398"/>
                <a:gd name="T79" fmla="*/ 312 h 3862"/>
                <a:gd name="T80" fmla="*/ 1830 w 2398"/>
                <a:gd name="T81" fmla="*/ 198 h 3862"/>
                <a:gd name="T82" fmla="*/ 1721 w 2398"/>
                <a:gd name="T83" fmla="*/ 191 h 3862"/>
                <a:gd name="T84" fmla="*/ 1667 w 2398"/>
                <a:gd name="T85" fmla="*/ 184 h 3862"/>
                <a:gd name="T86" fmla="*/ 1561 w 2398"/>
                <a:gd name="T87" fmla="*/ 168 h 3862"/>
                <a:gd name="T88" fmla="*/ 1397 w 2398"/>
                <a:gd name="T89" fmla="*/ 151 h 3862"/>
                <a:gd name="T90" fmla="*/ 1073 w 2398"/>
                <a:gd name="T91" fmla="*/ 116 h 3862"/>
                <a:gd name="T92" fmla="*/ 965 w 2398"/>
                <a:gd name="T93" fmla="*/ 108 h 3862"/>
                <a:gd name="T94" fmla="*/ 910 w 2398"/>
                <a:gd name="T95" fmla="*/ 101 h 3862"/>
                <a:gd name="T96" fmla="*/ 804 w 2398"/>
                <a:gd name="T97" fmla="*/ 87 h 3862"/>
                <a:gd name="T98" fmla="*/ 641 w 2398"/>
                <a:gd name="T99" fmla="*/ 68 h 3862"/>
                <a:gd name="T100" fmla="*/ 425 w 2398"/>
                <a:gd name="T101" fmla="*/ 45 h 3862"/>
                <a:gd name="T102" fmla="*/ 317 w 2398"/>
                <a:gd name="T103" fmla="*/ 38 h 3862"/>
                <a:gd name="T104" fmla="*/ 262 w 2398"/>
                <a:gd name="T105" fmla="*/ 33 h 3862"/>
                <a:gd name="T106" fmla="*/ 153 w 2398"/>
                <a:gd name="T107" fmla="*/ 16 h 3862"/>
                <a:gd name="T108" fmla="*/ 0 w 2398"/>
                <a:gd name="T109" fmla="*/ 0 h 3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398" h="3862">
                  <a:moveTo>
                    <a:pt x="359" y="3808"/>
                  </a:moveTo>
                  <a:lnTo>
                    <a:pt x="345" y="3860"/>
                  </a:lnTo>
                  <a:lnTo>
                    <a:pt x="350" y="3862"/>
                  </a:lnTo>
                  <a:lnTo>
                    <a:pt x="364" y="3808"/>
                  </a:lnTo>
                  <a:lnTo>
                    <a:pt x="359" y="3808"/>
                  </a:lnTo>
                  <a:moveTo>
                    <a:pt x="390" y="3704"/>
                  </a:moveTo>
                  <a:lnTo>
                    <a:pt x="376" y="3756"/>
                  </a:lnTo>
                  <a:lnTo>
                    <a:pt x="378" y="3756"/>
                  </a:lnTo>
                  <a:lnTo>
                    <a:pt x="395" y="3704"/>
                  </a:lnTo>
                  <a:lnTo>
                    <a:pt x="390" y="3704"/>
                  </a:lnTo>
                  <a:moveTo>
                    <a:pt x="418" y="3597"/>
                  </a:moveTo>
                  <a:lnTo>
                    <a:pt x="404" y="3652"/>
                  </a:lnTo>
                  <a:lnTo>
                    <a:pt x="409" y="3652"/>
                  </a:lnTo>
                  <a:lnTo>
                    <a:pt x="423" y="3600"/>
                  </a:lnTo>
                  <a:lnTo>
                    <a:pt x="418" y="3597"/>
                  </a:lnTo>
                  <a:moveTo>
                    <a:pt x="449" y="3493"/>
                  </a:moveTo>
                  <a:lnTo>
                    <a:pt x="435" y="3545"/>
                  </a:lnTo>
                  <a:lnTo>
                    <a:pt x="437" y="3548"/>
                  </a:lnTo>
                  <a:lnTo>
                    <a:pt x="454" y="3496"/>
                  </a:lnTo>
                  <a:lnTo>
                    <a:pt x="449" y="3493"/>
                  </a:lnTo>
                  <a:moveTo>
                    <a:pt x="477" y="3389"/>
                  </a:moveTo>
                  <a:lnTo>
                    <a:pt x="463" y="3441"/>
                  </a:lnTo>
                  <a:lnTo>
                    <a:pt x="468" y="3444"/>
                  </a:lnTo>
                  <a:lnTo>
                    <a:pt x="482" y="3389"/>
                  </a:lnTo>
                  <a:lnTo>
                    <a:pt x="477" y="3389"/>
                  </a:lnTo>
                  <a:moveTo>
                    <a:pt x="508" y="3285"/>
                  </a:moveTo>
                  <a:lnTo>
                    <a:pt x="494" y="3337"/>
                  </a:lnTo>
                  <a:lnTo>
                    <a:pt x="499" y="3337"/>
                  </a:lnTo>
                  <a:lnTo>
                    <a:pt x="513" y="3285"/>
                  </a:lnTo>
                  <a:lnTo>
                    <a:pt x="508" y="3285"/>
                  </a:lnTo>
                  <a:moveTo>
                    <a:pt x="537" y="3179"/>
                  </a:moveTo>
                  <a:lnTo>
                    <a:pt x="522" y="3231"/>
                  </a:lnTo>
                  <a:lnTo>
                    <a:pt x="527" y="3233"/>
                  </a:lnTo>
                  <a:lnTo>
                    <a:pt x="541" y="3181"/>
                  </a:lnTo>
                  <a:lnTo>
                    <a:pt x="537" y="3179"/>
                  </a:lnTo>
                  <a:moveTo>
                    <a:pt x="567" y="3075"/>
                  </a:moveTo>
                  <a:lnTo>
                    <a:pt x="553" y="3127"/>
                  </a:lnTo>
                  <a:lnTo>
                    <a:pt x="558" y="3129"/>
                  </a:lnTo>
                  <a:lnTo>
                    <a:pt x="572" y="3077"/>
                  </a:lnTo>
                  <a:lnTo>
                    <a:pt x="567" y="3075"/>
                  </a:lnTo>
                  <a:moveTo>
                    <a:pt x="598" y="2971"/>
                  </a:moveTo>
                  <a:lnTo>
                    <a:pt x="581" y="3023"/>
                  </a:lnTo>
                  <a:lnTo>
                    <a:pt x="586" y="3023"/>
                  </a:lnTo>
                  <a:lnTo>
                    <a:pt x="600" y="2971"/>
                  </a:lnTo>
                  <a:lnTo>
                    <a:pt x="598" y="2971"/>
                  </a:lnTo>
                  <a:moveTo>
                    <a:pt x="626" y="2867"/>
                  </a:moveTo>
                  <a:lnTo>
                    <a:pt x="612" y="2919"/>
                  </a:lnTo>
                  <a:lnTo>
                    <a:pt x="617" y="2919"/>
                  </a:lnTo>
                  <a:lnTo>
                    <a:pt x="631" y="2867"/>
                  </a:lnTo>
                  <a:lnTo>
                    <a:pt x="626" y="2867"/>
                  </a:lnTo>
                  <a:moveTo>
                    <a:pt x="707" y="2793"/>
                  </a:moveTo>
                  <a:lnTo>
                    <a:pt x="664" y="2826"/>
                  </a:lnTo>
                  <a:lnTo>
                    <a:pt x="667" y="2831"/>
                  </a:lnTo>
                  <a:lnTo>
                    <a:pt x="709" y="2796"/>
                  </a:lnTo>
                  <a:lnTo>
                    <a:pt x="707" y="2793"/>
                  </a:lnTo>
                  <a:moveTo>
                    <a:pt x="792" y="2725"/>
                  </a:moveTo>
                  <a:lnTo>
                    <a:pt x="749" y="2758"/>
                  </a:lnTo>
                  <a:lnTo>
                    <a:pt x="752" y="2762"/>
                  </a:lnTo>
                  <a:lnTo>
                    <a:pt x="794" y="2727"/>
                  </a:lnTo>
                  <a:lnTo>
                    <a:pt x="792" y="2725"/>
                  </a:lnTo>
                  <a:moveTo>
                    <a:pt x="877" y="2656"/>
                  </a:moveTo>
                  <a:lnTo>
                    <a:pt x="835" y="2689"/>
                  </a:lnTo>
                  <a:lnTo>
                    <a:pt x="837" y="2694"/>
                  </a:lnTo>
                  <a:lnTo>
                    <a:pt x="879" y="2658"/>
                  </a:lnTo>
                  <a:lnTo>
                    <a:pt x="877" y="2656"/>
                  </a:lnTo>
                  <a:moveTo>
                    <a:pt x="960" y="2587"/>
                  </a:moveTo>
                  <a:lnTo>
                    <a:pt x="917" y="2621"/>
                  </a:lnTo>
                  <a:lnTo>
                    <a:pt x="922" y="2625"/>
                  </a:lnTo>
                  <a:lnTo>
                    <a:pt x="965" y="2590"/>
                  </a:lnTo>
                  <a:lnTo>
                    <a:pt x="960" y="2587"/>
                  </a:lnTo>
                  <a:moveTo>
                    <a:pt x="1045" y="2519"/>
                  </a:moveTo>
                  <a:lnTo>
                    <a:pt x="1002" y="2552"/>
                  </a:lnTo>
                  <a:lnTo>
                    <a:pt x="1005" y="2557"/>
                  </a:lnTo>
                  <a:lnTo>
                    <a:pt x="1047" y="2521"/>
                  </a:lnTo>
                  <a:lnTo>
                    <a:pt x="1045" y="2519"/>
                  </a:lnTo>
                  <a:moveTo>
                    <a:pt x="1130" y="2450"/>
                  </a:moveTo>
                  <a:lnTo>
                    <a:pt x="1088" y="2483"/>
                  </a:lnTo>
                  <a:lnTo>
                    <a:pt x="1090" y="2488"/>
                  </a:lnTo>
                  <a:lnTo>
                    <a:pt x="1133" y="2453"/>
                  </a:lnTo>
                  <a:lnTo>
                    <a:pt x="1130" y="2450"/>
                  </a:lnTo>
                  <a:moveTo>
                    <a:pt x="1215" y="2382"/>
                  </a:moveTo>
                  <a:lnTo>
                    <a:pt x="1173" y="2417"/>
                  </a:lnTo>
                  <a:lnTo>
                    <a:pt x="1175" y="2419"/>
                  </a:lnTo>
                  <a:lnTo>
                    <a:pt x="1218" y="2386"/>
                  </a:lnTo>
                  <a:lnTo>
                    <a:pt x="1215" y="2382"/>
                  </a:lnTo>
                  <a:moveTo>
                    <a:pt x="1308" y="2327"/>
                  </a:moveTo>
                  <a:lnTo>
                    <a:pt x="1258" y="2349"/>
                  </a:lnTo>
                  <a:lnTo>
                    <a:pt x="1260" y="2353"/>
                  </a:lnTo>
                  <a:lnTo>
                    <a:pt x="1310" y="2330"/>
                  </a:lnTo>
                  <a:lnTo>
                    <a:pt x="1308" y="2327"/>
                  </a:lnTo>
                  <a:moveTo>
                    <a:pt x="1407" y="2280"/>
                  </a:moveTo>
                  <a:lnTo>
                    <a:pt x="1357" y="2304"/>
                  </a:lnTo>
                  <a:lnTo>
                    <a:pt x="1360" y="2308"/>
                  </a:lnTo>
                  <a:lnTo>
                    <a:pt x="1409" y="2285"/>
                  </a:lnTo>
                  <a:lnTo>
                    <a:pt x="1407" y="2280"/>
                  </a:lnTo>
                  <a:moveTo>
                    <a:pt x="1506" y="2235"/>
                  </a:moveTo>
                  <a:lnTo>
                    <a:pt x="1457" y="2259"/>
                  </a:lnTo>
                  <a:lnTo>
                    <a:pt x="1457" y="2263"/>
                  </a:lnTo>
                  <a:lnTo>
                    <a:pt x="1506" y="2240"/>
                  </a:lnTo>
                  <a:lnTo>
                    <a:pt x="1506" y="2235"/>
                  </a:lnTo>
                  <a:moveTo>
                    <a:pt x="1603" y="2190"/>
                  </a:moveTo>
                  <a:lnTo>
                    <a:pt x="1554" y="2214"/>
                  </a:lnTo>
                  <a:lnTo>
                    <a:pt x="1556" y="2216"/>
                  </a:lnTo>
                  <a:lnTo>
                    <a:pt x="1606" y="2195"/>
                  </a:lnTo>
                  <a:lnTo>
                    <a:pt x="1603" y="2190"/>
                  </a:lnTo>
                  <a:moveTo>
                    <a:pt x="1703" y="2145"/>
                  </a:moveTo>
                  <a:lnTo>
                    <a:pt x="1653" y="2166"/>
                  </a:lnTo>
                  <a:lnTo>
                    <a:pt x="1655" y="2171"/>
                  </a:lnTo>
                  <a:lnTo>
                    <a:pt x="1705" y="2150"/>
                  </a:lnTo>
                  <a:lnTo>
                    <a:pt x="1703" y="2145"/>
                  </a:lnTo>
                  <a:moveTo>
                    <a:pt x="1802" y="2100"/>
                  </a:moveTo>
                  <a:lnTo>
                    <a:pt x="1752" y="2121"/>
                  </a:lnTo>
                  <a:lnTo>
                    <a:pt x="1755" y="2126"/>
                  </a:lnTo>
                  <a:lnTo>
                    <a:pt x="1804" y="2103"/>
                  </a:lnTo>
                  <a:lnTo>
                    <a:pt x="1802" y="2100"/>
                  </a:lnTo>
                  <a:moveTo>
                    <a:pt x="1901" y="2053"/>
                  </a:moveTo>
                  <a:lnTo>
                    <a:pt x="1852" y="2077"/>
                  </a:lnTo>
                  <a:lnTo>
                    <a:pt x="1854" y="2081"/>
                  </a:lnTo>
                  <a:lnTo>
                    <a:pt x="1904" y="2058"/>
                  </a:lnTo>
                  <a:lnTo>
                    <a:pt x="1901" y="2053"/>
                  </a:lnTo>
                  <a:moveTo>
                    <a:pt x="2001" y="2008"/>
                  </a:moveTo>
                  <a:lnTo>
                    <a:pt x="1951" y="2032"/>
                  </a:lnTo>
                  <a:lnTo>
                    <a:pt x="1953" y="2036"/>
                  </a:lnTo>
                  <a:lnTo>
                    <a:pt x="2001" y="2013"/>
                  </a:lnTo>
                  <a:lnTo>
                    <a:pt x="2001" y="2008"/>
                  </a:lnTo>
                  <a:moveTo>
                    <a:pt x="2097" y="1963"/>
                  </a:moveTo>
                  <a:lnTo>
                    <a:pt x="2050" y="1987"/>
                  </a:lnTo>
                  <a:lnTo>
                    <a:pt x="2050" y="1989"/>
                  </a:lnTo>
                  <a:lnTo>
                    <a:pt x="2100" y="1968"/>
                  </a:lnTo>
                  <a:lnTo>
                    <a:pt x="2097" y="1963"/>
                  </a:lnTo>
                  <a:moveTo>
                    <a:pt x="2197" y="1918"/>
                  </a:moveTo>
                  <a:lnTo>
                    <a:pt x="2147" y="1942"/>
                  </a:lnTo>
                  <a:lnTo>
                    <a:pt x="2150" y="1944"/>
                  </a:lnTo>
                  <a:lnTo>
                    <a:pt x="2199" y="1923"/>
                  </a:lnTo>
                  <a:lnTo>
                    <a:pt x="2197" y="1918"/>
                  </a:lnTo>
                  <a:moveTo>
                    <a:pt x="2296" y="1873"/>
                  </a:moveTo>
                  <a:lnTo>
                    <a:pt x="2246" y="1894"/>
                  </a:lnTo>
                  <a:lnTo>
                    <a:pt x="2249" y="1899"/>
                  </a:lnTo>
                  <a:lnTo>
                    <a:pt x="2299" y="1875"/>
                  </a:lnTo>
                  <a:lnTo>
                    <a:pt x="2296" y="1873"/>
                  </a:lnTo>
                  <a:moveTo>
                    <a:pt x="2395" y="1828"/>
                  </a:moveTo>
                  <a:lnTo>
                    <a:pt x="2346" y="1849"/>
                  </a:lnTo>
                  <a:lnTo>
                    <a:pt x="2348" y="1854"/>
                  </a:lnTo>
                  <a:lnTo>
                    <a:pt x="2398" y="1830"/>
                  </a:lnTo>
                  <a:lnTo>
                    <a:pt x="2395" y="1828"/>
                  </a:lnTo>
                  <a:moveTo>
                    <a:pt x="2343" y="1755"/>
                  </a:moveTo>
                  <a:lnTo>
                    <a:pt x="2339" y="1757"/>
                  </a:lnTo>
                  <a:lnTo>
                    <a:pt x="2379" y="1795"/>
                  </a:lnTo>
                  <a:lnTo>
                    <a:pt x="2381" y="1793"/>
                  </a:lnTo>
                  <a:lnTo>
                    <a:pt x="2343" y="1755"/>
                  </a:lnTo>
                  <a:moveTo>
                    <a:pt x="2268" y="1677"/>
                  </a:moveTo>
                  <a:lnTo>
                    <a:pt x="2263" y="1679"/>
                  </a:lnTo>
                  <a:lnTo>
                    <a:pt x="2301" y="1717"/>
                  </a:lnTo>
                  <a:lnTo>
                    <a:pt x="2306" y="1715"/>
                  </a:lnTo>
                  <a:lnTo>
                    <a:pt x="2268" y="1677"/>
                  </a:lnTo>
                  <a:moveTo>
                    <a:pt x="2192" y="1599"/>
                  </a:moveTo>
                  <a:lnTo>
                    <a:pt x="2187" y="1601"/>
                  </a:lnTo>
                  <a:lnTo>
                    <a:pt x="2225" y="1639"/>
                  </a:lnTo>
                  <a:lnTo>
                    <a:pt x="2230" y="1637"/>
                  </a:lnTo>
                  <a:lnTo>
                    <a:pt x="2192" y="1599"/>
                  </a:lnTo>
                  <a:moveTo>
                    <a:pt x="2114" y="1521"/>
                  </a:moveTo>
                  <a:lnTo>
                    <a:pt x="2112" y="1523"/>
                  </a:lnTo>
                  <a:lnTo>
                    <a:pt x="2150" y="1563"/>
                  </a:lnTo>
                  <a:lnTo>
                    <a:pt x="2154" y="1558"/>
                  </a:lnTo>
                  <a:lnTo>
                    <a:pt x="2114" y="1521"/>
                  </a:lnTo>
                  <a:moveTo>
                    <a:pt x="2038" y="1443"/>
                  </a:moveTo>
                  <a:lnTo>
                    <a:pt x="2036" y="1445"/>
                  </a:lnTo>
                  <a:lnTo>
                    <a:pt x="2074" y="1485"/>
                  </a:lnTo>
                  <a:lnTo>
                    <a:pt x="2076" y="1480"/>
                  </a:lnTo>
                  <a:lnTo>
                    <a:pt x="2038" y="1443"/>
                  </a:lnTo>
                  <a:moveTo>
                    <a:pt x="1963" y="1365"/>
                  </a:moveTo>
                  <a:lnTo>
                    <a:pt x="1960" y="1367"/>
                  </a:lnTo>
                  <a:lnTo>
                    <a:pt x="1998" y="1407"/>
                  </a:lnTo>
                  <a:lnTo>
                    <a:pt x="2001" y="1402"/>
                  </a:lnTo>
                  <a:lnTo>
                    <a:pt x="1963" y="1365"/>
                  </a:lnTo>
                  <a:moveTo>
                    <a:pt x="1887" y="1286"/>
                  </a:moveTo>
                  <a:lnTo>
                    <a:pt x="1885" y="1289"/>
                  </a:lnTo>
                  <a:lnTo>
                    <a:pt x="1922" y="1329"/>
                  </a:lnTo>
                  <a:lnTo>
                    <a:pt x="1925" y="1324"/>
                  </a:lnTo>
                  <a:lnTo>
                    <a:pt x="1887" y="1286"/>
                  </a:lnTo>
                  <a:moveTo>
                    <a:pt x="1811" y="1208"/>
                  </a:moveTo>
                  <a:lnTo>
                    <a:pt x="1809" y="1211"/>
                  </a:lnTo>
                  <a:lnTo>
                    <a:pt x="1847" y="1251"/>
                  </a:lnTo>
                  <a:lnTo>
                    <a:pt x="1849" y="1249"/>
                  </a:lnTo>
                  <a:lnTo>
                    <a:pt x="1811" y="1208"/>
                  </a:lnTo>
                  <a:moveTo>
                    <a:pt x="1736" y="1130"/>
                  </a:moveTo>
                  <a:lnTo>
                    <a:pt x="1731" y="1133"/>
                  </a:lnTo>
                  <a:lnTo>
                    <a:pt x="1771" y="1173"/>
                  </a:lnTo>
                  <a:lnTo>
                    <a:pt x="1773" y="1171"/>
                  </a:lnTo>
                  <a:lnTo>
                    <a:pt x="1736" y="1130"/>
                  </a:lnTo>
                  <a:moveTo>
                    <a:pt x="1660" y="1052"/>
                  </a:moveTo>
                  <a:lnTo>
                    <a:pt x="1655" y="1057"/>
                  </a:lnTo>
                  <a:lnTo>
                    <a:pt x="1693" y="1095"/>
                  </a:lnTo>
                  <a:lnTo>
                    <a:pt x="1698" y="1092"/>
                  </a:lnTo>
                  <a:lnTo>
                    <a:pt x="1660" y="1052"/>
                  </a:lnTo>
                  <a:moveTo>
                    <a:pt x="1584" y="974"/>
                  </a:moveTo>
                  <a:lnTo>
                    <a:pt x="1580" y="979"/>
                  </a:lnTo>
                  <a:lnTo>
                    <a:pt x="1617" y="1017"/>
                  </a:lnTo>
                  <a:lnTo>
                    <a:pt x="1622" y="1014"/>
                  </a:lnTo>
                  <a:lnTo>
                    <a:pt x="1584" y="974"/>
                  </a:lnTo>
                  <a:moveTo>
                    <a:pt x="1506" y="896"/>
                  </a:moveTo>
                  <a:lnTo>
                    <a:pt x="1504" y="901"/>
                  </a:lnTo>
                  <a:lnTo>
                    <a:pt x="1542" y="939"/>
                  </a:lnTo>
                  <a:lnTo>
                    <a:pt x="1544" y="936"/>
                  </a:lnTo>
                  <a:lnTo>
                    <a:pt x="1506" y="896"/>
                  </a:lnTo>
                  <a:moveTo>
                    <a:pt x="1431" y="818"/>
                  </a:moveTo>
                  <a:lnTo>
                    <a:pt x="1428" y="823"/>
                  </a:lnTo>
                  <a:lnTo>
                    <a:pt x="1466" y="861"/>
                  </a:lnTo>
                  <a:lnTo>
                    <a:pt x="1468" y="858"/>
                  </a:lnTo>
                  <a:lnTo>
                    <a:pt x="1431" y="818"/>
                  </a:lnTo>
                  <a:moveTo>
                    <a:pt x="1485" y="735"/>
                  </a:moveTo>
                  <a:lnTo>
                    <a:pt x="1449" y="778"/>
                  </a:lnTo>
                  <a:lnTo>
                    <a:pt x="1454" y="780"/>
                  </a:lnTo>
                  <a:lnTo>
                    <a:pt x="1487" y="738"/>
                  </a:lnTo>
                  <a:lnTo>
                    <a:pt x="1485" y="735"/>
                  </a:lnTo>
                  <a:moveTo>
                    <a:pt x="1551" y="650"/>
                  </a:moveTo>
                  <a:lnTo>
                    <a:pt x="1518" y="693"/>
                  </a:lnTo>
                  <a:lnTo>
                    <a:pt x="1520" y="695"/>
                  </a:lnTo>
                  <a:lnTo>
                    <a:pt x="1556" y="653"/>
                  </a:lnTo>
                  <a:lnTo>
                    <a:pt x="1551" y="650"/>
                  </a:lnTo>
                  <a:moveTo>
                    <a:pt x="1620" y="567"/>
                  </a:moveTo>
                  <a:lnTo>
                    <a:pt x="1587" y="608"/>
                  </a:lnTo>
                  <a:lnTo>
                    <a:pt x="1589" y="612"/>
                  </a:lnTo>
                  <a:lnTo>
                    <a:pt x="1624" y="570"/>
                  </a:lnTo>
                  <a:lnTo>
                    <a:pt x="1620" y="567"/>
                  </a:lnTo>
                  <a:moveTo>
                    <a:pt x="1688" y="482"/>
                  </a:moveTo>
                  <a:lnTo>
                    <a:pt x="1655" y="525"/>
                  </a:lnTo>
                  <a:lnTo>
                    <a:pt x="1658" y="527"/>
                  </a:lnTo>
                  <a:lnTo>
                    <a:pt x="1693" y="485"/>
                  </a:lnTo>
                  <a:lnTo>
                    <a:pt x="1688" y="482"/>
                  </a:lnTo>
                  <a:moveTo>
                    <a:pt x="1757" y="397"/>
                  </a:moveTo>
                  <a:lnTo>
                    <a:pt x="1724" y="440"/>
                  </a:lnTo>
                  <a:lnTo>
                    <a:pt x="1726" y="442"/>
                  </a:lnTo>
                  <a:lnTo>
                    <a:pt x="1762" y="399"/>
                  </a:lnTo>
                  <a:lnTo>
                    <a:pt x="1757" y="397"/>
                  </a:lnTo>
                  <a:moveTo>
                    <a:pt x="1825" y="312"/>
                  </a:moveTo>
                  <a:lnTo>
                    <a:pt x="1792" y="354"/>
                  </a:lnTo>
                  <a:lnTo>
                    <a:pt x="1795" y="357"/>
                  </a:lnTo>
                  <a:lnTo>
                    <a:pt x="1830" y="317"/>
                  </a:lnTo>
                  <a:lnTo>
                    <a:pt x="1825" y="312"/>
                  </a:lnTo>
                  <a:moveTo>
                    <a:pt x="1894" y="229"/>
                  </a:moveTo>
                  <a:lnTo>
                    <a:pt x="1861" y="269"/>
                  </a:lnTo>
                  <a:lnTo>
                    <a:pt x="1863" y="274"/>
                  </a:lnTo>
                  <a:lnTo>
                    <a:pt x="1899" y="231"/>
                  </a:lnTo>
                  <a:lnTo>
                    <a:pt x="1894" y="229"/>
                  </a:lnTo>
                  <a:moveTo>
                    <a:pt x="1830" y="198"/>
                  </a:moveTo>
                  <a:lnTo>
                    <a:pt x="1830" y="203"/>
                  </a:lnTo>
                  <a:lnTo>
                    <a:pt x="1885" y="208"/>
                  </a:lnTo>
                  <a:lnTo>
                    <a:pt x="1885" y="203"/>
                  </a:lnTo>
                  <a:lnTo>
                    <a:pt x="1830" y="198"/>
                  </a:lnTo>
                  <a:moveTo>
                    <a:pt x="1721" y="187"/>
                  </a:moveTo>
                  <a:lnTo>
                    <a:pt x="1721" y="191"/>
                  </a:lnTo>
                  <a:lnTo>
                    <a:pt x="1776" y="196"/>
                  </a:lnTo>
                  <a:lnTo>
                    <a:pt x="1776" y="191"/>
                  </a:lnTo>
                  <a:lnTo>
                    <a:pt x="1721" y="187"/>
                  </a:lnTo>
                  <a:moveTo>
                    <a:pt x="1615" y="175"/>
                  </a:moveTo>
                  <a:lnTo>
                    <a:pt x="1613" y="179"/>
                  </a:lnTo>
                  <a:lnTo>
                    <a:pt x="1667" y="184"/>
                  </a:lnTo>
                  <a:lnTo>
                    <a:pt x="1667" y="179"/>
                  </a:lnTo>
                  <a:lnTo>
                    <a:pt x="1615" y="175"/>
                  </a:lnTo>
                  <a:moveTo>
                    <a:pt x="1506" y="163"/>
                  </a:moveTo>
                  <a:lnTo>
                    <a:pt x="1506" y="168"/>
                  </a:lnTo>
                  <a:lnTo>
                    <a:pt x="1558" y="172"/>
                  </a:lnTo>
                  <a:lnTo>
                    <a:pt x="1561" y="168"/>
                  </a:lnTo>
                  <a:lnTo>
                    <a:pt x="1506" y="163"/>
                  </a:lnTo>
                  <a:moveTo>
                    <a:pt x="1397" y="151"/>
                  </a:moveTo>
                  <a:lnTo>
                    <a:pt x="1397" y="156"/>
                  </a:lnTo>
                  <a:lnTo>
                    <a:pt x="1452" y="161"/>
                  </a:lnTo>
                  <a:lnTo>
                    <a:pt x="1452" y="158"/>
                  </a:lnTo>
                  <a:lnTo>
                    <a:pt x="1397" y="151"/>
                  </a:lnTo>
                  <a:moveTo>
                    <a:pt x="1289" y="139"/>
                  </a:moveTo>
                  <a:lnTo>
                    <a:pt x="1289" y="144"/>
                  </a:lnTo>
                  <a:lnTo>
                    <a:pt x="1343" y="149"/>
                  </a:lnTo>
                  <a:lnTo>
                    <a:pt x="1343" y="146"/>
                  </a:lnTo>
                  <a:lnTo>
                    <a:pt x="1289" y="139"/>
                  </a:lnTo>
                  <a:moveTo>
                    <a:pt x="1073" y="116"/>
                  </a:moveTo>
                  <a:lnTo>
                    <a:pt x="1073" y="120"/>
                  </a:lnTo>
                  <a:lnTo>
                    <a:pt x="1128" y="125"/>
                  </a:lnTo>
                  <a:lnTo>
                    <a:pt x="1128" y="123"/>
                  </a:lnTo>
                  <a:lnTo>
                    <a:pt x="1073" y="116"/>
                  </a:lnTo>
                  <a:moveTo>
                    <a:pt x="965" y="104"/>
                  </a:moveTo>
                  <a:lnTo>
                    <a:pt x="965" y="108"/>
                  </a:lnTo>
                  <a:lnTo>
                    <a:pt x="1019" y="113"/>
                  </a:lnTo>
                  <a:lnTo>
                    <a:pt x="1019" y="111"/>
                  </a:lnTo>
                  <a:lnTo>
                    <a:pt x="965" y="104"/>
                  </a:lnTo>
                  <a:moveTo>
                    <a:pt x="856" y="92"/>
                  </a:moveTo>
                  <a:lnTo>
                    <a:pt x="856" y="97"/>
                  </a:lnTo>
                  <a:lnTo>
                    <a:pt x="910" y="101"/>
                  </a:lnTo>
                  <a:lnTo>
                    <a:pt x="910" y="99"/>
                  </a:lnTo>
                  <a:lnTo>
                    <a:pt x="856" y="92"/>
                  </a:lnTo>
                  <a:moveTo>
                    <a:pt x="749" y="80"/>
                  </a:moveTo>
                  <a:lnTo>
                    <a:pt x="747" y="85"/>
                  </a:lnTo>
                  <a:lnTo>
                    <a:pt x="801" y="92"/>
                  </a:lnTo>
                  <a:lnTo>
                    <a:pt x="804" y="87"/>
                  </a:lnTo>
                  <a:lnTo>
                    <a:pt x="749" y="80"/>
                  </a:lnTo>
                  <a:moveTo>
                    <a:pt x="641" y="68"/>
                  </a:moveTo>
                  <a:lnTo>
                    <a:pt x="641" y="73"/>
                  </a:lnTo>
                  <a:lnTo>
                    <a:pt x="695" y="80"/>
                  </a:lnTo>
                  <a:lnTo>
                    <a:pt x="695" y="75"/>
                  </a:lnTo>
                  <a:lnTo>
                    <a:pt x="641" y="68"/>
                  </a:lnTo>
                  <a:moveTo>
                    <a:pt x="532" y="56"/>
                  </a:moveTo>
                  <a:lnTo>
                    <a:pt x="532" y="61"/>
                  </a:lnTo>
                  <a:lnTo>
                    <a:pt x="586" y="68"/>
                  </a:lnTo>
                  <a:lnTo>
                    <a:pt x="586" y="64"/>
                  </a:lnTo>
                  <a:lnTo>
                    <a:pt x="532" y="56"/>
                  </a:lnTo>
                  <a:moveTo>
                    <a:pt x="425" y="45"/>
                  </a:moveTo>
                  <a:lnTo>
                    <a:pt x="423" y="49"/>
                  </a:lnTo>
                  <a:lnTo>
                    <a:pt x="477" y="56"/>
                  </a:lnTo>
                  <a:lnTo>
                    <a:pt x="477" y="52"/>
                  </a:lnTo>
                  <a:lnTo>
                    <a:pt x="425" y="45"/>
                  </a:lnTo>
                  <a:moveTo>
                    <a:pt x="317" y="33"/>
                  </a:moveTo>
                  <a:lnTo>
                    <a:pt x="317" y="38"/>
                  </a:lnTo>
                  <a:lnTo>
                    <a:pt x="369" y="45"/>
                  </a:lnTo>
                  <a:lnTo>
                    <a:pt x="371" y="40"/>
                  </a:lnTo>
                  <a:lnTo>
                    <a:pt x="317" y="33"/>
                  </a:lnTo>
                  <a:moveTo>
                    <a:pt x="208" y="21"/>
                  </a:moveTo>
                  <a:lnTo>
                    <a:pt x="208" y="26"/>
                  </a:lnTo>
                  <a:lnTo>
                    <a:pt x="262" y="33"/>
                  </a:lnTo>
                  <a:lnTo>
                    <a:pt x="262" y="28"/>
                  </a:lnTo>
                  <a:lnTo>
                    <a:pt x="208" y="21"/>
                  </a:lnTo>
                  <a:moveTo>
                    <a:pt x="99" y="9"/>
                  </a:moveTo>
                  <a:lnTo>
                    <a:pt x="99" y="14"/>
                  </a:lnTo>
                  <a:lnTo>
                    <a:pt x="153" y="21"/>
                  </a:lnTo>
                  <a:lnTo>
                    <a:pt x="153" y="16"/>
                  </a:lnTo>
                  <a:lnTo>
                    <a:pt x="99" y="9"/>
                  </a:lnTo>
                  <a:moveTo>
                    <a:pt x="0" y="0"/>
                  </a:moveTo>
                  <a:lnTo>
                    <a:pt x="0" y="4"/>
                  </a:lnTo>
                  <a:lnTo>
                    <a:pt x="45" y="9"/>
                  </a:lnTo>
                  <a:lnTo>
                    <a:pt x="45" y="4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7" name="Freeform 308">
              <a:extLst>
                <a:ext uri="{FF2B5EF4-FFF2-40B4-BE49-F238E27FC236}">
                  <a16:creationId xmlns:a16="http://schemas.microsoft.com/office/drawing/2014/main" id="{711C133B-EE38-494E-8EFD-27EDCE37EACC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3125" y="2660986"/>
              <a:ext cx="43824" cy="8116"/>
            </a:xfrm>
            <a:custGeom>
              <a:avLst/>
              <a:gdLst>
                <a:gd name="T0" fmla="*/ 2 w 54"/>
                <a:gd name="T1" fmla="*/ 0 h 10"/>
                <a:gd name="T2" fmla="*/ 0 w 54"/>
                <a:gd name="T3" fmla="*/ 5 h 10"/>
                <a:gd name="T4" fmla="*/ 54 w 54"/>
                <a:gd name="T5" fmla="*/ 10 h 10"/>
                <a:gd name="T6" fmla="*/ 54 w 54"/>
                <a:gd name="T7" fmla="*/ 8 h 10"/>
                <a:gd name="T8" fmla="*/ 2 w 54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10">
                  <a:moveTo>
                    <a:pt x="2" y="0"/>
                  </a:moveTo>
                  <a:lnTo>
                    <a:pt x="0" y="5"/>
                  </a:lnTo>
                  <a:lnTo>
                    <a:pt x="54" y="10"/>
                  </a:lnTo>
                  <a:lnTo>
                    <a:pt x="54" y="8"/>
                  </a:lnTo>
                  <a:lnTo>
                    <a:pt x="2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8" name="Freeform 309">
              <a:extLst>
                <a:ext uri="{FF2B5EF4-FFF2-40B4-BE49-F238E27FC236}">
                  <a16:creationId xmlns:a16="http://schemas.microsoft.com/office/drawing/2014/main" id="{56090E9E-58AD-4876-A0FC-16B83CCEB5A0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3125" y="2660986"/>
              <a:ext cx="43824" cy="8116"/>
            </a:xfrm>
            <a:custGeom>
              <a:avLst/>
              <a:gdLst>
                <a:gd name="T0" fmla="*/ 2 w 54"/>
                <a:gd name="T1" fmla="*/ 0 h 10"/>
                <a:gd name="T2" fmla="*/ 0 w 54"/>
                <a:gd name="T3" fmla="*/ 5 h 10"/>
                <a:gd name="T4" fmla="*/ 54 w 54"/>
                <a:gd name="T5" fmla="*/ 10 h 10"/>
                <a:gd name="T6" fmla="*/ 54 w 54"/>
                <a:gd name="T7" fmla="*/ 8 h 10"/>
                <a:gd name="T8" fmla="*/ 2 w 54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10">
                  <a:moveTo>
                    <a:pt x="2" y="0"/>
                  </a:moveTo>
                  <a:lnTo>
                    <a:pt x="0" y="5"/>
                  </a:lnTo>
                  <a:lnTo>
                    <a:pt x="54" y="10"/>
                  </a:lnTo>
                  <a:lnTo>
                    <a:pt x="54" y="8"/>
                  </a:lnTo>
                  <a:lnTo>
                    <a:pt x="2" y="0"/>
                  </a:lnTo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9" name="Freeform 310">
              <a:extLst>
                <a:ext uri="{FF2B5EF4-FFF2-40B4-BE49-F238E27FC236}">
                  <a16:creationId xmlns:a16="http://schemas.microsoft.com/office/drawing/2014/main" id="{615E3C9B-1712-41A0-B162-DB68F6D4DE2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842629" y="1941138"/>
              <a:ext cx="1197853" cy="4010699"/>
            </a:xfrm>
            <a:custGeom>
              <a:avLst/>
              <a:gdLst>
                <a:gd name="T0" fmla="*/ 236 w 1476"/>
                <a:gd name="T1" fmla="*/ 1481 h 4942"/>
                <a:gd name="T2" fmla="*/ 326 w 1476"/>
                <a:gd name="T3" fmla="*/ 2219 h 4942"/>
                <a:gd name="T4" fmla="*/ 175 w 1476"/>
                <a:gd name="T5" fmla="*/ 1992 h 4942"/>
                <a:gd name="T6" fmla="*/ 234 w 1476"/>
                <a:gd name="T7" fmla="*/ 2082 h 4942"/>
                <a:gd name="T8" fmla="*/ 383 w 1476"/>
                <a:gd name="T9" fmla="*/ 1323 h 4942"/>
                <a:gd name="T10" fmla="*/ 322 w 1476"/>
                <a:gd name="T11" fmla="*/ 3366 h 4942"/>
                <a:gd name="T12" fmla="*/ 12 w 1476"/>
                <a:gd name="T13" fmla="*/ 1720 h 4942"/>
                <a:gd name="T14" fmla="*/ 73 w 1476"/>
                <a:gd name="T15" fmla="*/ 3558 h 4942"/>
                <a:gd name="T16" fmla="*/ 118 w 1476"/>
                <a:gd name="T17" fmla="*/ 3716 h 4942"/>
                <a:gd name="T18" fmla="*/ 57 w 1476"/>
                <a:gd name="T19" fmla="*/ 3506 h 4942"/>
                <a:gd name="T20" fmla="*/ 158 w 1476"/>
                <a:gd name="T21" fmla="*/ 1559 h 4942"/>
                <a:gd name="T22" fmla="*/ 57 w 1476"/>
                <a:gd name="T23" fmla="*/ 1808 h 4942"/>
                <a:gd name="T24" fmla="*/ 144 w 1476"/>
                <a:gd name="T25" fmla="*/ 1947 h 4942"/>
                <a:gd name="T26" fmla="*/ 90 w 1476"/>
                <a:gd name="T27" fmla="*/ 1642 h 4942"/>
                <a:gd name="T28" fmla="*/ 615 w 1476"/>
                <a:gd name="T29" fmla="*/ 923 h 4942"/>
                <a:gd name="T30" fmla="*/ 147 w 1476"/>
                <a:gd name="T31" fmla="*/ 3821 h 4942"/>
                <a:gd name="T32" fmla="*/ 613 w 1476"/>
                <a:gd name="T33" fmla="*/ 651 h 4942"/>
                <a:gd name="T34" fmla="*/ 617 w 1476"/>
                <a:gd name="T35" fmla="*/ 977 h 4942"/>
                <a:gd name="T36" fmla="*/ 873 w 1476"/>
                <a:gd name="T37" fmla="*/ 3030 h 4942"/>
                <a:gd name="T38" fmla="*/ 608 w 1476"/>
                <a:gd name="T39" fmla="*/ 596 h 4942"/>
                <a:gd name="T40" fmla="*/ 875 w 1476"/>
                <a:gd name="T41" fmla="*/ 3139 h 4942"/>
                <a:gd name="T42" fmla="*/ 537 w 1476"/>
                <a:gd name="T43" fmla="*/ 2534 h 4942"/>
                <a:gd name="T44" fmla="*/ 421 w 1476"/>
                <a:gd name="T45" fmla="*/ 1282 h 4942"/>
                <a:gd name="T46" fmla="*/ 598 w 1476"/>
                <a:gd name="T47" fmla="*/ 55 h 4942"/>
                <a:gd name="T48" fmla="*/ 532 w 1476"/>
                <a:gd name="T49" fmla="*/ 1162 h 4942"/>
                <a:gd name="T50" fmla="*/ 605 w 1476"/>
                <a:gd name="T51" fmla="*/ 379 h 4942"/>
                <a:gd name="T52" fmla="*/ 608 w 1476"/>
                <a:gd name="T53" fmla="*/ 433 h 4942"/>
                <a:gd name="T54" fmla="*/ 598 w 1476"/>
                <a:gd name="T55" fmla="*/ 218 h 4942"/>
                <a:gd name="T56" fmla="*/ 596 w 1476"/>
                <a:gd name="T57" fmla="*/ 164 h 4942"/>
                <a:gd name="T58" fmla="*/ 705 w 1476"/>
                <a:gd name="T59" fmla="*/ 4741 h 4942"/>
                <a:gd name="T60" fmla="*/ 783 w 1476"/>
                <a:gd name="T61" fmla="*/ 2893 h 4942"/>
                <a:gd name="T62" fmla="*/ 776 w 1476"/>
                <a:gd name="T63" fmla="*/ 3182 h 4942"/>
                <a:gd name="T64" fmla="*/ 627 w 1476"/>
                <a:gd name="T65" fmla="*/ 2671 h 4942"/>
                <a:gd name="T66" fmla="*/ 873 w 1476"/>
                <a:gd name="T67" fmla="*/ 4601 h 4942"/>
                <a:gd name="T68" fmla="*/ 620 w 1476"/>
                <a:gd name="T69" fmla="*/ 4809 h 4942"/>
                <a:gd name="T70" fmla="*/ 624 w 1476"/>
                <a:gd name="T71" fmla="*/ 3243 h 4942"/>
                <a:gd name="T72" fmla="*/ 835 w 1476"/>
                <a:gd name="T73" fmla="*/ 4639 h 4942"/>
                <a:gd name="T74" fmla="*/ 1419 w 1476"/>
                <a:gd name="T75" fmla="*/ 4154 h 4942"/>
                <a:gd name="T76" fmla="*/ 1209 w 1476"/>
                <a:gd name="T77" fmla="*/ 4327 h 4942"/>
                <a:gd name="T78" fmla="*/ 1473 w 1476"/>
                <a:gd name="T79" fmla="*/ 4109 h 4942"/>
                <a:gd name="T80" fmla="*/ 1128 w 1476"/>
                <a:gd name="T81" fmla="*/ 4398 h 4942"/>
                <a:gd name="T82" fmla="*/ 1003 w 1476"/>
                <a:gd name="T83" fmla="*/ 4502 h 4942"/>
                <a:gd name="T84" fmla="*/ 927 w 1476"/>
                <a:gd name="T85" fmla="*/ 3123 h 4942"/>
                <a:gd name="T86" fmla="*/ 1086 w 1476"/>
                <a:gd name="T87" fmla="*/ 4433 h 4942"/>
                <a:gd name="T88" fmla="*/ 575 w 1476"/>
                <a:gd name="T89" fmla="*/ 3265 h 4942"/>
                <a:gd name="T90" fmla="*/ 307 w 1476"/>
                <a:gd name="T91" fmla="*/ 1398 h 4942"/>
                <a:gd name="T92" fmla="*/ 312 w 1476"/>
                <a:gd name="T93" fmla="*/ 4395 h 4942"/>
                <a:gd name="T94" fmla="*/ 267 w 1476"/>
                <a:gd name="T95" fmla="*/ 4239 h 4942"/>
                <a:gd name="T96" fmla="*/ 241 w 1476"/>
                <a:gd name="T97" fmla="*/ 4133 h 4942"/>
                <a:gd name="T98" fmla="*/ 196 w 1476"/>
                <a:gd name="T99" fmla="*/ 3977 h 4942"/>
                <a:gd name="T100" fmla="*/ 270 w 1476"/>
                <a:gd name="T101" fmla="*/ 3383 h 4942"/>
                <a:gd name="T102" fmla="*/ 341 w 1476"/>
                <a:gd name="T103" fmla="*/ 4502 h 4942"/>
                <a:gd name="T104" fmla="*/ 466 w 1476"/>
                <a:gd name="T105" fmla="*/ 4918 h 4942"/>
                <a:gd name="T106" fmla="*/ 371 w 1476"/>
                <a:gd name="T107" fmla="*/ 4606 h 4942"/>
                <a:gd name="T108" fmla="*/ 177 w 1476"/>
                <a:gd name="T109" fmla="*/ 3925 h 4942"/>
                <a:gd name="T110" fmla="*/ 511 w 1476"/>
                <a:gd name="T111" fmla="*/ 2486 h 4942"/>
                <a:gd name="T112" fmla="*/ 404 w 1476"/>
                <a:gd name="T113" fmla="*/ 4708 h 4942"/>
                <a:gd name="T114" fmla="*/ 430 w 1476"/>
                <a:gd name="T115" fmla="*/ 4814 h 49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476" h="4942">
                  <a:moveTo>
                    <a:pt x="118" y="3442"/>
                  </a:moveTo>
                  <a:lnTo>
                    <a:pt x="168" y="3423"/>
                  </a:lnTo>
                  <a:lnTo>
                    <a:pt x="170" y="3425"/>
                  </a:lnTo>
                  <a:lnTo>
                    <a:pt x="118" y="3447"/>
                  </a:lnTo>
                  <a:lnTo>
                    <a:pt x="118" y="3442"/>
                  </a:lnTo>
                  <a:close/>
                  <a:moveTo>
                    <a:pt x="236" y="1481"/>
                  </a:moveTo>
                  <a:lnTo>
                    <a:pt x="234" y="1479"/>
                  </a:lnTo>
                  <a:lnTo>
                    <a:pt x="196" y="1519"/>
                  </a:lnTo>
                  <a:lnTo>
                    <a:pt x="199" y="1521"/>
                  </a:lnTo>
                  <a:lnTo>
                    <a:pt x="236" y="1481"/>
                  </a:lnTo>
                  <a:close/>
                  <a:moveTo>
                    <a:pt x="296" y="2172"/>
                  </a:moveTo>
                  <a:lnTo>
                    <a:pt x="326" y="2219"/>
                  </a:lnTo>
                  <a:lnTo>
                    <a:pt x="329" y="2214"/>
                  </a:lnTo>
                  <a:lnTo>
                    <a:pt x="300" y="2169"/>
                  </a:lnTo>
                  <a:lnTo>
                    <a:pt x="296" y="2172"/>
                  </a:lnTo>
                  <a:close/>
                  <a:moveTo>
                    <a:pt x="208" y="2035"/>
                  </a:moveTo>
                  <a:lnTo>
                    <a:pt x="177" y="1990"/>
                  </a:lnTo>
                  <a:lnTo>
                    <a:pt x="175" y="1992"/>
                  </a:lnTo>
                  <a:lnTo>
                    <a:pt x="206" y="2037"/>
                  </a:lnTo>
                  <a:lnTo>
                    <a:pt x="208" y="2035"/>
                  </a:lnTo>
                  <a:close/>
                  <a:moveTo>
                    <a:pt x="265" y="2127"/>
                  </a:moveTo>
                  <a:lnTo>
                    <a:pt x="270" y="2125"/>
                  </a:lnTo>
                  <a:lnTo>
                    <a:pt x="239" y="2080"/>
                  </a:lnTo>
                  <a:lnTo>
                    <a:pt x="234" y="2082"/>
                  </a:lnTo>
                  <a:lnTo>
                    <a:pt x="265" y="2127"/>
                  </a:lnTo>
                  <a:close/>
                  <a:moveTo>
                    <a:pt x="383" y="1323"/>
                  </a:moveTo>
                  <a:lnTo>
                    <a:pt x="381" y="1318"/>
                  </a:lnTo>
                  <a:lnTo>
                    <a:pt x="343" y="1358"/>
                  </a:lnTo>
                  <a:lnTo>
                    <a:pt x="348" y="1363"/>
                  </a:lnTo>
                  <a:lnTo>
                    <a:pt x="383" y="1323"/>
                  </a:lnTo>
                  <a:close/>
                  <a:moveTo>
                    <a:pt x="390" y="2307"/>
                  </a:moveTo>
                  <a:lnTo>
                    <a:pt x="359" y="2262"/>
                  </a:lnTo>
                  <a:lnTo>
                    <a:pt x="357" y="2264"/>
                  </a:lnTo>
                  <a:lnTo>
                    <a:pt x="385" y="2309"/>
                  </a:lnTo>
                  <a:lnTo>
                    <a:pt x="390" y="2307"/>
                  </a:lnTo>
                  <a:close/>
                  <a:moveTo>
                    <a:pt x="322" y="3366"/>
                  </a:moveTo>
                  <a:lnTo>
                    <a:pt x="371" y="3345"/>
                  </a:lnTo>
                  <a:lnTo>
                    <a:pt x="369" y="3340"/>
                  </a:lnTo>
                  <a:lnTo>
                    <a:pt x="319" y="3362"/>
                  </a:lnTo>
                  <a:lnTo>
                    <a:pt x="322" y="3366"/>
                  </a:lnTo>
                  <a:close/>
                  <a:moveTo>
                    <a:pt x="14" y="1722"/>
                  </a:moveTo>
                  <a:lnTo>
                    <a:pt x="12" y="1720"/>
                  </a:lnTo>
                  <a:lnTo>
                    <a:pt x="0" y="1732"/>
                  </a:lnTo>
                  <a:lnTo>
                    <a:pt x="24" y="1765"/>
                  </a:lnTo>
                  <a:lnTo>
                    <a:pt x="28" y="1763"/>
                  </a:lnTo>
                  <a:lnTo>
                    <a:pt x="7" y="1732"/>
                  </a:lnTo>
                  <a:lnTo>
                    <a:pt x="14" y="1722"/>
                  </a:lnTo>
                  <a:close/>
                  <a:moveTo>
                    <a:pt x="73" y="3558"/>
                  </a:moveTo>
                  <a:lnTo>
                    <a:pt x="87" y="3612"/>
                  </a:lnTo>
                  <a:lnTo>
                    <a:pt x="92" y="3610"/>
                  </a:lnTo>
                  <a:lnTo>
                    <a:pt x="78" y="3558"/>
                  </a:lnTo>
                  <a:lnTo>
                    <a:pt x="73" y="3558"/>
                  </a:lnTo>
                  <a:close/>
                  <a:moveTo>
                    <a:pt x="102" y="3664"/>
                  </a:moveTo>
                  <a:lnTo>
                    <a:pt x="118" y="3716"/>
                  </a:lnTo>
                  <a:lnTo>
                    <a:pt x="121" y="3714"/>
                  </a:lnTo>
                  <a:lnTo>
                    <a:pt x="106" y="3662"/>
                  </a:lnTo>
                  <a:lnTo>
                    <a:pt x="102" y="3664"/>
                  </a:lnTo>
                  <a:close/>
                  <a:moveTo>
                    <a:pt x="66" y="3463"/>
                  </a:moveTo>
                  <a:lnTo>
                    <a:pt x="47" y="3470"/>
                  </a:lnTo>
                  <a:lnTo>
                    <a:pt x="57" y="3506"/>
                  </a:lnTo>
                  <a:lnTo>
                    <a:pt x="61" y="3506"/>
                  </a:lnTo>
                  <a:lnTo>
                    <a:pt x="52" y="3473"/>
                  </a:lnTo>
                  <a:lnTo>
                    <a:pt x="69" y="3468"/>
                  </a:lnTo>
                  <a:lnTo>
                    <a:pt x="66" y="3463"/>
                  </a:lnTo>
                  <a:close/>
                  <a:moveTo>
                    <a:pt x="163" y="1562"/>
                  </a:moveTo>
                  <a:lnTo>
                    <a:pt x="158" y="1559"/>
                  </a:lnTo>
                  <a:lnTo>
                    <a:pt x="123" y="1599"/>
                  </a:lnTo>
                  <a:lnTo>
                    <a:pt x="125" y="1602"/>
                  </a:lnTo>
                  <a:lnTo>
                    <a:pt x="163" y="1562"/>
                  </a:lnTo>
                  <a:close/>
                  <a:moveTo>
                    <a:pt x="85" y="1855"/>
                  </a:moveTo>
                  <a:lnTo>
                    <a:pt x="87" y="1852"/>
                  </a:lnTo>
                  <a:lnTo>
                    <a:pt x="57" y="1808"/>
                  </a:lnTo>
                  <a:lnTo>
                    <a:pt x="54" y="1810"/>
                  </a:lnTo>
                  <a:lnTo>
                    <a:pt x="85" y="1855"/>
                  </a:lnTo>
                  <a:close/>
                  <a:moveTo>
                    <a:pt x="149" y="1945"/>
                  </a:moveTo>
                  <a:lnTo>
                    <a:pt x="118" y="1900"/>
                  </a:lnTo>
                  <a:lnTo>
                    <a:pt x="113" y="1902"/>
                  </a:lnTo>
                  <a:lnTo>
                    <a:pt x="144" y="1947"/>
                  </a:lnTo>
                  <a:lnTo>
                    <a:pt x="149" y="1945"/>
                  </a:lnTo>
                  <a:close/>
                  <a:moveTo>
                    <a:pt x="90" y="1642"/>
                  </a:moveTo>
                  <a:lnTo>
                    <a:pt x="85" y="1640"/>
                  </a:lnTo>
                  <a:lnTo>
                    <a:pt x="50" y="1680"/>
                  </a:lnTo>
                  <a:lnTo>
                    <a:pt x="52" y="1682"/>
                  </a:lnTo>
                  <a:lnTo>
                    <a:pt x="90" y="1642"/>
                  </a:lnTo>
                  <a:close/>
                  <a:moveTo>
                    <a:pt x="613" y="814"/>
                  </a:moveTo>
                  <a:lnTo>
                    <a:pt x="617" y="814"/>
                  </a:lnTo>
                  <a:lnTo>
                    <a:pt x="615" y="760"/>
                  </a:lnTo>
                  <a:lnTo>
                    <a:pt x="610" y="760"/>
                  </a:lnTo>
                  <a:lnTo>
                    <a:pt x="613" y="814"/>
                  </a:lnTo>
                  <a:close/>
                  <a:moveTo>
                    <a:pt x="615" y="923"/>
                  </a:moveTo>
                  <a:lnTo>
                    <a:pt x="620" y="923"/>
                  </a:lnTo>
                  <a:lnTo>
                    <a:pt x="620" y="868"/>
                  </a:lnTo>
                  <a:lnTo>
                    <a:pt x="615" y="868"/>
                  </a:lnTo>
                  <a:lnTo>
                    <a:pt x="615" y="923"/>
                  </a:lnTo>
                  <a:close/>
                  <a:moveTo>
                    <a:pt x="132" y="3768"/>
                  </a:moveTo>
                  <a:lnTo>
                    <a:pt x="147" y="3821"/>
                  </a:lnTo>
                  <a:lnTo>
                    <a:pt x="151" y="3818"/>
                  </a:lnTo>
                  <a:lnTo>
                    <a:pt x="137" y="3766"/>
                  </a:lnTo>
                  <a:lnTo>
                    <a:pt x="132" y="3768"/>
                  </a:lnTo>
                  <a:close/>
                  <a:moveTo>
                    <a:pt x="610" y="705"/>
                  </a:moveTo>
                  <a:lnTo>
                    <a:pt x="615" y="705"/>
                  </a:lnTo>
                  <a:lnTo>
                    <a:pt x="613" y="651"/>
                  </a:lnTo>
                  <a:lnTo>
                    <a:pt x="608" y="651"/>
                  </a:lnTo>
                  <a:lnTo>
                    <a:pt x="610" y="705"/>
                  </a:lnTo>
                  <a:close/>
                  <a:moveTo>
                    <a:pt x="617" y="1032"/>
                  </a:moveTo>
                  <a:lnTo>
                    <a:pt x="622" y="1032"/>
                  </a:lnTo>
                  <a:lnTo>
                    <a:pt x="622" y="977"/>
                  </a:lnTo>
                  <a:lnTo>
                    <a:pt x="617" y="977"/>
                  </a:lnTo>
                  <a:lnTo>
                    <a:pt x="617" y="1032"/>
                  </a:lnTo>
                  <a:close/>
                  <a:moveTo>
                    <a:pt x="873" y="3030"/>
                  </a:moveTo>
                  <a:lnTo>
                    <a:pt x="842" y="2986"/>
                  </a:lnTo>
                  <a:lnTo>
                    <a:pt x="840" y="2988"/>
                  </a:lnTo>
                  <a:lnTo>
                    <a:pt x="870" y="3033"/>
                  </a:lnTo>
                  <a:lnTo>
                    <a:pt x="873" y="3030"/>
                  </a:lnTo>
                  <a:close/>
                  <a:moveTo>
                    <a:pt x="752" y="2848"/>
                  </a:moveTo>
                  <a:lnTo>
                    <a:pt x="721" y="2803"/>
                  </a:lnTo>
                  <a:lnTo>
                    <a:pt x="719" y="2806"/>
                  </a:lnTo>
                  <a:lnTo>
                    <a:pt x="750" y="2851"/>
                  </a:lnTo>
                  <a:lnTo>
                    <a:pt x="752" y="2848"/>
                  </a:lnTo>
                  <a:close/>
                  <a:moveTo>
                    <a:pt x="608" y="596"/>
                  </a:moveTo>
                  <a:lnTo>
                    <a:pt x="613" y="596"/>
                  </a:lnTo>
                  <a:lnTo>
                    <a:pt x="610" y="542"/>
                  </a:lnTo>
                  <a:lnTo>
                    <a:pt x="605" y="542"/>
                  </a:lnTo>
                  <a:lnTo>
                    <a:pt x="608" y="596"/>
                  </a:lnTo>
                  <a:close/>
                  <a:moveTo>
                    <a:pt x="877" y="3142"/>
                  </a:moveTo>
                  <a:lnTo>
                    <a:pt x="875" y="3139"/>
                  </a:lnTo>
                  <a:lnTo>
                    <a:pt x="823" y="3158"/>
                  </a:lnTo>
                  <a:lnTo>
                    <a:pt x="825" y="3163"/>
                  </a:lnTo>
                  <a:lnTo>
                    <a:pt x="877" y="3142"/>
                  </a:lnTo>
                  <a:close/>
                  <a:moveTo>
                    <a:pt x="570" y="2579"/>
                  </a:moveTo>
                  <a:lnTo>
                    <a:pt x="542" y="2531"/>
                  </a:lnTo>
                  <a:lnTo>
                    <a:pt x="537" y="2534"/>
                  </a:lnTo>
                  <a:lnTo>
                    <a:pt x="568" y="2581"/>
                  </a:lnTo>
                  <a:lnTo>
                    <a:pt x="570" y="2579"/>
                  </a:lnTo>
                  <a:close/>
                  <a:moveTo>
                    <a:pt x="456" y="1242"/>
                  </a:moveTo>
                  <a:lnTo>
                    <a:pt x="454" y="1237"/>
                  </a:lnTo>
                  <a:lnTo>
                    <a:pt x="416" y="1278"/>
                  </a:lnTo>
                  <a:lnTo>
                    <a:pt x="421" y="1282"/>
                  </a:lnTo>
                  <a:lnTo>
                    <a:pt x="456" y="1242"/>
                  </a:lnTo>
                  <a:close/>
                  <a:moveTo>
                    <a:pt x="598" y="55"/>
                  </a:moveTo>
                  <a:lnTo>
                    <a:pt x="596" y="0"/>
                  </a:lnTo>
                  <a:lnTo>
                    <a:pt x="591" y="0"/>
                  </a:lnTo>
                  <a:lnTo>
                    <a:pt x="594" y="55"/>
                  </a:lnTo>
                  <a:lnTo>
                    <a:pt x="598" y="55"/>
                  </a:lnTo>
                  <a:close/>
                  <a:moveTo>
                    <a:pt x="605" y="1081"/>
                  </a:moveTo>
                  <a:lnTo>
                    <a:pt x="601" y="1079"/>
                  </a:lnTo>
                  <a:lnTo>
                    <a:pt x="565" y="1119"/>
                  </a:lnTo>
                  <a:lnTo>
                    <a:pt x="568" y="1122"/>
                  </a:lnTo>
                  <a:lnTo>
                    <a:pt x="605" y="1081"/>
                  </a:lnTo>
                  <a:close/>
                  <a:moveTo>
                    <a:pt x="532" y="1162"/>
                  </a:moveTo>
                  <a:lnTo>
                    <a:pt x="527" y="1159"/>
                  </a:lnTo>
                  <a:lnTo>
                    <a:pt x="492" y="1200"/>
                  </a:lnTo>
                  <a:lnTo>
                    <a:pt x="494" y="1202"/>
                  </a:lnTo>
                  <a:lnTo>
                    <a:pt x="532" y="1162"/>
                  </a:lnTo>
                  <a:close/>
                  <a:moveTo>
                    <a:pt x="601" y="381"/>
                  </a:moveTo>
                  <a:lnTo>
                    <a:pt x="605" y="379"/>
                  </a:lnTo>
                  <a:lnTo>
                    <a:pt x="605" y="324"/>
                  </a:lnTo>
                  <a:lnTo>
                    <a:pt x="601" y="327"/>
                  </a:lnTo>
                  <a:lnTo>
                    <a:pt x="601" y="381"/>
                  </a:lnTo>
                  <a:close/>
                  <a:moveTo>
                    <a:pt x="605" y="490"/>
                  </a:moveTo>
                  <a:lnTo>
                    <a:pt x="608" y="488"/>
                  </a:lnTo>
                  <a:lnTo>
                    <a:pt x="608" y="433"/>
                  </a:lnTo>
                  <a:lnTo>
                    <a:pt x="603" y="436"/>
                  </a:lnTo>
                  <a:lnTo>
                    <a:pt x="605" y="490"/>
                  </a:lnTo>
                  <a:close/>
                  <a:moveTo>
                    <a:pt x="598" y="272"/>
                  </a:moveTo>
                  <a:lnTo>
                    <a:pt x="603" y="270"/>
                  </a:lnTo>
                  <a:lnTo>
                    <a:pt x="603" y="216"/>
                  </a:lnTo>
                  <a:lnTo>
                    <a:pt x="598" y="218"/>
                  </a:lnTo>
                  <a:lnTo>
                    <a:pt x="598" y="272"/>
                  </a:lnTo>
                  <a:close/>
                  <a:moveTo>
                    <a:pt x="596" y="164"/>
                  </a:moveTo>
                  <a:lnTo>
                    <a:pt x="601" y="161"/>
                  </a:lnTo>
                  <a:lnTo>
                    <a:pt x="598" y="109"/>
                  </a:lnTo>
                  <a:lnTo>
                    <a:pt x="594" y="109"/>
                  </a:lnTo>
                  <a:lnTo>
                    <a:pt x="596" y="164"/>
                  </a:lnTo>
                  <a:close/>
                  <a:moveTo>
                    <a:pt x="449" y="2397"/>
                  </a:moveTo>
                  <a:lnTo>
                    <a:pt x="421" y="2352"/>
                  </a:lnTo>
                  <a:lnTo>
                    <a:pt x="416" y="2354"/>
                  </a:lnTo>
                  <a:lnTo>
                    <a:pt x="447" y="2399"/>
                  </a:lnTo>
                  <a:lnTo>
                    <a:pt x="449" y="2397"/>
                  </a:lnTo>
                  <a:close/>
                  <a:moveTo>
                    <a:pt x="705" y="4741"/>
                  </a:moveTo>
                  <a:lnTo>
                    <a:pt x="707" y="4743"/>
                  </a:lnTo>
                  <a:lnTo>
                    <a:pt x="750" y="4710"/>
                  </a:lnTo>
                  <a:lnTo>
                    <a:pt x="747" y="4705"/>
                  </a:lnTo>
                  <a:lnTo>
                    <a:pt x="705" y="4741"/>
                  </a:lnTo>
                  <a:close/>
                  <a:moveTo>
                    <a:pt x="814" y="2941"/>
                  </a:moveTo>
                  <a:lnTo>
                    <a:pt x="783" y="2893"/>
                  </a:lnTo>
                  <a:lnTo>
                    <a:pt x="778" y="2896"/>
                  </a:lnTo>
                  <a:lnTo>
                    <a:pt x="809" y="2943"/>
                  </a:lnTo>
                  <a:lnTo>
                    <a:pt x="814" y="2941"/>
                  </a:lnTo>
                  <a:close/>
                  <a:moveTo>
                    <a:pt x="724" y="3198"/>
                  </a:moveTo>
                  <a:lnTo>
                    <a:pt x="726" y="3203"/>
                  </a:lnTo>
                  <a:lnTo>
                    <a:pt x="776" y="3182"/>
                  </a:lnTo>
                  <a:lnTo>
                    <a:pt x="773" y="3179"/>
                  </a:lnTo>
                  <a:lnTo>
                    <a:pt x="724" y="3198"/>
                  </a:lnTo>
                  <a:close/>
                  <a:moveTo>
                    <a:pt x="631" y="2669"/>
                  </a:moveTo>
                  <a:lnTo>
                    <a:pt x="601" y="2624"/>
                  </a:lnTo>
                  <a:lnTo>
                    <a:pt x="598" y="2626"/>
                  </a:lnTo>
                  <a:lnTo>
                    <a:pt x="627" y="2671"/>
                  </a:lnTo>
                  <a:lnTo>
                    <a:pt x="631" y="2669"/>
                  </a:lnTo>
                  <a:close/>
                  <a:moveTo>
                    <a:pt x="873" y="4601"/>
                  </a:moveTo>
                  <a:lnTo>
                    <a:pt x="875" y="4606"/>
                  </a:lnTo>
                  <a:lnTo>
                    <a:pt x="918" y="4570"/>
                  </a:lnTo>
                  <a:lnTo>
                    <a:pt x="915" y="4568"/>
                  </a:lnTo>
                  <a:lnTo>
                    <a:pt x="873" y="4601"/>
                  </a:lnTo>
                  <a:close/>
                  <a:moveTo>
                    <a:pt x="657" y="2716"/>
                  </a:moveTo>
                  <a:lnTo>
                    <a:pt x="688" y="2761"/>
                  </a:lnTo>
                  <a:lnTo>
                    <a:pt x="693" y="2758"/>
                  </a:lnTo>
                  <a:lnTo>
                    <a:pt x="662" y="2714"/>
                  </a:lnTo>
                  <a:lnTo>
                    <a:pt x="657" y="2716"/>
                  </a:lnTo>
                  <a:close/>
                  <a:moveTo>
                    <a:pt x="620" y="4809"/>
                  </a:moveTo>
                  <a:lnTo>
                    <a:pt x="624" y="4812"/>
                  </a:lnTo>
                  <a:lnTo>
                    <a:pt x="665" y="4778"/>
                  </a:lnTo>
                  <a:lnTo>
                    <a:pt x="662" y="4774"/>
                  </a:lnTo>
                  <a:lnTo>
                    <a:pt x="620" y="4809"/>
                  </a:lnTo>
                  <a:close/>
                  <a:moveTo>
                    <a:pt x="622" y="3239"/>
                  </a:moveTo>
                  <a:lnTo>
                    <a:pt x="624" y="3243"/>
                  </a:lnTo>
                  <a:lnTo>
                    <a:pt x="674" y="3224"/>
                  </a:lnTo>
                  <a:lnTo>
                    <a:pt x="672" y="3220"/>
                  </a:lnTo>
                  <a:lnTo>
                    <a:pt x="622" y="3239"/>
                  </a:lnTo>
                  <a:close/>
                  <a:moveTo>
                    <a:pt x="790" y="4672"/>
                  </a:moveTo>
                  <a:lnTo>
                    <a:pt x="792" y="4674"/>
                  </a:lnTo>
                  <a:lnTo>
                    <a:pt x="835" y="4639"/>
                  </a:lnTo>
                  <a:lnTo>
                    <a:pt x="830" y="4637"/>
                  </a:lnTo>
                  <a:lnTo>
                    <a:pt x="790" y="4672"/>
                  </a:lnTo>
                  <a:close/>
                  <a:moveTo>
                    <a:pt x="1379" y="4187"/>
                  </a:moveTo>
                  <a:lnTo>
                    <a:pt x="1381" y="4192"/>
                  </a:lnTo>
                  <a:lnTo>
                    <a:pt x="1424" y="4156"/>
                  </a:lnTo>
                  <a:lnTo>
                    <a:pt x="1419" y="4154"/>
                  </a:lnTo>
                  <a:lnTo>
                    <a:pt x="1379" y="4187"/>
                  </a:lnTo>
                  <a:close/>
                  <a:moveTo>
                    <a:pt x="1209" y="4327"/>
                  </a:moveTo>
                  <a:lnTo>
                    <a:pt x="1213" y="4329"/>
                  </a:lnTo>
                  <a:lnTo>
                    <a:pt x="1253" y="4296"/>
                  </a:lnTo>
                  <a:lnTo>
                    <a:pt x="1251" y="4291"/>
                  </a:lnTo>
                  <a:lnTo>
                    <a:pt x="1209" y="4327"/>
                  </a:lnTo>
                  <a:close/>
                  <a:moveTo>
                    <a:pt x="1294" y="4258"/>
                  </a:moveTo>
                  <a:lnTo>
                    <a:pt x="1296" y="4260"/>
                  </a:lnTo>
                  <a:lnTo>
                    <a:pt x="1339" y="4225"/>
                  </a:lnTo>
                  <a:lnTo>
                    <a:pt x="1336" y="4223"/>
                  </a:lnTo>
                  <a:lnTo>
                    <a:pt x="1294" y="4258"/>
                  </a:lnTo>
                  <a:close/>
                  <a:moveTo>
                    <a:pt x="1473" y="4109"/>
                  </a:moveTo>
                  <a:lnTo>
                    <a:pt x="1462" y="4119"/>
                  </a:lnTo>
                  <a:lnTo>
                    <a:pt x="1464" y="4123"/>
                  </a:lnTo>
                  <a:lnTo>
                    <a:pt x="1476" y="4114"/>
                  </a:lnTo>
                  <a:lnTo>
                    <a:pt x="1473" y="4109"/>
                  </a:lnTo>
                  <a:close/>
                  <a:moveTo>
                    <a:pt x="1126" y="4395"/>
                  </a:moveTo>
                  <a:lnTo>
                    <a:pt x="1128" y="4398"/>
                  </a:lnTo>
                  <a:lnTo>
                    <a:pt x="1171" y="4365"/>
                  </a:lnTo>
                  <a:lnTo>
                    <a:pt x="1168" y="4360"/>
                  </a:lnTo>
                  <a:lnTo>
                    <a:pt x="1126" y="4395"/>
                  </a:lnTo>
                  <a:close/>
                  <a:moveTo>
                    <a:pt x="958" y="4532"/>
                  </a:moveTo>
                  <a:lnTo>
                    <a:pt x="960" y="4537"/>
                  </a:lnTo>
                  <a:lnTo>
                    <a:pt x="1003" y="4502"/>
                  </a:lnTo>
                  <a:lnTo>
                    <a:pt x="998" y="4499"/>
                  </a:lnTo>
                  <a:lnTo>
                    <a:pt x="958" y="4532"/>
                  </a:lnTo>
                  <a:close/>
                  <a:moveTo>
                    <a:pt x="899" y="3078"/>
                  </a:moveTo>
                  <a:lnTo>
                    <a:pt x="927" y="3118"/>
                  </a:lnTo>
                  <a:lnTo>
                    <a:pt x="925" y="3118"/>
                  </a:lnTo>
                  <a:lnTo>
                    <a:pt x="927" y="3123"/>
                  </a:lnTo>
                  <a:lnTo>
                    <a:pt x="932" y="3120"/>
                  </a:lnTo>
                  <a:lnTo>
                    <a:pt x="903" y="3075"/>
                  </a:lnTo>
                  <a:lnTo>
                    <a:pt x="899" y="3078"/>
                  </a:lnTo>
                  <a:close/>
                  <a:moveTo>
                    <a:pt x="1041" y="4464"/>
                  </a:moveTo>
                  <a:lnTo>
                    <a:pt x="1043" y="4469"/>
                  </a:lnTo>
                  <a:lnTo>
                    <a:pt x="1086" y="4433"/>
                  </a:lnTo>
                  <a:lnTo>
                    <a:pt x="1083" y="4428"/>
                  </a:lnTo>
                  <a:lnTo>
                    <a:pt x="1041" y="4464"/>
                  </a:lnTo>
                  <a:close/>
                  <a:moveTo>
                    <a:pt x="572" y="3260"/>
                  </a:moveTo>
                  <a:lnTo>
                    <a:pt x="520" y="3281"/>
                  </a:lnTo>
                  <a:lnTo>
                    <a:pt x="523" y="3284"/>
                  </a:lnTo>
                  <a:lnTo>
                    <a:pt x="575" y="3265"/>
                  </a:lnTo>
                  <a:lnTo>
                    <a:pt x="572" y="3260"/>
                  </a:lnTo>
                  <a:close/>
                  <a:moveTo>
                    <a:pt x="307" y="1398"/>
                  </a:moveTo>
                  <a:lnTo>
                    <a:pt x="270" y="1439"/>
                  </a:lnTo>
                  <a:lnTo>
                    <a:pt x="272" y="1441"/>
                  </a:lnTo>
                  <a:lnTo>
                    <a:pt x="310" y="1401"/>
                  </a:lnTo>
                  <a:lnTo>
                    <a:pt x="307" y="1398"/>
                  </a:lnTo>
                  <a:close/>
                  <a:moveTo>
                    <a:pt x="281" y="4291"/>
                  </a:moveTo>
                  <a:lnTo>
                    <a:pt x="296" y="4343"/>
                  </a:lnTo>
                  <a:lnTo>
                    <a:pt x="300" y="4343"/>
                  </a:lnTo>
                  <a:lnTo>
                    <a:pt x="286" y="4291"/>
                  </a:lnTo>
                  <a:lnTo>
                    <a:pt x="281" y="4291"/>
                  </a:lnTo>
                  <a:close/>
                  <a:moveTo>
                    <a:pt x="312" y="4395"/>
                  </a:moveTo>
                  <a:lnTo>
                    <a:pt x="326" y="4447"/>
                  </a:lnTo>
                  <a:lnTo>
                    <a:pt x="331" y="4447"/>
                  </a:lnTo>
                  <a:lnTo>
                    <a:pt x="317" y="4395"/>
                  </a:lnTo>
                  <a:lnTo>
                    <a:pt x="312" y="4395"/>
                  </a:lnTo>
                  <a:close/>
                  <a:moveTo>
                    <a:pt x="251" y="4187"/>
                  </a:moveTo>
                  <a:lnTo>
                    <a:pt x="267" y="4239"/>
                  </a:lnTo>
                  <a:lnTo>
                    <a:pt x="272" y="4237"/>
                  </a:lnTo>
                  <a:lnTo>
                    <a:pt x="255" y="4185"/>
                  </a:lnTo>
                  <a:lnTo>
                    <a:pt x="251" y="4187"/>
                  </a:lnTo>
                  <a:close/>
                  <a:moveTo>
                    <a:pt x="222" y="4083"/>
                  </a:moveTo>
                  <a:lnTo>
                    <a:pt x="236" y="4135"/>
                  </a:lnTo>
                  <a:lnTo>
                    <a:pt x="241" y="4133"/>
                  </a:lnTo>
                  <a:lnTo>
                    <a:pt x="227" y="4081"/>
                  </a:lnTo>
                  <a:lnTo>
                    <a:pt x="222" y="4083"/>
                  </a:lnTo>
                  <a:close/>
                  <a:moveTo>
                    <a:pt x="192" y="3977"/>
                  </a:moveTo>
                  <a:lnTo>
                    <a:pt x="208" y="4029"/>
                  </a:lnTo>
                  <a:lnTo>
                    <a:pt x="210" y="4029"/>
                  </a:lnTo>
                  <a:lnTo>
                    <a:pt x="196" y="3977"/>
                  </a:lnTo>
                  <a:lnTo>
                    <a:pt x="192" y="3977"/>
                  </a:lnTo>
                  <a:close/>
                  <a:moveTo>
                    <a:pt x="270" y="3383"/>
                  </a:moveTo>
                  <a:lnTo>
                    <a:pt x="218" y="3402"/>
                  </a:lnTo>
                  <a:lnTo>
                    <a:pt x="220" y="3407"/>
                  </a:lnTo>
                  <a:lnTo>
                    <a:pt x="270" y="3385"/>
                  </a:lnTo>
                  <a:lnTo>
                    <a:pt x="270" y="3383"/>
                  </a:lnTo>
                  <a:close/>
                  <a:moveTo>
                    <a:pt x="537" y="4878"/>
                  </a:moveTo>
                  <a:lnTo>
                    <a:pt x="539" y="4883"/>
                  </a:lnTo>
                  <a:lnTo>
                    <a:pt x="582" y="4847"/>
                  </a:lnTo>
                  <a:lnTo>
                    <a:pt x="579" y="4842"/>
                  </a:lnTo>
                  <a:lnTo>
                    <a:pt x="537" y="4878"/>
                  </a:lnTo>
                  <a:close/>
                  <a:moveTo>
                    <a:pt x="341" y="4502"/>
                  </a:moveTo>
                  <a:lnTo>
                    <a:pt x="357" y="4554"/>
                  </a:lnTo>
                  <a:lnTo>
                    <a:pt x="362" y="4551"/>
                  </a:lnTo>
                  <a:lnTo>
                    <a:pt x="345" y="4499"/>
                  </a:lnTo>
                  <a:lnTo>
                    <a:pt x="341" y="4502"/>
                  </a:lnTo>
                  <a:close/>
                  <a:moveTo>
                    <a:pt x="471" y="4932"/>
                  </a:moveTo>
                  <a:lnTo>
                    <a:pt x="466" y="4918"/>
                  </a:lnTo>
                  <a:lnTo>
                    <a:pt x="461" y="4918"/>
                  </a:lnTo>
                  <a:lnTo>
                    <a:pt x="468" y="4942"/>
                  </a:lnTo>
                  <a:lnTo>
                    <a:pt x="497" y="4916"/>
                  </a:lnTo>
                  <a:lnTo>
                    <a:pt x="494" y="4913"/>
                  </a:lnTo>
                  <a:lnTo>
                    <a:pt x="471" y="4932"/>
                  </a:lnTo>
                  <a:close/>
                  <a:moveTo>
                    <a:pt x="371" y="4606"/>
                  </a:moveTo>
                  <a:lnTo>
                    <a:pt x="385" y="4658"/>
                  </a:lnTo>
                  <a:lnTo>
                    <a:pt x="390" y="4655"/>
                  </a:lnTo>
                  <a:lnTo>
                    <a:pt x="376" y="4603"/>
                  </a:lnTo>
                  <a:lnTo>
                    <a:pt x="371" y="4606"/>
                  </a:lnTo>
                  <a:close/>
                  <a:moveTo>
                    <a:pt x="163" y="3873"/>
                  </a:moveTo>
                  <a:lnTo>
                    <a:pt x="177" y="3925"/>
                  </a:lnTo>
                  <a:lnTo>
                    <a:pt x="182" y="3925"/>
                  </a:lnTo>
                  <a:lnTo>
                    <a:pt x="166" y="3873"/>
                  </a:lnTo>
                  <a:lnTo>
                    <a:pt x="163" y="3873"/>
                  </a:lnTo>
                  <a:close/>
                  <a:moveTo>
                    <a:pt x="478" y="2444"/>
                  </a:moveTo>
                  <a:lnTo>
                    <a:pt x="506" y="2489"/>
                  </a:lnTo>
                  <a:lnTo>
                    <a:pt x="511" y="2486"/>
                  </a:lnTo>
                  <a:lnTo>
                    <a:pt x="480" y="2441"/>
                  </a:lnTo>
                  <a:lnTo>
                    <a:pt x="478" y="2444"/>
                  </a:lnTo>
                  <a:close/>
                  <a:moveTo>
                    <a:pt x="402" y="4710"/>
                  </a:moveTo>
                  <a:lnTo>
                    <a:pt x="416" y="4762"/>
                  </a:lnTo>
                  <a:lnTo>
                    <a:pt x="421" y="4762"/>
                  </a:lnTo>
                  <a:lnTo>
                    <a:pt x="404" y="4708"/>
                  </a:lnTo>
                  <a:lnTo>
                    <a:pt x="402" y="4710"/>
                  </a:lnTo>
                  <a:close/>
                  <a:moveTo>
                    <a:pt x="430" y="4814"/>
                  </a:moveTo>
                  <a:lnTo>
                    <a:pt x="447" y="4866"/>
                  </a:lnTo>
                  <a:lnTo>
                    <a:pt x="449" y="4866"/>
                  </a:lnTo>
                  <a:lnTo>
                    <a:pt x="435" y="4814"/>
                  </a:lnTo>
                  <a:lnTo>
                    <a:pt x="430" y="4814"/>
                  </a:lnTo>
                  <a:close/>
                  <a:moveTo>
                    <a:pt x="471" y="3300"/>
                  </a:moveTo>
                  <a:lnTo>
                    <a:pt x="421" y="3321"/>
                  </a:lnTo>
                  <a:lnTo>
                    <a:pt x="421" y="3326"/>
                  </a:lnTo>
                  <a:lnTo>
                    <a:pt x="473" y="3305"/>
                  </a:lnTo>
                  <a:lnTo>
                    <a:pt x="471" y="330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0" name="Freeform 311">
              <a:extLst>
                <a:ext uri="{FF2B5EF4-FFF2-40B4-BE49-F238E27FC236}">
                  <a16:creationId xmlns:a16="http://schemas.microsoft.com/office/drawing/2014/main" id="{2000BA5F-F549-436C-943E-6B4F6916192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502588" y="2649625"/>
              <a:ext cx="1670178" cy="2630246"/>
            </a:xfrm>
            <a:custGeom>
              <a:avLst/>
              <a:gdLst>
                <a:gd name="T0" fmla="*/ 445 w 2058"/>
                <a:gd name="T1" fmla="*/ 2619 h 3241"/>
                <a:gd name="T2" fmla="*/ 379 w 2058"/>
                <a:gd name="T3" fmla="*/ 3087 h 3241"/>
                <a:gd name="T4" fmla="*/ 85 w 2058"/>
                <a:gd name="T5" fmla="*/ 2950 h 3241"/>
                <a:gd name="T6" fmla="*/ 109 w 2058"/>
                <a:gd name="T7" fmla="*/ 3054 h 3241"/>
                <a:gd name="T8" fmla="*/ 218 w 2058"/>
                <a:gd name="T9" fmla="*/ 3071 h 3241"/>
                <a:gd name="T10" fmla="*/ 244 w 2058"/>
                <a:gd name="T11" fmla="*/ 2801 h 3241"/>
                <a:gd name="T12" fmla="*/ 596 w 2058"/>
                <a:gd name="T13" fmla="*/ 3108 h 3241"/>
                <a:gd name="T14" fmla="*/ 627 w 2058"/>
                <a:gd name="T15" fmla="*/ 1774 h 3241"/>
                <a:gd name="T16" fmla="*/ 603 w 2058"/>
                <a:gd name="T17" fmla="*/ 1881 h 3241"/>
                <a:gd name="T18" fmla="*/ 634 w 2058"/>
                <a:gd name="T19" fmla="*/ 1720 h 3241"/>
                <a:gd name="T20" fmla="*/ 492 w 2058"/>
                <a:gd name="T21" fmla="*/ 2467 h 3241"/>
                <a:gd name="T22" fmla="*/ 516 w 2058"/>
                <a:gd name="T23" fmla="*/ 2361 h 3241"/>
                <a:gd name="T24" fmla="*/ 488 w 2058"/>
                <a:gd name="T25" fmla="*/ 3094 h 3241"/>
                <a:gd name="T26" fmla="*/ 1578 w 2058"/>
                <a:gd name="T27" fmla="*/ 109 h 3241"/>
                <a:gd name="T28" fmla="*/ 911 w 2058"/>
                <a:gd name="T29" fmla="*/ 277 h 3241"/>
                <a:gd name="T30" fmla="*/ 809 w 2058"/>
                <a:gd name="T31" fmla="*/ 812 h 3241"/>
                <a:gd name="T32" fmla="*/ 885 w 2058"/>
                <a:gd name="T33" fmla="*/ 383 h 3241"/>
                <a:gd name="T34" fmla="*/ 1639 w 2058"/>
                <a:gd name="T35" fmla="*/ 2635 h 3241"/>
                <a:gd name="T36" fmla="*/ 1871 w 2058"/>
                <a:gd name="T37" fmla="*/ 3189 h 3241"/>
                <a:gd name="T38" fmla="*/ 0 w 2058"/>
                <a:gd name="T39" fmla="*/ 3047 h 3241"/>
                <a:gd name="T40" fmla="*/ 485 w 2058"/>
                <a:gd name="T41" fmla="*/ 2522 h 3241"/>
                <a:gd name="T42" fmla="*/ 563 w 2058"/>
                <a:gd name="T43" fmla="*/ 2094 h 3241"/>
                <a:gd name="T44" fmla="*/ 774 w 2058"/>
                <a:gd name="T45" fmla="*/ 970 h 3241"/>
                <a:gd name="T46" fmla="*/ 5 w 2058"/>
                <a:gd name="T47" fmla="*/ 3023 h 3241"/>
                <a:gd name="T48" fmla="*/ 689 w 2058"/>
                <a:gd name="T49" fmla="*/ 1453 h 3241"/>
                <a:gd name="T50" fmla="*/ 667 w 2058"/>
                <a:gd name="T51" fmla="*/ 1559 h 3241"/>
                <a:gd name="T52" fmla="*/ 1571 w 2058"/>
                <a:gd name="T53" fmla="*/ 3208 h 3241"/>
                <a:gd name="T54" fmla="*/ 1680 w 2058"/>
                <a:gd name="T55" fmla="*/ 3215 h 3241"/>
                <a:gd name="T56" fmla="*/ 1602 w 2058"/>
                <a:gd name="T57" fmla="*/ 2534 h 3241"/>
                <a:gd name="T58" fmla="*/ 1682 w 2058"/>
                <a:gd name="T59" fmla="*/ 2737 h 3241"/>
                <a:gd name="T60" fmla="*/ 1408 w 2058"/>
                <a:gd name="T61" fmla="*/ 3191 h 3241"/>
                <a:gd name="T62" fmla="*/ 1365 w 2058"/>
                <a:gd name="T63" fmla="*/ 149 h 3241"/>
                <a:gd name="T64" fmla="*/ 1474 w 2058"/>
                <a:gd name="T65" fmla="*/ 130 h 3241"/>
                <a:gd name="T66" fmla="*/ 1743 w 2058"/>
                <a:gd name="T67" fmla="*/ 2886 h 3241"/>
                <a:gd name="T68" fmla="*/ 1765 w 2058"/>
                <a:gd name="T69" fmla="*/ 2938 h 3241"/>
                <a:gd name="T70" fmla="*/ 1895 w 2058"/>
                <a:gd name="T71" fmla="*/ 3236 h 3241"/>
                <a:gd name="T72" fmla="*/ 1897 w 2058"/>
                <a:gd name="T73" fmla="*/ 33 h 3241"/>
                <a:gd name="T74" fmla="*/ 1299 w 2058"/>
                <a:gd name="T75" fmla="*/ 3179 h 3241"/>
                <a:gd name="T76" fmla="*/ 1786 w 2058"/>
                <a:gd name="T77" fmla="*/ 3229 h 3241"/>
                <a:gd name="T78" fmla="*/ 1791 w 2058"/>
                <a:gd name="T79" fmla="*/ 62 h 3241"/>
                <a:gd name="T80" fmla="*/ 1812 w 2058"/>
                <a:gd name="T81" fmla="*/ 3035 h 3241"/>
                <a:gd name="T82" fmla="*/ 1207 w 2058"/>
                <a:gd name="T83" fmla="*/ 185 h 3241"/>
                <a:gd name="T84" fmla="*/ 866 w 2058"/>
                <a:gd name="T85" fmla="*/ 490 h 3241"/>
                <a:gd name="T86" fmla="*/ 812 w 2058"/>
                <a:gd name="T87" fmla="*/ 3130 h 3241"/>
                <a:gd name="T88" fmla="*/ 849 w 2058"/>
                <a:gd name="T89" fmla="*/ 599 h 3241"/>
                <a:gd name="T90" fmla="*/ 724 w 2058"/>
                <a:gd name="T91" fmla="*/ 1237 h 3241"/>
                <a:gd name="T92" fmla="*/ 734 w 2058"/>
                <a:gd name="T93" fmla="*/ 1185 h 3241"/>
                <a:gd name="T94" fmla="*/ 1192 w 2058"/>
                <a:gd name="T95" fmla="*/ 3170 h 3241"/>
                <a:gd name="T96" fmla="*/ 698 w 2058"/>
                <a:gd name="T97" fmla="*/ 1401 h 3241"/>
                <a:gd name="T98" fmla="*/ 1261 w 2058"/>
                <a:gd name="T99" fmla="*/ 178 h 3241"/>
                <a:gd name="T100" fmla="*/ 1084 w 2058"/>
                <a:gd name="T101" fmla="*/ 3153 h 3241"/>
                <a:gd name="T102" fmla="*/ 1100 w 2058"/>
                <a:gd name="T103" fmla="*/ 208 h 3241"/>
                <a:gd name="T104" fmla="*/ 866 w 2058"/>
                <a:gd name="T105" fmla="*/ 3137 h 3241"/>
                <a:gd name="T106" fmla="*/ 1029 w 2058"/>
                <a:gd name="T107" fmla="*/ 3153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058" h="3241">
                  <a:moveTo>
                    <a:pt x="327" y="2730"/>
                  </a:moveTo>
                  <a:lnTo>
                    <a:pt x="324" y="2728"/>
                  </a:lnTo>
                  <a:lnTo>
                    <a:pt x="365" y="2690"/>
                  </a:lnTo>
                  <a:lnTo>
                    <a:pt x="367" y="2694"/>
                  </a:lnTo>
                  <a:lnTo>
                    <a:pt x="327" y="2730"/>
                  </a:lnTo>
                  <a:close/>
                  <a:moveTo>
                    <a:pt x="445" y="2619"/>
                  </a:moveTo>
                  <a:lnTo>
                    <a:pt x="405" y="2654"/>
                  </a:lnTo>
                  <a:lnTo>
                    <a:pt x="407" y="2657"/>
                  </a:lnTo>
                  <a:lnTo>
                    <a:pt x="447" y="2621"/>
                  </a:lnTo>
                  <a:lnTo>
                    <a:pt x="445" y="2619"/>
                  </a:lnTo>
                  <a:close/>
                  <a:moveTo>
                    <a:pt x="324" y="3080"/>
                  </a:moveTo>
                  <a:lnTo>
                    <a:pt x="379" y="3087"/>
                  </a:lnTo>
                  <a:lnTo>
                    <a:pt x="381" y="3082"/>
                  </a:lnTo>
                  <a:lnTo>
                    <a:pt x="327" y="3078"/>
                  </a:lnTo>
                  <a:lnTo>
                    <a:pt x="324" y="3080"/>
                  </a:lnTo>
                  <a:close/>
                  <a:moveTo>
                    <a:pt x="123" y="2910"/>
                  </a:moveTo>
                  <a:lnTo>
                    <a:pt x="83" y="2948"/>
                  </a:lnTo>
                  <a:lnTo>
                    <a:pt x="85" y="2950"/>
                  </a:lnTo>
                  <a:lnTo>
                    <a:pt x="126" y="2914"/>
                  </a:lnTo>
                  <a:lnTo>
                    <a:pt x="123" y="2910"/>
                  </a:lnTo>
                  <a:close/>
                  <a:moveTo>
                    <a:pt x="109" y="3059"/>
                  </a:moveTo>
                  <a:lnTo>
                    <a:pt x="164" y="3063"/>
                  </a:lnTo>
                  <a:lnTo>
                    <a:pt x="164" y="3061"/>
                  </a:lnTo>
                  <a:lnTo>
                    <a:pt x="109" y="3054"/>
                  </a:lnTo>
                  <a:lnTo>
                    <a:pt x="109" y="3059"/>
                  </a:lnTo>
                  <a:close/>
                  <a:moveTo>
                    <a:pt x="218" y="3071"/>
                  </a:moveTo>
                  <a:lnTo>
                    <a:pt x="272" y="3075"/>
                  </a:lnTo>
                  <a:lnTo>
                    <a:pt x="272" y="3071"/>
                  </a:lnTo>
                  <a:lnTo>
                    <a:pt x="218" y="3066"/>
                  </a:lnTo>
                  <a:lnTo>
                    <a:pt x="218" y="3071"/>
                  </a:lnTo>
                  <a:close/>
                  <a:moveTo>
                    <a:pt x="164" y="2874"/>
                  </a:moveTo>
                  <a:lnTo>
                    <a:pt x="166" y="2877"/>
                  </a:lnTo>
                  <a:lnTo>
                    <a:pt x="206" y="2841"/>
                  </a:lnTo>
                  <a:lnTo>
                    <a:pt x="204" y="2836"/>
                  </a:lnTo>
                  <a:lnTo>
                    <a:pt x="164" y="2874"/>
                  </a:lnTo>
                  <a:close/>
                  <a:moveTo>
                    <a:pt x="244" y="2801"/>
                  </a:moveTo>
                  <a:lnTo>
                    <a:pt x="246" y="2803"/>
                  </a:lnTo>
                  <a:lnTo>
                    <a:pt x="286" y="2768"/>
                  </a:lnTo>
                  <a:lnTo>
                    <a:pt x="284" y="2763"/>
                  </a:lnTo>
                  <a:lnTo>
                    <a:pt x="244" y="2801"/>
                  </a:lnTo>
                  <a:close/>
                  <a:moveTo>
                    <a:pt x="542" y="3104"/>
                  </a:moveTo>
                  <a:lnTo>
                    <a:pt x="596" y="3108"/>
                  </a:lnTo>
                  <a:lnTo>
                    <a:pt x="596" y="3104"/>
                  </a:lnTo>
                  <a:lnTo>
                    <a:pt x="542" y="3099"/>
                  </a:lnTo>
                  <a:lnTo>
                    <a:pt x="542" y="3104"/>
                  </a:lnTo>
                  <a:close/>
                  <a:moveTo>
                    <a:pt x="613" y="1826"/>
                  </a:moveTo>
                  <a:lnTo>
                    <a:pt x="618" y="1826"/>
                  </a:lnTo>
                  <a:lnTo>
                    <a:pt x="627" y="1774"/>
                  </a:lnTo>
                  <a:lnTo>
                    <a:pt x="622" y="1772"/>
                  </a:lnTo>
                  <a:lnTo>
                    <a:pt x="613" y="1826"/>
                  </a:lnTo>
                  <a:close/>
                  <a:moveTo>
                    <a:pt x="592" y="1933"/>
                  </a:moveTo>
                  <a:lnTo>
                    <a:pt x="596" y="1935"/>
                  </a:lnTo>
                  <a:lnTo>
                    <a:pt x="608" y="1881"/>
                  </a:lnTo>
                  <a:lnTo>
                    <a:pt x="603" y="1881"/>
                  </a:lnTo>
                  <a:lnTo>
                    <a:pt x="592" y="1933"/>
                  </a:lnTo>
                  <a:close/>
                  <a:moveTo>
                    <a:pt x="634" y="1720"/>
                  </a:moveTo>
                  <a:lnTo>
                    <a:pt x="637" y="1720"/>
                  </a:lnTo>
                  <a:lnTo>
                    <a:pt x="648" y="1668"/>
                  </a:lnTo>
                  <a:lnTo>
                    <a:pt x="644" y="1665"/>
                  </a:lnTo>
                  <a:lnTo>
                    <a:pt x="634" y="1720"/>
                  </a:lnTo>
                  <a:close/>
                  <a:moveTo>
                    <a:pt x="542" y="2200"/>
                  </a:moveTo>
                  <a:lnTo>
                    <a:pt x="532" y="2254"/>
                  </a:lnTo>
                  <a:lnTo>
                    <a:pt x="537" y="2254"/>
                  </a:lnTo>
                  <a:lnTo>
                    <a:pt x="547" y="2202"/>
                  </a:lnTo>
                  <a:lnTo>
                    <a:pt x="542" y="2200"/>
                  </a:lnTo>
                  <a:close/>
                  <a:moveTo>
                    <a:pt x="492" y="2467"/>
                  </a:moveTo>
                  <a:lnTo>
                    <a:pt x="497" y="2470"/>
                  </a:lnTo>
                  <a:lnTo>
                    <a:pt x="506" y="2415"/>
                  </a:lnTo>
                  <a:lnTo>
                    <a:pt x="502" y="2415"/>
                  </a:lnTo>
                  <a:lnTo>
                    <a:pt x="492" y="2467"/>
                  </a:lnTo>
                  <a:close/>
                  <a:moveTo>
                    <a:pt x="511" y="2361"/>
                  </a:moveTo>
                  <a:lnTo>
                    <a:pt x="516" y="2361"/>
                  </a:lnTo>
                  <a:lnTo>
                    <a:pt x="525" y="2309"/>
                  </a:lnTo>
                  <a:lnTo>
                    <a:pt x="523" y="2306"/>
                  </a:lnTo>
                  <a:lnTo>
                    <a:pt x="511" y="2361"/>
                  </a:lnTo>
                  <a:close/>
                  <a:moveTo>
                    <a:pt x="433" y="3092"/>
                  </a:moveTo>
                  <a:lnTo>
                    <a:pt x="488" y="3097"/>
                  </a:lnTo>
                  <a:lnTo>
                    <a:pt x="488" y="3094"/>
                  </a:lnTo>
                  <a:lnTo>
                    <a:pt x="433" y="3087"/>
                  </a:lnTo>
                  <a:lnTo>
                    <a:pt x="433" y="3092"/>
                  </a:lnTo>
                  <a:close/>
                  <a:moveTo>
                    <a:pt x="1632" y="97"/>
                  </a:moveTo>
                  <a:lnTo>
                    <a:pt x="1632" y="92"/>
                  </a:lnTo>
                  <a:lnTo>
                    <a:pt x="1578" y="104"/>
                  </a:lnTo>
                  <a:lnTo>
                    <a:pt x="1578" y="109"/>
                  </a:lnTo>
                  <a:lnTo>
                    <a:pt x="1632" y="97"/>
                  </a:lnTo>
                  <a:close/>
                  <a:moveTo>
                    <a:pt x="911" y="277"/>
                  </a:moveTo>
                  <a:lnTo>
                    <a:pt x="906" y="277"/>
                  </a:lnTo>
                  <a:lnTo>
                    <a:pt x="897" y="329"/>
                  </a:lnTo>
                  <a:lnTo>
                    <a:pt x="901" y="331"/>
                  </a:lnTo>
                  <a:lnTo>
                    <a:pt x="911" y="277"/>
                  </a:lnTo>
                  <a:close/>
                  <a:moveTo>
                    <a:pt x="651" y="3113"/>
                  </a:moveTo>
                  <a:lnTo>
                    <a:pt x="705" y="3120"/>
                  </a:lnTo>
                  <a:lnTo>
                    <a:pt x="705" y="3115"/>
                  </a:lnTo>
                  <a:lnTo>
                    <a:pt x="651" y="3111"/>
                  </a:lnTo>
                  <a:lnTo>
                    <a:pt x="651" y="3113"/>
                  </a:lnTo>
                  <a:close/>
                  <a:moveTo>
                    <a:pt x="809" y="812"/>
                  </a:moveTo>
                  <a:lnTo>
                    <a:pt x="804" y="812"/>
                  </a:lnTo>
                  <a:lnTo>
                    <a:pt x="795" y="864"/>
                  </a:lnTo>
                  <a:lnTo>
                    <a:pt x="800" y="866"/>
                  </a:lnTo>
                  <a:lnTo>
                    <a:pt x="809" y="812"/>
                  </a:lnTo>
                  <a:close/>
                  <a:moveTo>
                    <a:pt x="890" y="383"/>
                  </a:moveTo>
                  <a:lnTo>
                    <a:pt x="885" y="383"/>
                  </a:lnTo>
                  <a:lnTo>
                    <a:pt x="875" y="435"/>
                  </a:lnTo>
                  <a:lnTo>
                    <a:pt x="880" y="438"/>
                  </a:lnTo>
                  <a:lnTo>
                    <a:pt x="890" y="383"/>
                  </a:lnTo>
                  <a:close/>
                  <a:moveTo>
                    <a:pt x="1663" y="2685"/>
                  </a:moveTo>
                  <a:lnTo>
                    <a:pt x="1644" y="2633"/>
                  </a:lnTo>
                  <a:lnTo>
                    <a:pt x="1639" y="2635"/>
                  </a:lnTo>
                  <a:lnTo>
                    <a:pt x="1661" y="2685"/>
                  </a:lnTo>
                  <a:lnTo>
                    <a:pt x="1663" y="2685"/>
                  </a:lnTo>
                  <a:close/>
                  <a:moveTo>
                    <a:pt x="1873" y="3186"/>
                  </a:moveTo>
                  <a:lnTo>
                    <a:pt x="1852" y="3137"/>
                  </a:lnTo>
                  <a:lnTo>
                    <a:pt x="1850" y="3137"/>
                  </a:lnTo>
                  <a:lnTo>
                    <a:pt x="1871" y="3189"/>
                  </a:lnTo>
                  <a:lnTo>
                    <a:pt x="1873" y="3186"/>
                  </a:lnTo>
                  <a:close/>
                  <a:moveTo>
                    <a:pt x="0" y="3047"/>
                  </a:moveTo>
                  <a:lnTo>
                    <a:pt x="55" y="3054"/>
                  </a:lnTo>
                  <a:lnTo>
                    <a:pt x="55" y="3049"/>
                  </a:lnTo>
                  <a:lnTo>
                    <a:pt x="0" y="3044"/>
                  </a:lnTo>
                  <a:lnTo>
                    <a:pt x="0" y="3047"/>
                  </a:lnTo>
                  <a:close/>
                  <a:moveTo>
                    <a:pt x="1739" y="74"/>
                  </a:moveTo>
                  <a:lnTo>
                    <a:pt x="1736" y="69"/>
                  </a:lnTo>
                  <a:lnTo>
                    <a:pt x="1684" y="81"/>
                  </a:lnTo>
                  <a:lnTo>
                    <a:pt x="1684" y="85"/>
                  </a:lnTo>
                  <a:lnTo>
                    <a:pt x="1739" y="74"/>
                  </a:lnTo>
                  <a:close/>
                  <a:moveTo>
                    <a:pt x="485" y="2522"/>
                  </a:moveTo>
                  <a:lnTo>
                    <a:pt x="480" y="2522"/>
                  </a:lnTo>
                  <a:lnTo>
                    <a:pt x="471" y="2574"/>
                  </a:lnTo>
                  <a:lnTo>
                    <a:pt x="476" y="2576"/>
                  </a:lnTo>
                  <a:lnTo>
                    <a:pt x="485" y="2522"/>
                  </a:lnTo>
                  <a:close/>
                  <a:moveTo>
                    <a:pt x="568" y="2094"/>
                  </a:moveTo>
                  <a:lnTo>
                    <a:pt x="563" y="2094"/>
                  </a:lnTo>
                  <a:lnTo>
                    <a:pt x="551" y="2148"/>
                  </a:lnTo>
                  <a:lnTo>
                    <a:pt x="556" y="2148"/>
                  </a:lnTo>
                  <a:lnTo>
                    <a:pt x="568" y="2094"/>
                  </a:lnTo>
                  <a:close/>
                  <a:moveTo>
                    <a:pt x="790" y="918"/>
                  </a:moveTo>
                  <a:lnTo>
                    <a:pt x="786" y="918"/>
                  </a:lnTo>
                  <a:lnTo>
                    <a:pt x="774" y="970"/>
                  </a:lnTo>
                  <a:lnTo>
                    <a:pt x="778" y="972"/>
                  </a:lnTo>
                  <a:lnTo>
                    <a:pt x="790" y="918"/>
                  </a:lnTo>
                  <a:close/>
                  <a:moveTo>
                    <a:pt x="45" y="2988"/>
                  </a:moveTo>
                  <a:lnTo>
                    <a:pt x="43" y="2983"/>
                  </a:lnTo>
                  <a:lnTo>
                    <a:pt x="3" y="3021"/>
                  </a:lnTo>
                  <a:lnTo>
                    <a:pt x="5" y="3023"/>
                  </a:lnTo>
                  <a:lnTo>
                    <a:pt x="45" y="2988"/>
                  </a:lnTo>
                  <a:close/>
                  <a:moveTo>
                    <a:pt x="689" y="1453"/>
                  </a:moveTo>
                  <a:lnTo>
                    <a:pt x="684" y="1453"/>
                  </a:lnTo>
                  <a:lnTo>
                    <a:pt x="674" y="1505"/>
                  </a:lnTo>
                  <a:lnTo>
                    <a:pt x="679" y="1507"/>
                  </a:lnTo>
                  <a:lnTo>
                    <a:pt x="689" y="1453"/>
                  </a:lnTo>
                  <a:close/>
                  <a:moveTo>
                    <a:pt x="587" y="1987"/>
                  </a:moveTo>
                  <a:lnTo>
                    <a:pt x="582" y="1987"/>
                  </a:lnTo>
                  <a:lnTo>
                    <a:pt x="573" y="2039"/>
                  </a:lnTo>
                  <a:lnTo>
                    <a:pt x="577" y="2042"/>
                  </a:lnTo>
                  <a:lnTo>
                    <a:pt x="587" y="1987"/>
                  </a:lnTo>
                  <a:close/>
                  <a:moveTo>
                    <a:pt x="667" y="1559"/>
                  </a:moveTo>
                  <a:lnTo>
                    <a:pt x="663" y="1559"/>
                  </a:lnTo>
                  <a:lnTo>
                    <a:pt x="653" y="1613"/>
                  </a:lnTo>
                  <a:lnTo>
                    <a:pt x="658" y="1613"/>
                  </a:lnTo>
                  <a:lnTo>
                    <a:pt x="667" y="1559"/>
                  </a:lnTo>
                  <a:close/>
                  <a:moveTo>
                    <a:pt x="1516" y="3203"/>
                  </a:moveTo>
                  <a:lnTo>
                    <a:pt x="1571" y="3208"/>
                  </a:lnTo>
                  <a:lnTo>
                    <a:pt x="1571" y="3203"/>
                  </a:lnTo>
                  <a:lnTo>
                    <a:pt x="1516" y="3198"/>
                  </a:lnTo>
                  <a:lnTo>
                    <a:pt x="1516" y="3203"/>
                  </a:lnTo>
                  <a:close/>
                  <a:moveTo>
                    <a:pt x="1625" y="3212"/>
                  </a:moveTo>
                  <a:lnTo>
                    <a:pt x="1680" y="3220"/>
                  </a:lnTo>
                  <a:lnTo>
                    <a:pt x="1680" y="3215"/>
                  </a:lnTo>
                  <a:lnTo>
                    <a:pt x="1625" y="3208"/>
                  </a:lnTo>
                  <a:lnTo>
                    <a:pt x="1625" y="3212"/>
                  </a:lnTo>
                  <a:close/>
                  <a:moveTo>
                    <a:pt x="1597" y="2536"/>
                  </a:moveTo>
                  <a:lnTo>
                    <a:pt x="1618" y="2586"/>
                  </a:lnTo>
                  <a:lnTo>
                    <a:pt x="1623" y="2583"/>
                  </a:lnTo>
                  <a:lnTo>
                    <a:pt x="1602" y="2534"/>
                  </a:lnTo>
                  <a:lnTo>
                    <a:pt x="1597" y="2536"/>
                  </a:lnTo>
                  <a:close/>
                  <a:moveTo>
                    <a:pt x="1682" y="2737"/>
                  </a:moveTo>
                  <a:lnTo>
                    <a:pt x="1701" y="2787"/>
                  </a:lnTo>
                  <a:lnTo>
                    <a:pt x="1706" y="2784"/>
                  </a:lnTo>
                  <a:lnTo>
                    <a:pt x="1684" y="2735"/>
                  </a:lnTo>
                  <a:lnTo>
                    <a:pt x="1682" y="2737"/>
                  </a:lnTo>
                  <a:close/>
                  <a:moveTo>
                    <a:pt x="1554" y="2434"/>
                  </a:moveTo>
                  <a:lnTo>
                    <a:pt x="1575" y="2486"/>
                  </a:lnTo>
                  <a:lnTo>
                    <a:pt x="1580" y="2484"/>
                  </a:lnTo>
                  <a:lnTo>
                    <a:pt x="1559" y="2434"/>
                  </a:lnTo>
                  <a:lnTo>
                    <a:pt x="1554" y="2434"/>
                  </a:lnTo>
                  <a:close/>
                  <a:moveTo>
                    <a:pt x="1408" y="3191"/>
                  </a:moveTo>
                  <a:lnTo>
                    <a:pt x="1462" y="3196"/>
                  </a:lnTo>
                  <a:lnTo>
                    <a:pt x="1462" y="3191"/>
                  </a:lnTo>
                  <a:lnTo>
                    <a:pt x="1408" y="3186"/>
                  </a:lnTo>
                  <a:lnTo>
                    <a:pt x="1408" y="3191"/>
                  </a:lnTo>
                  <a:close/>
                  <a:moveTo>
                    <a:pt x="1419" y="137"/>
                  </a:moveTo>
                  <a:lnTo>
                    <a:pt x="1365" y="149"/>
                  </a:lnTo>
                  <a:lnTo>
                    <a:pt x="1367" y="154"/>
                  </a:lnTo>
                  <a:lnTo>
                    <a:pt x="1419" y="142"/>
                  </a:lnTo>
                  <a:lnTo>
                    <a:pt x="1419" y="137"/>
                  </a:lnTo>
                  <a:close/>
                  <a:moveTo>
                    <a:pt x="1526" y="116"/>
                  </a:moveTo>
                  <a:lnTo>
                    <a:pt x="1471" y="126"/>
                  </a:lnTo>
                  <a:lnTo>
                    <a:pt x="1474" y="130"/>
                  </a:lnTo>
                  <a:lnTo>
                    <a:pt x="1526" y="118"/>
                  </a:lnTo>
                  <a:lnTo>
                    <a:pt x="1526" y="116"/>
                  </a:lnTo>
                  <a:close/>
                  <a:moveTo>
                    <a:pt x="1748" y="2886"/>
                  </a:moveTo>
                  <a:lnTo>
                    <a:pt x="1727" y="2834"/>
                  </a:lnTo>
                  <a:lnTo>
                    <a:pt x="1722" y="2836"/>
                  </a:lnTo>
                  <a:lnTo>
                    <a:pt x="1743" y="2886"/>
                  </a:lnTo>
                  <a:lnTo>
                    <a:pt x="1748" y="2886"/>
                  </a:lnTo>
                  <a:close/>
                  <a:moveTo>
                    <a:pt x="1765" y="2938"/>
                  </a:moveTo>
                  <a:lnTo>
                    <a:pt x="1786" y="2988"/>
                  </a:lnTo>
                  <a:lnTo>
                    <a:pt x="1791" y="2985"/>
                  </a:lnTo>
                  <a:lnTo>
                    <a:pt x="1769" y="2936"/>
                  </a:lnTo>
                  <a:lnTo>
                    <a:pt x="1765" y="2938"/>
                  </a:lnTo>
                  <a:close/>
                  <a:moveTo>
                    <a:pt x="1895" y="3236"/>
                  </a:moveTo>
                  <a:lnTo>
                    <a:pt x="1895" y="3236"/>
                  </a:lnTo>
                  <a:lnTo>
                    <a:pt x="1840" y="3231"/>
                  </a:lnTo>
                  <a:lnTo>
                    <a:pt x="1840" y="3236"/>
                  </a:lnTo>
                  <a:lnTo>
                    <a:pt x="1897" y="3241"/>
                  </a:lnTo>
                  <a:lnTo>
                    <a:pt x="1895" y="3236"/>
                  </a:lnTo>
                  <a:lnTo>
                    <a:pt x="1895" y="3236"/>
                  </a:lnTo>
                  <a:close/>
                  <a:moveTo>
                    <a:pt x="1897" y="33"/>
                  </a:moveTo>
                  <a:lnTo>
                    <a:pt x="1897" y="38"/>
                  </a:lnTo>
                  <a:lnTo>
                    <a:pt x="1952" y="26"/>
                  </a:lnTo>
                  <a:lnTo>
                    <a:pt x="1949" y="22"/>
                  </a:lnTo>
                  <a:lnTo>
                    <a:pt x="1897" y="33"/>
                  </a:lnTo>
                  <a:close/>
                  <a:moveTo>
                    <a:pt x="2056" y="0"/>
                  </a:moveTo>
                  <a:lnTo>
                    <a:pt x="2004" y="10"/>
                  </a:lnTo>
                  <a:lnTo>
                    <a:pt x="2004" y="14"/>
                  </a:lnTo>
                  <a:lnTo>
                    <a:pt x="2058" y="3"/>
                  </a:lnTo>
                  <a:lnTo>
                    <a:pt x="2056" y="0"/>
                  </a:lnTo>
                  <a:close/>
                  <a:moveTo>
                    <a:pt x="1299" y="3179"/>
                  </a:moveTo>
                  <a:lnTo>
                    <a:pt x="1353" y="3186"/>
                  </a:lnTo>
                  <a:lnTo>
                    <a:pt x="1353" y="3182"/>
                  </a:lnTo>
                  <a:lnTo>
                    <a:pt x="1301" y="3177"/>
                  </a:lnTo>
                  <a:lnTo>
                    <a:pt x="1299" y="3179"/>
                  </a:lnTo>
                  <a:close/>
                  <a:moveTo>
                    <a:pt x="1732" y="3224"/>
                  </a:moveTo>
                  <a:lnTo>
                    <a:pt x="1786" y="3229"/>
                  </a:lnTo>
                  <a:lnTo>
                    <a:pt x="1788" y="3224"/>
                  </a:lnTo>
                  <a:lnTo>
                    <a:pt x="1734" y="3220"/>
                  </a:lnTo>
                  <a:lnTo>
                    <a:pt x="1732" y="3224"/>
                  </a:lnTo>
                  <a:close/>
                  <a:moveTo>
                    <a:pt x="1843" y="45"/>
                  </a:moveTo>
                  <a:lnTo>
                    <a:pt x="1791" y="57"/>
                  </a:lnTo>
                  <a:lnTo>
                    <a:pt x="1791" y="62"/>
                  </a:lnTo>
                  <a:lnTo>
                    <a:pt x="1845" y="50"/>
                  </a:lnTo>
                  <a:lnTo>
                    <a:pt x="1843" y="45"/>
                  </a:lnTo>
                  <a:close/>
                  <a:moveTo>
                    <a:pt x="1807" y="3037"/>
                  </a:moveTo>
                  <a:lnTo>
                    <a:pt x="1829" y="3087"/>
                  </a:lnTo>
                  <a:lnTo>
                    <a:pt x="1833" y="3085"/>
                  </a:lnTo>
                  <a:lnTo>
                    <a:pt x="1812" y="3035"/>
                  </a:lnTo>
                  <a:lnTo>
                    <a:pt x="1807" y="3037"/>
                  </a:lnTo>
                  <a:close/>
                  <a:moveTo>
                    <a:pt x="1207" y="185"/>
                  </a:moveTo>
                  <a:lnTo>
                    <a:pt x="1152" y="197"/>
                  </a:lnTo>
                  <a:lnTo>
                    <a:pt x="1154" y="201"/>
                  </a:lnTo>
                  <a:lnTo>
                    <a:pt x="1207" y="189"/>
                  </a:lnTo>
                  <a:lnTo>
                    <a:pt x="1207" y="185"/>
                  </a:lnTo>
                  <a:close/>
                  <a:moveTo>
                    <a:pt x="816" y="757"/>
                  </a:moveTo>
                  <a:lnTo>
                    <a:pt x="819" y="757"/>
                  </a:lnTo>
                  <a:lnTo>
                    <a:pt x="830" y="705"/>
                  </a:lnTo>
                  <a:lnTo>
                    <a:pt x="826" y="703"/>
                  </a:lnTo>
                  <a:lnTo>
                    <a:pt x="816" y="757"/>
                  </a:lnTo>
                  <a:close/>
                  <a:moveTo>
                    <a:pt x="866" y="490"/>
                  </a:moveTo>
                  <a:lnTo>
                    <a:pt x="856" y="544"/>
                  </a:lnTo>
                  <a:lnTo>
                    <a:pt x="861" y="544"/>
                  </a:lnTo>
                  <a:lnTo>
                    <a:pt x="871" y="490"/>
                  </a:lnTo>
                  <a:lnTo>
                    <a:pt x="866" y="490"/>
                  </a:lnTo>
                  <a:close/>
                  <a:moveTo>
                    <a:pt x="760" y="3125"/>
                  </a:moveTo>
                  <a:lnTo>
                    <a:pt x="812" y="3130"/>
                  </a:lnTo>
                  <a:lnTo>
                    <a:pt x="814" y="3127"/>
                  </a:lnTo>
                  <a:lnTo>
                    <a:pt x="760" y="3120"/>
                  </a:lnTo>
                  <a:lnTo>
                    <a:pt x="760" y="3125"/>
                  </a:lnTo>
                  <a:close/>
                  <a:moveTo>
                    <a:pt x="835" y="651"/>
                  </a:moveTo>
                  <a:lnTo>
                    <a:pt x="840" y="651"/>
                  </a:lnTo>
                  <a:lnTo>
                    <a:pt x="849" y="599"/>
                  </a:lnTo>
                  <a:lnTo>
                    <a:pt x="845" y="596"/>
                  </a:lnTo>
                  <a:lnTo>
                    <a:pt x="835" y="651"/>
                  </a:lnTo>
                  <a:close/>
                  <a:moveTo>
                    <a:pt x="715" y="1292"/>
                  </a:moveTo>
                  <a:lnTo>
                    <a:pt x="719" y="1292"/>
                  </a:lnTo>
                  <a:lnTo>
                    <a:pt x="729" y="1240"/>
                  </a:lnTo>
                  <a:lnTo>
                    <a:pt x="724" y="1237"/>
                  </a:lnTo>
                  <a:lnTo>
                    <a:pt x="715" y="1292"/>
                  </a:lnTo>
                  <a:close/>
                  <a:moveTo>
                    <a:pt x="734" y="1185"/>
                  </a:moveTo>
                  <a:lnTo>
                    <a:pt x="738" y="1185"/>
                  </a:lnTo>
                  <a:lnTo>
                    <a:pt x="748" y="1133"/>
                  </a:lnTo>
                  <a:lnTo>
                    <a:pt x="745" y="1131"/>
                  </a:lnTo>
                  <a:lnTo>
                    <a:pt x="734" y="1185"/>
                  </a:lnTo>
                  <a:close/>
                  <a:moveTo>
                    <a:pt x="769" y="1024"/>
                  </a:moveTo>
                  <a:lnTo>
                    <a:pt x="764" y="1024"/>
                  </a:lnTo>
                  <a:lnTo>
                    <a:pt x="755" y="1079"/>
                  </a:lnTo>
                  <a:lnTo>
                    <a:pt x="760" y="1079"/>
                  </a:lnTo>
                  <a:lnTo>
                    <a:pt x="769" y="1024"/>
                  </a:lnTo>
                  <a:close/>
                  <a:moveTo>
                    <a:pt x="1192" y="3170"/>
                  </a:moveTo>
                  <a:lnTo>
                    <a:pt x="1244" y="3175"/>
                  </a:lnTo>
                  <a:lnTo>
                    <a:pt x="1247" y="3170"/>
                  </a:lnTo>
                  <a:lnTo>
                    <a:pt x="1192" y="3165"/>
                  </a:lnTo>
                  <a:lnTo>
                    <a:pt x="1192" y="3170"/>
                  </a:lnTo>
                  <a:close/>
                  <a:moveTo>
                    <a:pt x="693" y="1398"/>
                  </a:moveTo>
                  <a:lnTo>
                    <a:pt x="698" y="1401"/>
                  </a:lnTo>
                  <a:lnTo>
                    <a:pt x="707" y="1346"/>
                  </a:lnTo>
                  <a:lnTo>
                    <a:pt x="703" y="1346"/>
                  </a:lnTo>
                  <a:lnTo>
                    <a:pt x="693" y="1398"/>
                  </a:lnTo>
                  <a:close/>
                  <a:moveTo>
                    <a:pt x="1313" y="161"/>
                  </a:moveTo>
                  <a:lnTo>
                    <a:pt x="1259" y="173"/>
                  </a:lnTo>
                  <a:lnTo>
                    <a:pt x="1261" y="178"/>
                  </a:lnTo>
                  <a:lnTo>
                    <a:pt x="1313" y="166"/>
                  </a:lnTo>
                  <a:lnTo>
                    <a:pt x="1313" y="161"/>
                  </a:lnTo>
                  <a:close/>
                  <a:moveTo>
                    <a:pt x="1084" y="3158"/>
                  </a:moveTo>
                  <a:lnTo>
                    <a:pt x="1138" y="3163"/>
                  </a:lnTo>
                  <a:lnTo>
                    <a:pt x="1138" y="3160"/>
                  </a:lnTo>
                  <a:lnTo>
                    <a:pt x="1084" y="3153"/>
                  </a:lnTo>
                  <a:lnTo>
                    <a:pt x="1084" y="3158"/>
                  </a:lnTo>
                  <a:close/>
                  <a:moveTo>
                    <a:pt x="1100" y="208"/>
                  </a:moveTo>
                  <a:lnTo>
                    <a:pt x="1046" y="220"/>
                  </a:lnTo>
                  <a:lnTo>
                    <a:pt x="1048" y="223"/>
                  </a:lnTo>
                  <a:lnTo>
                    <a:pt x="1100" y="213"/>
                  </a:lnTo>
                  <a:lnTo>
                    <a:pt x="1100" y="208"/>
                  </a:lnTo>
                  <a:close/>
                  <a:moveTo>
                    <a:pt x="994" y="232"/>
                  </a:moveTo>
                  <a:lnTo>
                    <a:pt x="939" y="241"/>
                  </a:lnTo>
                  <a:lnTo>
                    <a:pt x="942" y="246"/>
                  </a:lnTo>
                  <a:lnTo>
                    <a:pt x="994" y="234"/>
                  </a:lnTo>
                  <a:lnTo>
                    <a:pt x="994" y="232"/>
                  </a:lnTo>
                  <a:close/>
                  <a:moveTo>
                    <a:pt x="866" y="3137"/>
                  </a:moveTo>
                  <a:lnTo>
                    <a:pt x="920" y="3141"/>
                  </a:lnTo>
                  <a:lnTo>
                    <a:pt x="920" y="3137"/>
                  </a:lnTo>
                  <a:lnTo>
                    <a:pt x="868" y="3132"/>
                  </a:lnTo>
                  <a:lnTo>
                    <a:pt x="866" y="3137"/>
                  </a:lnTo>
                  <a:close/>
                  <a:moveTo>
                    <a:pt x="975" y="3146"/>
                  </a:moveTo>
                  <a:lnTo>
                    <a:pt x="1029" y="3153"/>
                  </a:lnTo>
                  <a:lnTo>
                    <a:pt x="1029" y="3149"/>
                  </a:lnTo>
                  <a:lnTo>
                    <a:pt x="975" y="3144"/>
                  </a:lnTo>
                  <a:lnTo>
                    <a:pt x="975" y="314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1" name="Freeform 312">
              <a:extLst>
                <a:ext uri="{FF2B5EF4-FFF2-40B4-BE49-F238E27FC236}">
                  <a16:creationId xmlns:a16="http://schemas.microsoft.com/office/drawing/2014/main" id="{B044A5E1-E7FD-4425-BC2B-989312120E0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49370" y="1697672"/>
              <a:ext cx="690632" cy="691444"/>
            </a:xfrm>
            <a:custGeom>
              <a:avLst/>
              <a:gdLst>
                <a:gd name="T0" fmla="*/ 0 w 360"/>
                <a:gd name="T1" fmla="*/ 355 h 360"/>
                <a:gd name="T2" fmla="*/ 6 w 360"/>
                <a:gd name="T3" fmla="*/ 337 h 360"/>
                <a:gd name="T4" fmla="*/ 11 w 360"/>
                <a:gd name="T5" fmla="*/ 355 h 360"/>
                <a:gd name="T6" fmla="*/ 13 w 360"/>
                <a:gd name="T7" fmla="*/ 321 h 360"/>
                <a:gd name="T8" fmla="*/ 11 w 360"/>
                <a:gd name="T9" fmla="*/ 292 h 360"/>
                <a:gd name="T10" fmla="*/ 2 w 360"/>
                <a:gd name="T11" fmla="*/ 320 h 360"/>
                <a:gd name="T12" fmla="*/ 7 w 360"/>
                <a:gd name="T13" fmla="*/ 326 h 360"/>
                <a:gd name="T14" fmla="*/ 20 w 360"/>
                <a:gd name="T15" fmla="*/ 277 h 360"/>
                <a:gd name="T16" fmla="*/ 22 w 360"/>
                <a:gd name="T17" fmla="*/ 248 h 360"/>
                <a:gd name="T18" fmla="*/ 9 w 360"/>
                <a:gd name="T19" fmla="*/ 274 h 360"/>
                <a:gd name="T20" fmla="*/ 15 w 360"/>
                <a:gd name="T21" fmla="*/ 281 h 360"/>
                <a:gd name="T22" fmla="*/ 33 w 360"/>
                <a:gd name="T23" fmla="*/ 234 h 360"/>
                <a:gd name="T24" fmla="*/ 39 w 360"/>
                <a:gd name="T25" fmla="*/ 205 h 360"/>
                <a:gd name="T26" fmla="*/ 23 w 360"/>
                <a:gd name="T27" fmla="*/ 230 h 360"/>
                <a:gd name="T28" fmla="*/ 28 w 360"/>
                <a:gd name="T29" fmla="*/ 237 h 360"/>
                <a:gd name="T30" fmla="*/ 52 w 360"/>
                <a:gd name="T31" fmla="*/ 193 h 360"/>
                <a:gd name="T32" fmla="*/ 61 w 360"/>
                <a:gd name="T33" fmla="*/ 165 h 360"/>
                <a:gd name="T34" fmla="*/ 42 w 360"/>
                <a:gd name="T35" fmla="*/ 187 h 360"/>
                <a:gd name="T36" fmla="*/ 47 w 360"/>
                <a:gd name="T37" fmla="*/ 196 h 360"/>
                <a:gd name="T38" fmla="*/ 76 w 360"/>
                <a:gd name="T39" fmla="*/ 155 h 360"/>
                <a:gd name="T40" fmla="*/ 88 w 360"/>
                <a:gd name="T41" fmla="*/ 129 h 360"/>
                <a:gd name="T42" fmla="*/ 66 w 360"/>
                <a:gd name="T43" fmla="*/ 148 h 360"/>
                <a:gd name="T44" fmla="*/ 71 w 360"/>
                <a:gd name="T45" fmla="*/ 157 h 360"/>
                <a:gd name="T46" fmla="*/ 104 w 360"/>
                <a:gd name="T47" fmla="*/ 120 h 360"/>
                <a:gd name="T48" fmla="*/ 120 w 360"/>
                <a:gd name="T49" fmla="*/ 96 h 360"/>
                <a:gd name="T50" fmla="*/ 96 w 360"/>
                <a:gd name="T51" fmla="*/ 112 h 360"/>
                <a:gd name="T52" fmla="*/ 100 w 360"/>
                <a:gd name="T53" fmla="*/ 122 h 360"/>
                <a:gd name="T54" fmla="*/ 137 w 360"/>
                <a:gd name="T55" fmla="*/ 89 h 360"/>
                <a:gd name="T56" fmla="*/ 156 w 360"/>
                <a:gd name="T57" fmla="*/ 68 h 360"/>
                <a:gd name="T58" fmla="*/ 130 w 360"/>
                <a:gd name="T59" fmla="*/ 81 h 360"/>
                <a:gd name="T60" fmla="*/ 133 w 360"/>
                <a:gd name="T61" fmla="*/ 91 h 360"/>
                <a:gd name="T62" fmla="*/ 173 w 360"/>
                <a:gd name="T63" fmla="*/ 63 h 360"/>
                <a:gd name="T64" fmla="*/ 195 w 360"/>
                <a:gd name="T65" fmla="*/ 44 h 360"/>
                <a:gd name="T66" fmla="*/ 167 w 360"/>
                <a:gd name="T67" fmla="*/ 53 h 360"/>
                <a:gd name="T68" fmla="*/ 170 w 360"/>
                <a:gd name="T69" fmla="*/ 64 h 360"/>
                <a:gd name="T70" fmla="*/ 213 w 360"/>
                <a:gd name="T71" fmla="*/ 42 h 360"/>
                <a:gd name="T72" fmla="*/ 237 w 360"/>
                <a:gd name="T73" fmla="*/ 26 h 360"/>
                <a:gd name="T74" fmla="*/ 208 w 360"/>
                <a:gd name="T75" fmla="*/ 32 h 360"/>
                <a:gd name="T76" fmla="*/ 210 w 360"/>
                <a:gd name="T77" fmla="*/ 43 h 360"/>
                <a:gd name="T78" fmla="*/ 255 w 360"/>
                <a:gd name="T79" fmla="*/ 26 h 360"/>
                <a:gd name="T80" fmla="*/ 281 w 360"/>
                <a:gd name="T81" fmla="*/ 14 h 360"/>
                <a:gd name="T82" fmla="*/ 251 w 360"/>
                <a:gd name="T83" fmla="*/ 15 h 360"/>
                <a:gd name="T84" fmla="*/ 253 w 360"/>
                <a:gd name="T85" fmla="*/ 27 h 360"/>
                <a:gd name="T86" fmla="*/ 298 w 360"/>
                <a:gd name="T87" fmla="*/ 16 h 360"/>
                <a:gd name="T88" fmla="*/ 326 w 360"/>
                <a:gd name="T89" fmla="*/ 7 h 360"/>
                <a:gd name="T90" fmla="*/ 297 w 360"/>
                <a:gd name="T91" fmla="*/ 5 h 360"/>
                <a:gd name="T92" fmla="*/ 297 w 360"/>
                <a:gd name="T93" fmla="*/ 16 h 360"/>
                <a:gd name="T94" fmla="*/ 343 w 360"/>
                <a:gd name="T95" fmla="*/ 12 h 360"/>
                <a:gd name="T96" fmla="*/ 360 w 360"/>
                <a:gd name="T97" fmla="*/ 6 h 360"/>
                <a:gd name="T98" fmla="*/ 343 w 360"/>
                <a:gd name="T99" fmla="*/ 0 h 360"/>
                <a:gd name="T100" fmla="*/ 343 w 360"/>
                <a:gd name="T101" fmla="*/ 1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60" h="360">
                  <a:moveTo>
                    <a:pt x="6" y="360"/>
                  </a:moveTo>
                  <a:cubicBezTo>
                    <a:pt x="2" y="360"/>
                    <a:pt x="0" y="358"/>
                    <a:pt x="0" y="355"/>
                  </a:cubicBezTo>
                  <a:cubicBezTo>
                    <a:pt x="0" y="351"/>
                    <a:pt x="0" y="347"/>
                    <a:pt x="0" y="343"/>
                  </a:cubicBezTo>
                  <a:cubicBezTo>
                    <a:pt x="0" y="340"/>
                    <a:pt x="3" y="337"/>
                    <a:pt x="6" y="337"/>
                  </a:cubicBezTo>
                  <a:cubicBezTo>
                    <a:pt x="9" y="337"/>
                    <a:pt x="12" y="340"/>
                    <a:pt x="12" y="343"/>
                  </a:cubicBezTo>
                  <a:cubicBezTo>
                    <a:pt x="11" y="347"/>
                    <a:pt x="11" y="351"/>
                    <a:pt x="11" y="355"/>
                  </a:cubicBezTo>
                  <a:cubicBezTo>
                    <a:pt x="11" y="358"/>
                    <a:pt x="9" y="360"/>
                    <a:pt x="6" y="360"/>
                  </a:cubicBezTo>
                  <a:close/>
                  <a:moveTo>
                    <a:pt x="13" y="321"/>
                  </a:moveTo>
                  <a:cubicBezTo>
                    <a:pt x="14" y="313"/>
                    <a:pt x="15" y="306"/>
                    <a:pt x="16" y="299"/>
                  </a:cubicBezTo>
                  <a:cubicBezTo>
                    <a:pt x="16" y="296"/>
                    <a:pt x="14" y="293"/>
                    <a:pt x="11" y="292"/>
                  </a:cubicBezTo>
                  <a:cubicBezTo>
                    <a:pt x="8" y="292"/>
                    <a:pt x="5" y="294"/>
                    <a:pt x="5" y="297"/>
                  </a:cubicBezTo>
                  <a:cubicBezTo>
                    <a:pt x="3" y="304"/>
                    <a:pt x="2" y="312"/>
                    <a:pt x="2" y="320"/>
                  </a:cubicBezTo>
                  <a:cubicBezTo>
                    <a:pt x="1" y="323"/>
                    <a:pt x="4" y="326"/>
                    <a:pt x="7" y="326"/>
                  </a:cubicBezTo>
                  <a:cubicBezTo>
                    <a:pt x="7" y="326"/>
                    <a:pt x="7" y="326"/>
                    <a:pt x="7" y="326"/>
                  </a:cubicBezTo>
                  <a:cubicBezTo>
                    <a:pt x="10" y="326"/>
                    <a:pt x="13" y="324"/>
                    <a:pt x="13" y="321"/>
                  </a:cubicBezTo>
                  <a:close/>
                  <a:moveTo>
                    <a:pt x="20" y="277"/>
                  </a:moveTo>
                  <a:cubicBezTo>
                    <a:pt x="22" y="269"/>
                    <a:pt x="24" y="262"/>
                    <a:pt x="26" y="255"/>
                  </a:cubicBezTo>
                  <a:cubicBezTo>
                    <a:pt x="27" y="252"/>
                    <a:pt x="25" y="249"/>
                    <a:pt x="22" y="248"/>
                  </a:cubicBezTo>
                  <a:cubicBezTo>
                    <a:pt x="19" y="247"/>
                    <a:pt x="16" y="249"/>
                    <a:pt x="15" y="252"/>
                  </a:cubicBezTo>
                  <a:cubicBezTo>
                    <a:pt x="13" y="259"/>
                    <a:pt x="11" y="267"/>
                    <a:pt x="9" y="274"/>
                  </a:cubicBezTo>
                  <a:cubicBezTo>
                    <a:pt x="8" y="277"/>
                    <a:pt x="10" y="280"/>
                    <a:pt x="13" y="281"/>
                  </a:cubicBezTo>
                  <a:cubicBezTo>
                    <a:pt x="14" y="281"/>
                    <a:pt x="14" y="281"/>
                    <a:pt x="15" y="281"/>
                  </a:cubicBezTo>
                  <a:cubicBezTo>
                    <a:pt x="17" y="281"/>
                    <a:pt x="20" y="279"/>
                    <a:pt x="20" y="277"/>
                  </a:cubicBezTo>
                  <a:close/>
                  <a:moveTo>
                    <a:pt x="33" y="234"/>
                  </a:moveTo>
                  <a:cubicBezTo>
                    <a:pt x="36" y="227"/>
                    <a:pt x="39" y="220"/>
                    <a:pt x="42" y="213"/>
                  </a:cubicBezTo>
                  <a:cubicBezTo>
                    <a:pt x="43" y="210"/>
                    <a:pt x="42" y="207"/>
                    <a:pt x="39" y="205"/>
                  </a:cubicBezTo>
                  <a:cubicBezTo>
                    <a:pt x="36" y="204"/>
                    <a:pt x="33" y="205"/>
                    <a:pt x="31" y="208"/>
                  </a:cubicBezTo>
                  <a:cubicBezTo>
                    <a:pt x="28" y="215"/>
                    <a:pt x="25" y="222"/>
                    <a:pt x="23" y="230"/>
                  </a:cubicBezTo>
                  <a:cubicBezTo>
                    <a:pt x="21" y="233"/>
                    <a:pt x="23" y="236"/>
                    <a:pt x="26" y="237"/>
                  </a:cubicBezTo>
                  <a:cubicBezTo>
                    <a:pt x="27" y="237"/>
                    <a:pt x="27" y="237"/>
                    <a:pt x="28" y="237"/>
                  </a:cubicBezTo>
                  <a:cubicBezTo>
                    <a:pt x="30" y="237"/>
                    <a:pt x="32" y="236"/>
                    <a:pt x="33" y="234"/>
                  </a:cubicBezTo>
                  <a:close/>
                  <a:moveTo>
                    <a:pt x="52" y="193"/>
                  </a:moveTo>
                  <a:cubicBezTo>
                    <a:pt x="55" y="186"/>
                    <a:pt x="59" y="180"/>
                    <a:pt x="63" y="173"/>
                  </a:cubicBezTo>
                  <a:cubicBezTo>
                    <a:pt x="65" y="171"/>
                    <a:pt x="64" y="167"/>
                    <a:pt x="61" y="165"/>
                  </a:cubicBezTo>
                  <a:cubicBezTo>
                    <a:pt x="59" y="164"/>
                    <a:pt x="55" y="165"/>
                    <a:pt x="53" y="167"/>
                  </a:cubicBezTo>
                  <a:cubicBezTo>
                    <a:pt x="49" y="174"/>
                    <a:pt x="45" y="181"/>
                    <a:pt x="42" y="187"/>
                  </a:cubicBezTo>
                  <a:cubicBezTo>
                    <a:pt x="40" y="190"/>
                    <a:pt x="41" y="194"/>
                    <a:pt x="44" y="195"/>
                  </a:cubicBezTo>
                  <a:cubicBezTo>
                    <a:pt x="45" y="196"/>
                    <a:pt x="46" y="196"/>
                    <a:pt x="47" y="196"/>
                  </a:cubicBezTo>
                  <a:cubicBezTo>
                    <a:pt x="49" y="196"/>
                    <a:pt x="51" y="195"/>
                    <a:pt x="52" y="193"/>
                  </a:cubicBezTo>
                  <a:close/>
                  <a:moveTo>
                    <a:pt x="76" y="155"/>
                  </a:moveTo>
                  <a:cubicBezTo>
                    <a:pt x="80" y="149"/>
                    <a:pt x="85" y="143"/>
                    <a:pt x="89" y="137"/>
                  </a:cubicBezTo>
                  <a:cubicBezTo>
                    <a:pt x="91" y="134"/>
                    <a:pt x="91" y="131"/>
                    <a:pt x="88" y="129"/>
                  </a:cubicBezTo>
                  <a:cubicBezTo>
                    <a:pt x="86" y="127"/>
                    <a:pt x="82" y="127"/>
                    <a:pt x="80" y="130"/>
                  </a:cubicBezTo>
                  <a:cubicBezTo>
                    <a:pt x="75" y="136"/>
                    <a:pt x="71" y="142"/>
                    <a:pt x="66" y="148"/>
                  </a:cubicBezTo>
                  <a:cubicBezTo>
                    <a:pt x="64" y="151"/>
                    <a:pt x="65" y="154"/>
                    <a:pt x="68" y="156"/>
                  </a:cubicBezTo>
                  <a:cubicBezTo>
                    <a:pt x="69" y="157"/>
                    <a:pt x="70" y="157"/>
                    <a:pt x="71" y="157"/>
                  </a:cubicBezTo>
                  <a:cubicBezTo>
                    <a:pt x="73" y="157"/>
                    <a:pt x="74" y="156"/>
                    <a:pt x="76" y="155"/>
                  </a:cubicBezTo>
                  <a:close/>
                  <a:moveTo>
                    <a:pt x="104" y="120"/>
                  </a:moveTo>
                  <a:cubicBezTo>
                    <a:pt x="109" y="115"/>
                    <a:pt x="115" y="109"/>
                    <a:pt x="120" y="104"/>
                  </a:cubicBezTo>
                  <a:cubicBezTo>
                    <a:pt x="122" y="102"/>
                    <a:pt x="122" y="98"/>
                    <a:pt x="120" y="96"/>
                  </a:cubicBezTo>
                  <a:cubicBezTo>
                    <a:pt x="118" y="94"/>
                    <a:pt x="114" y="94"/>
                    <a:pt x="112" y="96"/>
                  </a:cubicBezTo>
                  <a:cubicBezTo>
                    <a:pt x="106" y="101"/>
                    <a:pt x="101" y="107"/>
                    <a:pt x="96" y="112"/>
                  </a:cubicBezTo>
                  <a:cubicBezTo>
                    <a:pt x="94" y="115"/>
                    <a:pt x="94" y="118"/>
                    <a:pt x="96" y="120"/>
                  </a:cubicBezTo>
                  <a:cubicBezTo>
                    <a:pt x="97" y="121"/>
                    <a:pt x="98" y="122"/>
                    <a:pt x="100" y="122"/>
                  </a:cubicBezTo>
                  <a:cubicBezTo>
                    <a:pt x="101" y="122"/>
                    <a:pt x="103" y="121"/>
                    <a:pt x="104" y="120"/>
                  </a:cubicBezTo>
                  <a:close/>
                  <a:moveTo>
                    <a:pt x="137" y="89"/>
                  </a:moveTo>
                  <a:cubicBezTo>
                    <a:pt x="143" y="85"/>
                    <a:pt x="149" y="80"/>
                    <a:pt x="155" y="76"/>
                  </a:cubicBezTo>
                  <a:cubicBezTo>
                    <a:pt x="157" y="74"/>
                    <a:pt x="158" y="70"/>
                    <a:pt x="156" y="68"/>
                  </a:cubicBezTo>
                  <a:cubicBezTo>
                    <a:pt x="154" y="65"/>
                    <a:pt x="150" y="65"/>
                    <a:pt x="148" y="66"/>
                  </a:cubicBezTo>
                  <a:cubicBezTo>
                    <a:pt x="142" y="71"/>
                    <a:pt x="135" y="76"/>
                    <a:pt x="130" y="81"/>
                  </a:cubicBezTo>
                  <a:cubicBezTo>
                    <a:pt x="127" y="83"/>
                    <a:pt x="127" y="86"/>
                    <a:pt x="129" y="89"/>
                  </a:cubicBezTo>
                  <a:cubicBezTo>
                    <a:pt x="130" y="90"/>
                    <a:pt x="132" y="91"/>
                    <a:pt x="133" y="91"/>
                  </a:cubicBezTo>
                  <a:cubicBezTo>
                    <a:pt x="134" y="91"/>
                    <a:pt x="136" y="90"/>
                    <a:pt x="137" y="89"/>
                  </a:cubicBezTo>
                  <a:close/>
                  <a:moveTo>
                    <a:pt x="173" y="63"/>
                  </a:moveTo>
                  <a:cubicBezTo>
                    <a:pt x="180" y="59"/>
                    <a:pt x="186" y="56"/>
                    <a:pt x="193" y="52"/>
                  </a:cubicBezTo>
                  <a:cubicBezTo>
                    <a:pt x="195" y="51"/>
                    <a:pt x="197" y="47"/>
                    <a:pt x="195" y="44"/>
                  </a:cubicBezTo>
                  <a:cubicBezTo>
                    <a:pt x="194" y="41"/>
                    <a:pt x="190" y="40"/>
                    <a:pt x="187" y="42"/>
                  </a:cubicBezTo>
                  <a:cubicBezTo>
                    <a:pt x="180" y="46"/>
                    <a:pt x="174" y="49"/>
                    <a:pt x="167" y="53"/>
                  </a:cubicBezTo>
                  <a:cubicBezTo>
                    <a:pt x="164" y="55"/>
                    <a:pt x="164" y="59"/>
                    <a:pt x="165" y="61"/>
                  </a:cubicBezTo>
                  <a:cubicBezTo>
                    <a:pt x="166" y="63"/>
                    <a:pt x="168" y="64"/>
                    <a:pt x="170" y="64"/>
                  </a:cubicBezTo>
                  <a:cubicBezTo>
                    <a:pt x="171" y="64"/>
                    <a:pt x="172" y="64"/>
                    <a:pt x="173" y="63"/>
                  </a:cubicBezTo>
                  <a:close/>
                  <a:moveTo>
                    <a:pt x="213" y="42"/>
                  </a:moveTo>
                  <a:cubicBezTo>
                    <a:pt x="220" y="39"/>
                    <a:pt x="227" y="36"/>
                    <a:pt x="234" y="33"/>
                  </a:cubicBezTo>
                  <a:cubicBezTo>
                    <a:pt x="236" y="32"/>
                    <a:pt x="238" y="29"/>
                    <a:pt x="237" y="26"/>
                  </a:cubicBezTo>
                  <a:cubicBezTo>
                    <a:pt x="236" y="23"/>
                    <a:pt x="232" y="22"/>
                    <a:pt x="229" y="23"/>
                  </a:cubicBezTo>
                  <a:cubicBezTo>
                    <a:pt x="222" y="25"/>
                    <a:pt x="215" y="28"/>
                    <a:pt x="208" y="32"/>
                  </a:cubicBezTo>
                  <a:cubicBezTo>
                    <a:pt x="205" y="33"/>
                    <a:pt x="204" y="36"/>
                    <a:pt x="205" y="39"/>
                  </a:cubicBezTo>
                  <a:cubicBezTo>
                    <a:pt x="206" y="41"/>
                    <a:pt x="208" y="43"/>
                    <a:pt x="210" y="43"/>
                  </a:cubicBezTo>
                  <a:cubicBezTo>
                    <a:pt x="211" y="43"/>
                    <a:pt x="212" y="42"/>
                    <a:pt x="213" y="42"/>
                  </a:cubicBezTo>
                  <a:close/>
                  <a:moveTo>
                    <a:pt x="255" y="26"/>
                  </a:moveTo>
                  <a:cubicBezTo>
                    <a:pt x="262" y="24"/>
                    <a:pt x="269" y="22"/>
                    <a:pt x="276" y="20"/>
                  </a:cubicBezTo>
                  <a:cubicBezTo>
                    <a:pt x="280" y="20"/>
                    <a:pt x="281" y="17"/>
                    <a:pt x="281" y="14"/>
                  </a:cubicBezTo>
                  <a:cubicBezTo>
                    <a:pt x="280" y="10"/>
                    <a:pt x="277" y="9"/>
                    <a:pt x="274" y="9"/>
                  </a:cubicBezTo>
                  <a:cubicBezTo>
                    <a:pt x="266" y="11"/>
                    <a:pt x="259" y="13"/>
                    <a:pt x="251" y="15"/>
                  </a:cubicBezTo>
                  <a:cubicBezTo>
                    <a:pt x="248" y="16"/>
                    <a:pt x="247" y="19"/>
                    <a:pt x="248" y="22"/>
                  </a:cubicBezTo>
                  <a:cubicBezTo>
                    <a:pt x="248" y="25"/>
                    <a:pt x="251" y="27"/>
                    <a:pt x="253" y="27"/>
                  </a:cubicBezTo>
                  <a:cubicBezTo>
                    <a:pt x="254" y="27"/>
                    <a:pt x="254" y="26"/>
                    <a:pt x="255" y="26"/>
                  </a:cubicBezTo>
                  <a:close/>
                  <a:moveTo>
                    <a:pt x="298" y="16"/>
                  </a:moveTo>
                  <a:cubicBezTo>
                    <a:pt x="306" y="15"/>
                    <a:pt x="313" y="14"/>
                    <a:pt x="321" y="13"/>
                  </a:cubicBezTo>
                  <a:cubicBezTo>
                    <a:pt x="324" y="13"/>
                    <a:pt x="326" y="10"/>
                    <a:pt x="326" y="7"/>
                  </a:cubicBezTo>
                  <a:cubicBezTo>
                    <a:pt x="326" y="4"/>
                    <a:pt x="323" y="1"/>
                    <a:pt x="320" y="2"/>
                  </a:cubicBezTo>
                  <a:cubicBezTo>
                    <a:pt x="312" y="2"/>
                    <a:pt x="304" y="3"/>
                    <a:pt x="297" y="5"/>
                  </a:cubicBezTo>
                  <a:cubicBezTo>
                    <a:pt x="293" y="5"/>
                    <a:pt x="291" y="8"/>
                    <a:pt x="292" y="11"/>
                  </a:cubicBezTo>
                  <a:cubicBezTo>
                    <a:pt x="292" y="14"/>
                    <a:pt x="295" y="16"/>
                    <a:pt x="297" y="16"/>
                  </a:cubicBezTo>
                  <a:lnTo>
                    <a:pt x="298" y="16"/>
                  </a:lnTo>
                  <a:close/>
                  <a:moveTo>
                    <a:pt x="343" y="12"/>
                  </a:moveTo>
                  <a:cubicBezTo>
                    <a:pt x="347" y="12"/>
                    <a:pt x="351" y="12"/>
                    <a:pt x="354" y="12"/>
                  </a:cubicBezTo>
                  <a:cubicBezTo>
                    <a:pt x="358" y="12"/>
                    <a:pt x="360" y="9"/>
                    <a:pt x="360" y="6"/>
                  </a:cubicBezTo>
                  <a:cubicBezTo>
                    <a:pt x="360" y="3"/>
                    <a:pt x="358" y="0"/>
                    <a:pt x="354" y="0"/>
                  </a:cubicBezTo>
                  <a:cubicBezTo>
                    <a:pt x="351" y="0"/>
                    <a:pt x="347" y="0"/>
                    <a:pt x="343" y="0"/>
                  </a:cubicBezTo>
                  <a:cubicBezTo>
                    <a:pt x="340" y="0"/>
                    <a:pt x="337" y="3"/>
                    <a:pt x="337" y="6"/>
                  </a:cubicBezTo>
                  <a:cubicBezTo>
                    <a:pt x="337" y="9"/>
                    <a:pt x="340" y="12"/>
                    <a:pt x="343" y="1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grpSp>
          <p:nvGrpSpPr>
            <p:cNvPr id="242" name="Group 241">
              <a:extLst>
                <a:ext uri="{FF2B5EF4-FFF2-40B4-BE49-F238E27FC236}">
                  <a16:creationId xmlns:a16="http://schemas.microsoft.com/office/drawing/2014/main" id="{445DE3DA-7089-46C5-B412-B669694BFC2E}"/>
                </a:ext>
              </a:extLst>
            </p:cNvPr>
            <p:cNvGrpSpPr/>
            <p:nvPr/>
          </p:nvGrpSpPr>
          <p:grpSpPr>
            <a:xfrm>
              <a:off x="6036756" y="2691825"/>
              <a:ext cx="621650" cy="391981"/>
              <a:chOff x="6036756" y="2691825"/>
              <a:chExt cx="621650" cy="391981"/>
            </a:xfrm>
            <a:solidFill>
              <a:schemeClr val="accent1"/>
            </a:solidFill>
          </p:grpSpPr>
          <p:sp>
            <p:nvSpPr>
              <p:cNvPr id="340" name="Freeform 313">
                <a:extLst>
                  <a:ext uri="{FF2B5EF4-FFF2-40B4-BE49-F238E27FC236}">
                    <a16:creationId xmlns:a16="http://schemas.microsoft.com/office/drawing/2014/main" id="{6959619B-8B8C-4ACB-92E8-8FD665660F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21886" y="2691825"/>
                <a:ext cx="36520" cy="42201"/>
              </a:xfrm>
              <a:custGeom>
                <a:avLst/>
                <a:gdLst>
                  <a:gd name="T0" fmla="*/ 7 w 19"/>
                  <a:gd name="T1" fmla="*/ 22 h 22"/>
                  <a:gd name="T2" fmla="*/ 4 w 19"/>
                  <a:gd name="T3" fmla="*/ 22 h 22"/>
                  <a:gd name="T4" fmla="*/ 2 w 19"/>
                  <a:gd name="T5" fmla="*/ 14 h 22"/>
                  <a:gd name="T6" fmla="*/ 7 w 19"/>
                  <a:gd name="T7" fmla="*/ 4 h 22"/>
                  <a:gd name="T8" fmla="*/ 15 w 19"/>
                  <a:gd name="T9" fmla="*/ 1 h 22"/>
                  <a:gd name="T10" fmla="*/ 17 w 19"/>
                  <a:gd name="T11" fmla="*/ 9 h 22"/>
                  <a:gd name="T12" fmla="*/ 12 w 19"/>
                  <a:gd name="T13" fmla="*/ 19 h 22"/>
                  <a:gd name="T14" fmla="*/ 7 w 19"/>
                  <a:gd name="T1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" h="22">
                    <a:moveTo>
                      <a:pt x="7" y="22"/>
                    </a:moveTo>
                    <a:cubicBezTo>
                      <a:pt x="6" y="22"/>
                      <a:pt x="5" y="22"/>
                      <a:pt x="4" y="22"/>
                    </a:cubicBezTo>
                    <a:cubicBezTo>
                      <a:pt x="1" y="20"/>
                      <a:pt x="0" y="17"/>
                      <a:pt x="2" y="14"/>
                    </a:cubicBezTo>
                    <a:cubicBezTo>
                      <a:pt x="3" y="11"/>
                      <a:pt x="5" y="7"/>
                      <a:pt x="7" y="4"/>
                    </a:cubicBezTo>
                    <a:cubicBezTo>
                      <a:pt x="8" y="1"/>
                      <a:pt x="12" y="0"/>
                      <a:pt x="15" y="1"/>
                    </a:cubicBezTo>
                    <a:cubicBezTo>
                      <a:pt x="17" y="3"/>
                      <a:pt x="19" y="6"/>
                      <a:pt x="17" y="9"/>
                    </a:cubicBezTo>
                    <a:cubicBezTo>
                      <a:pt x="15" y="13"/>
                      <a:pt x="13" y="16"/>
                      <a:pt x="12" y="19"/>
                    </a:cubicBezTo>
                    <a:cubicBezTo>
                      <a:pt x="11" y="21"/>
                      <a:pt x="9" y="22"/>
                      <a:pt x="7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41" name="Freeform 314">
                <a:extLst>
                  <a:ext uri="{FF2B5EF4-FFF2-40B4-BE49-F238E27FC236}">
                    <a16:creationId xmlns:a16="http://schemas.microsoft.com/office/drawing/2014/main" id="{84D14413-687B-41CC-9CA7-51D8D303560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527746" y="2745388"/>
                <a:ext cx="98198" cy="121733"/>
              </a:xfrm>
              <a:custGeom>
                <a:avLst/>
                <a:gdLst>
                  <a:gd name="T0" fmla="*/ 6 w 51"/>
                  <a:gd name="T1" fmla="*/ 63 h 63"/>
                  <a:gd name="T2" fmla="*/ 2 w 51"/>
                  <a:gd name="T3" fmla="*/ 62 h 63"/>
                  <a:gd name="T4" fmla="*/ 2 w 51"/>
                  <a:gd name="T5" fmla="*/ 54 h 63"/>
                  <a:gd name="T6" fmla="*/ 15 w 51"/>
                  <a:gd name="T7" fmla="*/ 38 h 63"/>
                  <a:gd name="T8" fmla="*/ 24 w 51"/>
                  <a:gd name="T9" fmla="*/ 37 h 63"/>
                  <a:gd name="T10" fmla="*/ 24 w 51"/>
                  <a:gd name="T11" fmla="*/ 45 h 63"/>
                  <a:gd name="T12" fmla="*/ 10 w 51"/>
                  <a:gd name="T13" fmla="*/ 61 h 63"/>
                  <a:gd name="T14" fmla="*/ 6 w 51"/>
                  <a:gd name="T15" fmla="*/ 63 h 63"/>
                  <a:gd name="T16" fmla="*/ 33 w 51"/>
                  <a:gd name="T17" fmla="*/ 30 h 63"/>
                  <a:gd name="T18" fmla="*/ 30 w 51"/>
                  <a:gd name="T19" fmla="*/ 29 h 63"/>
                  <a:gd name="T20" fmla="*/ 28 w 51"/>
                  <a:gd name="T21" fmla="*/ 21 h 63"/>
                  <a:gd name="T22" fmla="*/ 40 w 51"/>
                  <a:gd name="T23" fmla="*/ 4 h 63"/>
                  <a:gd name="T24" fmla="*/ 48 w 51"/>
                  <a:gd name="T25" fmla="*/ 2 h 63"/>
                  <a:gd name="T26" fmla="*/ 50 w 51"/>
                  <a:gd name="T27" fmla="*/ 10 h 63"/>
                  <a:gd name="T28" fmla="*/ 38 w 51"/>
                  <a:gd name="T29" fmla="*/ 28 h 63"/>
                  <a:gd name="T30" fmla="*/ 33 w 51"/>
                  <a:gd name="T31" fmla="*/ 3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1" h="63">
                    <a:moveTo>
                      <a:pt x="6" y="63"/>
                    </a:moveTo>
                    <a:cubicBezTo>
                      <a:pt x="5" y="63"/>
                      <a:pt x="3" y="63"/>
                      <a:pt x="2" y="62"/>
                    </a:cubicBezTo>
                    <a:cubicBezTo>
                      <a:pt x="0" y="60"/>
                      <a:pt x="0" y="56"/>
                      <a:pt x="2" y="54"/>
                    </a:cubicBezTo>
                    <a:cubicBezTo>
                      <a:pt x="6" y="49"/>
                      <a:pt x="11" y="43"/>
                      <a:pt x="15" y="38"/>
                    </a:cubicBezTo>
                    <a:cubicBezTo>
                      <a:pt x="17" y="35"/>
                      <a:pt x="21" y="35"/>
                      <a:pt x="24" y="37"/>
                    </a:cubicBezTo>
                    <a:cubicBezTo>
                      <a:pt x="26" y="39"/>
                      <a:pt x="26" y="43"/>
                      <a:pt x="24" y="45"/>
                    </a:cubicBezTo>
                    <a:cubicBezTo>
                      <a:pt x="20" y="51"/>
                      <a:pt x="15" y="56"/>
                      <a:pt x="10" y="61"/>
                    </a:cubicBezTo>
                    <a:cubicBezTo>
                      <a:pt x="9" y="63"/>
                      <a:pt x="8" y="63"/>
                      <a:pt x="6" y="63"/>
                    </a:cubicBezTo>
                    <a:close/>
                    <a:moveTo>
                      <a:pt x="33" y="30"/>
                    </a:moveTo>
                    <a:cubicBezTo>
                      <a:pt x="32" y="30"/>
                      <a:pt x="31" y="30"/>
                      <a:pt x="30" y="29"/>
                    </a:cubicBezTo>
                    <a:cubicBezTo>
                      <a:pt x="27" y="27"/>
                      <a:pt x="26" y="24"/>
                      <a:pt x="28" y="21"/>
                    </a:cubicBezTo>
                    <a:cubicBezTo>
                      <a:pt x="32" y="16"/>
                      <a:pt x="36" y="10"/>
                      <a:pt x="40" y="4"/>
                    </a:cubicBezTo>
                    <a:cubicBezTo>
                      <a:pt x="42" y="1"/>
                      <a:pt x="45" y="0"/>
                      <a:pt x="48" y="2"/>
                    </a:cubicBezTo>
                    <a:cubicBezTo>
                      <a:pt x="51" y="4"/>
                      <a:pt x="51" y="7"/>
                      <a:pt x="50" y="10"/>
                    </a:cubicBezTo>
                    <a:cubicBezTo>
                      <a:pt x="46" y="16"/>
                      <a:pt x="42" y="22"/>
                      <a:pt x="38" y="28"/>
                    </a:cubicBezTo>
                    <a:cubicBezTo>
                      <a:pt x="36" y="30"/>
                      <a:pt x="35" y="30"/>
                      <a:pt x="33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42" name="Freeform 315">
                <a:extLst>
                  <a:ext uri="{FF2B5EF4-FFF2-40B4-BE49-F238E27FC236}">
                    <a16:creationId xmlns:a16="http://schemas.microsoft.com/office/drawing/2014/main" id="{C074A4AF-5A30-4B5E-A2EE-819DAB07EA2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097623" y="2872802"/>
                <a:ext cx="424443" cy="206946"/>
              </a:xfrm>
              <a:custGeom>
                <a:avLst/>
                <a:gdLst>
                  <a:gd name="T0" fmla="*/ 6 w 221"/>
                  <a:gd name="T1" fmla="*/ 108 h 108"/>
                  <a:gd name="T2" fmla="*/ 1 w 221"/>
                  <a:gd name="T3" fmla="*/ 103 h 108"/>
                  <a:gd name="T4" fmla="*/ 6 w 221"/>
                  <a:gd name="T5" fmla="*/ 97 h 108"/>
                  <a:gd name="T6" fmla="*/ 27 w 221"/>
                  <a:gd name="T7" fmla="*/ 94 h 108"/>
                  <a:gd name="T8" fmla="*/ 33 w 221"/>
                  <a:gd name="T9" fmla="*/ 99 h 108"/>
                  <a:gd name="T10" fmla="*/ 28 w 221"/>
                  <a:gd name="T11" fmla="*/ 105 h 108"/>
                  <a:gd name="T12" fmla="*/ 7 w 221"/>
                  <a:gd name="T13" fmla="*/ 108 h 108"/>
                  <a:gd name="T14" fmla="*/ 6 w 221"/>
                  <a:gd name="T15" fmla="*/ 108 h 108"/>
                  <a:gd name="T16" fmla="*/ 48 w 221"/>
                  <a:gd name="T17" fmla="*/ 102 h 108"/>
                  <a:gd name="T18" fmla="*/ 43 w 221"/>
                  <a:gd name="T19" fmla="*/ 97 h 108"/>
                  <a:gd name="T20" fmla="*/ 47 w 221"/>
                  <a:gd name="T21" fmla="*/ 90 h 108"/>
                  <a:gd name="T22" fmla="*/ 67 w 221"/>
                  <a:gd name="T23" fmla="*/ 85 h 108"/>
                  <a:gd name="T24" fmla="*/ 75 w 221"/>
                  <a:gd name="T25" fmla="*/ 89 h 108"/>
                  <a:gd name="T26" fmla="*/ 71 w 221"/>
                  <a:gd name="T27" fmla="*/ 96 h 108"/>
                  <a:gd name="T28" fmla="*/ 50 w 221"/>
                  <a:gd name="T29" fmla="*/ 101 h 108"/>
                  <a:gd name="T30" fmla="*/ 48 w 221"/>
                  <a:gd name="T31" fmla="*/ 102 h 108"/>
                  <a:gd name="T32" fmla="*/ 89 w 221"/>
                  <a:gd name="T33" fmla="*/ 90 h 108"/>
                  <a:gd name="T34" fmla="*/ 84 w 221"/>
                  <a:gd name="T35" fmla="*/ 86 h 108"/>
                  <a:gd name="T36" fmla="*/ 87 w 221"/>
                  <a:gd name="T37" fmla="*/ 79 h 108"/>
                  <a:gd name="T38" fmla="*/ 107 w 221"/>
                  <a:gd name="T39" fmla="*/ 71 h 108"/>
                  <a:gd name="T40" fmla="*/ 114 w 221"/>
                  <a:gd name="T41" fmla="*/ 74 h 108"/>
                  <a:gd name="T42" fmla="*/ 111 w 221"/>
                  <a:gd name="T43" fmla="*/ 82 h 108"/>
                  <a:gd name="T44" fmla="*/ 91 w 221"/>
                  <a:gd name="T45" fmla="*/ 90 h 108"/>
                  <a:gd name="T46" fmla="*/ 89 w 221"/>
                  <a:gd name="T47" fmla="*/ 90 h 108"/>
                  <a:gd name="T48" fmla="*/ 128 w 221"/>
                  <a:gd name="T49" fmla="*/ 73 h 108"/>
                  <a:gd name="T50" fmla="*/ 123 w 221"/>
                  <a:gd name="T51" fmla="*/ 70 h 108"/>
                  <a:gd name="T52" fmla="*/ 126 w 221"/>
                  <a:gd name="T53" fmla="*/ 63 h 108"/>
                  <a:gd name="T54" fmla="*/ 144 w 221"/>
                  <a:gd name="T55" fmla="*/ 53 h 108"/>
                  <a:gd name="T56" fmla="*/ 152 w 221"/>
                  <a:gd name="T57" fmla="*/ 55 h 108"/>
                  <a:gd name="T58" fmla="*/ 150 w 221"/>
                  <a:gd name="T59" fmla="*/ 63 h 108"/>
                  <a:gd name="T60" fmla="*/ 131 w 221"/>
                  <a:gd name="T61" fmla="*/ 73 h 108"/>
                  <a:gd name="T62" fmla="*/ 128 w 221"/>
                  <a:gd name="T63" fmla="*/ 73 h 108"/>
                  <a:gd name="T64" fmla="*/ 165 w 221"/>
                  <a:gd name="T65" fmla="*/ 52 h 108"/>
                  <a:gd name="T66" fmla="*/ 161 w 221"/>
                  <a:gd name="T67" fmla="*/ 50 h 108"/>
                  <a:gd name="T68" fmla="*/ 162 w 221"/>
                  <a:gd name="T69" fmla="*/ 42 h 108"/>
                  <a:gd name="T70" fmla="*/ 179 w 221"/>
                  <a:gd name="T71" fmla="*/ 30 h 108"/>
                  <a:gd name="T72" fmla="*/ 187 w 221"/>
                  <a:gd name="T73" fmla="*/ 31 h 108"/>
                  <a:gd name="T74" fmla="*/ 186 w 221"/>
                  <a:gd name="T75" fmla="*/ 39 h 108"/>
                  <a:gd name="T76" fmla="*/ 168 w 221"/>
                  <a:gd name="T77" fmla="*/ 51 h 108"/>
                  <a:gd name="T78" fmla="*/ 165 w 221"/>
                  <a:gd name="T79" fmla="*/ 52 h 108"/>
                  <a:gd name="T80" fmla="*/ 199 w 221"/>
                  <a:gd name="T81" fmla="*/ 27 h 108"/>
                  <a:gd name="T82" fmla="*/ 195 w 221"/>
                  <a:gd name="T83" fmla="*/ 25 h 108"/>
                  <a:gd name="T84" fmla="*/ 196 w 221"/>
                  <a:gd name="T85" fmla="*/ 17 h 108"/>
                  <a:gd name="T86" fmla="*/ 211 w 221"/>
                  <a:gd name="T87" fmla="*/ 3 h 108"/>
                  <a:gd name="T88" fmla="*/ 219 w 221"/>
                  <a:gd name="T89" fmla="*/ 3 h 108"/>
                  <a:gd name="T90" fmla="*/ 219 w 221"/>
                  <a:gd name="T91" fmla="*/ 11 h 108"/>
                  <a:gd name="T92" fmla="*/ 203 w 221"/>
                  <a:gd name="T93" fmla="*/ 25 h 108"/>
                  <a:gd name="T94" fmla="*/ 199 w 221"/>
                  <a:gd name="T95" fmla="*/ 27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21" h="108">
                    <a:moveTo>
                      <a:pt x="6" y="108"/>
                    </a:moveTo>
                    <a:cubicBezTo>
                      <a:pt x="3" y="108"/>
                      <a:pt x="1" y="106"/>
                      <a:pt x="1" y="103"/>
                    </a:cubicBezTo>
                    <a:cubicBezTo>
                      <a:pt x="0" y="100"/>
                      <a:pt x="3" y="97"/>
                      <a:pt x="6" y="97"/>
                    </a:cubicBezTo>
                    <a:cubicBezTo>
                      <a:pt x="13" y="96"/>
                      <a:pt x="20" y="95"/>
                      <a:pt x="27" y="94"/>
                    </a:cubicBezTo>
                    <a:cubicBezTo>
                      <a:pt x="30" y="94"/>
                      <a:pt x="33" y="96"/>
                      <a:pt x="33" y="99"/>
                    </a:cubicBezTo>
                    <a:cubicBezTo>
                      <a:pt x="34" y="102"/>
                      <a:pt x="32" y="105"/>
                      <a:pt x="28" y="105"/>
                    </a:cubicBezTo>
                    <a:cubicBezTo>
                      <a:pt x="21" y="107"/>
                      <a:pt x="14" y="107"/>
                      <a:pt x="7" y="108"/>
                    </a:cubicBezTo>
                    <a:lnTo>
                      <a:pt x="6" y="108"/>
                    </a:lnTo>
                    <a:close/>
                    <a:moveTo>
                      <a:pt x="48" y="102"/>
                    </a:moveTo>
                    <a:cubicBezTo>
                      <a:pt x="46" y="102"/>
                      <a:pt x="43" y="100"/>
                      <a:pt x="43" y="97"/>
                    </a:cubicBezTo>
                    <a:cubicBezTo>
                      <a:pt x="42" y="94"/>
                      <a:pt x="44" y="91"/>
                      <a:pt x="47" y="90"/>
                    </a:cubicBezTo>
                    <a:cubicBezTo>
                      <a:pt x="54" y="89"/>
                      <a:pt x="61" y="87"/>
                      <a:pt x="67" y="85"/>
                    </a:cubicBezTo>
                    <a:cubicBezTo>
                      <a:pt x="71" y="84"/>
                      <a:pt x="74" y="86"/>
                      <a:pt x="75" y="89"/>
                    </a:cubicBezTo>
                    <a:cubicBezTo>
                      <a:pt x="75" y="92"/>
                      <a:pt x="74" y="95"/>
                      <a:pt x="71" y="96"/>
                    </a:cubicBezTo>
                    <a:cubicBezTo>
                      <a:pt x="64" y="98"/>
                      <a:pt x="57" y="100"/>
                      <a:pt x="50" y="101"/>
                    </a:cubicBezTo>
                    <a:cubicBezTo>
                      <a:pt x="49" y="102"/>
                      <a:pt x="49" y="102"/>
                      <a:pt x="48" y="102"/>
                    </a:cubicBezTo>
                    <a:close/>
                    <a:moveTo>
                      <a:pt x="89" y="90"/>
                    </a:moveTo>
                    <a:cubicBezTo>
                      <a:pt x="87" y="90"/>
                      <a:pt x="85" y="89"/>
                      <a:pt x="84" y="86"/>
                    </a:cubicBezTo>
                    <a:cubicBezTo>
                      <a:pt x="83" y="83"/>
                      <a:pt x="84" y="80"/>
                      <a:pt x="87" y="79"/>
                    </a:cubicBezTo>
                    <a:cubicBezTo>
                      <a:pt x="94" y="77"/>
                      <a:pt x="100" y="74"/>
                      <a:pt x="107" y="71"/>
                    </a:cubicBezTo>
                    <a:cubicBezTo>
                      <a:pt x="110" y="70"/>
                      <a:pt x="113" y="71"/>
                      <a:pt x="114" y="74"/>
                    </a:cubicBezTo>
                    <a:cubicBezTo>
                      <a:pt x="116" y="77"/>
                      <a:pt x="114" y="81"/>
                      <a:pt x="111" y="82"/>
                    </a:cubicBezTo>
                    <a:cubicBezTo>
                      <a:pt x="105" y="85"/>
                      <a:pt x="98" y="87"/>
                      <a:pt x="91" y="90"/>
                    </a:cubicBezTo>
                    <a:cubicBezTo>
                      <a:pt x="91" y="90"/>
                      <a:pt x="90" y="90"/>
                      <a:pt x="89" y="90"/>
                    </a:cubicBezTo>
                    <a:close/>
                    <a:moveTo>
                      <a:pt x="128" y="73"/>
                    </a:moveTo>
                    <a:cubicBezTo>
                      <a:pt x="126" y="73"/>
                      <a:pt x="124" y="72"/>
                      <a:pt x="123" y="70"/>
                    </a:cubicBezTo>
                    <a:cubicBezTo>
                      <a:pt x="122" y="67"/>
                      <a:pt x="123" y="64"/>
                      <a:pt x="126" y="63"/>
                    </a:cubicBezTo>
                    <a:cubicBezTo>
                      <a:pt x="132" y="59"/>
                      <a:pt x="138" y="56"/>
                      <a:pt x="144" y="53"/>
                    </a:cubicBezTo>
                    <a:cubicBezTo>
                      <a:pt x="147" y="51"/>
                      <a:pt x="151" y="52"/>
                      <a:pt x="152" y="55"/>
                    </a:cubicBezTo>
                    <a:cubicBezTo>
                      <a:pt x="154" y="58"/>
                      <a:pt x="153" y="61"/>
                      <a:pt x="150" y="63"/>
                    </a:cubicBezTo>
                    <a:cubicBezTo>
                      <a:pt x="144" y="66"/>
                      <a:pt x="137" y="70"/>
                      <a:pt x="131" y="73"/>
                    </a:cubicBezTo>
                    <a:cubicBezTo>
                      <a:pt x="130" y="73"/>
                      <a:pt x="129" y="73"/>
                      <a:pt x="128" y="73"/>
                    </a:cubicBezTo>
                    <a:close/>
                    <a:moveTo>
                      <a:pt x="165" y="52"/>
                    </a:moveTo>
                    <a:cubicBezTo>
                      <a:pt x="163" y="52"/>
                      <a:pt x="162" y="51"/>
                      <a:pt x="161" y="50"/>
                    </a:cubicBezTo>
                    <a:cubicBezTo>
                      <a:pt x="159" y="47"/>
                      <a:pt x="159" y="43"/>
                      <a:pt x="162" y="42"/>
                    </a:cubicBezTo>
                    <a:cubicBezTo>
                      <a:pt x="168" y="38"/>
                      <a:pt x="174" y="34"/>
                      <a:pt x="179" y="30"/>
                    </a:cubicBezTo>
                    <a:cubicBezTo>
                      <a:pt x="182" y="28"/>
                      <a:pt x="185" y="28"/>
                      <a:pt x="187" y="31"/>
                    </a:cubicBezTo>
                    <a:cubicBezTo>
                      <a:pt x="189" y="33"/>
                      <a:pt x="189" y="37"/>
                      <a:pt x="186" y="39"/>
                    </a:cubicBezTo>
                    <a:cubicBezTo>
                      <a:pt x="180" y="43"/>
                      <a:pt x="174" y="47"/>
                      <a:pt x="168" y="51"/>
                    </a:cubicBezTo>
                    <a:cubicBezTo>
                      <a:pt x="167" y="52"/>
                      <a:pt x="166" y="52"/>
                      <a:pt x="165" y="52"/>
                    </a:cubicBezTo>
                    <a:close/>
                    <a:moveTo>
                      <a:pt x="199" y="27"/>
                    </a:moveTo>
                    <a:cubicBezTo>
                      <a:pt x="198" y="27"/>
                      <a:pt x="196" y="26"/>
                      <a:pt x="195" y="25"/>
                    </a:cubicBezTo>
                    <a:cubicBezTo>
                      <a:pt x="193" y="22"/>
                      <a:pt x="193" y="19"/>
                      <a:pt x="196" y="17"/>
                    </a:cubicBezTo>
                    <a:cubicBezTo>
                      <a:pt x="201" y="12"/>
                      <a:pt x="206" y="7"/>
                      <a:pt x="211" y="3"/>
                    </a:cubicBezTo>
                    <a:cubicBezTo>
                      <a:pt x="213" y="0"/>
                      <a:pt x="217" y="0"/>
                      <a:pt x="219" y="3"/>
                    </a:cubicBezTo>
                    <a:cubicBezTo>
                      <a:pt x="221" y="5"/>
                      <a:pt x="221" y="9"/>
                      <a:pt x="219" y="11"/>
                    </a:cubicBezTo>
                    <a:cubicBezTo>
                      <a:pt x="214" y="16"/>
                      <a:pt x="208" y="21"/>
                      <a:pt x="203" y="25"/>
                    </a:cubicBezTo>
                    <a:cubicBezTo>
                      <a:pt x="202" y="26"/>
                      <a:pt x="201" y="27"/>
                      <a:pt x="199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43" name="Freeform 316">
                <a:extLst>
                  <a:ext uri="{FF2B5EF4-FFF2-40B4-BE49-F238E27FC236}">
                    <a16:creationId xmlns:a16="http://schemas.microsoft.com/office/drawing/2014/main" id="{560D59E6-0A5B-481E-8480-FD7F13B74F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36756" y="3060271"/>
                <a:ext cx="43824" cy="23535"/>
              </a:xfrm>
              <a:custGeom>
                <a:avLst/>
                <a:gdLst>
                  <a:gd name="T0" fmla="*/ 6 w 23"/>
                  <a:gd name="T1" fmla="*/ 12 h 12"/>
                  <a:gd name="T2" fmla="*/ 0 w 23"/>
                  <a:gd name="T3" fmla="*/ 6 h 12"/>
                  <a:gd name="T4" fmla="*/ 6 w 23"/>
                  <a:gd name="T5" fmla="*/ 0 h 12"/>
                  <a:gd name="T6" fmla="*/ 17 w 23"/>
                  <a:gd name="T7" fmla="*/ 0 h 12"/>
                  <a:gd name="T8" fmla="*/ 23 w 23"/>
                  <a:gd name="T9" fmla="*/ 6 h 12"/>
                  <a:gd name="T10" fmla="*/ 17 w 23"/>
                  <a:gd name="T11" fmla="*/ 11 h 12"/>
                  <a:gd name="T12" fmla="*/ 6 w 23"/>
                  <a:gd name="T13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12">
                    <a:moveTo>
                      <a:pt x="6" y="12"/>
                    </a:moveTo>
                    <a:cubicBezTo>
                      <a:pt x="2" y="12"/>
                      <a:pt x="0" y="9"/>
                      <a:pt x="0" y="6"/>
                    </a:cubicBezTo>
                    <a:cubicBezTo>
                      <a:pt x="0" y="3"/>
                      <a:pt x="2" y="0"/>
                      <a:pt x="6" y="0"/>
                    </a:cubicBezTo>
                    <a:cubicBezTo>
                      <a:pt x="9" y="0"/>
                      <a:pt x="13" y="0"/>
                      <a:pt x="17" y="0"/>
                    </a:cubicBezTo>
                    <a:cubicBezTo>
                      <a:pt x="20" y="0"/>
                      <a:pt x="23" y="2"/>
                      <a:pt x="23" y="6"/>
                    </a:cubicBezTo>
                    <a:cubicBezTo>
                      <a:pt x="23" y="9"/>
                      <a:pt x="20" y="11"/>
                      <a:pt x="17" y="11"/>
                    </a:cubicBezTo>
                    <a:cubicBezTo>
                      <a:pt x="13" y="12"/>
                      <a:pt x="9" y="12"/>
                      <a:pt x="6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sp>
          <p:nvSpPr>
            <p:cNvPr id="243" name="Freeform 317">
              <a:extLst>
                <a:ext uri="{FF2B5EF4-FFF2-40B4-BE49-F238E27FC236}">
                  <a16:creationId xmlns:a16="http://schemas.microsoft.com/office/drawing/2014/main" id="{E231AEAB-CD60-4A3B-A783-0BAFC04B6D69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3937" y="1933834"/>
              <a:ext cx="1046093" cy="1059889"/>
            </a:xfrm>
            <a:custGeom>
              <a:avLst/>
              <a:gdLst>
                <a:gd name="T0" fmla="*/ 224 w 545"/>
                <a:gd name="T1" fmla="*/ 552 h 552"/>
                <a:gd name="T2" fmla="*/ 4 w 545"/>
                <a:gd name="T3" fmla="*/ 464 h 552"/>
                <a:gd name="T4" fmla="*/ 4 w 545"/>
                <a:gd name="T5" fmla="*/ 450 h 552"/>
                <a:gd name="T6" fmla="*/ 18 w 545"/>
                <a:gd name="T7" fmla="*/ 450 h 552"/>
                <a:gd name="T8" fmla="*/ 231 w 545"/>
                <a:gd name="T9" fmla="*/ 533 h 552"/>
                <a:gd name="T10" fmla="*/ 441 w 545"/>
                <a:gd name="T11" fmla="*/ 441 h 552"/>
                <a:gd name="T12" fmla="*/ 524 w 545"/>
                <a:gd name="T13" fmla="*/ 227 h 552"/>
                <a:gd name="T14" fmla="*/ 431 w 545"/>
                <a:gd name="T15" fmla="*/ 18 h 552"/>
                <a:gd name="T16" fmla="*/ 431 w 545"/>
                <a:gd name="T17" fmla="*/ 4 h 552"/>
                <a:gd name="T18" fmla="*/ 445 w 545"/>
                <a:gd name="T19" fmla="*/ 4 h 552"/>
                <a:gd name="T20" fmla="*/ 543 w 545"/>
                <a:gd name="T21" fmla="*/ 227 h 552"/>
                <a:gd name="T22" fmla="*/ 454 w 545"/>
                <a:gd name="T23" fmla="*/ 454 h 552"/>
                <a:gd name="T24" fmla="*/ 231 w 545"/>
                <a:gd name="T25" fmla="*/ 552 h 552"/>
                <a:gd name="T26" fmla="*/ 224 w 545"/>
                <a:gd name="T27" fmla="*/ 552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45" h="552">
                  <a:moveTo>
                    <a:pt x="224" y="552"/>
                  </a:moveTo>
                  <a:cubicBezTo>
                    <a:pt x="142" y="552"/>
                    <a:pt x="64" y="521"/>
                    <a:pt x="4" y="464"/>
                  </a:cubicBezTo>
                  <a:cubicBezTo>
                    <a:pt x="1" y="460"/>
                    <a:pt x="0" y="454"/>
                    <a:pt x="4" y="450"/>
                  </a:cubicBezTo>
                  <a:cubicBezTo>
                    <a:pt x="8" y="446"/>
                    <a:pt x="14" y="446"/>
                    <a:pt x="18" y="450"/>
                  </a:cubicBezTo>
                  <a:cubicBezTo>
                    <a:pt x="75" y="505"/>
                    <a:pt x="151" y="535"/>
                    <a:pt x="231" y="533"/>
                  </a:cubicBezTo>
                  <a:cubicBezTo>
                    <a:pt x="311" y="531"/>
                    <a:pt x="385" y="498"/>
                    <a:pt x="441" y="441"/>
                  </a:cubicBezTo>
                  <a:cubicBezTo>
                    <a:pt x="496" y="383"/>
                    <a:pt x="525" y="307"/>
                    <a:pt x="524" y="227"/>
                  </a:cubicBezTo>
                  <a:cubicBezTo>
                    <a:pt x="522" y="147"/>
                    <a:pt x="489" y="73"/>
                    <a:pt x="431" y="18"/>
                  </a:cubicBezTo>
                  <a:cubicBezTo>
                    <a:pt x="428" y="14"/>
                    <a:pt x="427" y="8"/>
                    <a:pt x="431" y="4"/>
                  </a:cubicBezTo>
                  <a:cubicBezTo>
                    <a:pt x="435" y="0"/>
                    <a:pt x="441" y="0"/>
                    <a:pt x="445" y="4"/>
                  </a:cubicBezTo>
                  <a:cubicBezTo>
                    <a:pt x="506" y="63"/>
                    <a:pt x="541" y="142"/>
                    <a:pt x="543" y="227"/>
                  </a:cubicBezTo>
                  <a:cubicBezTo>
                    <a:pt x="545" y="312"/>
                    <a:pt x="513" y="393"/>
                    <a:pt x="454" y="454"/>
                  </a:cubicBezTo>
                  <a:cubicBezTo>
                    <a:pt x="396" y="515"/>
                    <a:pt x="316" y="550"/>
                    <a:pt x="231" y="552"/>
                  </a:cubicBezTo>
                  <a:cubicBezTo>
                    <a:pt x="229" y="552"/>
                    <a:pt x="227" y="552"/>
                    <a:pt x="224" y="55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4" name="Oval 318">
              <a:extLst>
                <a:ext uri="{FF2B5EF4-FFF2-40B4-BE49-F238E27FC236}">
                  <a16:creationId xmlns:a16="http://schemas.microsoft.com/office/drawing/2014/main" id="{751E9044-AA04-416E-9E19-41BA06F969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80759" y="1659529"/>
              <a:ext cx="103879" cy="10144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5" name="Oval 319">
              <a:extLst>
                <a:ext uri="{FF2B5EF4-FFF2-40B4-BE49-F238E27FC236}">
                  <a16:creationId xmlns:a16="http://schemas.microsoft.com/office/drawing/2014/main" id="{8E504129-2DBD-4C7C-9FC0-57CC7B61B6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52904" y="2352596"/>
              <a:ext cx="160688" cy="163122"/>
            </a:xfrm>
            <a:prstGeom prst="ellipse">
              <a:avLst/>
            </a:prstGeom>
            <a:solidFill>
              <a:srgbClr val="F3F3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6" name="Oval 320">
              <a:extLst>
                <a:ext uri="{FF2B5EF4-FFF2-40B4-BE49-F238E27FC236}">
                  <a16:creationId xmlns:a16="http://schemas.microsoft.com/office/drawing/2014/main" id="{62346686-28DB-4668-800A-A938A6634A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74005" y="2373696"/>
              <a:ext cx="118487" cy="11848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7" name="Freeform 321">
              <a:extLst>
                <a:ext uri="{FF2B5EF4-FFF2-40B4-BE49-F238E27FC236}">
                  <a16:creationId xmlns:a16="http://schemas.microsoft.com/office/drawing/2014/main" id="{0A0D6BE1-6C08-4D63-9601-E5B9E9DA8D7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33950" y="4891948"/>
              <a:ext cx="693067" cy="691444"/>
            </a:xfrm>
            <a:custGeom>
              <a:avLst/>
              <a:gdLst>
                <a:gd name="T0" fmla="*/ 12 w 361"/>
                <a:gd name="T1" fmla="*/ 354 h 360"/>
                <a:gd name="T2" fmla="*/ 0 w 361"/>
                <a:gd name="T3" fmla="*/ 354 h 360"/>
                <a:gd name="T4" fmla="*/ 6 w 361"/>
                <a:gd name="T5" fmla="*/ 337 h 360"/>
                <a:gd name="T6" fmla="*/ 23 w 361"/>
                <a:gd name="T7" fmla="*/ 248 h 360"/>
                <a:gd name="T8" fmla="*/ 9 w 361"/>
                <a:gd name="T9" fmla="*/ 274 h 360"/>
                <a:gd name="T10" fmla="*/ 15 w 361"/>
                <a:gd name="T11" fmla="*/ 281 h 360"/>
                <a:gd name="T12" fmla="*/ 26 w 361"/>
                <a:gd name="T13" fmla="*/ 255 h 360"/>
                <a:gd name="T14" fmla="*/ 12 w 361"/>
                <a:gd name="T15" fmla="*/ 292 h 360"/>
                <a:gd name="T16" fmla="*/ 2 w 361"/>
                <a:gd name="T17" fmla="*/ 320 h 360"/>
                <a:gd name="T18" fmla="*/ 8 w 361"/>
                <a:gd name="T19" fmla="*/ 326 h 360"/>
                <a:gd name="T20" fmla="*/ 16 w 361"/>
                <a:gd name="T21" fmla="*/ 298 h 360"/>
                <a:gd name="T22" fmla="*/ 81 w 361"/>
                <a:gd name="T23" fmla="*/ 129 h 360"/>
                <a:gd name="T24" fmla="*/ 68 w 361"/>
                <a:gd name="T25" fmla="*/ 156 h 360"/>
                <a:gd name="T26" fmla="*/ 76 w 361"/>
                <a:gd name="T27" fmla="*/ 154 h 360"/>
                <a:gd name="T28" fmla="*/ 89 w 361"/>
                <a:gd name="T29" fmla="*/ 129 h 360"/>
                <a:gd name="T30" fmla="*/ 39 w 361"/>
                <a:gd name="T31" fmla="*/ 205 h 360"/>
                <a:gd name="T32" fmla="*/ 23 w 361"/>
                <a:gd name="T33" fmla="*/ 229 h 360"/>
                <a:gd name="T34" fmla="*/ 28 w 361"/>
                <a:gd name="T35" fmla="*/ 237 h 360"/>
                <a:gd name="T36" fmla="*/ 42 w 361"/>
                <a:gd name="T37" fmla="*/ 213 h 360"/>
                <a:gd name="T38" fmla="*/ 62 w 361"/>
                <a:gd name="T39" fmla="*/ 165 h 360"/>
                <a:gd name="T40" fmla="*/ 42 w 361"/>
                <a:gd name="T41" fmla="*/ 187 h 360"/>
                <a:gd name="T42" fmla="*/ 47 w 361"/>
                <a:gd name="T43" fmla="*/ 196 h 360"/>
                <a:gd name="T44" fmla="*/ 63 w 361"/>
                <a:gd name="T45" fmla="*/ 173 h 360"/>
                <a:gd name="T46" fmla="*/ 112 w 361"/>
                <a:gd name="T47" fmla="*/ 96 h 360"/>
                <a:gd name="T48" fmla="*/ 96 w 361"/>
                <a:gd name="T49" fmla="*/ 120 h 360"/>
                <a:gd name="T50" fmla="*/ 104 w 361"/>
                <a:gd name="T51" fmla="*/ 120 h 360"/>
                <a:gd name="T52" fmla="*/ 121 w 361"/>
                <a:gd name="T53" fmla="*/ 96 h 360"/>
                <a:gd name="T54" fmla="*/ 274 w 361"/>
                <a:gd name="T55" fmla="*/ 9 h 360"/>
                <a:gd name="T56" fmla="*/ 248 w 361"/>
                <a:gd name="T57" fmla="*/ 22 h 360"/>
                <a:gd name="T58" fmla="*/ 255 w 361"/>
                <a:gd name="T59" fmla="*/ 26 h 360"/>
                <a:gd name="T60" fmla="*/ 281 w 361"/>
                <a:gd name="T61" fmla="*/ 13 h 360"/>
                <a:gd name="T62" fmla="*/ 320 w 361"/>
                <a:gd name="T63" fmla="*/ 1 h 360"/>
                <a:gd name="T64" fmla="*/ 292 w 361"/>
                <a:gd name="T65" fmla="*/ 11 h 360"/>
                <a:gd name="T66" fmla="*/ 299 w 361"/>
                <a:gd name="T67" fmla="*/ 16 h 360"/>
                <a:gd name="T68" fmla="*/ 326 w 361"/>
                <a:gd name="T69" fmla="*/ 7 h 360"/>
                <a:gd name="T70" fmla="*/ 188 w 361"/>
                <a:gd name="T71" fmla="*/ 42 h 360"/>
                <a:gd name="T72" fmla="*/ 166 w 361"/>
                <a:gd name="T73" fmla="*/ 61 h 360"/>
                <a:gd name="T74" fmla="*/ 174 w 361"/>
                <a:gd name="T75" fmla="*/ 63 h 360"/>
                <a:gd name="T76" fmla="*/ 195 w 361"/>
                <a:gd name="T77" fmla="*/ 44 h 360"/>
                <a:gd name="T78" fmla="*/ 230 w 361"/>
                <a:gd name="T79" fmla="*/ 22 h 360"/>
                <a:gd name="T80" fmla="*/ 206 w 361"/>
                <a:gd name="T81" fmla="*/ 39 h 360"/>
                <a:gd name="T82" fmla="*/ 213 w 361"/>
                <a:gd name="T83" fmla="*/ 42 h 360"/>
                <a:gd name="T84" fmla="*/ 237 w 361"/>
                <a:gd name="T85" fmla="*/ 26 h 360"/>
                <a:gd name="T86" fmla="*/ 148 w 361"/>
                <a:gd name="T87" fmla="*/ 66 h 360"/>
                <a:gd name="T88" fmla="*/ 129 w 361"/>
                <a:gd name="T89" fmla="*/ 88 h 360"/>
                <a:gd name="T90" fmla="*/ 137 w 361"/>
                <a:gd name="T91" fmla="*/ 89 h 360"/>
                <a:gd name="T92" fmla="*/ 156 w 361"/>
                <a:gd name="T93" fmla="*/ 67 h 360"/>
                <a:gd name="T94" fmla="*/ 355 w 361"/>
                <a:gd name="T95" fmla="*/ 0 h 360"/>
                <a:gd name="T96" fmla="*/ 338 w 361"/>
                <a:gd name="T97" fmla="*/ 6 h 360"/>
                <a:gd name="T98" fmla="*/ 343 w 361"/>
                <a:gd name="T99" fmla="*/ 11 h 360"/>
                <a:gd name="T100" fmla="*/ 361 w 361"/>
                <a:gd name="T101" fmla="*/ 6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61" h="360">
                  <a:moveTo>
                    <a:pt x="12" y="343"/>
                  </a:moveTo>
                  <a:cubicBezTo>
                    <a:pt x="12" y="347"/>
                    <a:pt x="12" y="351"/>
                    <a:pt x="12" y="354"/>
                  </a:cubicBezTo>
                  <a:cubicBezTo>
                    <a:pt x="12" y="358"/>
                    <a:pt x="9" y="360"/>
                    <a:pt x="6" y="360"/>
                  </a:cubicBezTo>
                  <a:cubicBezTo>
                    <a:pt x="3" y="360"/>
                    <a:pt x="0" y="358"/>
                    <a:pt x="0" y="354"/>
                  </a:cubicBezTo>
                  <a:cubicBezTo>
                    <a:pt x="0" y="350"/>
                    <a:pt x="0" y="347"/>
                    <a:pt x="0" y="343"/>
                  </a:cubicBezTo>
                  <a:cubicBezTo>
                    <a:pt x="1" y="339"/>
                    <a:pt x="3" y="337"/>
                    <a:pt x="6" y="337"/>
                  </a:cubicBezTo>
                  <a:cubicBezTo>
                    <a:pt x="10" y="337"/>
                    <a:pt x="12" y="340"/>
                    <a:pt x="12" y="343"/>
                  </a:cubicBezTo>
                  <a:close/>
                  <a:moveTo>
                    <a:pt x="23" y="248"/>
                  </a:moveTo>
                  <a:cubicBezTo>
                    <a:pt x="20" y="247"/>
                    <a:pt x="16" y="248"/>
                    <a:pt x="15" y="251"/>
                  </a:cubicBezTo>
                  <a:cubicBezTo>
                    <a:pt x="13" y="259"/>
                    <a:pt x="11" y="266"/>
                    <a:pt x="9" y="274"/>
                  </a:cubicBezTo>
                  <a:cubicBezTo>
                    <a:pt x="9" y="277"/>
                    <a:pt x="11" y="280"/>
                    <a:pt x="14" y="281"/>
                  </a:cubicBezTo>
                  <a:cubicBezTo>
                    <a:pt x="14" y="281"/>
                    <a:pt x="15" y="281"/>
                    <a:pt x="15" y="281"/>
                  </a:cubicBezTo>
                  <a:cubicBezTo>
                    <a:pt x="18" y="281"/>
                    <a:pt x="20" y="279"/>
                    <a:pt x="21" y="276"/>
                  </a:cubicBezTo>
                  <a:cubicBezTo>
                    <a:pt x="22" y="269"/>
                    <a:pt x="24" y="262"/>
                    <a:pt x="26" y="255"/>
                  </a:cubicBezTo>
                  <a:cubicBezTo>
                    <a:pt x="27" y="252"/>
                    <a:pt x="26" y="248"/>
                    <a:pt x="23" y="248"/>
                  </a:cubicBezTo>
                  <a:close/>
                  <a:moveTo>
                    <a:pt x="12" y="292"/>
                  </a:moveTo>
                  <a:cubicBezTo>
                    <a:pt x="8" y="291"/>
                    <a:pt x="5" y="293"/>
                    <a:pt x="5" y="297"/>
                  </a:cubicBezTo>
                  <a:cubicBezTo>
                    <a:pt x="4" y="304"/>
                    <a:pt x="3" y="312"/>
                    <a:pt x="2" y="320"/>
                  </a:cubicBezTo>
                  <a:cubicBezTo>
                    <a:pt x="2" y="323"/>
                    <a:pt x="4" y="325"/>
                    <a:pt x="7" y="326"/>
                  </a:cubicBezTo>
                  <a:cubicBezTo>
                    <a:pt x="8" y="326"/>
                    <a:pt x="8" y="326"/>
                    <a:pt x="8" y="326"/>
                  </a:cubicBezTo>
                  <a:cubicBezTo>
                    <a:pt x="11" y="326"/>
                    <a:pt x="13" y="324"/>
                    <a:pt x="13" y="321"/>
                  </a:cubicBezTo>
                  <a:cubicBezTo>
                    <a:pt x="14" y="313"/>
                    <a:pt x="15" y="306"/>
                    <a:pt x="16" y="298"/>
                  </a:cubicBezTo>
                  <a:cubicBezTo>
                    <a:pt x="17" y="295"/>
                    <a:pt x="15" y="292"/>
                    <a:pt x="12" y="292"/>
                  </a:cubicBezTo>
                  <a:close/>
                  <a:moveTo>
                    <a:pt x="81" y="129"/>
                  </a:moveTo>
                  <a:cubicBezTo>
                    <a:pt x="76" y="135"/>
                    <a:pt x="71" y="142"/>
                    <a:pt x="67" y="148"/>
                  </a:cubicBezTo>
                  <a:cubicBezTo>
                    <a:pt x="65" y="150"/>
                    <a:pt x="65" y="154"/>
                    <a:pt x="68" y="156"/>
                  </a:cubicBezTo>
                  <a:cubicBezTo>
                    <a:pt x="69" y="157"/>
                    <a:pt x="70" y="157"/>
                    <a:pt x="71" y="157"/>
                  </a:cubicBezTo>
                  <a:cubicBezTo>
                    <a:pt x="73" y="157"/>
                    <a:pt x="75" y="156"/>
                    <a:pt x="76" y="154"/>
                  </a:cubicBezTo>
                  <a:cubicBezTo>
                    <a:pt x="80" y="148"/>
                    <a:pt x="85" y="142"/>
                    <a:pt x="90" y="137"/>
                  </a:cubicBezTo>
                  <a:cubicBezTo>
                    <a:pt x="92" y="134"/>
                    <a:pt x="91" y="131"/>
                    <a:pt x="89" y="129"/>
                  </a:cubicBezTo>
                  <a:cubicBezTo>
                    <a:pt x="86" y="127"/>
                    <a:pt x="83" y="127"/>
                    <a:pt x="81" y="129"/>
                  </a:cubicBezTo>
                  <a:close/>
                  <a:moveTo>
                    <a:pt x="39" y="205"/>
                  </a:moveTo>
                  <a:cubicBezTo>
                    <a:pt x="36" y="204"/>
                    <a:pt x="33" y="205"/>
                    <a:pt x="32" y="208"/>
                  </a:cubicBezTo>
                  <a:cubicBezTo>
                    <a:pt x="29" y="215"/>
                    <a:pt x="26" y="222"/>
                    <a:pt x="23" y="229"/>
                  </a:cubicBezTo>
                  <a:cubicBezTo>
                    <a:pt x="22" y="232"/>
                    <a:pt x="23" y="236"/>
                    <a:pt x="26" y="237"/>
                  </a:cubicBezTo>
                  <a:cubicBezTo>
                    <a:pt x="27" y="237"/>
                    <a:pt x="28" y="237"/>
                    <a:pt x="28" y="237"/>
                  </a:cubicBezTo>
                  <a:cubicBezTo>
                    <a:pt x="31" y="237"/>
                    <a:pt x="33" y="236"/>
                    <a:pt x="34" y="233"/>
                  </a:cubicBezTo>
                  <a:cubicBezTo>
                    <a:pt x="36" y="226"/>
                    <a:pt x="39" y="219"/>
                    <a:pt x="42" y="213"/>
                  </a:cubicBezTo>
                  <a:cubicBezTo>
                    <a:pt x="44" y="210"/>
                    <a:pt x="42" y="206"/>
                    <a:pt x="39" y="205"/>
                  </a:cubicBezTo>
                  <a:close/>
                  <a:moveTo>
                    <a:pt x="62" y="165"/>
                  </a:moveTo>
                  <a:cubicBezTo>
                    <a:pt x="59" y="164"/>
                    <a:pt x="55" y="164"/>
                    <a:pt x="54" y="167"/>
                  </a:cubicBezTo>
                  <a:cubicBezTo>
                    <a:pt x="50" y="174"/>
                    <a:pt x="46" y="180"/>
                    <a:pt x="42" y="187"/>
                  </a:cubicBezTo>
                  <a:cubicBezTo>
                    <a:pt x="41" y="190"/>
                    <a:pt x="42" y="193"/>
                    <a:pt x="44" y="195"/>
                  </a:cubicBezTo>
                  <a:cubicBezTo>
                    <a:pt x="45" y="195"/>
                    <a:pt x="46" y="196"/>
                    <a:pt x="47" y="196"/>
                  </a:cubicBezTo>
                  <a:cubicBezTo>
                    <a:pt x="49" y="196"/>
                    <a:pt x="51" y="194"/>
                    <a:pt x="52" y="193"/>
                  </a:cubicBezTo>
                  <a:cubicBezTo>
                    <a:pt x="56" y="186"/>
                    <a:pt x="59" y="179"/>
                    <a:pt x="63" y="173"/>
                  </a:cubicBezTo>
                  <a:cubicBezTo>
                    <a:pt x="65" y="170"/>
                    <a:pt x="64" y="167"/>
                    <a:pt x="62" y="165"/>
                  </a:cubicBezTo>
                  <a:close/>
                  <a:moveTo>
                    <a:pt x="112" y="96"/>
                  </a:moveTo>
                  <a:cubicBezTo>
                    <a:pt x="107" y="101"/>
                    <a:pt x="101" y="106"/>
                    <a:pt x="96" y="112"/>
                  </a:cubicBezTo>
                  <a:cubicBezTo>
                    <a:pt x="94" y="114"/>
                    <a:pt x="94" y="118"/>
                    <a:pt x="96" y="120"/>
                  </a:cubicBezTo>
                  <a:cubicBezTo>
                    <a:pt x="97" y="121"/>
                    <a:pt x="99" y="122"/>
                    <a:pt x="100" y="122"/>
                  </a:cubicBezTo>
                  <a:cubicBezTo>
                    <a:pt x="102" y="122"/>
                    <a:pt x="103" y="121"/>
                    <a:pt x="104" y="120"/>
                  </a:cubicBezTo>
                  <a:cubicBezTo>
                    <a:pt x="110" y="114"/>
                    <a:pt x="115" y="109"/>
                    <a:pt x="120" y="104"/>
                  </a:cubicBezTo>
                  <a:cubicBezTo>
                    <a:pt x="123" y="102"/>
                    <a:pt x="123" y="98"/>
                    <a:pt x="121" y="96"/>
                  </a:cubicBezTo>
                  <a:cubicBezTo>
                    <a:pt x="118" y="93"/>
                    <a:pt x="115" y="93"/>
                    <a:pt x="112" y="96"/>
                  </a:cubicBezTo>
                  <a:close/>
                  <a:moveTo>
                    <a:pt x="274" y="9"/>
                  </a:moveTo>
                  <a:cubicBezTo>
                    <a:pt x="267" y="11"/>
                    <a:pt x="259" y="13"/>
                    <a:pt x="252" y="15"/>
                  </a:cubicBezTo>
                  <a:cubicBezTo>
                    <a:pt x="249" y="16"/>
                    <a:pt x="247" y="19"/>
                    <a:pt x="248" y="22"/>
                  </a:cubicBezTo>
                  <a:cubicBezTo>
                    <a:pt x="249" y="25"/>
                    <a:pt x="251" y="26"/>
                    <a:pt x="253" y="26"/>
                  </a:cubicBezTo>
                  <a:cubicBezTo>
                    <a:pt x="254" y="26"/>
                    <a:pt x="255" y="26"/>
                    <a:pt x="255" y="26"/>
                  </a:cubicBezTo>
                  <a:cubicBezTo>
                    <a:pt x="262" y="24"/>
                    <a:pt x="269" y="22"/>
                    <a:pt x="277" y="20"/>
                  </a:cubicBezTo>
                  <a:cubicBezTo>
                    <a:pt x="280" y="19"/>
                    <a:pt x="282" y="16"/>
                    <a:pt x="281" y="13"/>
                  </a:cubicBezTo>
                  <a:cubicBezTo>
                    <a:pt x="280" y="10"/>
                    <a:pt x="277" y="8"/>
                    <a:pt x="274" y="9"/>
                  </a:cubicBezTo>
                  <a:close/>
                  <a:moveTo>
                    <a:pt x="320" y="1"/>
                  </a:moveTo>
                  <a:cubicBezTo>
                    <a:pt x="312" y="2"/>
                    <a:pt x="304" y="3"/>
                    <a:pt x="297" y="4"/>
                  </a:cubicBezTo>
                  <a:cubicBezTo>
                    <a:pt x="294" y="5"/>
                    <a:pt x="292" y="8"/>
                    <a:pt x="292" y="11"/>
                  </a:cubicBezTo>
                  <a:cubicBezTo>
                    <a:pt x="293" y="14"/>
                    <a:pt x="295" y="16"/>
                    <a:pt x="298" y="16"/>
                  </a:cubicBezTo>
                  <a:cubicBezTo>
                    <a:pt x="299" y="16"/>
                    <a:pt x="299" y="16"/>
                    <a:pt x="299" y="16"/>
                  </a:cubicBezTo>
                  <a:cubicBezTo>
                    <a:pt x="306" y="15"/>
                    <a:pt x="314" y="14"/>
                    <a:pt x="321" y="13"/>
                  </a:cubicBezTo>
                  <a:cubicBezTo>
                    <a:pt x="324" y="13"/>
                    <a:pt x="326" y="10"/>
                    <a:pt x="326" y="7"/>
                  </a:cubicBezTo>
                  <a:cubicBezTo>
                    <a:pt x="326" y="3"/>
                    <a:pt x="323" y="1"/>
                    <a:pt x="320" y="1"/>
                  </a:cubicBezTo>
                  <a:close/>
                  <a:moveTo>
                    <a:pt x="188" y="42"/>
                  </a:moveTo>
                  <a:cubicBezTo>
                    <a:pt x="181" y="45"/>
                    <a:pt x="174" y="49"/>
                    <a:pt x="168" y="53"/>
                  </a:cubicBezTo>
                  <a:cubicBezTo>
                    <a:pt x="165" y="55"/>
                    <a:pt x="164" y="58"/>
                    <a:pt x="166" y="61"/>
                  </a:cubicBezTo>
                  <a:cubicBezTo>
                    <a:pt x="167" y="63"/>
                    <a:pt x="169" y="64"/>
                    <a:pt x="171" y="64"/>
                  </a:cubicBezTo>
                  <a:cubicBezTo>
                    <a:pt x="172" y="64"/>
                    <a:pt x="173" y="64"/>
                    <a:pt x="174" y="63"/>
                  </a:cubicBezTo>
                  <a:cubicBezTo>
                    <a:pt x="180" y="59"/>
                    <a:pt x="186" y="55"/>
                    <a:pt x="193" y="52"/>
                  </a:cubicBezTo>
                  <a:cubicBezTo>
                    <a:pt x="196" y="50"/>
                    <a:pt x="197" y="47"/>
                    <a:pt x="195" y="44"/>
                  </a:cubicBezTo>
                  <a:cubicBezTo>
                    <a:pt x="194" y="41"/>
                    <a:pt x="190" y="40"/>
                    <a:pt x="188" y="42"/>
                  </a:cubicBezTo>
                  <a:close/>
                  <a:moveTo>
                    <a:pt x="230" y="22"/>
                  </a:moveTo>
                  <a:cubicBezTo>
                    <a:pt x="223" y="25"/>
                    <a:pt x="215" y="28"/>
                    <a:pt x="208" y="31"/>
                  </a:cubicBezTo>
                  <a:cubicBezTo>
                    <a:pt x="205" y="33"/>
                    <a:pt x="204" y="36"/>
                    <a:pt x="206" y="39"/>
                  </a:cubicBezTo>
                  <a:cubicBezTo>
                    <a:pt x="206" y="41"/>
                    <a:pt x="209" y="42"/>
                    <a:pt x="211" y="42"/>
                  </a:cubicBezTo>
                  <a:cubicBezTo>
                    <a:pt x="212" y="42"/>
                    <a:pt x="212" y="42"/>
                    <a:pt x="213" y="42"/>
                  </a:cubicBezTo>
                  <a:cubicBezTo>
                    <a:pt x="220" y="39"/>
                    <a:pt x="227" y="36"/>
                    <a:pt x="234" y="33"/>
                  </a:cubicBezTo>
                  <a:cubicBezTo>
                    <a:pt x="237" y="32"/>
                    <a:pt x="238" y="29"/>
                    <a:pt x="237" y="26"/>
                  </a:cubicBezTo>
                  <a:cubicBezTo>
                    <a:pt x="236" y="23"/>
                    <a:pt x="233" y="21"/>
                    <a:pt x="230" y="22"/>
                  </a:cubicBezTo>
                  <a:close/>
                  <a:moveTo>
                    <a:pt x="148" y="66"/>
                  </a:moveTo>
                  <a:cubicBezTo>
                    <a:pt x="142" y="71"/>
                    <a:pt x="136" y="75"/>
                    <a:pt x="130" y="80"/>
                  </a:cubicBezTo>
                  <a:cubicBezTo>
                    <a:pt x="127" y="82"/>
                    <a:pt x="127" y="86"/>
                    <a:pt x="129" y="88"/>
                  </a:cubicBezTo>
                  <a:cubicBezTo>
                    <a:pt x="130" y="90"/>
                    <a:pt x="132" y="90"/>
                    <a:pt x="134" y="90"/>
                  </a:cubicBezTo>
                  <a:cubicBezTo>
                    <a:pt x="135" y="90"/>
                    <a:pt x="136" y="90"/>
                    <a:pt x="137" y="89"/>
                  </a:cubicBezTo>
                  <a:cubicBezTo>
                    <a:pt x="143" y="84"/>
                    <a:pt x="149" y="80"/>
                    <a:pt x="155" y="75"/>
                  </a:cubicBezTo>
                  <a:cubicBezTo>
                    <a:pt x="158" y="74"/>
                    <a:pt x="158" y="70"/>
                    <a:pt x="156" y="67"/>
                  </a:cubicBezTo>
                  <a:cubicBezTo>
                    <a:pt x="154" y="65"/>
                    <a:pt x="151" y="64"/>
                    <a:pt x="148" y="66"/>
                  </a:cubicBezTo>
                  <a:close/>
                  <a:moveTo>
                    <a:pt x="355" y="0"/>
                  </a:moveTo>
                  <a:cubicBezTo>
                    <a:pt x="351" y="0"/>
                    <a:pt x="347" y="0"/>
                    <a:pt x="343" y="0"/>
                  </a:cubicBezTo>
                  <a:cubicBezTo>
                    <a:pt x="340" y="0"/>
                    <a:pt x="337" y="3"/>
                    <a:pt x="338" y="6"/>
                  </a:cubicBezTo>
                  <a:cubicBezTo>
                    <a:pt x="338" y="9"/>
                    <a:pt x="340" y="11"/>
                    <a:pt x="343" y="11"/>
                  </a:cubicBezTo>
                  <a:cubicBezTo>
                    <a:pt x="343" y="11"/>
                    <a:pt x="343" y="11"/>
                    <a:pt x="343" y="11"/>
                  </a:cubicBezTo>
                  <a:cubicBezTo>
                    <a:pt x="347" y="11"/>
                    <a:pt x="351" y="11"/>
                    <a:pt x="355" y="11"/>
                  </a:cubicBezTo>
                  <a:cubicBezTo>
                    <a:pt x="358" y="11"/>
                    <a:pt x="361" y="9"/>
                    <a:pt x="361" y="6"/>
                  </a:cubicBezTo>
                  <a:cubicBezTo>
                    <a:pt x="361" y="2"/>
                    <a:pt x="358" y="0"/>
                    <a:pt x="35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8" name="Freeform 322">
              <a:extLst>
                <a:ext uri="{FF2B5EF4-FFF2-40B4-BE49-F238E27FC236}">
                  <a16:creationId xmlns:a16="http://schemas.microsoft.com/office/drawing/2014/main" id="{65A44570-37E7-41DF-B95F-025391140BA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21337" y="5886101"/>
              <a:ext cx="621650" cy="389546"/>
            </a:xfrm>
            <a:custGeom>
              <a:avLst/>
              <a:gdLst>
                <a:gd name="T0" fmla="*/ 309 w 324"/>
                <a:gd name="T1" fmla="*/ 21 h 203"/>
                <a:gd name="T2" fmla="*/ 312 w 324"/>
                <a:gd name="T3" fmla="*/ 4 h 203"/>
                <a:gd name="T4" fmla="*/ 322 w 324"/>
                <a:gd name="T5" fmla="*/ 9 h 203"/>
                <a:gd name="T6" fmla="*/ 312 w 324"/>
                <a:gd name="T7" fmla="*/ 22 h 203"/>
                <a:gd name="T8" fmla="*/ 281 w 324"/>
                <a:gd name="T9" fmla="*/ 73 h 203"/>
                <a:gd name="T10" fmla="*/ 272 w 324"/>
                <a:gd name="T11" fmla="*/ 66 h 203"/>
                <a:gd name="T12" fmla="*/ 258 w 324"/>
                <a:gd name="T13" fmla="*/ 90 h 203"/>
                <a:gd name="T14" fmla="*/ 267 w 324"/>
                <a:gd name="T15" fmla="*/ 89 h 203"/>
                <a:gd name="T16" fmla="*/ 306 w 324"/>
                <a:gd name="T17" fmla="*/ 38 h 203"/>
                <a:gd name="T18" fmla="*/ 296 w 324"/>
                <a:gd name="T19" fmla="*/ 32 h 203"/>
                <a:gd name="T20" fmla="*/ 286 w 324"/>
                <a:gd name="T21" fmla="*/ 57 h 203"/>
                <a:gd name="T22" fmla="*/ 294 w 324"/>
                <a:gd name="T23" fmla="*/ 56 h 203"/>
                <a:gd name="T24" fmla="*/ 61 w 324"/>
                <a:gd name="T25" fmla="*/ 199 h 203"/>
                <a:gd name="T26" fmla="*/ 59 w 324"/>
                <a:gd name="T27" fmla="*/ 188 h 203"/>
                <a:gd name="T28" fmla="*/ 33 w 324"/>
                <a:gd name="T29" fmla="*/ 197 h 203"/>
                <a:gd name="T30" fmla="*/ 82 w 324"/>
                <a:gd name="T31" fmla="*/ 195 h 203"/>
                <a:gd name="T32" fmla="*/ 107 w 324"/>
                <a:gd name="T33" fmla="*/ 183 h 203"/>
                <a:gd name="T34" fmla="*/ 80 w 324"/>
                <a:gd name="T35" fmla="*/ 184 h 203"/>
                <a:gd name="T36" fmla="*/ 81 w 324"/>
                <a:gd name="T37" fmla="*/ 195 h 203"/>
                <a:gd name="T38" fmla="*/ 124 w 324"/>
                <a:gd name="T39" fmla="*/ 183 h 203"/>
                <a:gd name="T40" fmla="*/ 147 w 324"/>
                <a:gd name="T41" fmla="*/ 168 h 203"/>
                <a:gd name="T42" fmla="*/ 120 w 324"/>
                <a:gd name="T43" fmla="*/ 173 h 203"/>
                <a:gd name="T44" fmla="*/ 122 w 324"/>
                <a:gd name="T45" fmla="*/ 184 h 203"/>
                <a:gd name="T46" fmla="*/ 163 w 324"/>
                <a:gd name="T47" fmla="*/ 167 h 203"/>
                <a:gd name="T48" fmla="*/ 185 w 324"/>
                <a:gd name="T49" fmla="*/ 149 h 203"/>
                <a:gd name="T50" fmla="*/ 158 w 324"/>
                <a:gd name="T51" fmla="*/ 156 h 203"/>
                <a:gd name="T52" fmla="*/ 161 w 324"/>
                <a:gd name="T53" fmla="*/ 167 h 203"/>
                <a:gd name="T54" fmla="*/ 201 w 324"/>
                <a:gd name="T55" fmla="*/ 145 h 203"/>
                <a:gd name="T56" fmla="*/ 220 w 324"/>
                <a:gd name="T57" fmla="*/ 125 h 203"/>
                <a:gd name="T58" fmla="*/ 194 w 324"/>
                <a:gd name="T59" fmla="*/ 135 h 203"/>
                <a:gd name="T60" fmla="*/ 198 w 324"/>
                <a:gd name="T61" fmla="*/ 146 h 203"/>
                <a:gd name="T62" fmla="*/ 235 w 324"/>
                <a:gd name="T63" fmla="*/ 119 h 203"/>
                <a:gd name="T64" fmla="*/ 252 w 324"/>
                <a:gd name="T65" fmla="*/ 97 h 203"/>
                <a:gd name="T66" fmla="*/ 228 w 324"/>
                <a:gd name="T67" fmla="*/ 110 h 203"/>
                <a:gd name="T68" fmla="*/ 232 w 324"/>
                <a:gd name="T69" fmla="*/ 120 h 203"/>
                <a:gd name="T70" fmla="*/ 18 w 324"/>
                <a:gd name="T71" fmla="*/ 203 h 203"/>
                <a:gd name="T72" fmla="*/ 17 w 324"/>
                <a:gd name="T73" fmla="*/ 192 h 203"/>
                <a:gd name="T74" fmla="*/ 0 w 324"/>
                <a:gd name="T75" fmla="*/ 198 h 203"/>
                <a:gd name="T76" fmla="*/ 18 w 324"/>
                <a:gd name="T77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24" h="203">
                  <a:moveTo>
                    <a:pt x="312" y="22"/>
                  </a:moveTo>
                  <a:cubicBezTo>
                    <a:pt x="311" y="22"/>
                    <a:pt x="310" y="22"/>
                    <a:pt x="309" y="21"/>
                  </a:cubicBezTo>
                  <a:cubicBezTo>
                    <a:pt x="306" y="20"/>
                    <a:pt x="305" y="16"/>
                    <a:pt x="307" y="14"/>
                  </a:cubicBezTo>
                  <a:cubicBezTo>
                    <a:pt x="309" y="10"/>
                    <a:pt x="310" y="7"/>
                    <a:pt x="312" y="4"/>
                  </a:cubicBezTo>
                  <a:cubicBezTo>
                    <a:pt x="314" y="1"/>
                    <a:pt x="317" y="0"/>
                    <a:pt x="320" y="1"/>
                  </a:cubicBezTo>
                  <a:cubicBezTo>
                    <a:pt x="323" y="3"/>
                    <a:pt x="324" y="6"/>
                    <a:pt x="322" y="9"/>
                  </a:cubicBezTo>
                  <a:cubicBezTo>
                    <a:pt x="321" y="12"/>
                    <a:pt x="319" y="16"/>
                    <a:pt x="317" y="19"/>
                  </a:cubicBezTo>
                  <a:cubicBezTo>
                    <a:pt x="316" y="21"/>
                    <a:pt x="314" y="22"/>
                    <a:pt x="312" y="22"/>
                  </a:cubicBezTo>
                  <a:close/>
                  <a:moveTo>
                    <a:pt x="267" y="89"/>
                  </a:moveTo>
                  <a:cubicBezTo>
                    <a:pt x="271" y="84"/>
                    <a:pt x="276" y="78"/>
                    <a:pt x="281" y="73"/>
                  </a:cubicBezTo>
                  <a:cubicBezTo>
                    <a:pt x="283" y="70"/>
                    <a:pt x="282" y="67"/>
                    <a:pt x="280" y="65"/>
                  </a:cubicBezTo>
                  <a:cubicBezTo>
                    <a:pt x="277" y="63"/>
                    <a:pt x="274" y="63"/>
                    <a:pt x="272" y="66"/>
                  </a:cubicBezTo>
                  <a:cubicBezTo>
                    <a:pt x="267" y="71"/>
                    <a:pt x="263" y="76"/>
                    <a:pt x="258" y="81"/>
                  </a:cubicBezTo>
                  <a:cubicBezTo>
                    <a:pt x="256" y="84"/>
                    <a:pt x="256" y="87"/>
                    <a:pt x="258" y="90"/>
                  </a:cubicBezTo>
                  <a:cubicBezTo>
                    <a:pt x="260" y="91"/>
                    <a:pt x="261" y="91"/>
                    <a:pt x="262" y="91"/>
                  </a:cubicBezTo>
                  <a:cubicBezTo>
                    <a:pt x="264" y="91"/>
                    <a:pt x="265" y="90"/>
                    <a:pt x="267" y="89"/>
                  </a:cubicBezTo>
                  <a:close/>
                  <a:moveTo>
                    <a:pt x="294" y="56"/>
                  </a:moveTo>
                  <a:cubicBezTo>
                    <a:pt x="298" y="50"/>
                    <a:pt x="302" y="44"/>
                    <a:pt x="306" y="38"/>
                  </a:cubicBezTo>
                  <a:cubicBezTo>
                    <a:pt x="308" y="35"/>
                    <a:pt x="307" y="32"/>
                    <a:pt x="304" y="30"/>
                  </a:cubicBezTo>
                  <a:cubicBezTo>
                    <a:pt x="301" y="28"/>
                    <a:pt x="298" y="29"/>
                    <a:pt x="296" y="32"/>
                  </a:cubicBezTo>
                  <a:cubicBezTo>
                    <a:pt x="293" y="38"/>
                    <a:pt x="289" y="43"/>
                    <a:pt x="285" y="49"/>
                  </a:cubicBezTo>
                  <a:cubicBezTo>
                    <a:pt x="283" y="52"/>
                    <a:pt x="283" y="55"/>
                    <a:pt x="286" y="57"/>
                  </a:cubicBezTo>
                  <a:cubicBezTo>
                    <a:pt x="287" y="58"/>
                    <a:pt x="288" y="58"/>
                    <a:pt x="289" y="58"/>
                  </a:cubicBezTo>
                  <a:cubicBezTo>
                    <a:pt x="291" y="58"/>
                    <a:pt x="293" y="57"/>
                    <a:pt x="294" y="56"/>
                  </a:cubicBezTo>
                  <a:close/>
                  <a:moveTo>
                    <a:pt x="39" y="202"/>
                  </a:moveTo>
                  <a:cubicBezTo>
                    <a:pt x="46" y="201"/>
                    <a:pt x="54" y="200"/>
                    <a:pt x="61" y="199"/>
                  </a:cubicBezTo>
                  <a:cubicBezTo>
                    <a:pt x="64" y="199"/>
                    <a:pt x="66" y="196"/>
                    <a:pt x="66" y="193"/>
                  </a:cubicBezTo>
                  <a:cubicBezTo>
                    <a:pt x="65" y="189"/>
                    <a:pt x="62" y="187"/>
                    <a:pt x="59" y="188"/>
                  </a:cubicBezTo>
                  <a:cubicBezTo>
                    <a:pt x="52" y="189"/>
                    <a:pt x="45" y="190"/>
                    <a:pt x="38" y="190"/>
                  </a:cubicBezTo>
                  <a:cubicBezTo>
                    <a:pt x="35" y="191"/>
                    <a:pt x="33" y="193"/>
                    <a:pt x="33" y="197"/>
                  </a:cubicBezTo>
                  <a:cubicBezTo>
                    <a:pt x="33" y="200"/>
                    <a:pt x="36" y="202"/>
                    <a:pt x="39" y="202"/>
                  </a:cubicBezTo>
                  <a:close/>
                  <a:moveTo>
                    <a:pt x="82" y="195"/>
                  </a:moveTo>
                  <a:cubicBezTo>
                    <a:pt x="89" y="194"/>
                    <a:pt x="96" y="192"/>
                    <a:pt x="103" y="190"/>
                  </a:cubicBezTo>
                  <a:cubicBezTo>
                    <a:pt x="106" y="189"/>
                    <a:pt x="108" y="186"/>
                    <a:pt x="107" y="183"/>
                  </a:cubicBezTo>
                  <a:cubicBezTo>
                    <a:pt x="106" y="180"/>
                    <a:pt x="103" y="178"/>
                    <a:pt x="100" y="179"/>
                  </a:cubicBezTo>
                  <a:cubicBezTo>
                    <a:pt x="93" y="181"/>
                    <a:pt x="86" y="182"/>
                    <a:pt x="80" y="184"/>
                  </a:cubicBezTo>
                  <a:cubicBezTo>
                    <a:pt x="76" y="185"/>
                    <a:pt x="74" y="188"/>
                    <a:pt x="75" y="191"/>
                  </a:cubicBezTo>
                  <a:cubicBezTo>
                    <a:pt x="76" y="194"/>
                    <a:pt x="78" y="195"/>
                    <a:pt x="81" y="195"/>
                  </a:cubicBezTo>
                  <a:cubicBezTo>
                    <a:pt x="81" y="195"/>
                    <a:pt x="82" y="195"/>
                    <a:pt x="82" y="195"/>
                  </a:cubicBezTo>
                  <a:close/>
                  <a:moveTo>
                    <a:pt x="124" y="183"/>
                  </a:moveTo>
                  <a:cubicBezTo>
                    <a:pt x="130" y="181"/>
                    <a:pt x="137" y="178"/>
                    <a:pt x="144" y="176"/>
                  </a:cubicBezTo>
                  <a:cubicBezTo>
                    <a:pt x="147" y="174"/>
                    <a:pt x="148" y="171"/>
                    <a:pt x="147" y="168"/>
                  </a:cubicBezTo>
                  <a:cubicBezTo>
                    <a:pt x="146" y="165"/>
                    <a:pt x="142" y="164"/>
                    <a:pt x="139" y="165"/>
                  </a:cubicBezTo>
                  <a:cubicBezTo>
                    <a:pt x="133" y="168"/>
                    <a:pt x="126" y="170"/>
                    <a:pt x="120" y="173"/>
                  </a:cubicBezTo>
                  <a:cubicBezTo>
                    <a:pt x="117" y="174"/>
                    <a:pt x="115" y="177"/>
                    <a:pt x="116" y="180"/>
                  </a:cubicBezTo>
                  <a:cubicBezTo>
                    <a:pt x="117" y="182"/>
                    <a:pt x="119" y="184"/>
                    <a:pt x="122" y="184"/>
                  </a:cubicBezTo>
                  <a:cubicBezTo>
                    <a:pt x="122" y="184"/>
                    <a:pt x="123" y="184"/>
                    <a:pt x="124" y="183"/>
                  </a:cubicBezTo>
                  <a:close/>
                  <a:moveTo>
                    <a:pt x="163" y="167"/>
                  </a:moveTo>
                  <a:cubicBezTo>
                    <a:pt x="170" y="163"/>
                    <a:pt x="176" y="160"/>
                    <a:pt x="182" y="156"/>
                  </a:cubicBezTo>
                  <a:cubicBezTo>
                    <a:pt x="185" y="155"/>
                    <a:pt x="186" y="151"/>
                    <a:pt x="185" y="149"/>
                  </a:cubicBezTo>
                  <a:cubicBezTo>
                    <a:pt x="183" y="146"/>
                    <a:pt x="179" y="145"/>
                    <a:pt x="177" y="146"/>
                  </a:cubicBezTo>
                  <a:cubicBezTo>
                    <a:pt x="171" y="150"/>
                    <a:pt x="164" y="153"/>
                    <a:pt x="158" y="156"/>
                  </a:cubicBezTo>
                  <a:cubicBezTo>
                    <a:pt x="155" y="158"/>
                    <a:pt x="154" y="161"/>
                    <a:pt x="156" y="164"/>
                  </a:cubicBezTo>
                  <a:cubicBezTo>
                    <a:pt x="157" y="166"/>
                    <a:pt x="159" y="167"/>
                    <a:pt x="161" y="167"/>
                  </a:cubicBezTo>
                  <a:cubicBezTo>
                    <a:pt x="162" y="167"/>
                    <a:pt x="163" y="167"/>
                    <a:pt x="163" y="167"/>
                  </a:cubicBezTo>
                  <a:close/>
                  <a:moveTo>
                    <a:pt x="201" y="145"/>
                  </a:moveTo>
                  <a:cubicBezTo>
                    <a:pt x="207" y="141"/>
                    <a:pt x="213" y="137"/>
                    <a:pt x="218" y="133"/>
                  </a:cubicBezTo>
                  <a:cubicBezTo>
                    <a:pt x="221" y="131"/>
                    <a:pt x="222" y="127"/>
                    <a:pt x="220" y="125"/>
                  </a:cubicBezTo>
                  <a:cubicBezTo>
                    <a:pt x="218" y="122"/>
                    <a:pt x="214" y="122"/>
                    <a:pt x="212" y="123"/>
                  </a:cubicBezTo>
                  <a:cubicBezTo>
                    <a:pt x="206" y="128"/>
                    <a:pt x="200" y="132"/>
                    <a:pt x="194" y="135"/>
                  </a:cubicBezTo>
                  <a:cubicBezTo>
                    <a:pt x="192" y="137"/>
                    <a:pt x="191" y="141"/>
                    <a:pt x="193" y="143"/>
                  </a:cubicBezTo>
                  <a:cubicBezTo>
                    <a:pt x="194" y="145"/>
                    <a:pt x="196" y="146"/>
                    <a:pt x="198" y="146"/>
                  </a:cubicBezTo>
                  <a:cubicBezTo>
                    <a:pt x="199" y="146"/>
                    <a:pt x="200" y="146"/>
                    <a:pt x="201" y="145"/>
                  </a:cubicBezTo>
                  <a:close/>
                  <a:moveTo>
                    <a:pt x="235" y="119"/>
                  </a:moveTo>
                  <a:cubicBezTo>
                    <a:pt x="241" y="114"/>
                    <a:pt x="246" y="110"/>
                    <a:pt x="251" y="105"/>
                  </a:cubicBezTo>
                  <a:cubicBezTo>
                    <a:pt x="254" y="102"/>
                    <a:pt x="254" y="99"/>
                    <a:pt x="252" y="97"/>
                  </a:cubicBezTo>
                  <a:cubicBezTo>
                    <a:pt x="249" y="94"/>
                    <a:pt x="246" y="94"/>
                    <a:pt x="243" y="96"/>
                  </a:cubicBezTo>
                  <a:cubicBezTo>
                    <a:pt x="238" y="101"/>
                    <a:pt x="233" y="106"/>
                    <a:pt x="228" y="110"/>
                  </a:cubicBezTo>
                  <a:cubicBezTo>
                    <a:pt x="225" y="112"/>
                    <a:pt x="225" y="116"/>
                    <a:pt x="227" y="118"/>
                  </a:cubicBezTo>
                  <a:cubicBezTo>
                    <a:pt x="228" y="120"/>
                    <a:pt x="230" y="120"/>
                    <a:pt x="232" y="120"/>
                  </a:cubicBezTo>
                  <a:cubicBezTo>
                    <a:pt x="233" y="120"/>
                    <a:pt x="234" y="120"/>
                    <a:pt x="235" y="119"/>
                  </a:cubicBezTo>
                  <a:close/>
                  <a:moveTo>
                    <a:pt x="18" y="203"/>
                  </a:moveTo>
                  <a:cubicBezTo>
                    <a:pt x="21" y="203"/>
                    <a:pt x="23" y="200"/>
                    <a:pt x="23" y="197"/>
                  </a:cubicBezTo>
                  <a:cubicBezTo>
                    <a:pt x="23" y="194"/>
                    <a:pt x="20" y="192"/>
                    <a:pt x="17" y="192"/>
                  </a:cubicBezTo>
                  <a:cubicBezTo>
                    <a:pt x="13" y="192"/>
                    <a:pt x="10" y="192"/>
                    <a:pt x="6" y="192"/>
                  </a:cubicBezTo>
                  <a:cubicBezTo>
                    <a:pt x="3" y="192"/>
                    <a:pt x="0" y="194"/>
                    <a:pt x="0" y="198"/>
                  </a:cubicBezTo>
                  <a:cubicBezTo>
                    <a:pt x="0" y="201"/>
                    <a:pt x="3" y="203"/>
                    <a:pt x="6" y="203"/>
                  </a:cubicBezTo>
                  <a:cubicBezTo>
                    <a:pt x="10" y="203"/>
                    <a:pt x="14" y="203"/>
                    <a:pt x="18" y="20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9" name="Freeform 323">
              <a:extLst>
                <a:ext uri="{FF2B5EF4-FFF2-40B4-BE49-F238E27FC236}">
                  <a16:creationId xmlns:a16="http://schemas.microsoft.com/office/drawing/2014/main" id="{E911F029-BC63-4753-8A42-07DDFE868EEC}"/>
                </a:ext>
              </a:extLst>
            </p:cNvPr>
            <p:cNvSpPr>
              <a:spLocks/>
            </p:cNvSpPr>
            <p:nvPr/>
          </p:nvSpPr>
          <p:spPr bwMode="auto">
            <a:xfrm>
              <a:off x="5600952" y="5128110"/>
              <a:ext cx="1043658" cy="1059889"/>
            </a:xfrm>
            <a:custGeom>
              <a:avLst/>
              <a:gdLst>
                <a:gd name="T0" fmla="*/ 224 w 544"/>
                <a:gd name="T1" fmla="*/ 552 h 552"/>
                <a:gd name="T2" fmla="*/ 4 w 544"/>
                <a:gd name="T3" fmla="*/ 463 h 552"/>
                <a:gd name="T4" fmla="*/ 3 w 544"/>
                <a:gd name="T5" fmla="*/ 450 h 552"/>
                <a:gd name="T6" fmla="*/ 17 w 544"/>
                <a:gd name="T7" fmla="*/ 450 h 552"/>
                <a:gd name="T8" fmla="*/ 230 w 544"/>
                <a:gd name="T9" fmla="*/ 533 h 552"/>
                <a:gd name="T10" fmla="*/ 440 w 544"/>
                <a:gd name="T11" fmla="*/ 440 h 552"/>
                <a:gd name="T12" fmla="*/ 523 w 544"/>
                <a:gd name="T13" fmla="*/ 227 h 552"/>
                <a:gd name="T14" fmla="*/ 431 w 544"/>
                <a:gd name="T15" fmla="*/ 18 h 552"/>
                <a:gd name="T16" fmla="*/ 430 w 544"/>
                <a:gd name="T17" fmla="*/ 4 h 552"/>
                <a:gd name="T18" fmla="*/ 444 w 544"/>
                <a:gd name="T19" fmla="*/ 4 h 552"/>
                <a:gd name="T20" fmla="*/ 542 w 544"/>
                <a:gd name="T21" fmla="*/ 227 h 552"/>
                <a:gd name="T22" fmla="*/ 454 w 544"/>
                <a:gd name="T23" fmla="*/ 454 h 552"/>
                <a:gd name="T24" fmla="*/ 231 w 544"/>
                <a:gd name="T25" fmla="*/ 552 h 552"/>
                <a:gd name="T26" fmla="*/ 224 w 544"/>
                <a:gd name="T27" fmla="*/ 552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44" h="552">
                  <a:moveTo>
                    <a:pt x="224" y="552"/>
                  </a:moveTo>
                  <a:cubicBezTo>
                    <a:pt x="141" y="552"/>
                    <a:pt x="63" y="521"/>
                    <a:pt x="4" y="463"/>
                  </a:cubicBezTo>
                  <a:cubicBezTo>
                    <a:pt x="0" y="460"/>
                    <a:pt x="0" y="454"/>
                    <a:pt x="3" y="450"/>
                  </a:cubicBezTo>
                  <a:cubicBezTo>
                    <a:pt x="7" y="446"/>
                    <a:pt x="13" y="446"/>
                    <a:pt x="17" y="450"/>
                  </a:cubicBezTo>
                  <a:cubicBezTo>
                    <a:pt x="75" y="505"/>
                    <a:pt x="151" y="534"/>
                    <a:pt x="230" y="533"/>
                  </a:cubicBezTo>
                  <a:cubicBezTo>
                    <a:pt x="310" y="531"/>
                    <a:pt x="385" y="498"/>
                    <a:pt x="440" y="440"/>
                  </a:cubicBezTo>
                  <a:cubicBezTo>
                    <a:pt x="495" y="383"/>
                    <a:pt x="525" y="307"/>
                    <a:pt x="523" y="227"/>
                  </a:cubicBezTo>
                  <a:cubicBezTo>
                    <a:pt x="521" y="147"/>
                    <a:pt x="488" y="73"/>
                    <a:pt x="431" y="18"/>
                  </a:cubicBezTo>
                  <a:cubicBezTo>
                    <a:pt x="427" y="14"/>
                    <a:pt x="427" y="8"/>
                    <a:pt x="430" y="4"/>
                  </a:cubicBezTo>
                  <a:cubicBezTo>
                    <a:pt x="434" y="0"/>
                    <a:pt x="440" y="0"/>
                    <a:pt x="444" y="4"/>
                  </a:cubicBezTo>
                  <a:cubicBezTo>
                    <a:pt x="505" y="62"/>
                    <a:pt x="540" y="142"/>
                    <a:pt x="542" y="227"/>
                  </a:cubicBezTo>
                  <a:cubicBezTo>
                    <a:pt x="544" y="312"/>
                    <a:pt x="513" y="392"/>
                    <a:pt x="454" y="454"/>
                  </a:cubicBezTo>
                  <a:cubicBezTo>
                    <a:pt x="395" y="515"/>
                    <a:pt x="316" y="550"/>
                    <a:pt x="231" y="552"/>
                  </a:cubicBezTo>
                  <a:cubicBezTo>
                    <a:pt x="228" y="552"/>
                    <a:pt x="226" y="552"/>
                    <a:pt x="224" y="55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0" name="Oval 324">
              <a:extLst>
                <a:ext uri="{FF2B5EF4-FFF2-40B4-BE49-F238E27FC236}">
                  <a16:creationId xmlns:a16="http://schemas.microsoft.com/office/drawing/2014/main" id="{B6E18126-B9CF-4FAE-A47A-6ACDD24398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37485" y="5546872"/>
              <a:ext cx="161499" cy="160688"/>
            </a:xfrm>
            <a:prstGeom prst="ellipse">
              <a:avLst/>
            </a:prstGeom>
            <a:solidFill>
              <a:srgbClr val="F3F3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1" name="Oval 325">
              <a:extLst>
                <a:ext uri="{FF2B5EF4-FFF2-40B4-BE49-F238E27FC236}">
                  <a16:creationId xmlns:a16="http://schemas.microsoft.com/office/drawing/2014/main" id="{06CEC320-D7E4-4992-8F26-2D6995F83C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58585" y="5567972"/>
              <a:ext cx="119298" cy="11848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2" name="Oval 326">
              <a:extLst>
                <a:ext uri="{FF2B5EF4-FFF2-40B4-BE49-F238E27FC236}">
                  <a16:creationId xmlns:a16="http://schemas.microsoft.com/office/drawing/2014/main" id="{C6C7EF92-676E-4914-977D-02A69B5A5A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07348" y="5406473"/>
              <a:ext cx="251582" cy="249147"/>
            </a:xfrm>
            <a:prstGeom prst="ellipse">
              <a:avLst/>
            </a:prstGeom>
            <a:solidFill>
              <a:srgbClr val="F3F3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3" name="Oval 327">
              <a:extLst>
                <a:ext uri="{FF2B5EF4-FFF2-40B4-BE49-F238E27FC236}">
                  <a16:creationId xmlns:a16="http://schemas.microsoft.com/office/drawing/2014/main" id="{CF7136BD-241C-47F8-8436-A989B01EC8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30072" y="5429196"/>
              <a:ext cx="205323" cy="20532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4" name="Freeform 328">
              <a:extLst>
                <a:ext uri="{FF2B5EF4-FFF2-40B4-BE49-F238E27FC236}">
                  <a16:creationId xmlns:a16="http://schemas.microsoft.com/office/drawing/2014/main" id="{090E418A-5DBB-4F48-92ED-13DA6C12739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62150" y="3853159"/>
              <a:ext cx="687386" cy="695502"/>
            </a:xfrm>
            <a:custGeom>
              <a:avLst/>
              <a:gdLst>
                <a:gd name="T0" fmla="*/ 352 w 358"/>
                <a:gd name="T1" fmla="*/ 362 h 362"/>
                <a:gd name="T2" fmla="*/ 335 w 358"/>
                <a:gd name="T3" fmla="*/ 356 h 362"/>
                <a:gd name="T4" fmla="*/ 352 w 358"/>
                <a:gd name="T5" fmla="*/ 351 h 362"/>
                <a:gd name="T6" fmla="*/ 352 w 358"/>
                <a:gd name="T7" fmla="*/ 362 h 362"/>
                <a:gd name="T8" fmla="*/ 319 w 358"/>
                <a:gd name="T9" fmla="*/ 349 h 362"/>
                <a:gd name="T10" fmla="*/ 290 w 358"/>
                <a:gd name="T11" fmla="*/ 351 h 362"/>
                <a:gd name="T12" fmla="*/ 318 w 358"/>
                <a:gd name="T13" fmla="*/ 360 h 362"/>
                <a:gd name="T14" fmla="*/ 324 w 358"/>
                <a:gd name="T15" fmla="*/ 355 h 362"/>
                <a:gd name="T16" fmla="*/ 274 w 358"/>
                <a:gd name="T17" fmla="*/ 341 h 362"/>
                <a:gd name="T18" fmla="*/ 246 w 358"/>
                <a:gd name="T19" fmla="*/ 339 h 362"/>
                <a:gd name="T20" fmla="*/ 272 w 358"/>
                <a:gd name="T21" fmla="*/ 353 h 362"/>
                <a:gd name="T22" fmla="*/ 279 w 358"/>
                <a:gd name="T23" fmla="*/ 348 h 362"/>
                <a:gd name="T24" fmla="*/ 232 w 358"/>
                <a:gd name="T25" fmla="*/ 328 h 362"/>
                <a:gd name="T26" fmla="*/ 203 w 358"/>
                <a:gd name="T27" fmla="*/ 322 h 362"/>
                <a:gd name="T28" fmla="*/ 227 w 358"/>
                <a:gd name="T29" fmla="*/ 339 h 362"/>
                <a:gd name="T30" fmla="*/ 235 w 358"/>
                <a:gd name="T31" fmla="*/ 336 h 362"/>
                <a:gd name="T32" fmla="*/ 191 w 358"/>
                <a:gd name="T33" fmla="*/ 309 h 362"/>
                <a:gd name="T34" fmla="*/ 164 w 358"/>
                <a:gd name="T35" fmla="*/ 300 h 362"/>
                <a:gd name="T36" fmla="*/ 185 w 358"/>
                <a:gd name="T37" fmla="*/ 319 h 362"/>
                <a:gd name="T38" fmla="*/ 193 w 358"/>
                <a:gd name="T39" fmla="*/ 317 h 362"/>
                <a:gd name="T40" fmla="*/ 153 w 358"/>
                <a:gd name="T41" fmla="*/ 285 h 362"/>
                <a:gd name="T42" fmla="*/ 127 w 358"/>
                <a:gd name="T43" fmla="*/ 272 h 362"/>
                <a:gd name="T44" fmla="*/ 146 w 358"/>
                <a:gd name="T45" fmla="*/ 295 h 362"/>
                <a:gd name="T46" fmla="*/ 154 w 358"/>
                <a:gd name="T47" fmla="*/ 293 h 362"/>
                <a:gd name="T48" fmla="*/ 118 w 358"/>
                <a:gd name="T49" fmla="*/ 257 h 362"/>
                <a:gd name="T50" fmla="*/ 94 w 358"/>
                <a:gd name="T51" fmla="*/ 240 h 362"/>
                <a:gd name="T52" fmla="*/ 110 w 358"/>
                <a:gd name="T53" fmla="*/ 265 h 362"/>
                <a:gd name="T54" fmla="*/ 119 w 358"/>
                <a:gd name="T55" fmla="*/ 265 h 362"/>
                <a:gd name="T56" fmla="*/ 88 w 358"/>
                <a:gd name="T57" fmla="*/ 224 h 362"/>
                <a:gd name="T58" fmla="*/ 66 w 358"/>
                <a:gd name="T59" fmla="*/ 205 h 362"/>
                <a:gd name="T60" fmla="*/ 79 w 358"/>
                <a:gd name="T61" fmla="*/ 231 h 362"/>
                <a:gd name="T62" fmla="*/ 87 w 358"/>
                <a:gd name="T63" fmla="*/ 232 h 362"/>
                <a:gd name="T64" fmla="*/ 62 w 358"/>
                <a:gd name="T65" fmla="*/ 187 h 362"/>
                <a:gd name="T66" fmla="*/ 43 w 358"/>
                <a:gd name="T67" fmla="*/ 165 h 362"/>
                <a:gd name="T68" fmla="*/ 52 w 358"/>
                <a:gd name="T69" fmla="*/ 193 h 362"/>
                <a:gd name="T70" fmla="*/ 60 w 358"/>
                <a:gd name="T71" fmla="*/ 195 h 362"/>
                <a:gd name="T72" fmla="*/ 41 w 358"/>
                <a:gd name="T73" fmla="*/ 148 h 362"/>
                <a:gd name="T74" fmla="*/ 25 w 358"/>
                <a:gd name="T75" fmla="*/ 123 h 362"/>
                <a:gd name="T76" fmla="*/ 30 w 358"/>
                <a:gd name="T77" fmla="*/ 152 h 362"/>
                <a:gd name="T78" fmla="*/ 38 w 358"/>
                <a:gd name="T79" fmla="*/ 155 h 362"/>
                <a:gd name="T80" fmla="*/ 25 w 358"/>
                <a:gd name="T81" fmla="*/ 106 h 362"/>
                <a:gd name="T82" fmla="*/ 13 w 358"/>
                <a:gd name="T83" fmla="*/ 80 h 362"/>
                <a:gd name="T84" fmla="*/ 14 w 358"/>
                <a:gd name="T85" fmla="*/ 109 h 362"/>
                <a:gd name="T86" fmla="*/ 21 w 358"/>
                <a:gd name="T87" fmla="*/ 113 h 362"/>
                <a:gd name="T88" fmla="*/ 15 w 358"/>
                <a:gd name="T89" fmla="*/ 62 h 362"/>
                <a:gd name="T90" fmla="*/ 6 w 358"/>
                <a:gd name="T91" fmla="*/ 34 h 362"/>
                <a:gd name="T92" fmla="*/ 4 w 358"/>
                <a:gd name="T93" fmla="*/ 64 h 362"/>
                <a:gd name="T94" fmla="*/ 11 w 358"/>
                <a:gd name="T95" fmla="*/ 68 h 362"/>
                <a:gd name="T96" fmla="*/ 11 w 358"/>
                <a:gd name="T97" fmla="*/ 17 h 362"/>
                <a:gd name="T98" fmla="*/ 5 w 358"/>
                <a:gd name="T99" fmla="*/ 0 h 362"/>
                <a:gd name="T100" fmla="*/ 0 w 358"/>
                <a:gd name="T101" fmla="*/ 6 h 362"/>
                <a:gd name="T102" fmla="*/ 5 w 358"/>
                <a:gd name="T103" fmla="*/ 23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58" h="362">
                  <a:moveTo>
                    <a:pt x="352" y="362"/>
                  </a:moveTo>
                  <a:cubicBezTo>
                    <a:pt x="352" y="362"/>
                    <a:pt x="352" y="362"/>
                    <a:pt x="352" y="362"/>
                  </a:cubicBezTo>
                  <a:cubicBezTo>
                    <a:pt x="348" y="362"/>
                    <a:pt x="345" y="362"/>
                    <a:pt x="341" y="362"/>
                  </a:cubicBezTo>
                  <a:cubicBezTo>
                    <a:pt x="337" y="362"/>
                    <a:pt x="335" y="359"/>
                    <a:pt x="335" y="356"/>
                  </a:cubicBezTo>
                  <a:cubicBezTo>
                    <a:pt x="335" y="353"/>
                    <a:pt x="338" y="350"/>
                    <a:pt x="341" y="350"/>
                  </a:cubicBezTo>
                  <a:cubicBezTo>
                    <a:pt x="345" y="351"/>
                    <a:pt x="349" y="351"/>
                    <a:pt x="352" y="351"/>
                  </a:cubicBezTo>
                  <a:cubicBezTo>
                    <a:pt x="356" y="351"/>
                    <a:pt x="358" y="353"/>
                    <a:pt x="358" y="356"/>
                  </a:cubicBezTo>
                  <a:cubicBezTo>
                    <a:pt x="358" y="360"/>
                    <a:pt x="356" y="362"/>
                    <a:pt x="352" y="362"/>
                  </a:cubicBezTo>
                  <a:close/>
                  <a:moveTo>
                    <a:pt x="324" y="355"/>
                  </a:moveTo>
                  <a:cubicBezTo>
                    <a:pt x="324" y="352"/>
                    <a:pt x="322" y="349"/>
                    <a:pt x="319" y="349"/>
                  </a:cubicBezTo>
                  <a:cubicBezTo>
                    <a:pt x="311" y="348"/>
                    <a:pt x="304" y="347"/>
                    <a:pt x="296" y="346"/>
                  </a:cubicBezTo>
                  <a:cubicBezTo>
                    <a:pt x="293" y="345"/>
                    <a:pt x="290" y="347"/>
                    <a:pt x="290" y="351"/>
                  </a:cubicBezTo>
                  <a:cubicBezTo>
                    <a:pt x="289" y="354"/>
                    <a:pt x="291" y="357"/>
                    <a:pt x="295" y="357"/>
                  </a:cubicBezTo>
                  <a:cubicBezTo>
                    <a:pt x="302" y="358"/>
                    <a:pt x="310" y="359"/>
                    <a:pt x="318" y="360"/>
                  </a:cubicBezTo>
                  <a:cubicBezTo>
                    <a:pt x="318" y="360"/>
                    <a:pt x="318" y="360"/>
                    <a:pt x="318" y="360"/>
                  </a:cubicBezTo>
                  <a:cubicBezTo>
                    <a:pt x="321" y="360"/>
                    <a:pt x="324" y="358"/>
                    <a:pt x="324" y="355"/>
                  </a:cubicBezTo>
                  <a:close/>
                  <a:moveTo>
                    <a:pt x="279" y="348"/>
                  </a:moveTo>
                  <a:cubicBezTo>
                    <a:pt x="279" y="345"/>
                    <a:pt x="278" y="342"/>
                    <a:pt x="274" y="341"/>
                  </a:cubicBezTo>
                  <a:cubicBezTo>
                    <a:pt x="267" y="340"/>
                    <a:pt x="260" y="338"/>
                    <a:pt x="253" y="335"/>
                  </a:cubicBezTo>
                  <a:cubicBezTo>
                    <a:pt x="250" y="334"/>
                    <a:pt x="247" y="336"/>
                    <a:pt x="246" y="339"/>
                  </a:cubicBezTo>
                  <a:cubicBezTo>
                    <a:pt x="245" y="342"/>
                    <a:pt x="246" y="345"/>
                    <a:pt x="249" y="346"/>
                  </a:cubicBezTo>
                  <a:cubicBezTo>
                    <a:pt x="257" y="349"/>
                    <a:pt x="264" y="351"/>
                    <a:pt x="272" y="353"/>
                  </a:cubicBezTo>
                  <a:cubicBezTo>
                    <a:pt x="272" y="353"/>
                    <a:pt x="273" y="353"/>
                    <a:pt x="273" y="353"/>
                  </a:cubicBezTo>
                  <a:cubicBezTo>
                    <a:pt x="276" y="353"/>
                    <a:pt x="278" y="351"/>
                    <a:pt x="279" y="348"/>
                  </a:cubicBezTo>
                  <a:close/>
                  <a:moveTo>
                    <a:pt x="235" y="336"/>
                  </a:moveTo>
                  <a:cubicBezTo>
                    <a:pt x="236" y="333"/>
                    <a:pt x="235" y="329"/>
                    <a:pt x="232" y="328"/>
                  </a:cubicBezTo>
                  <a:cubicBezTo>
                    <a:pt x="225" y="325"/>
                    <a:pt x="218" y="323"/>
                    <a:pt x="211" y="319"/>
                  </a:cubicBezTo>
                  <a:cubicBezTo>
                    <a:pt x="208" y="318"/>
                    <a:pt x="205" y="319"/>
                    <a:pt x="203" y="322"/>
                  </a:cubicBezTo>
                  <a:cubicBezTo>
                    <a:pt x="202" y="325"/>
                    <a:pt x="203" y="328"/>
                    <a:pt x="206" y="330"/>
                  </a:cubicBezTo>
                  <a:cubicBezTo>
                    <a:pt x="213" y="333"/>
                    <a:pt x="220" y="336"/>
                    <a:pt x="227" y="339"/>
                  </a:cubicBezTo>
                  <a:cubicBezTo>
                    <a:pt x="228" y="339"/>
                    <a:pt x="229" y="339"/>
                    <a:pt x="230" y="339"/>
                  </a:cubicBezTo>
                  <a:cubicBezTo>
                    <a:pt x="232" y="339"/>
                    <a:pt x="234" y="338"/>
                    <a:pt x="235" y="336"/>
                  </a:cubicBezTo>
                  <a:close/>
                  <a:moveTo>
                    <a:pt x="193" y="317"/>
                  </a:moveTo>
                  <a:cubicBezTo>
                    <a:pt x="195" y="314"/>
                    <a:pt x="194" y="311"/>
                    <a:pt x="191" y="309"/>
                  </a:cubicBezTo>
                  <a:cubicBezTo>
                    <a:pt x="184" y="306"/>
                    <a:pt x="178" y="302"/>
                    <a:pt x="171" y="298"/>
                  </a:cubicBezTo>
                  <a:cubicBezTo>
                    <a:pt x="169" y="296"/>
                    <a:pt x="165" y="297"/>
                    <a:pt x="164" y="300"/>
                  </a:cubicBezTo>
                  <a:cubicBezTo>
                    <a:pt x="162" y="302"/>
                    <a:pt x="163" y="306"/>
                    <a:pt x="165" y="308"/>
                  </a:cubicBezTo>
                  <a:cubicBezTo>
                    <a:pt x="172" y="312"/>
                    <a:pt x="179" y="316"/>
                    <a:pt x="185" y="319"/>
                  </a:cubicBezTo>
                  <a:cubicBezTo>
                    <a:pt x="186" y="320"/>
                    <a:pt x="187" y="320"/>
                    <a:pt x="188" y="320"/>
                  </a:cubicBezTo>
                  <a:cubicBezTo>
                    <a:pt x="190" y="320"/>
                    <a:pt x="192" y="319"/>
                    <a:pt x="193" y="317"/>
                  </a:cubicBezTo>
                  <a:close/>
                  <a:moveTo>
                    <a:pt x="154" y="293"/>
                  </a:moveTo>
                  <a:cubicBezTo>
                    <a:pt x="156" y="291"/>
                    <a:pt x="155" y="287"/>
                    <a:pt x="153" y="285"/>
                  </a:cubicBezTo>
                  <a:cubicBezTo>
                    <a:pt x="147" y="281"/>
                    <a:pt x="141" y="276"/>
                    <a:pt x="135" y="272"/>
                  </a:cubicBezTo>
                  <a:cubicBezTo>
                    <a:pt x="133" y="270"/>
                    <a:pt x="129" y="270"/>
                    <a:pt x="127" y="272"/>
                  </a:cubicBezTo>
                  <a:cubicBezTo>
                    <a:pt x="125" y="275"/>
                    <a:pt x="125" y="278"/>
                    <a:pt x="128" y="280"/>
                  </a:cubicBezTo>
                  <a:cubicBezTo>
                    <a:pt x="134" y="285"/>
                    <a:pt x="140" y="290"/>
                    <a:pt x="146" y="295"/>
                  </a:cubicBezTo>
                  <a:cubicBezTo>
                    <a:pt x="147" y="295"/>
                    <a:pt x="148" y="296"/>
                    <a:pt x="149" y="296"/>
                  </a:cubicBezTo>
                  <a:cubicBezTo>
                    <a:pt x="151" y="296"/>
                    <a:pt x="153" y="295"/>
                    <a:pt x="154" y="293"/>
                  </a:cubicBezTo>
                  <a:close/>
                  <a:moveTo>
                    <a:pt x="119" y="265"/>
                  </a:moveTo>
                  <a:cubicBezTo>
                    <a:pt x="121" y="263"/>
                    <a:pt x="121" y="259"/>
                    <a:pt x="118" y="257"/>
                  </a:cubicBezTo>
                  <a:cubicBezTo>
                    <a:pt x="113" y="252"/>
                    <a:pt x="108" y="246"/>
                    <a:pt x="103" y="241"/>
                  </a:cubicBezTo>
                  <a:cubicBezTo>
                    <a:pt x="100" y="238"/>
                    <a:pt x="97" y="238"/>
                    <a:pt x="94" y="240"/>
                  </a:cubicBezTo>
                  <a:cubicBezTo>
                    <a:pt x="92" y="243"/>
                    <a:pt x="92" y="246"/>
                    <a:pt x="94" y="249"/>
                  </a:cubicBezTo>
                  <a:cubicBezTo>
                    <a:pt x="99" y="254"/>
                    <a:pt x="105" y="260"/>
                    <a:pt x="110" y="265"/>
                  </a:cubicBezTo>
                  <a:cubicBezTo>
                    <a:pt x="112" y="266"/>
                    <a:pt x="113" y="267"/>
                    <a:pt x="114" y="267"/>
                  </a:cubicBezTo>
                  <a:cubicBezTo>
                    <a:pt x="116" y="267"/>
                    <a:pt x="117" y="266"/>
                    <a:pt x="119" y="265"/>
                  </a:cubicBezTo>
                  <a:close/>
                  <a:moveTo>
                    <a:pt x="87" y="232"/>
                  </a:moveTo>
                  <a:cubicBezTo>
                    <a:pt x="89" y="230"/>
                    <a:pt x="90" y="226"/>
                    <a:pt x="88" y="224"/>
                  </a:cubicBezTo>
                  <a:cubicBezTo>
                    <a:pt x="83" y="218"/>
                    <a:pt x="79" y="212"/>
                    <a:pt x="74" y="206"/>
                  </a:cubicBezTo>
                  <a:cubicBezTo>
                    <a:pt x="72" y="203"/>
                    <a:pt x="69" y="203"/>
                    <a:pt x="66" y="205"/>
                  </a:cubicBezTo>
                  <a:cubicBezTo>
                    <a:pt x="64" y="206"/>
                    <a:pt x="63" y="210"/>
                    <a:pt x="65" y="213"/>
                  </a:cubicBezTo>
                  <a:cubicBezTo>
                    <a:pt x="69" y="219"/>
                    <a:pt x="74" y="225"/>
                    <a:pt x="79" y="231"/>
                  </a:cubicBezTo>
                  <a:cubicBezTo>
                    <a:pt x="80" y="232"/>
                    <a:pt x="82" y="233"/>
                    <a:pt x="83" y="233"/>
                  </a:cubicBezTo>
                  <a:cubicBezTo>
                    <a:pt x="85" y="233"/>
                    <a:pt x="86" y="233"/>
                    <a:pt x="87" y="232"/>
                  </a:cubicBezTo>
                  <a:close/>
                  <a:moveTo>
                    <a:pt x="60" y="195"/>
                  </a:moveTo>
                  <a:cubicBezTo>
                    <a:pt x="63" y="193"/>
                    <a:pt x="64" y="190"/>
                    <a:pt x="62" y="187"/>
                  </a:cubicBezTo>
                  <a:cubicBezTo>
                    <a:pt x="58" y="181"/>
                    <a:pt x="54" y="174"/>
                    <a:pt x="51" y="168"/>
                  </a:cubicBezTo>
                  <a:cubicBezTo>
                    <a:pt x="49" y="165"/>
                    <a:pt x="46" y="164"/>
                    <a:pt x="43" y="165"/>
                  </a:cubicBezTo>
                  <a:cubicBezTo>
                    <a:pt x="40" y="167"/>
                    <a:pt x="39" y="170"/>
                    <a:pt x="41" y="173"/>
                  </a:cubicBezTo>
                  <a:cubicBezTo>
                    <a:pt x="44" y="180"/>
                    <a:pt x="48" y="187"/>
                    <a:pt x="52" y="193"/>
                  </a:cubicBezTo>
                  <a:cubicBezTo>
                    <a:pt x="53" y="195"/>
                    <a:pt x="55" y="196"/>
                    <a:pt x="57" y="196"/>
                  </a:cubicBezTo>
                  <a:cubicBezTo>
                    <a:pt x="58" y="196"/>
                    <a:pt x="59" y="196"/>
                    <a:pt x="60" y="195"/>
                  </a:cubicBezTo>
                  <a:close/>
                  <a:moveTo>
                    <a:pt x="38" y="155"/>
                  </a:moveTo>
                  <a:cubicBezTo>
                    <a:pt x="41" y="154"/>
                    <a:pt x="42" y="151"/>
                    <a:pt x="41" y="148"/>
                  </a:cubicBezTo>
                  <a:cubicBezTo>
                    <a:pt x="38" y="141"/>
                    <a:pt x="35" y="134"/>
                    <a:pt x="32" y="127"/>
                  </a:cubicBezTo>
                  <a:cubicBezTo>
                    <a:pt x="31" y="124"/>
                    <a:pt x="28" y="122"/>
                    <a:pt x="25" y="123"/>
                  </a:cubicBezTo>
                  <a:cubicBezTo>
                    <a:pt x="22" y="125"/>
                    <a:pt x="21" y="128"/>
                    <a:pt x="22" y="131"/>
                  </a:cubicBezTo>
                  <a:cubicBezTo>
                    <a:pt x="24" y="138"/>
                    <a:pt x="27" y="145"/>
                    <a:pt x="30" y="152"/>
                  </a:cubicBezTo>
                  <a:cubicBezTo>
                    <a:pt x="31" y="154"/>
                    <a:pt x="33" y="156"/>
                    <a:pt x="36" y="156"/>
                  </a:cubicBezTo>
                  <a:cubicBezTo>
                    <a:pt x="36" y="156"/>
                    <a:pt x="37" y="156"/>
                    <a:pt x="38" y="155"/>
                  </a:cubicBezTo>
                  <a:close/>
                  <a:moveTo>
                    <a:pt x="21" y="113"/>
                  </a:moveTo>
                  <a:cubicBezTo>
                    <a:pt x="24" y="112"/>
                    <a:pt x="26" y="109"/>
                    <a:pt x="25" y="106"/>
                  </a:cubicBezTo>
                  <a:cubicBezTo>
                    <a:pt x="23" y="98"/>
                    <a:pt x="21" y="91"/>
                    <a:pt x="20" y="84"/>
                  </a:cubicBezTo>
                  <a:cubicBezTo>
                    <a:pt x="19" y="81"/>
                    <a:pt x="16" y="79"/>
                    <a:pt x="13" y="80"/>
                  </a:cubicBezTo>
                  <a:cubicBezTo>
                    <a:pt x="10" y="80"/>
                    <a:pt x="8" y="83"/>
                    <a:pt x="8" y="86"/>
                  </a:cubicBezTo>
                  <a:cubicBezTo>
                    <a:pt x="10" y="94"/>
                    <a:pt x="12" y="101"/>
                    <a:pt x="14" y="109"/>
                  </a:cubicBezTo>
                  <a:cubicBezTo>
                    <a:pt x="15" y="111"/>
                    <a:pt x="17" y="113"/>
                    <a:pt x="20" y="113"/>
                  </a:cubicBezTo>
                  <a:cubicBezTo>
                    <a:pt x="20" y="113"/>
                    <a:pt x="21" y="113"/>
                    <a:pt x="21" y="113"/>
                  </a:cubicBezTo>
                  <a:close/>
                  <a:moveTo>
                    <a:pt x="11" y="68"/>
                  </a:moveTo>
                  <a:cubicBezTo>
                    <a:pt x="14" y="68"/>
                    <a:pt x="16" y="65"/>
                    <a:pt x="15" y="62"/>
                  </a:cubicBezTo>
                  <a:cubicBezTo>
                    <a:pt x="14" y="54"/>
                    <a:pt x="13" y="47"/>
                    <a:pt x="13" y="40"/>
                  </a:cubicBezTo>
                  <a:cubicBezTo>
                    <a:pt x="12" y="36"/>
                    <a:pt x="10" y="34"/>
                    <a:pt x="6" y="34"/>
                  </a:cubicBezTo>
                  <a:cubicBezTo>
                    <a:pt x="3" y="35"/>
                    <a:pt x="1" y="37"/>
                    <a:pt x="1" y="41"/>
                  </a:cubicBezTo>
                  <a:cubicBezTo>
                    <a:pt x="2" y="48"/>
                    <a:pt x="3" y="56"/>
                    <a:pt x="4" y="64"/>
                  </a:cubicBezTo>
                  <a:cubicBezTo>
                    <a:pt x="4" y="66"/>
                    <a:pt x="7" y="68"/>
                    <a:pt x="10" y="68"/>
                  </a:cubicBezTo>
                  <a:lnTo>
                    <a:pt x="11" y="68"/>
                  </a:lnTo>
                  <a:close/>
                  <a:moveTo>
                    <a:pt x="6" y="23"/>
                  </a:moveTo>
                  <a:cubicBezTo>
                    <a:pt x="9" y="23"/>
                    <a:pt x="11" y="20"/>
                    <a:pt x="11" y="17"/>
                  </a:cubicBezTo>
                  <a:cubicBezTo>
                    <a:pt x="11" y="13"/>
                    <a:pt x="11" y="10"/>
                    <a:pt x="11" y="6"/>
                  </a:cubicBezTo>
                  <a:cubicBezTo>
                    <a:pt x="11" y="3"/>
                    <a:pt x="9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10"/>
                    <a:pt x="0" y="14"/>
                    <a:pt x="0" y="17"/>
                  </a:cubicBezTo>
                  <a:cubicBezTo>
                    <a:pt x="0" y="21"/>
                    <a:pt x="2" y="23"/>
                    <a:pt x="5" y="23"/>
                  </a:cubicBezTo>
                  <a:lnTo>
                    <a:pt x="6" y="2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5" name="Oval 329">
              <a:extLst>
                <a:ext uri="{FF2B5EF4-FFF2-40B4-BE49-F238E27FC236}">
                  <a16:creationId xmlns:a16="http://schemas.microsoft.com/office/drawing/2014/main" id="{FF55C029-BBEB-4B2E-A424-33AA17908E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13413" y="4690682"/>
              <a:ext cx="138776" cy="137964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6" name="Oval 330">
              <a:extLst>
                <a:ext uri="{FF2B5EF4-FFF2-40B4-BE49-F238E27FC236}">
                  <a16:creationId xmlns:a16="http://schemas.microsoft.com/office/drawing/2014/main" id="{49B53087-397B-4E5E-98A6-B3CF1B4E02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971500" y="5208454"/>
              <a:ext cx="136341" cy="138776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7" name="Oval 331">
              <a:extLst>
                <a:ext uri="{FF2B5EF4-FFF2-40B4-BE49-F238E27FC236}">
                  <a16:creationId xmlns:a16="http://schemas.microsoft.com/office/drawing/2014/main" id="{F12847AA-38BB-4D7C-975B-136FAF25D3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53454" y="5878797"/>
              <a:ext cx="137964" cy="137964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8" name="Oval 332">
              <a:extLst>
                <a:ext uri="{FF2B5EF4-FFF2-40B4-BE49-F238E27FC236}">
                  <a16:creationId xmlns:a16="http://schemas.microsoft.com/office/drawing/2014/main" id="{FED831E6-D7BC-4D7F-9E17-E1867B8794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13387" y="4400146"/>
              <a:ext cx="136341" cy="13634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9" name="Oval 333">
              <a:extLst>
                <a:ext uri="{FF2B5EF4-FFF2-40B4-BE49-F238E27FC236}">
                  <a16:creationId xmlns:a16="http://schemas.microsoft.com/office/drawing/2014/main" id="{85B79E29-C1CC-4498-8A13-9690D5F9C5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74886" y="3152788"/>
              <a:ext cx="136341" cy="13634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0" name="Oval 334">
              <a:extLst>
                <a:ext uri="{FF2B5EF4-FFF2-40B4-BE49-F238E27FC236}">
                  <a16:creationId xmlns:a16="http://schemas.microsoft.com/office/drawing/2014/main" id="{3086E028-5C50-46A9-ABB3-1F02983030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95698" y="2490560"/>
              <a:ext cx="138776" cy="13634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1" name="Oval 338">
              <a:extLst>
                <a:ext uri="{FF2B5EF4-FFF2-40B4-BE49-F238E27FC236}">
                  <a16:creationId xmlns:a16="http://schemas.microsoft.com/office/drawing/2014/main" id="{5E5C5BDA-176E-4A36-AF4B-7760B389FD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77705" y="3277767"/>
              <a:ext cx="135529" cy="137964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2" name="Oval 339">
              <a:extLst>
                <a:ext uri="{FF2B5EF4-FFF2-40B4-BE49-F238E27FC236}">
                  <a16:creationId xmlns:a16="http://schemas.microsoft.com/office/drawing/2014/main" id="{F011DE4C-D316-4657-B272-0DF2E813E0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03784" y="2582266"/>
              <a:ext cx="136341" cy="13634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3" name="Oval 340">
              <a:extLst>
                <a:ext uri="{FF2B5EF4-FFF2-40B4-BE49-F238E27FC236}">
                  <a16:creationId xmlns:a16="http://schemas.microsoft.com/office/drawing/2014/main" id="{57FB6CE1-4F12-491B-A674-B7509A0BB1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49217" y="1834013"/>
              <a:ext cx="138776" cy="13634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4" name="Oval 341">
              <a:extLst>
                <a:ext uri="{FF2B5EF4-FFF2-40B4-BE49-F238E27FC236}">
                  <a16:creationId xmlns:a16="http://schemas.microsoft.com/office/drawing/2014/main" id="{73A32261-FDCC-4C45-9702-898F1C49A0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66042" y="1776393"/>
              <a:ext cx="137964" cy="13634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5" name="Oval 342">
              <a:extLst>
                <a:ext uri="{FF2B5EF4-FFF2-40B4-BE49-F238E27FC236}">
                  <a16:creationId xmlns:a16="http://schemas.microsoft.com/office/drawing/2014/main" id="{012FE139-8A7C-4B81-A733-EDA06C2BEF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61076" y="5632896"/>
              <a:ext cx="137964" cy="13634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6" name="Freeform 343">
              <a:extLst>
                <a:ext uri="{FF2B5EF4-FFF2-40B4-BE49-F238E27FC236}">
                  <a16:creationId xmlns:a16="http://schemas.microsoft.com/office/drawing/2014/main" id="{E85E9941-4303-414A-B100-8FA11C5D08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1572" y="3810958"/>
              <a:ext cx="103879" cy="102256"/>
            </a:xfrm>
            <a:custGeom>
              <a:avLst/>
              <a:gdLst>
                <a:gd name="T0" fmla="*/ 27 w 54"/>
                <a:gd name="T1" fmla="*/ 0 h 53"/>
                <a:gd name="T2" fmla="*/ 54 w 54"/>
                <a:gd name="T3" fmla="*/ 27 h 53"/>
                <a:gd name="T4" fmla="*/ 27 w 54"/>
                <a:gd name="T5" fmla="*/ 53 h 53"/>
                <a:gd name="T6" fmla="*/ 0 w 54"/>
                <a:gd name="T7" fmla="*/ 26 h 53"/>
                <a:gd name="T8" fmla="*/ 27 w 54"/>
                <a:gd name="T9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3">
                  <a:moveTo>
                    <a:pt x="27" y="0"/>
                  </a:moveTo>
                  <a:cubicBezTo>
                    <a:pt x="42" y="0"/>
                    <a:pt x="54" y="12"/>
                    <a:pt x="54" y="27"/>
                  </a:cubicBezTo>
                  <a:cubicBezTo>
                    <a:pt x="54" y="41"/>
                    <a:pt x="42" y="53"/>
                    <a:pt x="27" y="53"/>
                  </a:cubicBezTo>
                  <a:cubicBezTo>
                    <a:pt x="12" y="53"/>
                    <a:pt x="0" y="41"/>
                    <a:pt x="0" y="26"/>
                  </a:cubicBezTo>
                  <a:cubicBezTo>
                    <a:pt x="0" y="11"/>
                    <a:pt x="12" y="0"/>
                    <a:pt x="2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7" name="Freeform 344">
              <a:extLst>
                <a:ext uri="{FF2B5EF4-FFF2-40B4-BE49-F238E27FC236}">
                  <a16:creationId xmlns:a16="http://schemas.microsoft.com/office/drawing/2014/main" id="{4A17184E-E6E0-42CE-8A97-76BB7EB1DFBD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9934" y="2379377"/>
              <a:ext cx="725529" cy="469890"/>
            </a:xfrm>
            <a:custGeom>
              <a:avLst/>
              <a:gdLst>
                <a:gd name="T0" fmla="*/ 359 w 378"/>
                <a:gd name="T1" fmla="*/ 107 h 245"/>
                <a:gd name="T2" fmla="*/ 249 w 378"/>
                <a:gd name="T3" fmla="*/ 53 h 245"/>
                <a:gd name="T4" fmla="*/ 248 w 378"/>
                <a:gd name="T5" fmla="*/ 52 h 245"/>
                <a:gd name="T6" fmla="*/ 247 w 378"/>
                <a:gd name="T7" fmla="*/ 53 h 245"/>
                <a:gd name="T8" fmla="*/ 230 w 378"/>
                <a:gd name="T9" fmla="*/ 6 h 245"/>
                <a:gd name="T10" fmla="*/ 230 w 378"/>
                <a:gd name="T11" fmla="*/ 0 h 245"/>
                <a:gd name="T12" fmla="*/ 148 w 378"/>
                <a:gd name="T13" fmla="*/ 0 h 245"/>
                <a:gd name="T14" fmla="*/ 148 w 378"/>
                <a:gd name="T15" fmla="*/ 6 h 245"/>
                <a:gd name="T16" fmla="*/ 130 w 378"/>
                <a:gd name="T17" fmla="*/ 53 h 245"/>
                <a:gd name="T18" fmla="*/ 130 w 378"/>
                <a:gd name="T19" fmla="*/ 52 h 245"/>
                <a:gd name="T20" fmla="*/ 128 w 378"/>
                <a:gd name="T21" fmla="*/ 53 h 245"/>
                <a:gd name="T22" fmla="*/ 19 w 378"/>
                <a:gd name="T23" fmla="*/ 107 h 245"/>
                <a:gd name="T24" fmla="*/ 0 w 378"/>
                <a:gd name="T25" fmla="*/ 153 h 245"/>
                <a:gd name="T26" fmla="*/ 192 w 378"/>
                <a:gd name="T27" fmla="*/ 245 h 245"/>
                <a:gd name="T28" fmla="*/ 378 w 378"/>
                <a:gd name="T29" fmla="*/ 159 h 245"/>
                <a:gd name="T30" fmla="*/ 359 w 378"/>
                <a:gd name="T31" fmla="*/ 107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8" h="245">
                  <a:moveTo>
                    <a:pt x="359" y="107"/>
                  </a:moveTo>
                  <a:cubicBezTo>
                    <a:pt x="346" y="94"/>
                    <a:pt x="308" y="68"/>
                    <a:pt x="249" y="53"/>
                  </a:cubicBezTo>
                  <a:cubicBezTo>
                    <a:pt x="248" y="52"/>
                    <a:pt x="248" y="52"/>
                    <a:pt x="248" y="52"/>
                  </a:cubicBezTo>
                  <a:cubicBezTo>
                    <a:pt x="247" y="53"/>
                    <a:pt x="247" y="53"/>
                    <a:pt x="247" y="53"/>
                  </a:cubicBezTo>
                  <a:cubicBezTo>
                    <a:pt x="236" y="40"/>
                    <a:pt x="230" y="24"/>
                    <a:pt x="230" y="6"/>
                  </a:cubicBezTo>
                  <a:cubicBezTo>
                    <a:pt x="230" y="0"/>
                    <a:pt x="230" y="0"/>
                    <a:pt x="230" y="0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48" y="6"/>
                    <a:pt x="148" y="6"/>
                    <a:pt x="148" y="6"/>
                  </a:cubicBezTo>
                  <a:cubicBezTo>
                    <a:pt x="148" y="24"/>
                    <a:pt x="142" y="40"/>
                    <a:pt x="130" y="53"/>
                  </a:cubicBezTo>
                  <a:cubicBezTo>
                    <a:pt x="130" y="52"/>
                    <a:pt x="130" y="52"/>
                    <a:pt x="130" y="52"/>
                  </a:cubicBezTo>
                  <a:cubicBezTo>
                    <a:pt x="128" y="53"/>
                    <a:pt x="128" y="53"/>
                    <a:pt x="128" y="53"/>
                  </a:cubicBezTo>
                  <a:cubicBezTo>
                    <a:pt x="70" y="68"/>
                    <a:pt x="32" y="94"/>
                    <a:pt x="19" y="107"/>
                  </a:cubicBezTo>
                  <a:cubicBezTo>
                    <a:pt x="8" y="118"/>
                    <a:pt x="3" y="134"/>
                    <a:pt x="0" y="153"/>
                  </a:cubicBezTo>
                  <a:cubicBezTo>
                    <a:pt x="45" y="209"/>
                    <a:pt x="114" y="245"/>
                    <a:pt x="192" y="245"/>
                  </a:cubicBezTo>
                  <a:cubicBezTo>
                    <a:pt x="266" y="245"/>
                    <a:pt x="333" y="212"/>
                    <a:pt x="378" y="159"/>
                  </a:cubicBezTo>
                  <a:cubicBezTo>
                    <a:pt x="376" y="138"/>
                    <a:pt x="371" y="119"/>
                    <a:pt x="359" y="107"/>
                  </a:cubicBezTo>
                  <a:close/>
                </a:path>
              </a:pathLst>
            </a:custGeom>
            <a:solidFill>
              <a:srgbClr val="E9D2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8" name="Freeform 345">
              <a:extLst>
                <a:ext uri="{FF2B5EF4-FFF2-40B4-BE49-F238E27FC236}">
                  <a16:creationId xmlns:a16="http://schemas.microsoft.com/office/drawing/2014/main" id="{65DA1141-3158-4E53-A207-1F2EB72E1B8A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9934" y="2479198"/>
              <a:ext cx="725529" cy="370069"/>
            </a:xfrm>
            <a:custGeom>
              <a:avLst/>
              <a:gdLst>
                <a:gd name="T0" fmla="*/ 359 w 378"/>
                <a:gd name="T1" fmla="*/ 55 h 193"/>
                <a:gd name="T2" fmla="*/ 249 w 378"/>
                <a:gd name="T3" fmla="*/ 1 h 193"/>
                <a:gd name="T4" fmla="*/ 248 w 378"/>
                <a:gd name="T5" fmla="*/ 0 h 193"/>
                <a:gd name="T6" fmla="*/ 187 w 378"/>
                <a:gd name="T7" fmla="*/ 67 h 193"/>
                <a:gd name="T8" fmla="*/ 130 w 378"/>
                <a:gd name="T9" fmla="*/ 0 h 193"/>
                <a:gd name="T10" fmla="*/ 128 w 378"/>
                <a:gd name="T11" fmla="*/ 1 h 193"/>
                <a:gd name="T12" fmla="*/ 19 w 378"/>
                <a:gd name="T13" fmla="*/ 55 h 193"/>
                <a:gd name="T14" fmla="*/ 0 w 378"/>
                <a:gd name="T15" fmla="*/ 101 h 193"/>
                <a:gd name="T16" fmla="*/ 192 w 378"/>
                <a:gd name="T17" fmla="*/ 193 h 193"/>
                <a:gd name="T18" fmla="*/ 378 w 378"/>
                <a:gd name="T19" fmla="*/ 107 h 193"/>
                <a:gd name="T20" fmla="*/ 359 w 378"/>
                <a:gd name="T21" fmla="*/ 5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8" h="193">
                  <a:moveTo>
                    <a:pt x="359" y="55"/>
                  </a:moveTo>
                  <a:cubicBezTo>
                    <a:pt x="346" y="42"/>
                    <a:pt x="308" y="16"/>
                    <a:pt x="249" y="1"/>
                  </a:cubicBezTo>
                  <a:cubicBezTo>
                    <a:pt x="248" y="0"/>
                    <a:pt x="248" y="0"/>
                    <a:pt x="248" y="0"/>
                  </a:cubicBezTo>
                  <a:cubicBezTo>
                    <a:pt x="187" y="67"/>
                    <a:pt x="187" y="67"/>
                    <a:pt x="187" y="67"/>
                  </a:cubicBezTo>
                  <a:cubicBezTo>
                    <a:pt x="130" y="0"/>
                    <a:pt x="130" y="0"/>
                    <a:pt x="130" y="0"/>
                  </a:cubicBezTo>
                  <a:cubicBezTo>
                    <a:pt x="128" y="1"/>
                    <a:pt x="128" y="1"/>
                    <a:pt x="128" y="1"/>
                  </a:cubicBezTo>
                  <a:cubicBezTo>
                    <a:pt x="70" y="16"/>
                    <a:pt x="32" y="42"/>
                    <a:pt x="19" y="55"/>
                  </a:cubicBezTo>
                  <a:cubicBezTo>
                    <a:pt x="8" y="66"/>
                    <a:pt x="3" y="82"/>
                    <a:pt x="0" y="101"/>
                  </a:cubicBezTo>
                  <a:cubicBezTo>
                    <a:pt x="45" y="157"/>
                    <a:pt x="114" y="193"/>
                    <a:pt x="192" y="193"/>
                  </a:cubicBezTo>
                  <a:cubicBezTo>
                    <a:pt x="266" y="193"/>
                    <a:pt x="333" y="160"/>
                    <a:pt x="378" y="107"/>
                  </a:cubicBezTo>
                  <a:cubicBezTo>
                    <a:pt x="376" y="86"/>
                    <a:pt x="371" y="67"/>
                    <a:pt x="359" y="5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9" name="Freeform 346">
              <a:extLst>
                <a:ext uri="{FF2B5EF4-FFF2-40B4-BE49-F238E27FC236}">
                  <a16:creationId xmlns:a16="http://schemas.microsoft.com/office/drawing/2014/main" id="{2C1F371D-046B-43AE-A40F-086667B416EE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3317" y="2058813"/>
              <a:ext cx="418762" cy="426066"/>
            </a:xfrm>
            <a:custGeom>
              <a:avLst/>
              <a:gdLst>
                <a:gd name="T0" fmla="*/ 109 w 218"/>
                <a:gd name="T1" fmla="*/ 222 h 222"/>
                <a:gd name="T2" fmla="*/ 17 w 218"/>
                <a:gd name="T3" fmla="*/ 139 h 222"/>
                <a:gd name="T4" fmla="*/ 0 w 218"/>
                <a:gd name="T5" fmla="*/ 117 h 222"/>
                <a:gd name="T6" fmla="*/ 9 w 218"/>
                <a:gd name="T7" fmla="*/ 96 h 222"/>
                <a:gd name="T8" fmla="*/ 9 w 218"/>
                <a:gd name="T9" fmla="*/ 94 h 222"/>
                <a:gd name="T10" fmla="*/ 109 w 218"/>
                <a:gd name="T11" fmla="*/ 0 h 222"/>
                <a:gd name="T12" fmla="*/ 208 w 218"/>
                <a:gd name="T13" fmla="*/ 94 h 222"/>
                <a:gd name="T14" fmla="*/ 208 w 218"/>
                <a:gd name="T15" fmla="*/ 96 h 222"/>
                <a:gd name="T16" fmla="*/ 218 w 218"/>
                <a:gd name="T17" fmla="*/ 117 h 222"/>
                <a:gd name="T18" fmla="*/ 200 w 218"/>
                <a:gd name="T19" fmla="*/ 139 h 222"/>
                <a:gd name="T20" fmla="*/ 109 w 218"/>
                <a:gd name="T21" fmla="*/ 222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8" h="222">
                  <a:moveTo>
                    <a:pt x="109" y="222"/>
                  </a:moveTo>
                  <a:cubicBezTo>
                    <a:pt x="65" y="222"/>
                    <a:pt x="31" y="180"/>
                    <a:pt x="17" y="139"/>
                  </a:cubicBezTo>
                  <a:cubicBezTo>
                    <a:pt x="7" y="140"/>
                    <a:pt x="0" y="130"/>
                    <a:pt x="0" y="117"/>
                  </a:cubicBezTo>
                  <a:cubicBezTo>
                    <a:pt x="0" y="108"/>
                    <a:pt x="3" y="100"/>
                    <a:pt x="9" y="96"/>
                  </a:cubicBezTo>
                  <a:cubicBezTo>
                    <a:pt x="9" y="95"/>
                    <a:pt x="9" y="95"/>
                    <a:pt x="9" y="94"/>
                  </a:cubicBezTo>
                  <a:cubicBezTo>
                    <a:pt x="9" y="38"/>
                    <a:pt x="49" y="0"/>
                    <a:pt x="109" y="0"/>
                  </a:cubicBezTo>
                  <a:cubicBezTo>
                    <a:pt x="168" y="0"/>
                    <a:pt x="208" y="38"/>
                    <a:pt x="208" y="94"/>
                  </a:cubicBezTo>
                  <a:cubicBezTo>
                    <a:pt x="208" y="95"/>
                    <a:pt x="208" y="95"/>
                    <a:pt x="208" y="96"/>
                  </a:cubicBezTo>
                  <a:cubicBezTo>
                    <a:pt x="214" y="100"/>
                    <a:pt x="218" y="108"/>
                    <a:pt x="218" y="117"/>
                  </a:cubicBezTo>
                  <a:cubicBezTo>
                    <a:pt x="218" y="130"/>
                    <a:pt x="210" y="141"/>
                    <a:pt x="200" y="139"/>
                  </a:cubicBezTo>
                  <a:cubicBezTo>
                    <a:pt x="187" y="180"/>
                    <a:pt x="153" y="222"/>
                    <a:pt x="109" y="222"/>
                  </a:cubicBezTo>
                  <a:close/>
                </a:path>
              </a:pathLst>
            </a:custGeom>
            <a:solidFill>
              <a:srgbClr val="FFE5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0" name="Freeform 348">
              <a:extLst>
                <a:ext uri="{FF2B5EF4-FFF2-40B4-BE49-F238E27FC236}">
                  <a16:creationId xmlns:a16="http://schemas.microsoft.com/office/drawing/2014/main" id="{19C6B4C8-0A8C-4329-8AEC-754CA612A12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00594" y="1983339"/>
              <a:ext cx="464209" cy="396038"/>
            </a:xfrm>
            <a:custGeom>
              <a:avLst/>
              <a:gdLst>
                <a:gd name="T0" fmla="*/ 229 w 242"/>
                <a:gd name="T1" fmla="*/ 109 h 206"/>
                <a:gd name="T2" fmla="*/ 119 w 242"/>
                <a:gd name="T3" fmla="*/ 0 h 206"/>
                <a:gd name="T4" fmla="*/ 13 w 242"/>
                <a:gd name="T5" fmla="*/ 109 h 206"/>
                <a:gd name="T6" fmla="*/ 121 w 242"/>
                <a:gd name="T7" fmla="*/ 81 h 206"/>
                <a:gd name="T8" fmla="*/ 229 w 242"/>
                <a:gd name="T9" fmla="*/ 109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2" h="206">
                  <a:moveTo>
                    <a:pt x="229" y="109"/>
                  </a:moveTo>
                  <a:cubicBezTo>
                    <a:pt x="218" y="32"/>
                    <a:pt x="193" y="0"/>
                    <a:pt x="119" y="0"/>
                  </a:cubicBezTo>
                  <a:cubicBezTo>
                    <a:pt x="58" y="0"/>
                    <a:pt x="23" y="32"/>
                    <a:pt x="13" y="109"/>
                  </a:cubicBezTo>
                  <a:cubicBezTo>
                    <a:pt x="0" y="206"/>
                    <a:pt x="71" y="81"/>
                    <a:pt x="121" y="81"/>
                  </a:cubicBezTo>
                  <a:cubicBezTo>
                    <a:pt x="172" y="81"/>
                    <a:pt x="242" y="206"/>
                    <a:pt x="229" y="1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1" name="Freeform 351">
              <a:extLst>
                <a:ext uri="{FF2B5EF4-FFF2-40B4-BE49-F238E27FC236}">
                  <a16:creationId xmlns:a16="http://schemas.microsoft.com/office/drawing/2014/main" id="{9A30ADB8-DE78-4914-B5B8-8359F96481B9}"/>
                </a:ext>
              </a:extLst>
            </p:cNvPr>
            <p:cNvSpPr>
              <a:spLocks/>
            </p:cNvSpPr>
            <p:nvPr/>
          </p:nvSpPr>
          <p:spPr bwMode="auto">
            <a:xfrm>
              <a:off x="5810333" y="2217878"/>
              <a:ext cx="68982" cy="113618"/>
            </a:xfrm>
            <a:custGeom>
              <a:avLst/>
              <a:gdLst>
                <a:gd name="T0" fmla="*/ 32 w 36"/>
                <a:gd name="T1" fmla="*/ 26 h 59"/>
                <a:gd name="T2" fmla="*/ 25 w 36"/>
                <a:gd name="T3" fmla="*/ 57 h 59"/>
                <a:gd name="T4" fmla="*/ 4 w 36"/>
                <a:gd name="T5" fmla="*/ 33 h 59"/>
                <a:gd name="T6" fmla="*/ 11 w 36"/>
                <a:gd name="T7" fmla="*/ 2 h 59"/>
                <a:gd name="T8" fmla="*/ 32 w 36"/>
                <a:gd name="T9" fmla="*/ 2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59">
                  <a:moveTo>
                    <a:pt x="32" y="26"/>
                  </a:moveTo>
                  <a:cubicBezTo>
                    <a:pt x="36" y="41"/>
                    <a:pt x="33" y="55"/>
                    <a:pt x="25" y="57"/>
                  </a:cubicBezTo>
                  <a:cubicBezTo>
                    <a:pt x="18" y="59"/>
                    <a:pt x="8" y="48"/>
                    <a:pt x="4" y="33"/>
                  </a:cubicBezTo>
                  <a:cubicBezTo>
                    <a:pt x="0" y="18"/>
                    <a:pt x="3" y="4"/>
                    <a:pt x="11" y="2"/>
                  </a:cubicBezTo>
                  <a:cubicBezTo>
                    <a:pt x="19" y="0"/>
                    <a:pt x="28" y="11"/>
                    <a:pt x="32" y="26"/>
                  </a:cubicBezTo>
                  <a:close/>
                </a:path>
              </a:pathLst>
            </a:custGeom>
            <a:solidFill>
              <a:srgbClr val="FFE5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2" name="Freeform 352">
              <a:extLst>
                <a:ext uri="{FF2B5EF4-FFF2-40B4-BE49-F238E27FC236}">
                  <a16:creationId xmlns:a16="http://schemas.microsoft.com/office/drawing/2014/main" id="{C8D13E35-4897-425F-9D57-5378131537C5}"/>
                </a:ext>
              </a:extLst>
            </p:cNvPr>
            <p:cNvSpPr>
              <a:spLocks/>
            </p:cNvSpPr>
            <p:nvPr/>
          </p:nvSpPr>
          <p:spPr bwMode="auto">
            <a:xfrm>
              <a:off x="6190140" y="2217878"/>
              <a:ext cx="64924" cy="111183"/>
            </a:xfrm>
            <a:custGeom>
              <a:avLst/>
              <a:gdLst>
                <a:gd name="T0" fmla="*/ 3 w 34"/>
                <a:gd name="T1" fmla="*/ 26 h 58"/>
                <a:gd name="T2" fmla="*/ 23 w 34"/>
                <a:gd name="T3" fmla="*/ 1 h 58"/>
                <a:gd name="T4" fmla="*/ 31 w 34"/>
                <a:gd name="T5" fmla="*/ 32 h 58"/>
                <a:gd name="T6" fmla="*/ 11 w 34"/>
                <a:gd name="T7" fmla="*/ 57 h 58"/>
                <a:gd name="T8" fmla="*/ 3 w 34"/>
                <a:gd name="T9" fmla="*/ 26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58">
                  <a:moveTo>
                    <a:pt x="3" y="26"/>
                  </a:moveTo>
                  <a:cubicBezTo>
                    <a:pt x="6" y="11"/>
                    <a:pt x="15" y="0"/>
                    <a:pt x="23" y="1"/>
                  </a:cubicBezTo>
                  <a:cubicBezTo>
                    <a:pt x="30" y="3"/>
                    <a:pt x="34" y="17"/>
                    <a:pt x="31" y="32"/>
                  </a:cubicBezTo>
                  <a:cubicBezTo>
                    <a:pt x="28" y="47"/>
                    <a:pt x="19" y="58"/>
                    <a:pt x="11" y="57"/>
                  </a:cubicBezTo>
                  <a:cubicBezTo>
                    <a:pt x="3" y="55"/>
                    <a:pt x="0" y="41"/>
                    <a:pt x="3" y="26"/>
                  </a:cubicBezTo>
                  <a:close/>
                </a:path>
              </a:pathLst>
            </a:custGeom>
            <a:solidFill>
              <a:srgbClr val="FFE5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3" name="Freeform 317">
              <a:extLst>
                <a:ext uri="{FF2B5EF4-FFF2-40B4-BE49-F238E27FC236}">
                  <a16:creationId xmlns:a16="http://schemas.microsoft.com/office/drawing/2014/main" id="{E572AF58-8CFE-462F-9549-0220ED851E8F}"/>
                </a:ext>
              </a:extLst>
            </p:cNvPr>
            <p:cNvSpPr>
              <a:spLocks/>
            </p:cNvSpPr>
            <p:nvPr/>
          </p:nvSpPr>
          <p:spPr bwMode="auto">
            <a:xfrm>
              <a:off x="5844002" y="2014178"/>
              <a:ext cx="377374" cy="275117"/>
            </a:xfrm>
            <a:custGeom>
              <a:avLst/>
              <a:gdLst>
                <a:gd name="connsiteX0" fmla="*/ 169545 w 377374"/>
                <a:gd name="connsiteY0" fmla="*/ 0 h 275117"/>
                <a:gd name="connsiteX1" fmla="*/ 307995 w 377374"/>
                <a:gd name="connsiteY1" fmla="*/ 21110 h 275117"/>
                <a:gd name="connsiteX2" fmla="*/ 277694 w 377374"/>
                <a:gd name="connsiteY2" fmla="*/ 48630 h 275117"/>
                <a:gd name="connsiteX3" fmla="*/ 292440 w 377374"/>
                <a:gd name="connsiteY3" fmla="*/ 57837 h 275117"/>
                <a:gd name="connsiteX4" fmla="*/ 311241 w 377374"/>
                <a:gd name="connsiteY4" fmla="*/ 73013 h 275117"/>
                <a:gd name="connsiteX5" fmla="*/ 308876 w 377374"/>
                <a:gd name="connsiteY5" fmla="*/ 80285 h 275117"/>
                <a:gd name="connsiteX6" fmla="*/ 306128 w 377374"/>
                <a:gd name="connsiteY6" fmla="*/ 84588 h 275117"/>
                <a:gd name="connsiteX7" fmla="*/ 333363 w 377374"/>
                <a:gd name="connsiteY7" fmla="*/ 89166 h 275117"/>
                <a:gd name="connsiteX8" fmla="*/ 376906 w 377374"/>
                <a:gd name="connsiteY8" fmla="*/ 136810 h 275117"/>
                <a:gd name="connsiteX9" fmla="*/ 373072 w 377374"/>
                <a:gd name="connsiteY9" fmla="*/ 275117 h 275117"/>
                <a:gd name="connsiteX10" fmla="*/ 275289 w 377374"/>
                <a:gd name="connsiteY10" fmla="*/ 190596 h 275117"/>
                <a:gd name="connsiteX11" fmla="*/ 251083 w 377374"/>
                <a:gd name="connsiteY11" fmla="*/ 143294 h 275117"/>
                <a:gd name="connsiteX12" fmla="*/ 249324 w 377374"/>
                <a:gd name="connsiteY12" fmla="*/ 136394 h 275117"/>
                <a:gd name="connsiteX13" fmla="*/ 211609 w 377374"/>
                <a:gd name="connsiteY13" fmla="*/ 157632 h 275117"/>
                <a:gd name="connsiteX14" fmla="*/ 150177 w 377374"/>
                <a:gd name="connsiteY14" fmla="*/ 177976 h 275117"/>
                <a:gd name="connsiteX15" fmla="*/ 106147 w 377374"/>
                <a:gd name="connsiteY15" fmla="*/ 182788 h 275117"/>
                <a:gd name="connsiteX16" fmla="*/ 104294 w 377374"/>
                <a:gd name="connsiteY16" fmla="*/ 186417 h 275117"/>
                <a:gd name="connsiteX17" fmla="*/ 5995 w 377374"/>
                <a:gd name="connsiteY17" fmla="*/ 271059 h 275117"/>
                <a:gd name="connsiteX18" fmla="*/ 213 w 377374"/>
                <a:gd name="connsiteY18" fmla="*/ 134477 h 275117"/>
                <a:gd name="connsiteX19" fmla="*/ 7587 w 377374"/>
                <a:gd name="connsiteY19" fmla="*/ 111810 h 275117"/>
                <a:gd name="connsiteX20" fmla="*/ 18248 w 377374"/>
                <a:gd name="connsiteY20" fmla="*/ 101398 h 275117"/>
                <a:gd name="connsiteX21" fmla="*/ 27249 w 377374"/>
                <a:gd name="connsiteY21" fmla="*/ 75804 h 275117"/>
                <a:gd name="connsiteX22" fmla="*/ 169545 w 377374"/>
                <a:gd name="connsiteY22" fmla="*/ 0 h 2751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377374" h="275117">
                  <a:moveTo>
                    <a:pt x="169545" y="0"/>
                  </a:moveTo>
                  <a:cubicBezTo>
                    <a:pt x="298381" y="0"/>
                    <a:pt x="307995" y="21110"/>
                    <a:pt x="307995" y="21110"/>
                  </a:cubicBezTo>
                  <a:lnTo>
                    <a:pt x="277694" y="48630"/>
                  </a:lnTo>
                  <a:lnTo>
                    <a:pt x="292440" y="57837"/>
                  </a:lnTo>
                  <a:cubicBezTo>
                    <a:pt x="304056" y="66522"/>
                    <a:pt x="311241" y="73013"/>
                    <a:pt x="311241" y="73013"/>
                  </a:cubicBezTo>
                  <a:cubicBezTo>
                    <a:pt x="311241" y="73013"/>
                    <a:pt x="310882" y="75657"/>
                    <a:pt x="308876" y="80285"/>
                  </a:cubicBezTo>
                  <a:lnTo>
                    <a:pt x="306128" y="84588"/>
                  </a:lnTo>
                  <a:lnTo>
                    <a:pt x="333363" y="89166"/>
                  </a:lnTo>
                  <a:cubicBezTo>
                    <a:pt x="356505" y="96201"/>
                    <a:pt x="375468" y="110158"/>
                    <a:pt x="376906" y="136810"/>
                  </a:cubicBezTo>
                  <a:cubicBezTo>
                    <a:pt x="382658" y="207885"/>
                    <a:pt x="332808" y="232857"/>
                    <a:pt x="373072" y="275117"/>
                  </a:cubicBezTo>
                  <a:cubicBezTo>
                    <a:pt x="373072" y="275117"/>
                    <a:pt x="317470" y="257829"/>
                    <a:pt x="275289" y="190596"/>
                  </a:cubicBezTo>
                  <a:cubicBezTo>
                    <a:pt x="263785" y="172348"/>
                    <a:pt x="256116" y="156620"/>
                    <a:pt x="251083" y="143294"/>
                  </a:cubicBezTo>
                  <a:lnTo>
                    <a:pt x="249324" y="136394"/>
                  </a:lnTo>
                  <a:lnTo>
                    <a:pt x="211609" y="157632"/>
                  </a:lnTo>
                  <a:cubicBezTo>
                    <a:pt x="189575" y="167729"/>
                    <a:pt x="168858" y="174100"/>
                    <a:pt x="150177" y="177976"/>
                  </a:cubicBezTo>
                  <a:lnTo>
                    <a:pt x="106147" y="182788"/>
                  </a:lnTo>
                  <a:lnTo>
                    <a:pt x="104294" y="186417"/>
                  </a:lnTo>
                  <a:cubicBezTo>
                    <a:pt x="59963" y="253746"/>
                    <a:pt x="5995" y="271059"/>
                    <a:pt x="5995" y="271059"/>
                  </a:cubicBezTo>
                  <a:cubicBezTo>
                    <a:pt x="46471" y="230662"/>
                    <a:pt x="-3642" y="205654"/>
                    <a:pt x="213" y="134477"/>
                  </a:cubicBezTo>
                  <a:cubicBezTo>
                    <a:pt x="936" y="125580"/>
                    <a:pt x="3556" y="118096"/>
                    <a:pt x="7587" y="111810"/>
                  </a:cubicBezTo>
                  <a:lnTo>
                    <a:pt x="18248" y="101398"/>
                  </a:lnTo>
                  <a:lnTo>
                    <a:pt x="27249" y="75804"/>
                  </a:lnTo>
                  <a:cubicBezTo>
                    <a:pt x="47920" y="37902"/>
                    <a:pt x="88782" y="0"/>
                    <a:pt x="169545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  <p:sp>
          <p:nvSpPr>
            <p:cNvPr id="274" name="Freeform 355">
              <a:extLst>
                <a:ext uri="{FF2B5EF4-FFF2-40B4-BE49-F238E27FC236}">
                  <a16:creationId xmlns:a16="http://schemas.microsoft.com/office/drawing/2014/main" id="{99B4A4B9-E7FA-4C53-BF28-31D26A662874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9934" y="5606115"/>
              <a:ext cx="725529" cy="469890"/>
            </a:xfrm>
            <a:custGeom>
              <a:avLst/>
              <a:gdLst>
                <a:gd name="T0" fmla="*/ 359 w 378"/>
                <a:gd name="T1" fmla="*/ 107 h 245"/>
                <a:gd name="T2" fmla="*/ 249 w 378"/>
                <a:gd name="T3" fmla="*/ 53 h 245"/>
                <a:gd name="T4" fmla="*/ 248 w 378"/>
                <a:gd name="T5" fmla="*/ 52 h 245"/>
                <a:gd name="T6" fmla="*/ 247 w 378"/>
                <a:gd name="T7" fmla="*/ 53 h 245"/>
                <a:gd name="T8" fmla="*/ 230 w 378"/>
                <a:gd name="T9" fmla="*/ 6 h 245"/>
                <a:gd name="T10" fmla="*/ 230 w 378"/>
                <a:gd name="T11" fmla="*/ 0 h 245"/>
                <a:gd name="T12" fmla="*/ 148 w 378"/>
                <a:gd name="T13" fmla="*/ 0 h 245"/>
                <a:gd name="T14" fmla="*/ 148 w 378"/>
                <a:gd name="T15" fmla="*/ 6 h 245"/>
                <a:gd name="T16" fmla="*/ 130 w 378"/>
                <a:gd name="T17" fmla="*/ 53 h 245"/>
                <a:gd name="T18" fmla="*/ 130 w 378"/>
                <a:gd name="T19" fmla="*/ 52 h 245"/>
                <a:gd name="T20" fmla="*/ 128 w 378"/>
                <a:gd name="T21" fmla="*/ 53 h 245"/>
                <a:gd name="T22" fmla="*/ 19 w 378"/>
                <a:gd name="T23" fmla="*/ 107 h 245"/>
                <a:gd name="T24" fmla="*/ 0 w 378"/>
                <a:gd name="T25" fmla="*/ 153 h 245"/>
                <a:gd name="T26" fmla="*/ 192 w 378"/>
                <a:gd name="T27" fmla="*/ 245 h 245"/>
                <a:gd name="T28" fmla="*/ 378 w 378"/>
                <a:gd name="T29" fmla="*/ 159 h 245"/>
                <a:gd name="T30" fmla="*/ 359 w 378"/>
                <a:gd name="T31" fmla="*/ 107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8" h="245">
                  <a:moveTo>
                    <a:pt x="359" y="107"/>
                  </a:moveTo>
                  <a:cubicBezTo>
                    <a:pt x="346" y="94"/>
                    <a:pt x="308" y="67"/>
                    <a:pt x="249" y="53"/>
                  </a:cubicBezTo>
                  <a:cubicBezTo>
                    <a:pt x="248" y="52"/>
                    <a:pt x="248" y="52"/>
                    <a:pt x="248" y="52"/>
                  </a:cubicBezTo>
                  <a:cubicBezTo>
                    <a:pt x="247" y="53"/>
                    <a:pt x="247" y="53"/>
                    <a:pt x="247" y="53"/>
                  </a:cubicBezTo>
                  <a:cubicBezTo>
                    <a:pt x="236" y="40"/>
                    <a:pt x="230" y="24"/>
                    <a:pt x="230" y="6"/>
                  </a:cubicBezTo>
                  <a:cubicBezTo>
                    <a:pt x="230" y="0"/>
                    <a:pt x="230" y="0"/>
                    <a:pt x="230" y="0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48" y="6"/>
                    <a:pt x="148" y="6"/>
                    <a:pt x="148" y="6"/>
                  </a:cubicBezTo>
                  <a:cubicBezTo>
                    <a:pt x="148" y="24"/>
                    <a:pt x="142" y="40"/>
                    <a:pt x="130" y="53"/>
                  </a:cubicBezTo>
                  <a:cubicBezTo>
                    <a:pt x="130" y="52"/>
                    <a:pt x="130" y="52"/>
                    <a:pt x="130" y="52"/>
                  </a:cubicBezTo>
                  <a:cubicBezTo>
                    <a:pt x="128" y="53"/>
                    <a:pt x="128" y="53"/>
                    <a:pt x="128" y="53"/>
                  </a:cubicBezTo>
                  <a:cubicBezTo>
                    <a:pt x="70" y="67"/>
                    <a:pt x="32" y="94"/>
                    <a:pt x="19" y="107"/>
                  </a:cubicBezTo>
                  <a:cubicBezTo>
                    <a:pt x="8" y="118"/>
                    <a:pt x="3" y="134"/>
                    <a:pt x="0" y="153"/>
                  </a:cubicBezTo>
                  <a:cubicBezTo>
                    <a:pt x="45" y="209"/>
                    <a:pt x="114" y="245"/>
                    <a:pt x="192" y="245"/>
                  </a:cubicBezTo>
                  <a:cubicBezTo>
                    <a:pt x="266" y="245"/>
                    <a:pt x="333" y="212"/>
                    <a:pt x="378" y="159"/>
                  </a:cubicBezTo>
                  <a:cubicBezTo>
                    <a:pt x="376" y="138"/>
                    <a:pt x="371" y="119"/>
                    <a:pt x="359" y="107"/>
                  </a:cubicBezTo>
                  <a:close/>
                </a:path>
              </a:pathLst>
            </a:custGeom>
            <a:solidFill>
              <a:srgbClr val="E9D2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5" name="Freeform 356">
              <a:extLst>
                <a:ext uri="{FF2B5EF4-FFF2-40B4-BE49-F238E27FC236}">
                  <a16:creationId xmlns:a16="http://schemas.microsoft.com/office/drawing/2014/main" id="{DBA80FCA-0B22-46E1-B330-5A20D447D33F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9934" y="5705936"/>
              <a:ext cx="725529" cy="370069"/>
            </a:xfrm>
            <a:custGeom>
              <a:avLst/>
              <a:gdLst>
                <a:gd name="T0" fmla="*/ 359 w 378"/>
                <a:gd name="T1" fmla="*/ 55 h 193"/>
                <a:gd name="T2" fmla="*/ 249 w 378"/>
                <a:gd name="T3" fmla="*/ 1 h 193"/>
                <a:gd name="T4" fmla="*/ 248 w 378"/>
                <a:gd name="T5" fmla="*/ 0 h 193"/>
                <a:gd name="T6" fmla="*/ 187 w 378"/>
                <a:gd name="T7" fmla="*/ 67 h 193"/>
                <a:gd name="T8" fmla="*/ 130 w 378"/>
                <a:gd name="T9" fmla="*/ 0 h 193"/>
                <a:gd name="T10" fmla="*/ 128 w 378"/>
                <a:gd name="T11" fmla="*/ 1 h 193"/>
                <a:gd name="T12" fmla="*/ 19 w 378"/>
                <a:gd name="T13" fmla="*/ 55 h 193"/>
                <a:gd name="T14" fmla="*/ 0 w 378"/>
                <a:gd name="T15" fmla="*/ 101 h 193"/>
                <a:gd name="T16" fmla="*/ 192 w 378"/>
                <a:gd name="T17" fmla="*/ 193 h 193"/>
                <a:gd name="T18" fmla="*/ 378 w 378"/>
                <a:gd name="T19" fmla="*/ 107 h 193"/>
                <a:gd name="T20" fmla="*/ 359 w 378"/>
                <a:gd name="T21" fmla="*/ 5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8" h="193">
                  <a:moveTo>
                    <a:pt x="359" y="55"/>
                  </a:moveTo>
                  <a:cubicBezTo>
                    <a:pt x="346" y="42"/>
                    <a:pt x="308" y="15"/>
                    <a:pt x="249" y="1"/>
                  </a:cubicBezTo>
                  <a:cubicBezTo>
                    <a:pt x="248" y="0"/>
                    <a:pt x="248" y="0"/>
                    <a:pt x="248" y="0"/>
                  </a:cubicBezTo>
                  <a:cubicBezTo>
                    <a:pt x="187" y="67"/>
                    <a:pt x="187" y="67"/>
                    <a:pt x="187" y="67"/>
                  </a:cubicBezTo>
                  <a:cubicBezTo>
                    <a:pt x="130" y="0"/>
                    <a:pt x="130" y="0"/>
                    <a:pt x="130" y="0"/>
                  </a:cubicBezTo>
                  <a:cubicBezTo>
                    <a:pt x="128" y="1"/>
                    <a:pt x="128" y="1"/>
                    <a:pt x="128" y="1"/>
                  </a:cubicBezTo>
                  <a:cubicBezTo>
                    <a:pt x="70" y="15"/>
                    <a:pt x="32" y="42"/>
                    <a:pt x="19" y="55"/>
                  </a:cubicBezTo>
                  <a:cubicBezTo>
                    <a:pt x="8" y="66"/>
                    <a:pt x="3" y="82"/>
                    <a:pt x="0" y="101"/>
                  </a:cubicBezTo>
                  <a:cubicBezTo>
                    <a:pt x="45" y="157"/>
                    <a:pt x="114" y="193"/>
                    <a:pt x="192" y="193"/>
                  </a:cubicBezTo>
                  <a:cubicBezTo>
                    <a:pt x="266" y="193"/>
                    <a:pt x="333" y="160"/>
                    <a:pt x="378" y="107"/>
                  </a:cubicBezTo>
                  <a:cubicBezTo>
                    <a:pt x="376" y="86"/>
                    <a:pt x="371" y="67"/>
                    <a:pt x="359" y="5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6" name="Freeform 357">
              <a:extLst>
                <a:ext uri="{FF2B5EF4-FFF2-40B4-BE49-F238E27FC236}">
                  <a16:creationId xmlns:a16="http://schemas.microsoft.com/office/drawing/2014/main" id="{870DBE97-7A5C-4F2F-9D2E-0FF6F4C4309C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3317" y="5285551"/>
              <a:ext cx="418762" cy="426066"/>
            </a:xfrm>
            <a:custGeom>
              <a:avLst/>
              <a:gdLst>
                <a:gd name="T0" fmla="*/ 109 w 218"/>
                <a:gd name="T1" fmla="*/ 222 h 222"/>
                <a:gd name="T2" fmla="*/ 17 w 218"/>
                <a:gd name="T3" fmla="*/ 139 h 222"/>
                <a:gd name="T4" fmla="*/ 0 w 218"/>
                <a:gd name="T5" fmla="*/ 117 h 222"/>
                <a:gd name="T6" fmla="*/ 9 w 218"/>
                <a:gd name="T7" fmla="*/ 96 h 222"/>
                <a:gd name="T8" fmla="*/ 9 w 218"/>
                <a:gd name="T9" fmla="*/ 94 h 222"/>
                <a:gd name="T10" fmla="*/ 109 w 218"/>
                <a:gd name="T11" fmla="*/ 0 h 222"/>
                <a:gd name="T12" fmla="*/ 208 w 218"/>
                <a:gd name="T13" fmla="*/ 94 h 222"/>
                <a:gd name="T14" fmla="*/ 208 w 218"/>
                <a:gd name="T15" fmla="*/ 96 h 222"/>
                <a:gd name="T16" fmla="*/ 218 w 218"/>
                <a:gd name="T17" fmla="*/ 117 h 222"/>
                <a:gd name="T18" fmla="*/ 200 w 218"/>
                <a:gd name="T19" fmla="*/ 139 h 222"/>
                <a:gd name="T20" fmla="*/ 109 w 218"/>
                <a:gd name="T21" fmla="*/ 222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8" h="222">
                  <a:moveTo>
                    <a:pt x="109" y="222"/>
                  </a:moveTo>
                  <a:cubicBezTo>
                    <a:pt x="65" y="222"/>
                    <a:pt x="31" y="180"/>
                    <a:pt x="17" y="139"/>
                  </a:cubicBezTo>
                  <a:cubicBezTo>
                    <a:pt x="7" y="140"/>
                    <a:pt x="0" y="130"/>
                    <a:pt x="0" y="117"/>
                  </a:cubicBezTo>
                  <a:cubicBezTo>
                    <a:pt x="0" y="108"/>
                    <a:pt x="3" y="100"/>
                    <a:pt x="9" y="96"/>
                  </a:cubicBezTo>
                  <a:cubicBezTo>
                    <a:pt x="9" y="95"/>
                    <a:pt x="9" y="94"/>
                    <a:pt x="9" y="94"/>
                  </a:cubicBezTo>
                  <a:cubicBezTo>
                    <a:pt x="9" y="38"/>
                    <a:pt x="49" y="0"/>
                    <a:pt x="109" y="0"/>
                  </a:cubicBezTo>
                  <a:cubicBezTo>
                    <a:pt x="168" y="0"/>
                    <a:pt x="208" y="38"/>
                    <a:pt x="208" y="94"/>
                  </a:cubicBezTo>
                  <a:cubicBezTo>
                    <a:pt x="208" y="95"/>
                    <a:pt x="208" y="95"/>
                    <a:pt x="208" y="96"/>
                  </a:cubicBezTo>
                  <a:cubicBezTo>
                    <a:pt x="214" y="99"/>
                    <a:pt x="218" y="107"/>
                    <a:pt x="218" y="117"/>
                  </a:cubicBezTo>
                  <a:cubicBezTo>
                    <a:pt x="218" y="130"/>
                    <a:pt x="210" y="140"/>
                    <a:pt x="200" y="139"/>
                  </a:cubicBezTo>
                  <a:cubicBezTo>
                    <a:pt x="187" y="180"/>
                    <a:pt x="153" y="222"/>
                    <a:pt x="109" y="222"/>
                  </a:cubicBezTo>
                  <a:close/>
                </a:path>
              </a:pathLst>
            </a:custGeom>
            <a:solidFill>
              <a:srgbClr val="FFE5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7" name="Freeform 358">
              <a:extLst>
                <a:ext uri="{FF2B5EF4-FFF2-40B4-BE49-F238E27FC236}">
                  <a16:creationId xmlns:a16="http://schemas.microsoft.com/office/drawing/2014/main" id="{F5E893F6-9D91-41EE-A7E1-BA1FF1C2DCE8}"/>
                </a:ext>
              </a:extLst>
            </p:cNvPr>
            <p:cNvSpPr>
              <a:spLocks/>
            </p:cNvSpPr>
            <p:nvPr/>
          </p:nvSpPr>
          <p:spPr bwMode="auto">
            <a:xfrm>
              <a:off x="5850099" y="5239293"/>
              <a:ext cx="301898" cy="165557"/>
            </a:xfrm>
            <a:custGeom>
              <a:avLst/>
              <a:gdLst>
                <a:gd name="T0" fmla="*/ 0 w 157"/>
                <a:gd name="T1" fmla="*/ 80 h 86"/>
                <a:gd name="T2" fmla="*/ 157 w 157"/>
                <a:gd name="T3" fmla="*/ 11 h 86"/>
                <a:gd name="T4" fmla="*/ 85 w 157"/>
                <a:gd name="T5" fmla="*/ 0 h 86"/>
                <a:gd name="T6" fmla="*/ 0 w 157"/>
                <a:gd name="T7" fmla="*/ 8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7" h="86">
                  <a:moveTo>
                    <a:pt x="0" y="80"/>
                  </a:moveTo>
                  <a:cubicBezTo>
                    <a:pt x="0" y="80"/>
                    <a:pt x="88" y="86"/>
                    <a:pt x="157" y="11"/>
                  </a:cubicBezTo>
                  <a:cubicBezTo>
                    <a:pt x="157" y="11"/>
                    <a:pt x="152" y="0"/>
                    <a:pt x="85" y="0"/>
                  </a:cubicBezTo>
                  <a:cubicBezTo>
                    <a:pt x="1" y="0"/>
                    <a:pt x="0" y="80"/>
                    <a:pt x="0" y="8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8" name="Freeform 359">
              <a:extLst>
                <a:ext uri="{FF2B5EF4-FFF2-40B4-BE49-F238E27FC236}">
                  <a16:creationId xmlns:a16="http://schemas.microsoft.com/office/drawing/2014/main" id="{D7642A03-7AD5-4A60-B1FB-4842EADE18B1}"/>
                </a:ext>
              </a:extLst>
            </p:cNvPr>
            <p:cNvSpPr>
              <a:spLocks/>
            </p:cNvSpPr>
            <p:nvPr/>
          </p:nvSpPr>
          <p:spPr bwMode="auto">
            <a:xfrm>
              <a:off x="5800594" y="5210888"/>
              <a:ext cx="464209" cy="395227"/>
            </a:xfrm>
            <a:custGeom>
              <a:avLst/>
              <a:gdLst>
                <a:gd name="T0" fmla="*/ 229 w 242"/>
                <a:gd name="T1" fmla="*/ 109 h 206"/>
                <a:gd name="T2" fmla="*/ 119 w 242"/>
                <a:gd name="T3" fmla="*/ 0 h 206"/>
                <a:gd name="T4" fmla="*/ 13 w 242"/>
                <a:gd name="T5" fmla="*/ 109 h 206"/>
                <a:gd name="T6" fmla="*/ 121 w 242"/>
                <a:gd name="T7" fmla="*/ 81 h 206"/>
                <a:gd name="T8" fmla="*/ 229 w 242"/>
                <a:gd name="T9" fmla="*/ 109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2" h="206">
                  <a:moveTo>
                    <a:pt x="229" y="109"/>
                  </a:moveTo>
                  <a:cubicBezTo>
                    <a:pt x="218" y="32"/>
                    <a:pt x="193" y="0"/>
                    <a:pt x="119" y="0"/>
                  </a:cubicBezTo>
                  <a:cubicBezTo>
                    <a:pt x="58" y="0"/>
                    <a:pt x="23" y="32"/>
                    <a:pt x="13" y="109"/>
                  </a:cubicBezTo>
                  <a:cubicBezTo>
                    <a:pt x="0" y="206"/>
                    <a:pt x="71" y="81"/>
                    <a:pt x="121" y="81"/>
                  </a:cubicBezTo>
                  <a:cubicBezTo>
                    <a:pt x="172" y="81"/>
                    <a:pt x="242" y="206"/>
                    <a:pt x="229" y="1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9" name="Freeform 360">
              <a:extLst>
                <a:ext uri="{FF2B5EF4-FFF2-40B4-BE49-F238E27FC236}">
                  <a16:creationId xmlns:a16="http://schemas.microsoft.com/office/drawing/2014/main" id="{6928064A-CE0F-4CA3-91D5-0483D61FF22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50099" y="5239293"/>
              <a:ext cx="301898" cy="165557"/>
            </a:xfrm>
            <a:custGeom>
              <a:avLst/>
              <a:gdLst>
                <a:gd name="T0" fmla="*/ 0 w 157"/>
                <a:gd name="T1" fmla="*/ 80 h 86"/>
                <a:gd name="T2" fmla="*/ 157 w 157"/>
                <a:gd name="T3" fmla="*/ 11 h 86"/>
                <a:gd name="T4" fmla="*/ 85 w 157"/>
                <a:gd name="T5" fmla="*/ 0 h 86"/>
                <a:gd name="T6" fmla="*/ 0 w 157"/>
                <a:gd name="T7" fmla="*/ 8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7" h="86">
                  <a:moveTo>
                    <a:pt x="0" y="80"/>
                  </a:moveTo>
                  <a:cubicBezTo>
                    <a:pt x="0" y="80"/>
                    <a:pt x="88" y="86"/>
                    <a:pt x="157" y="11"/>
                  </a:cubicBezTo>
                  <a:cubicBezTo>
                    <a:pt x="157" y="11"/>
                    <a:pt x="152" y="0"/>
                    <a:pt x="85" y="0"/>
                  </a:cubicBezTo>
                  <a:cubicBezTo>
                    <a:pt x="1" y="0"/>
                    <a:pt x="0" y="80"/>
                    <a:pt x="0" y="8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0" name="Freeform 361">
              <a:extLst>
                <a:ext uri="{FF2B5EF4-FFF2-40B4-BE49-F238E27FC236}">
                  <a16:creationId xmlns:a16="http://schemas.microsoft.com/office/drawing/2014/main" id="{4836C1CF-B112-4ECE-97EE-D16A81C4C2A4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4762" y="5174368"/>
              <a:ext cx="240220" cy="228047"/>
            </a:xfrm>
            <a:custGeom>
              <a:avLst/>
              <a:gdLst>
                <a:gd name="T0" fmla="*/ 86 w 125"/>
                <a:gd name="T1" fmla="*/ 117 h 119"/>
                <a:gd name="T2" fmla="*/ 84 w 125"/>
                <a:gd name="T3" fmla="*/ 27 h 119"/>
                <a:gd name="T4" fmla="*/ 1 w 125"/>
                <a:gd name="T5" fmla="*/ 0 h 119"/>
                <a:gd name="T6" fmla="*/ 31 w 125"/>
                <a:gd name="T7" fmla="*/ 76 h 119"/>
                <a:gd name="T8" fmla="*/ 86 w 125"/>
                <a:gd name="T9" fmla="*/ 117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19">
                  <a:moveTo>
                    <a:pt x="86" y="117"/>
                  </a:moveTo>
                  <a:cubicBezTo>
                    <a:pt x="86" y="117"/>
                    <a:pt x="125" y="46"/>
                    <a:pt x="84" y="27"/>
                  </a:cubicBezTo>
                  <a:cubicBezTo>
                    <a:pt x="43" y="9"/>
                    <a:pt x="17" y="34"/>
                    <a:pt x="1" y="0"/>
                  </a:cubicBezTo>
                  <a:cubicBezTo>
                    <a:pt x="1" y="0"/>
                    <a:pt x="0" y="37"/>
                    <a:pt x="31" y="76"/>
                  </a:cubicBezTo>
                  <a:cubicBezTo>
                    <a:pt x="64" y="119"/>
                    <a:pt x="86" y="117"/>
                    <a:pt x="86" y="117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1" name="Freeform 362">
              <a:extLst>
                <a:ext uri="{FF2B5EF4-FFF2-40B4-BE49-F238E27FC236}">
                  <a16:creationId xmlns:a16="http://schemas.microsoft.com/office/drawing/2014/main" id="{363AEB51-BB54-4E8B-904B-31DCF8C5782B}"/>
                </a:ext>
              </a:extLst>
            </p:cNvPr>
            <p:cNvSpPr>
              <a:spLocks/>
            </p:cNvSpPr>
            <p:nvPr/>
          </p:nvSpPr>
          <p:spPr bwMode="auto">
            <a:xfrm>
              <a:off x="5880938" y="5700255"/>
              <a:ext cx="124979" cy="147703"/>
            </a:xfrm>
            <a:custGeom>
              <a:avLst/>
              <a:gdLst>
                <a:gd name="T0" fmla="*/ 0 w 154"/>
                <a:gd name="T1" fmla="*/ 16 h 182"/>
                <a:gd name="T2" fmla="*/ 71 w 154"/>
                <a:gd name="T3" fmla="*/ 182 h 182"/>
                <a:gd name="T4" fmla="*/ 154 w 154"/>
                <a:gd name="T5" fmla="*/ 99 h 182"/>
                <a:gd name="T6" fmla="*/ 43 w 154"/>
                <a:gd name="T7" fmla="*/ 0 h 182"/>
                <a:gd name="T8" fmla="*/ 0 w 154"/>
                <a:gd name="T9" fmla="*/ 16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182">
                  <a:moveTo>
                    <a:pt x="0" y="16"/>
                  </a:moveTo>
                  <a:lnTo>
                    <a:pt x="71" y="182"/>
                  </a:lnTo>
                  <a:lnTo>
                    <a:pt x="154" y="99"/>
                  </a:lnTo>
                  <a:lnTo>
                    <a:pt x="43" y="0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2" name="Freeform 363">
              <a:extLst>
                <a:ext uri="{FF2B5EF4-FFF2-40B4-BE49-F238E27FC236}">
                  <a16:creationId xmlns:a16="http://schemas.microsoft.com/office/drawing/2014/main" id="{65A26E7D-E765-4E01-823F-C72625F0B43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3799" y="5700255"/>
              <a:ext cx="124979" cy="147703"/>
            </a:xfrm>
            <a:custGeom>
              <a:avLst/>
              <a:gdLst>
                <a:gd name="T0" fmla="*/ 113 w 154"/>
                <a:gd name="T1" fmla="*/ 0 h 182"/>
                <a:gd name="T2" fmla="*/ 0 w 154"/>
                <a:gd name="T3" fmla="*/ 99 h 182"/>
                <a:gd name="T4" fmla="*/ 83 w 154"/>
                <a:gd name="T5" fmla="*/ 182 h 182"/>
                <a:gd name="T6" fmla="*/ 154 w 154"/>
                <a:gd name="T7" fmla="*/ 16 h 182"/>
                <a:gd name="T8" fmla="*/ 113 w 154"/>
                <a:gd name="T9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182">
                  <a:moveTo>
                    <a:pt x="113" y="0"/>
                  </a:moveTo>
                  <a:lnTo>
                    <a:pt x="0" y="99"/>
                  </a:lnTo>
                  <a:lnTo>
                    <a:pt x="83" y="182"/>
                  </a:lnTo>
                  <a:lnTo>
                    <a:pt x="154" y="16"/>
                  </a:lnTo>
                  <a:lnTo>
                    <a:pt x="113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3" name="Freeform 364">
              <a:extLst>
                <a:ext uri="{FF2B5EF4-FFF2-40B4-BE49-F238E27FC236}">
                  <a16:creationId xmlns:a16="http://schemas.microsoft.com/office/drawing/2014/main" id="{BCC06AB2-3D76-4DFC-9D7E-5B75B67C7787}"/>
                </a:ext>
              </a:extLst>
            </p:cNvPr>
            <p:cNvSpPr>
              <a:spLocks/>
            </p:cNvSpPr>
            <p:nvPr/>
          </p:nvSpPr>
          <p:spPr bwMode="auto">
            <a:xfrm>
              <a:off x="5810333" y="5444616"/>
              <a:ext cx="68982" cy="113618"/>
            </a:xfrm>
            <a:custGeom>
              <a:avLst/>
              <a:gdLst>
                <a:gd name="T0" fmla="*/ 32 w 36"/>
                <a:gd name="T1" fmla="*/ 26 h 59"/>
                <a:gd name="T2" fmla="*/ 25 w 36"/>
                <a:gd name="T3" fmla="*/ 57 h 59"/>
                <a:gd name="T4" fmla="*/ 4 w 36"/>
                <a:gd name="T5" fmla="*/ 33 h 59"/>
                <a:gd name="T6" fmla="*/ 11 w 36"/>
                <a:gd name="T7" fmla="*/ 2 h 59"/>
                <a:gd name="T8" fmla="*/ 32 w 36"/>
                <a:gd name="T9" fmla="*/ 2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59">
                  <a:moveTo>
                    <a:pt x="32" y="26"/>
                  </a:moveTo>
                  <a:cubicBezTo>
                    <a:pt x="36" y="41"/>
                    <a:pt x="33" y="55"/>
                    <a:pt x="25" y="57"/>
                  </a:cubicBezTo>
                  <a:cubicBezTo>
                    <a:pt x="18" y="59"/>
                    <a:pt x="8" y="48"/>
                    <a:pt x="4" y="33"/>
                  </a:cubicBezTo>
                  <a:cubicBezTo>
                    <a:pt x="0" y="18"/>
                    <a:pt x="3" y="4"/>
                    <a:pt x="11" y="2"/>
                  </a:cubicBezTo>
                  <a:cubicBezTo>
                    <a:pt x="19" y="0"/>
                    <a:pt x="28" y="11"/>
                    <a:pt x="32" y="26"/>
                  </a:cubicBezTo>
                  <a:close/>
                </a:path>
              </a:pathLst>
            </a:custGeom>
            <a:solidFill>
              <a:srgbClr val="FFE5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4" name="Freeform 365">
              <a:extLst>
                <a:ext uri="{FF2B5EF4-FFF2-40B4-BE49-F238E27FC236}">
                  <a16:creationId xmlns:a16="http://schemas.microsoft.com/office/drawing/2014/main" id="{B9B85DD0-E6B9-4A38-8BE1-79FCACEE5F04}"/>
                </a:ext>
              </a:extLst>
            </p:cNvPr>
            <p:cNvSpPr>
              <a:spLocks/>
            </p:cNvSpPr>
            <p:nvPr/>
          </p:nvSpPr>
          <p:spPr bwMode="auto">
            <a:xfrm>
              <a:off x="6190140" y="5442993"/>
              <a:ext cx="64924" cy="112806"/>
            </a:xfrm>
            <a:custGeom>
              <a:avLst/>
              <a:gdLst>
                <a:gd name="T0" fmla="*/ 3 w 34"/>
                <a:gd name="T1" fmla="*/ 27 h 59"/>
                <a:gd name="T2" fmla="*/ 23 w 34"/>
                <a:gd name="T3" fmla="*/ 2 h 59"/>
                <a:gd name="T4" fmla="*/ 31 w 34"/>
                <a:gd name="T5" fmla="*/ 33 h 59"/>
                <a:gd name="T6" fmla="*/ 11 w 34"/>
                <a:gd name="T7" fmla="*/ 58 h 59"/>
                <a:gd name="T8" fmla="*/ 3 w 34"/>
                <a:gd name="T9" fmla="*/ 2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59">
                  <a:moveTo>
                    <a:pt x="3" y="27"/>
                  </a:moveTo>
                  <a:cubicBezTo>
                    <a:pt x="6" y="12"/>
                    <a:pt x="15" y="0"/>
                    <a:pt x="23" y="2"/>
                  </a:cubicBezTo>
                  <a:cubicBezTo>
                    <a:pt x="30" y="4"/>
                    <a:pt x="34" y="18"/>
                    <a:pt x="31" y="33"/>
                  </a:cubicBezTo>
                  <a:cubicBezTo>
                    <a:pt x="28" y="48"/>
                    <a:pt x="19" y="59"/>
                    <a:pt x="11" y="58"/>
                  </a:cubicBezTo>
                  <a:cubicBezTo>
                    <a:pt x="3" y="56"/>
                    <a:pt x="0" y="42"/>
                    <a:pt x="3" y="27"/>
                  </a:cubicBezTo>
                  <a:close/>
                </a:path>
              </a:pathLst>
            </a:custGeom>
            <a:solidFill>
              <a:srgbClr val="FFE5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5" name="Freeform 366">
              <a:extLst>
                <a:ext uri="{FF2B5EF4-FFF2-40B4-BE49-F238E27FC236}">
                  <a16:creationId xmlns:a16="http://schemas.microsoft.com/office/drawing/2014/main" id="{38FD95CF-AE46-408A-9614-7E5151CD4388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7114" y="5279870"/>
              <a:ext cx="254828" cy="228047"/>
            </a:xfrm>
            <a:custGeom>
              <a:avLst/>
              <a:gdLst>
                <a:gd name="T0" fmla="*/ 133 w 133"/>
                <a:gd name="T1" fmla="*/ 54 h 119"/>
                <a:gd name="T2" fmla="*/ 46 w 133"/>
                <a:gd name="T3" fmla="*/ 35 h 119"/>
                <a:gd name="T4" fmla="*/ 0 w 133"/>
                <a:gd name="T5" fmla="*/ 109 h 119"/>
                <a:gd name="T6" fmla="*/ 81 w 133"/>
                <a:gd name="T7" fmla="*/ 98 h 119"/>
                <a:gd name="T8" fmla="*/ 133 w 133"/>
                <a:gd name="T9" fmla="*/ 54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3" h="119">
                  <a:moveTo>
                    <a:pt x="133" y="54"/>
                  </a:moveTo>
                  <a:cubicBezTo>
                    <a:pt x="133" y="54"/>
                    <a:pt x="73" y="0"/>
                    <a:pt x="46" y="35"/>
                  </a:cubicBezTo>
                  <a:cubicBezTo>
                    <a:pt x="18" y="71"/>
                    <a:pt x="36" y="101"/>
                    <a:pt x="0" y="109"/>
                  </a:cubicBezTo>
                  <a:cubicBezTo>
                    <a:pt x="0" y="109"/>
                    <a:pt x="35" y="119"/>
                    <a:pt x="81" y="98"/>
                  </a:cubicBezTo>
                  <a:cubicBezTo>
                    <a:pt x="131" y="76"/>
                    <a:pt x="133" y="54"/>
                    <a:pt x="133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6" name="Freeform 367">
              <a:extLst>
                <a:ext uri="{FF2B5EF4-FFF2-40B4-BE49-F238E27FC236}">
                  <a16:creationId xmlns:a16="http://schemas.microsoft.com/office/drawing/2014/main" id="{209C007E-9E95-47E3-BE61-553692D0FCD7}"/>
                </a:ext>
              </a:extLst>
            </p:cNvPr>
            <p:cNvSpPr>
              <a:spLocks/>
            </p:cNvSpPr>
            <p:nvPr/>
          </p:nvSpPr>
          <p:spPr bwMode="auto">
            <a:xfrm>
              <a:off x="6022960" y="5260393"/>
              <a:ext cx="193961" cy="276740"/>
            </a:xfrm>
            <a:custGeom>
              <a:avLst/>
              <a:gdLst>
                <a:gd name="T0" fmla="*/ 70 w 101"/>
                <a:gd name="T1" fmla="*/ 0 h 144"/>
                <a:gd name="T2" fmla="*/ 25 w 101"/>
                <a:gd name="T3" fmla="*/ 78 h 144"/>
                <a:gd name="T4" fmla="*/ 81 w 101"/>
                <a:gd name="T5" fmla="*/ 144 h 144"/>
                <a:gd name="T6" fmla="*/ 96 w 101"/>
                <a:gd name="T7" fmla="*/ 63 h 144"/>
                <a:gd name="T8" fmla="*/ 70 w 101"/>
                <a:gd name="T9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44">
                  <a:moveTo>
                    <a:pt x="70" y="0"/>
                  </a:moveTo>
                  <a:cubicBezTo>
                    <a:pt x="70" y="0"/>
                    <a:pt x="0" y="40"/>
                    <a:pt x="25" y="78"/>
                  </a:cubicBezTo>
                  <a:cubicBezTo>
                    <a:pt x="51" y="115"/>
                    <a:pt x="85" y="107"/>
                    <a:pt x="81" y="144"/>
                  </a:cubicBezTo>
                  <a:cubicBezTo>
                    <a:pt x="81" y="144"/>
                    <a:pt x="101" y="113"/>
                    <a:pt x="96" y="63"/>
                  </a:cubicBezTo>
                  <a:cubicBezTo>
                    <a:pt x="90" y="9"/>
                    <a:pt x="70" y="0"/>
                    <a:pt x="7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7" name="Freeform 368">
              <a:extLst>
                <a:ext uri="{FF2B5EF4-FFF2-40B4-BE49-F238E27FC236}">
                  <a16:creationId xmlns:a16="http://schemas.microsoft.com/office/drawing/2014/main" id="{33DA7BD6-FA3E-4E84-B9E0-CFBCF961A723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9935" y="3924576"/>
              <a:ext cx="723906" cy="469890"/>
            </a:xfrm>
            <a:custGeom>
              <a:avLst/>
              <a:gdLst>
                <a:gd name="T0" fmla="*/ 358 w 377"/>
                <a:gd name="T1" fmla="*/ 107 h 245"/>
                <a:gd name="T2" fmla="*/ 249 w 377"/>
                <a:gd name="T3" fmla="*/ 52 h 245"/>
                <a:gd name="T4" fmla="*/ 247 w 377"/>
                <a:gd name="T5" fmla="*/ 52 h 245"/>
                <a:gd name="T6" fmla="*/ 247 w 377"/>
                <a:gd name="T7" fmla="*/ 52 h 245"/>
                <a:gd name="T8" fmla="*/ 229 w 377"/>
                <a:gd name="T9" fmla="*/ 6 h 245"/>
                <a:gd name="T10" fmla="*/ 229 w 377"/>
                <a:gd name="T11" fmla="*/ 0 h 245"/>
                <a:gd name="T12" fmla="*/ 147 w 377"/>
                <a:gd name="T13" fmla="*/ 0 h 245"/>
                <a:gd name="T14" fmla="*/ 147 w 377"/>
                <a:gd name="T15" fmla="*/ 6 h 245"/>
                <a:gd name="T16" fmla="*/ 130 w 377"/>
                <a:gd name="T17" fmla="*/ 53 h 245"/>
                <a:gd name="T18" fmla="*/ 129 w 377"/>
                <a:gd name="T19" fmla="*/ 52 h 245"/>
                <a:gd name="T20" fmla="*/ 128 w 377"/>
                <a:gd name="T21" fmla="*/ 52 h 245"/>
                <a:gd name="T22" fmla="*/ 18 w 377"/>
                <a:gd name="T23" fmla="*/ 107 h 245"/>
                <a:gd name="T24" fmla="*/ 0 w 377"/>
                <a:gd name="T25" fmla="*/ 152 h 245"/>
                <a:gd name="T26" fmla="*/ 191 w 377"/>
                <a:gd name="T27" fmla="*/ 245 h 245"/>
                <a:gd name="T28" fmla="*/ 377 w 377"/>
                <a:gd name="T29" fmla="*/ 159 h 245"/>
                <a:gd name="T30" fmla="*/ 358 w 377"/>
                <a:gd name="T31" fmla="*/ 107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7" h="245">
                  <a:moveTo>
                    <a:pt x="358" y="107"/>
                  </a:moveTo>
                  <a:cubicBezTo>
                    <a:pt x="345" y="94"/>
                    <a:pt x="307" y="67"/>
                    <a:pt x="249" y="52"/>
                  </a:cubicBezTo>
                  <a:cubicBezTo>
                    <a:pt x="247" y="52"/>
                    <a:pt x="247" y="52"/>
                    <a:pt x="247" y="52"/>
                  </a:cubicBezTo>
                  <a:cubicBezTo>
                    <a:pt x="247" y="52"/>
                    <a:pt x="247" y="52"/>
                    <a:pt x="247" y="52"/>
                  </a:cubicBezTo>
                  <a:cubicBezTo>
                    <a:pt x="235" y="39"/>
                    <a:pt x="229" y="24"/>
                    <a:pt x="229" y="6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147" y="0"/>
                    <a:pt x="147" y="0"/>
                    <a:pt x="147" y="0"/>
                  </a:cubicBezTo>
                  <a:cubicBezTo>
                    <a:pt x="147" y="6"/>
                    <a:pt x="147" y="6"/>
                    <a:pt x="147" y="6"/>
                  </a:cubicBezTo>
                  <a:cubicBezTo>
                    <a:pt x="147" y="24"/>
                    <a:pt x="141" y="40"/>
                    <a:pt x="130" y="53"/>
                  </a:cubicBezTo>
                  <a:cubicBezTo>
                    <a:pt x="129" y="52"/>
                    <a:pt x="129" y="52"/>
                    <a:pt x="129" y="52"/>
                  </a:cubicBezTo>
                  <a:cubicBezTo>
                    <a:pt x="128" y="52"/>
                    <a:pt x="128" y="52"/>
                    <a:pt x="128" y="52"/>
                  </a:cubicBezTo>
                  <a:cubicBezTo>
                    <a:pt x="69" y="67"/>
                    <a:pt x="31" y="94"/>
                    <a:pt x="18" y="107"/>
                  </a:cubicBezTo>
                  <a:cubicBezTo>
                    <a:pt x="7" y="118"/>
                    <a:pt x="2" y="134"/>
                    <a:pt x="0" y="152"/>
                  </a:cubicBezTo>
                  <a:cubicBezTo>
                    <a:pt x="44" y="209"/>
                    <a:pt x="114" y="245"/>
                    <a:pt x="191" y="245"/>
                  </a:cubicBezTo>
                  <a:cubicBezTo>
                    <a:pt x="266" y="245"/>
                    <a:pt x="332" y="212"/>
                    <a:pt x="377" y="159"/>
                  </a:cubicBezTo>
                  <a:cubicBezTo>
                    <a:pt x="375" y="138"/>
                    <a:pt x="370" y="119"/>
                    <a:pt x="358" y="107"/>
                  </a:cubicBezTo>
                  <a:close/>
                </a:path>
              </a:pathLst>
            </a:custGeom>
            <a:solidFill>
              <a:srgbClr val="E9D2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8" name="Freeform 369">
              <a:extLst>
                <a:ext uri="{FF2B5EF4-FFF2-40B4-BE49-F238E27FC236}">
                  <a16:creationId xmlns:a16="http://schemas.microsoft.com/office/drawing/2014/main" id="{024F6D3A-DB7F-4C42-B3C9-6D0910B3FEC2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9935" y="4024397"/>
              <a:ext cx="723906" cy="370069"/>
            </a:xfrm>
            <a:custGeom>
              <a:avLst/>
              <a:gdLst>
                <a:gd name="T0" fmla="*/ 358 w 377"/>
                <a:gd name="T1" fmla="*/ 55 h 193"/>
                <a:gd name="T2" fmla="*/ 249 w 377"/>
                <a:gd name="T3" fmla="*/ 0 h 193"/>
                <a:gd name="T4" fmla="*/ 247 w 377"/>
                <a:gd name="T5" fmla="*/ 0 h 193"/>
                <a:gd name="T6" fmla="*/ 186 w 377"/>
                <a:gd name="T7" fmla="*/ 67 h 193"/>
                <a:gd name="T8" fmla="*/ 129 w 377"/>
                <a:gd name="T9" fmla="*/ 0 h 193"/>
                <a:gd name="T10" fmla="*/ 128 w 377"/>
                <a:gd name="T11" fmla="*/ 0 h 193"/>
                <a:gd name="T12" fmla="*/ 18 w 377"/>
                <a:gd name="T13" fmla="*/ 55 h 193"/>
                <a:gd name="T14" fmla="*/ 0 w 377"/>
                <a:gd name="T15" fmla="*/ 100 h 193"/>
                <a:gd name="T16" fmla="*/ 191 w 377"/>
                <a:gd name="T17" fmla="*/ 193 h 193"/>
                <a:gd name="T18" fmla="*/ 377 w 377"/>
                <a:gd name="T19" fmla="*/ 107 h 193"/>
                <a:gd name="T20" fmla="*/ 358 w 377"/>
                <a:gd name="T21" fmla="*/ 5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7" h="193">
                  <a:moveTo>
                    <a:pt x="358" y="55"/>
                  </a:moveTo>
                  <a:cubicBezTo>
                    <a:pt x="345" y="42"/>
                    <a:pt x="307" y="15"/>
                    <a:pt x="249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186" y="67"/>
                    <a:pt x="186" y="67"/>
                    <a:pt x="186" y="67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69" y="15"/>
                    <a:pt x="31" y="42"/>
                    <a:pt x="18" y="55"/>
                  </a:cubicBezTo>
                  <a:cubicBezTo>
                    <a:pt x="7" y="66"/>
                    <a:pt x="2" y="82"/>
                    <a:pt x="0" y="100"/>
                  </a:cubicBezTo>
                  <a:cubicBezTo>
                    <a:pt x="44" y="157"/>
                    <a:pt x="114" y="193"/>
                    <a:pt x="191" y="193"/>
                  </a:cubicBezTo>
                  <a:cubicBezTo>
                    <a:pt x="266" y="193"/>
                    <a:pt x="332" y="160"/>
                    <a:pt x="377" y="107"/>
                  </a:cubicBezTo>
                  <a:cubicBezTo>
                    <a:pt x="375" y="86"/>
                    <a:pt x="370" y="67"/>
                    <a:pt x="358" y="5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9" name="Freeform 370">
              <a:extLst>
                <a:ext uri="{FF2B5EF4-FFF2-40B4-BE49-F238E27FC236}">
                  <a16:creationId xmlns:a16="http://schemas.microsoft.com/office/drawing/2014/main" id="{A99CF29D-174A-4524-922A-FAE468D4B41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1696" y="3604012"/>
              <a:ext cx="418762" cy="426066"/>
            </a:xfrm>
            <a:custGeom>
              <a:avLst/>
              <a:gdLst>
                <a:gd name="T0" fmla="*/ 109 w 218"/>
                <a:gd name="T1" fmla="*/ 222 h 222"/>
                <a:gd name="T2" fmla="*/ 17 w 218"/>
                <a:gd name="T3" fmla="*/ 139 h 222"/>
                <a:gd name="T4" fmla="*/ 0 w 218"/>
                <a:gd name="T5" fmla="*/ 116 h 222"/>
                <a:gd name="T6" fmla="*/ 10 w 218"/>
                <a:gd name="T7" fmla="*/ 96 h 222"/>
                <a:gd name="T8" fmla="*/ 10 w 218"/>
                <a:gd name="T9" fmla="*/ 94 h 222"/>
                <a:gd name="T10" fmla="*/ 109 w 218"/>
                <a:gd name="T11" fmla="*/ 0 h 222"/>
                <a:gd name="T12" fmla="*/ 209 w 218"/>
                <a:gd name="T13" fmla="*/ 94 h 222"/>
                <a:gd name="T14" fmla="*/ 209 w 218"/>
                <a:gd name="T15" fmla="*/ 96 h 222"/>
                <a:gd name="T16" fmla="*/ 218 w 218"/>
                <a:gd name="T17" fmla="*/ 116 h 222"/>
                <a:gd name="T18" fmla="*/ 201 w 218"/>
                <a:gd name="T19" fmla="*/ 139 h 222"/>
                <a:gd name="T20" fmla="*/ 109 w 218"/>
                <a:gd name="T21" fmla="*/ 222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8" h="222">
                  <a:moveTo>
                    <a:pt x="109" y="222"/>
                  </a:moveTo>
                  <a:cubicBezTo>
                    <a:pt x="65" y="222"/>
                    <a:pt x="31" y="179"/>
                    <a:pt x="17" y="139"/>
                  </a:cubicBezTo>
                  <a:cubicBezTo>
                    <a:pt x="8" y="140"/>
                    <a:pt x="0" y="130"/>
                    <a:pt x="0" y="116"/>
                  </a:cubicBezTo>
                  <a:cubicBezTo>
                    <a:pt x="0" y="107"/>
                    <a:pt x="4" y="99"/>
                    <a:pt x="10" y="96"/>
                  </a:cubicBezTo>
                  <a:cubicBezTo>
                    <a:pt x="10" y="95"/>
                    <a:pt x="10" y="94"/>
                    <a:pt x="10" y="94"/>
                  </a:cubicBezTo>
                  <a:cubicBezTo>
                    <a:pt x="10" y="38"/>
                    <a:pt x="50" y="0"/>
                    <a:pt x="109" y="0"/>
                  </a:cubicBezTo>
                  <a:cubicBezTo>
                    <a:pt x="169" y="0"/>
                    <a:pt x="209" y="38"/>
                    <a:pt x="209" y="94"/>
                  </a:cubicBezTo>
                  <a:cubicBezTo>
                    <a:pt x="209" y="94"/>
                    <a:pt x="209" y="95"/>
                    <a:pt x="209" y="96"/>
                  </a:cubicBezTo>
                  <a:cubicBezTo>
                    <a:pt x="214" y="99"/>
                    <a:pt x="218" y="107"/>
                    <a:pt x="218" y="116"/>
                  </a:cubicBezTo>
                  <a:cubicBezTo>
                    <a:pt x="218" y="130"/>
                    <a:pt x="210" y="140"/>
                    <a:pt x="201" y="139"/>
                  </a:cubicBezTo>
                  <a:cubicBezTo>
                    <a:pt x="187" y="179"/>
                    <a:pt x="153" y="222"/>
                    <a:pt x="109" y="222"/>
                  </a:cubicBezTo>
                  <a:close/>
                </a:path>
              </a:pathLst>
            </a:custGeom>
            <a:solidFill>
              <a:srgbClr val="FFE5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90" name="Freeform 371">
              <a:extLst>
                <a:ext uri="{FF2B5EF4-FFF2-40B4-BE49-F238E27FC236}">
                  <a16:creationId xmlns:a16="http://schemas.microsoft.com/office/drawing/2014/main" id="{E44A695A-BC3E-48B7-834C-242AFC0AB27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78477" y="3557753"/>
              <a:ext cx="303521" cy="164745"/>
            </a:xfrm>
            <a:custGeom>
              <a:avLst/>
              <a:gdLst>
                <a:gd name="T0" fmla="*/ 0 w 158"/>
                <a:gd name="T1" fmla="*/ 80 h 86"/>
                <a:gd name="T2" fmla="*/ 158 w 158"/>
                <a:gd name="T3" fmla="*/ 11 h 86"/>
                <a:gd name="T4" fmla="*/ 86 w 158"/>
                <a:gd name="T5" fmla="*/ 0 h 86"/>
                <a:gd name="T6" fmla="*/ 0 w 158"/>
                <a:gd name="T7" fmla="*/ 8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8" h="86">
                  <a:moveTo>
                    <a:pt x="0" y="80"/>
                  </a:moveTo>
                  <a:cubicBezTo>
                    <a:pt x="0" y="80"/>
                    <a:pt x="89" y="86"/>
                    <a:pt x="158" y="11"/>
                  </a:cubicBezTo>
                  <a:cubicBezTo>
                    <a:pt x="158" y="11"/>
                    <a:pt x="153" y="0"/>
                    <a:pt x="86" y="0"/>
                  </a:cubicBezTo>
                  <a:cubicBezTo>
                    <a:pt x="1" y="0"/>
                    <a:pt x="0" y="80"/>
                    <a:pt x="0" y="8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91" name="Freeform 372">
              <a:extLst>
                <a:ext uri="{FF2B5EF4-FFF2-40B4-BE49-F238E27FC236}">
                  <a16:creationId xmlns:a16="http://schemas.microsoft.com/office/drawing/2014/main" id="{19960136-4E92-46D3-A8B9-E111C368B4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28972" y="3529349"/>
              <a:ext cx="464209" cy="395227"/>
            </a:xfrm>
            <a:custGeom>
              <a:avLst/>
              <a:gdLst>
                <a:gd name="T0" fmla="*/ 229 w 242"/>
                <a:gd name="T1" fmla="*/ 109 h 206"/>
                <a:gd name="T2" fmla="*/ 119 w 242"/>
                <a:gd name="T3" fmla="*/ 0 h 206"/>
                <a:gd name="T4" fmla="*/ 13 w 242"/>
                <a:gd name="T5" fmla="*/ 109 h 206"/>
                <a:gd name="T6" fmla="*/ 121 w 242"/>
                <a:gd name="T7" fmla="*/ 81 h 206"/>
                <a:gd name="T8" fmla="*/ 229 w 242"/>
                <a:gd name="T9" fmla="*/ 109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2" h="206">
                  <a:moveTo>
                    <a:pt x="229" y="109"/>
                  </a:moveTo>
                  <a:cubicBezTo>
                    <a:pt x="219" y="32"/>
                    <a:pt x="193" y="0"/>
                    <a:pt x="119" y="0"/>
                  </a:cubicBezTo>
                  <a:cubicBezTo>
                    <a:pt x="58" y="0"/>
                    <a:pt x="24" y="32"/>
                    <a:pt x="13" y="109"/>
                  </a:cubicBezTo>
                  <a:cubicBezTo>
                    <a:pt x="0" y="206"/>
                    <a:pt x="72" y="81"/>
                    <a:pt x="121" y="81"/>
                  </a:cubicBezTo>
                  <a:cubicBezTo>
                    <a:pt x="173" y="81"/>
                    <a:pt x="242" y="206"/>
                    <a:pt x="229" y="1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92" name="Freeform 373">
              <a:extLst>
                <a:ext uri="{FF2B5EF4-FFF2-40B4-BE49-F238E27FC236}">
                  <a16:creationId xmlns:a16="http://schemas.microsoft.com/office/drawing/2014/main" id="{6C824625-DD64-4E5F-9B5F-2897B89F12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078477" y="3557753"/>
              <a:ext cx="303521" cy="164745"/>
            </a:xfrm>
            <a:custGeom>
              <a:avLst/>
              <a:gdLst>
                <a:gd name="T0" fmla="*/ 0 w 158"/>
                <a:gd name="T1" fmla="*/ 80 h 86"/>
                <a:gd name="T2" fmla="*/ 158 w 158"/>
                <a:gd name="T3" fmla="*/ 11 h 86"/>
                <a:gd name="T4" fmla="*/ 86 w 158"/>
                <a:gd name="T5" fmla="*/ 0 h 86"/>
                <a:gd name="T6" fmla="*/ 0 w 158"/>
                <a:gd name="T7" fmla="*/ 8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8" h="86">
                  <a:moveTo>
                    <a:pt x="0" y="80"/>
                  </a:moveTo>
                  <a:cubicBezTo>
                    <a:pt x="0" y="80"/>
                    <a:pt x="89" y="86"/>
                    <a:pt x="158" y="11"/>
                  </a:cubicBezTo>
                  <a:cubicBezTo>
                    <a:pt x="158" y="11"/>
                    <a:pt x="153" y="0"/>
                    <a:pt x="86" y="0"/>
                  </a:cubicBezTo>
                  <a:cubicBezTo>
                    <a:pt x="1" y="0"/>
                    <a:pt x="0" y="80"/>
                    <a:pt x="0" y="8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93" name="Freeform 374">
              <a:extLst>
                <a:ext uri="{FF2B5EF4-FFF2-40B4-BE49-F238E27FC236}">
                  <a16:creationId xmlns:a16="http://schemas.microsoft.com/office/drawing/2014/main" id="{0D2AC56D-D3FE-4C97-9BDF-B39B79B394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128793" y="3526914"/>
              <a:ext cx="254828" cy="228858"/>
            </a:xfrm>
            <a:custGeom>
              <a:avLst/>
              <a:gdLst>
                <a:gd name="T0" fmla="*/ 133 w 133"/>
                <a:gd name="T1" fmla="*/ 55 h 119"/>
                <a:gd name="T2" fmla="*/ 46 w 133"/>
                <a:gd name="T3" fmla="*/ 36 h 119"/>
                <a:gd name="T4" fmla="*/ 0 w 133"/>
                <a:gd name="T5" fmla="*/ 110 h 119"/>
                <a:gd name="T6" fmla="*/ 81 w 133"/>
                <a:gd name="T7" fmla="*/ 99 h 119"/>
                <a:gd name="T8" fmla="*/ 133 w 133"/>
                <a:gd name="T9" fmla="*/ 55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3" h="119">
                  <a:moveTo>
                    <a:pt x="133" y="55"/>
                  </a:moveTo>
                  <a:cubicBezTo>
                    <a:pt x="133" y="55"/>
                    <a:pt x="73" y="0"/>
                    <a:pt x="46" y="36"/>
                  </a:cubicBezTo>
                  <a:cubicBezTo>
                    <a:pt x="18" y="71"/>
                    <a:pt x="36" y="102"/>
                    <a:pt x="0" y="110"/>
                  </a:cubicBezTo>
                  <a:cubicBezTo>
                    <a:pt x="0" y="110"/>
                    <a:pt x="35" y="119"/>
                    <a:pt x="81" y="99"/>
                  </a:cubicBezTo>
                  <a:cubicBezTo>
                    <a:pt x="130" y="77"/>
                    <a:pt x="133" y="55"/>
                    <a:pt x="133" y="5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94" name="Freeform 375">
              <a:extLst>
                <a:ext uri="{FF2B5EF4-FFF2-40B4-BE49-F238E27FC236}">
                  <a16:creationId xmlns:a16="http://schemas.microsoft.com/office/drawing/2014/main" id="{041CCACC-3F0E-4F0C-B1ED-CF846BC903F0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0939" y="4018716"/>
              <a:ext cx="124979" cy="147703"/>
            </a:xfrm>
            <a:custGeom>
              <a:avLst/>
              <a:gdLst>
                <a:gd name="T0" fmla="*/ 0 w 154"/>
                <a:gd name="T1" fmla="*/ 16 h 182"/>
                <a:gd name="T2" fmla="*/ 69 w 154"/>
                <a:gd name="T3" fmla="*/ 182 h 182"/>
                <a:gd name="T4" fmla="*/ 154 w 154"/>
                <a:gd name="T5" fmla="*/ 99 h 182"/>
                <a:gd name="T6" fmla="*/ 41 w 154"/>
                <a:gd name="T7" fmla="*/ 0 h 182"/>
                <a:gd name="T8" fmla="*/ 0 w 154"/>
                <a:gd name="T9" fmla="*/ 16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182">
                  <a:moveTo>
                    <a:pt x="0" y="16"/>
                  </a:moveTo>
                  <a:lnTo>
                    <a:pt x="69" y="182"/>
                  </a:lnTo>
                  <a:lnTo>
                    <a:pt x="154" y="99"/>
                  </a:lnTo>
                  <a:lnTo>
                    <a:pt x="41" y="0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95" name="Freeform 376">
              <a:extLst>
                <a:ext uri="{FF2B5EF4-FFF2-40B4-BE49-F238E27FC236}">
                  <a16:creationId xmlns:a16="http://schemas.microsoft.com/office/drawing/2014/main" id="{486543F1-C661-4713-9104-DCFF3104D1DD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2177" y="4018716"/>
              <a:ext cx="124979" cy="147703"/>
            </a:xfrm>
            <a:custGeom>
              <a:avLst/>
              <a:gdLst>
                <a:gd name="T0" fmla="*/ 113 w 154"/>
                <a:gd name="T1" fmla="*/ 0 h 182"/>
                <a:gd name="T2" fmla="*/ 0 w 154"/>
                <a:gd name="T3" fmla="*/ 99 h 182"/>
                <a:gd name="T4" fmla="*/ 85 w 154"/>
                <a:gd name="T5" fmla="*/ 182 h 182"/>
                <a:gd name="T6" fmla="*/ 154 w 154"/>
                <a:gd name="T7" fmla="*/ 16 h 182"/>
                <a:gd name="T8" fmla="*/ 113 w 154"/>
                <a:gd name="T9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182">
                  <a:moveTo>
                    <a:pt x="113" y="0"/>
                  </a:moveTo>
                  <a:lnTo>
                    <a:pt x="0" y="99"/>
                  </a:lnTo>
                  <a:lnTo>
                    <a:pt x="85" y="182"/>
                  </a:lnTo>
                  <a:lnTo>
                    <a:pt x="154" y="16"/>
                  </a:lnTo>
                  <a:lnTo>
                    <a:pt x="11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96" name="Freeform 377">
              <a:extLst>
                <a:ext uri="{FF2B5EF4-FFF2-40B4-BE49-F238E27FC236}">
                  <a16:creationId xmlns:a16="http://schemas.microsoft.com/office/drawing/2014/main" id="{54CD6EF0-72A0-4C3F-8145-556F6E71F2F0}"/>
                </a:ext>
              </a:extLst>
            </p:cNvPr>
            <p:cNvSpPr>
              <a:spLocks/>
            </p:cNvSpPr>
            <p:nvPr/>
          </p:nvSpPr>
          <p:spPr bwMode="auto">
            <a:xfrm>
              <a:off x="4040334" y="3763076"/>
              <a:ext cx="67359" cy="113618"/>
            </a:xfrm>
            <a:custGeom>
              <a:avLst/>
              <a:gdLst>
                <a:gd name="T0" fmla="*/ 31 w 35"/>
                <a:gd name="T1" fmla="*/ 26 h 59"/>
                <a:gd name="T2" fmla="*/ 25 w 35"/>
                <a:gd name="T3" fmla="*/ 57 h 59"/>
                <a:gd name="T4" fmla="*/ 4 w 35"/>
                <a:gd name="T5" fmla="*/ 33 h 59"/>
                <a:gd name="T6" fmla="*/ 10 w 35"/>
                <a:gd name="T7" fmla="*/ 2 h 59"/>
                <a:gd name="T8" fmla="*/ 31 w 35"/>
                <a:gd name="T9" fmla="*/ 2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59">
                  <a:moveTo>
                    <a:pt x="31" y="26"/>
                  </a:moveTo>
                  <a:cubicBezTo>
                    <a:pt x="35" y="41"/>
                    <a:pt x="32" y="55"/>
                    <a:pt x="25" y="57"/>
                  </a:cubicBezTo>
                  <a:cubicBezTo>
                    <a:pt x="17" y="59"/>
                    <a:pt x="8" y="48"/>
                    <a:pt x="4" y="33"/>
                  </a:cubicBezTo>
                  <a:cubicBezTo>
                    <a:pt x="0" y="18"/>
                    <a:pt x="3" y="4"/>
                    <a:pt x="10" y="2"/>
                  </a:cubicBezTo>
                  <a:cubicBezTo>
                    <a:pt x="18" y="0"/>
                    <a:pt x="27" y="10"/>
                    <a:pt x="31" y="26"/>
                  </a:cubicBezTo>
                  <a:close/>
                </a:path>
              </a:pathLst>
            </a:custGeom>
            <a:solidFill>
              <a:srgbClr val="FFE5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97" name="Freeform 378">
              <a:extLst>
                <a:ext uri="{FF2B5EF4-FFF2-40B4-BE49-F238E27FC236}">
                  <a16:creationId xmlns:a16="http://schemas.microsoft.com/office/drawing/2014/main" id="{8CE9FE2F-40F7-4BF9-89E8-B19C12BD1C0A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8518" y="3761453"/>
              <a:ext cx="64924" cy="112806"/>
            </a:xfrm>
            <a:custGeom>
              <a:avLst/>
              <a:gdLst>
                <a:gd name="T0" fmla="*/ 3 w 34"/>
                <a:gd name="T1" fmla="*/ 27 h 59"/>
                <a:gd name="T2" fmla="*/ 23 w 34"/>
                <a:gd name="T3" fmla="*/ 2 h 59"/>
                <a:gd name="T4" fmla="*/ 31 w 34"/>
                <a:gd name="T5" fmla="*/ 33 h 59"/>
                <a:gd name="T6" fmla="*/ 11 w 34"/>
                <a:gd name="T7" fmla="*/ 57 h 59"/>
                <a:gd name="T8" fmla="*/ 3 w 34"/>
                <a:gd name="T9" fmla="*/ 2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59">
                  <a:moveTo>
                    <a:pt x="3" y="27"/>
                  </a:moveTo>
                  <a:cubicBezTo>
                    <a:pt x="6" y="11"/>
                    <a:pt x="15" y="0"/>
                    <a:pt x="23" y="2"/>
                  </a:cubicBezTo>
                  <a:cubicBezTo>
                    <a:pt x="31" y="4"/>
                    <a:pt x="34" y="17"/>
                    <a:pt x="31" y="33"/>
                  </a:cubicBezTo>
                  <a:cubicBezTo>
                    <a:pt x="28" y="48"/>
                    <a:pt x="19" y="59"/>
                    <a:pt x="11" y="57"/>
                  </a:cubicBezTo>
                  <a:cubicBezTo>
                    <a:pt x="4" y="56"/>
                    <a:pt x="0" y="42"/>
                    <a:pt x="3" y="27"/>
                  </a:cubicBezTo>
                  <a:close/>
                </a:path>
              </a:pathLst>
            </a:custGeom>
            <a:solidFill>
              <a:srgbClr val="FFE5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98" name="Freeform 379">
              <a:extLst>
                <a:ext uri="{FF2B5EF4-FFF2-40B4-BE49-F238E27FC236}">
                  <a16:creationId xmlns:a16="http://schemas.microsoft.com/office/drawing/2014/main" id="{8D1276BB-C1B5-4406-BE11-802D23A2F2CB}"/>
                </a:ext>
              </a:extLst>
            </p:cNvPr>
            <p:cNvSpPr>
              <a:spLocks/>
            </p:cNvSpPr>
            <p:nvPr/>
          </p:nvSpPr>
          <p:spPr bwMode="auto">
            <a:xfrm>
              <a:off x="4176675" y="3556130"/>
              <a:ext cx="254828" cy="228047"/>
            </a:xfrm>
            <a:custGeom>
              <a:avLst/>
              <a:gdLst>
                <a:gd name="T0" fmla="*/ 133 w 133"/>
                <a:gd name="T1" fmla="*/ 54 h 119"/>
                <a:gd name="T2" fmla="*/ 45 w 133"/>
                <a:gd name="T3" fmla="*/ 35 h 119"/>
                <a:gd name="T4" fmla="*/ 0 w 133"/>
                <a:gd name="T5" fmla="*/ 109 h 119"/>
                <a:gd name="T6" fmla="*/ 81 w 133"/>
                <a:gd name="T7" fmla="*/ 98 h 119"/>
                <a:gd name="T8" fmla="*/ 133 w 133"/>
                <a:gd name="T9" fmla="*/ 54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3" h="119">
                  <a:moveTo>
                    <a:pt x="133" y="54"/>
                  </a:moveTo>
                  <a:cubicBezTo>
                    <a:pt x="133" y="54"/>
                    <a:pt x="73" y="0"/>
                    <a:pt x="45" y="35"/>
                  </a:cubicBezTo>
                  <a:cubicBezTo>
                    <a:pt x="18" y="71"/>
                    <a:pt x="36" y="101"/>
                    <a:pt x="0" y="109"/>
                  </a:cubicBezTo>
                  <a:cubicBezTo>
                    <a:pt x="0" y="109"/>
                    <a:pt x="35" y="119"/>
                    <a:pt x="81" y="98"/>
                  </a:cubicBezTo>
                  <a:cubicBezTo>
                    <a:pt x="130" y="76"/>
                    <a:pt x="133" y="54"/>
                    <a:pt x="133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99" name="Freeform 380">
              <a:extLst>
                <a:ext uri="{FF2B5EF4-FFF2-40B4-BE49-F238E27FC236}">
                  <a16:creationId xmlns:a16="http://schemas.microsoft.com/office/drawing/2014/main" id="{A301C946-9150-4762-89A4-D08B251B8CAF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4334" y="3924576"/>
              <a:ext cx="723094" cy="469890"/>
            </a:xfrm>
            <a:custGeom>
              <a:avLst/>
              <a:gdLst>
                <a:gd name="T0" fmla="*/ 376 w 377"/>
                <a:gd name="T1" fmla="*/ 152 h 245"/>
                <a:gd name="T2" fmla="*/ 376 w 377"/>
                <a:gd name="T3" fmla="*/ 151 h 245"/>
                <a:gd name="T4" fmla="*/ 373 w 377"/>
                <a:gd name="T5" fmla="*/ 137 h 245"/>
                <a:gd name="T6" fmla="*/ 371 w 377"/>
                <a:gd name="T7" fmla="*/ 131 h 245"/>
                <a:gd name="T8" fmla="*/ 369 w 377"/>
                <a:gd name="T9" fmla="*/ 124 h 245"/>
                <a:gd name="T10" fmla="*/ 358 w 377"/>
                <a:gd name="T11" fmla="*/ 107 h 245"/>
                <a:gd name="T12" fmla="*/ 248 w 377"/>
                <a:gd name="T13" fmla="*/ 52 h 245"/>
                <a:gd name="T14" fmla="*/ 247 w 377"/>
                <a:gd name="T15" fmla="*/ 52 h 245"/>
                <a:gd name="T16" fmla="*/ 247 w 377"/>
                <a:gd name="T17" fmla="*/ 52 h 245"/>
                <a:gd name="T18" fmla="*/ 246 w 377"/>
                <a:gd name="T19" fmla="*/ 52 h 245"/>
                <a:gd name="T20" fmla="*/ 229 w 377"/>
                <a:gd name="T21" fmla="*/ 6 h 245"/>
                <a:gd name="T22" fmla="*/ 229 w 377"/>
                <a:gd name="T23" fmla="*/ 0 h 245"/>
                <a:gd name="T24" fmla="*/ 147 w 377"/>
                <a:gd name="T25" fmla="*/ 0 h 245"/>
                <a:gd name="T26" fmla="*/ 147 w 377"/>
                <a:gd name="T27" fmla="*/ 6 h 245"/>
                <a:gd name="T28" fmla="*/ 129 w 377"/>
                <a:gd name="T29" fmla="*/ 52 h 245"/>
                <a:gd name="T30" fmla="*/ 129 w 377"/>
                <a:gd name="T31" fmla="*/ 53 h 245"/>
                <a:gd name="T32" fmla="*/ 129 w 377"/>
                <a:gd name="T33" fmla="*/ 52 h 245"/>
                <a:gd name="T34" fmla="*/ 127 w 377"/>
                <a:gd name="T35" fmla="*/ 52 h 245"/>
                <a:gd name="T36" fmla="*/ 18 w 377"/>
                <a:gd name="T37" fmla="*/ 107 h 245"/>
                <a:gd name="T38" fmla="*/ 16 w 377"/>
                <a:gd name="T39" fmla="*/ 109 h 245"/>
                <a:gd name="T40" fmla="*/ 13 w 377"/>
                <a:gd name="T41" fmla="*/ 113 h 245"/>
                <a:gd name="T42" fmla="*/ 0 w 377"/>
                <a:gd name="T43" fmla="*/ 147 h 245"/>
                <a:gd name="T44" fmla="*/ 0 w 377"/>
                <a:gd name="T45" fmla="*/ 151 h 245"/>
                <a:gd name="T46" fmla="*/ 0 w 377"/>
                <a:gd name="T47" fmla="*/ 152 h 245"/>
                <a:gd name="T48" fmla="*/ 0 w 377"/>
                <a:gd name="T49" fmla="*/ 152 h 245"/>
                <a:gd name="T50" fmla="*/ 191 w 377"/>
                <a:gd name="T51" fmla="*/ 245 h 245"/>
                <a:gd name="T52" fmla="*/ 377 w 377"/>
                <a:gd name="T53" fmla="*/ 159 h 245"/>
                <a:gd name="T54" fmla="*/ 377 w 377"/>
                <a:gd name="T55" fmla="*/ 159 h 245"/>
                <a:gd name="T56" fmla="*/ 376 w 377"/>
                <a:gd name="T57" fmla="*/ 152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77" h="245">
                  <a:moveTo>
                    <a:pt x="376" y="152"/>
                  </a:moveTo>
                  <a:cubicBezTo>
                    <a:pt x="376" y="151"/>
                    <a:pt x="376" y="151"/>
                    <a:pt x="376" y="151"/>
                  </a:cubicBezTo>
                  <a:cubicBezTo>
                    <a:pt x="375" y="146"/>
                    <a:pt x="374" y="141"/>
                    <a:pt x="373" y="137"/>
                  </a:cubicBezTo>
                  <a:cubicBezTo>
                    <a:pt x="373" y="134"/>
                    <a:pt x="372" y="132"/>
                    <a:pt x="371" y="131"/>
                  </a:cubicBezTo>
                  <a:cubicBezTo>
                    <a:pt x="371" y="128"/>
                    <a:pt x="370" y="126"/>
                    <a:pt x="369" y="124"/>
                  </a:cubicBezTo>
                  <a:cubicBezTo>
                    <a:pt x="366" y="118"/>
                    <a:pt x="363" y="112"/>
                    <a:pt x="358" y="107"/>
                  </a:cubicBezTo>
                  <a:cubicBezTo>
                    <a:pt x="345" y="94"/>
                    <a:pt x="307" y="67"/>
                    <a:pt x="248" y="52"/>
                  </a:cubicBezTo>
                  <a:cubicBezTo>
                    <a:pt x="247" y="52"/>
                    <a:pt x="247" y="52"/>
                    <a:pt x="247" y="52"/>
                  </a:cubicBezTo>
                  <a:cubicBezTo>
                    <a:pt x="247" y="52"/>
                    <a:pt x="247" y="52"/>
                    <a:pt x="247" y="52"/>
                  </a:cubicBezTo>
                  <a:cubicBezTo>
                    <a:pt x="246" y="52"/>
                    <a:pt x="246" y="52"/>
                    <a:pt x="246" y="52"/>
                  </a:cubicBezTo>
                  <a:cubicBezTo>
                    <a:pt x="235" y="39"/>
                    <a:pt x="229" y="24"/>
                    <a:pt x="229" y="6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147" y="0"/>
                    <a:pt x="147" y="0"/>
                    <a:pt x="147" y="0"/>
                  </a:cubicBezTo>
                  <a:cubicBezTo>
                    <a:pt x="147" y="6"/>
                    <a:pt x="147" y="6"/>
                    <a:pt x="147" y="6"/>
                  </a:cubicBezTo>
                  <a:cubicBezTo>
                    <a:pt x="147" y="24"/>
                    <a:pt x="141" y="39"/>
                    <a:pt x="129" y="52"/>
                  </a:cubicBezTo>
                  <a:cubicBezTo>
                    <a:pt x="129" y="53"/>
                    <a:pt x="129" y="53"/>
                    <a:pt x="129" y="53"/>
                  </a:cubicBezTo>
                  <a:cubicBezTo>
                    <a:pt x="129" y="52"/>
                    <a:pt x="129" y="52"/>
                    <a:pt x="129" y="52"/>
                  </a:cubicBezTo>
                  <a:cubicBezTo>
                    <a:pt x="127" y="52"/>
                    <a:pt x="127" y="52"/>
                    <a:pt x="127" y="52"/>
                  </a:cubicBezTo>
                  <a:cubicBezTo>
                    <a:pt x="69" y="67"/>
                    <a:pt x="31" y="94"/>
                    <a:pt x="18" y="107"/>
                  </a:cubicBezTo>
                  <a:cubicBezTo>
                    <a:pt x="17" y="108"/>
                    <a:pt x="17" y="108"/>
                    <a:pt x="16" y="109"/>
                  </a:cubicBezTo>
                  <a:cubicBezTo>
                    <a:pt x="15" y="110"/>
                    <a:pt x="14" y="112"/>
                    <a:pt x="13" y="113"/>
                  </a:cubicBezTo>
                  <a:cubicBezTo>
                    <a:pt x="6" y="122"/>
                    <a:pt x="2" y="134"/>
                    <a:pt x="0" y="147"/>
                  </a:cubicBezTo>
                  <a:cubicBezTo>
                    <a:pt x="0" y="148"/>
                    <a:pt x="0" y="150"/>
                    <a:pt x="0" y="151"/>
                  </a:cubicBezTo>
                  <a:cubicBezTo>
                    <a:pt x="0" y="151"/>
                    <a:pt x="0" y="152"/>
                    <a:pt x="0" y="152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44" y="209"/>
                    <a:pt x="113" y="245"/>
                    <a:pt x="191" y="245"/>
                  </a:cubicBezTo>
                  <a:cubicBezTo>
                    <a:pt x="265" y="245"/>
                    <a:pt x="332" y="212"/>
                    <a:pt x="377" y="159"/>
                  </a:cubicBezTo>
                  <a:cubicBezTo>
                    <a:pt x="377" y="159"/>
                    <a:pt x="377" y="159"/>
                    <a:pt x="377" y="159"/>
                  </a:cubicBezTo>
                  <a:cubicBezTo>
                    <a:pt x="377" y="157"/>
                    <a:pt x="376" y="154"/>
                    <a:pt x="376" y="152"/>
                  </a:cubicBezTo>
                  <a:close/>
                </a:path>
              </a:pathLst>
            </a:custGeom>
            <a:solidFill>
              <a:srgbClr val="E9D2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00" name="Freeform 381">
              <a:extLst>
                <a:ext uri="{FF2B5EF4-FFF2-40B4-BE49-F238E27FC236}">
                  <a16:creationId xmlns:a16="http://schemas.microsoft.com/office/drawing/2014/main" id="{30EE8A86-B87D-4673-BB04-E951D56394C0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4334" y="4024397"/>
              <a:ext cx="723094" cy="370069"/>
            </a:xfrm>
            <a:custGeom>
              <a:avLst/>
              <a:gdLst>
                <a:gd name="T0" fmla="*/ 376 w 377"/>
                <a:gd name="T1" fmla="*/ 100 h 193"/>
                <a:gd name="T2" fmla="*/ 376 w 377"/>
                <a:gd name="T3" fmla="*/ 99 h 193"/>
                <a:gd name="T4" fmla="*/ 373 w 377"/>
                <a:gd name="T5" fmla="*/ 85 h 193"/>
                <a:gd name="T6" fmla="*/ 371 w 377"/>
                <a:gd name="T7" fmla="*/ 79 h 193"/>
                <a:gd name="T8" fmla="*/ 369 w 377"/>
                <a:gd name="T9" fmla="*/ 72 h 193"/>
                <a:gd name="T10" fmla="*/ 358 w 377"/>
                <a:gd name="T11" fmla="*/ 55 h 193"/>
                <a:gd name="T12" fmla="*/ 248 w 377"/>
                <a:gd name="T13" fmla="*/ 0 h 193"/>
                <a:gd name="T14" fmla="*/ 247 w 377"/>
                <a:gd name="T15" fmla="*/ 0 h 193"/>
                <a:gd name="T16" fmla="*/ 246 w 377"/>
                <a:gd name="T17" fmla="*/ 0 h 193"/>
                <a:gd name="T18" fmla="*/ 186 w 377"/>
                <a:gd name="T19" fmla="*/ 25 h 193"/>
                <a:gd name="T20" fmla="*/ 129 w 377"/>
                <a:gd name="T21" fmla="*/ 0 h 193"/>
                <a:gd name="T22" fmla="*/ 129 w 377"/>
                <a:gd name="T23" fmla="*/ 0 h 193"/>
                <a:gd name="T24" fmla="*/ 127 w 377"/>
                <a:gd name="T25" fmla="*/ 0 h 193"/>
                <a:gd name="T26" fmla="*/ 18 w 377"/>
                <a:gd name="T27" fmla="*/ 55 h 193"/>
                <a:gd name="T28" fmla="*/ 16 w 377"/>
                <a:gd name="T29" fmla="*/ 57 h 193"/>
                <a:gd name="T30" fmla="*/ 13 w 377"/>
                <a:gd name="T31" fmla="*/ 61 h 193"/>
                <a:gd name="T32" fmla="*/ 0 w 377"/>
                <a:gd name="T33" fmla="*/ 95 h 193"/>
                <a:gd name="T34" fmla="*/ 0 w 377"/>
                <a:gd name="T35" fmla="*/ 99 h 193"/>
                <a:gd name="T36" fmla="*/ 0 w 377"/>
                <a:gd name="T37" fmla="*/ 100 h 193"/>
                <a:gd name="T38" fmla="*/ 0 w 377"/>
                <a:gd name="T39" fmla="*/ 100 h 193"/>
                <a:gd name="T40" fmla="*/ 191 w 377"/>
                <a:gd name="T41" fmla="*/ 193 h 193"/>
                <a:gd name="T42" fmla="*/ 377 w 377"/>
                <a:gd name="T43" fmla="*/ 107 h 193"/>
                <a:gd name="T44" fmla="*/ 377 w 377"/>
                <a:gd name="T45" fmla="*/ 107 h 193"/>
                <a:gd name="T46" fmla="*/ 376 w 377"/>
                <a:gd name="T47" fmla="*/ 10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77" h="193">
                  <a:moveTo>
                    <a:pt x="376" y="100"/>
                  </a:moveTo>
                  <a:cubicBezTo>
                    <a:pt x="376" y="99"/>
                    <a:pt x="376" y="99"/>
                    <a:pt x="376" y="99"/>
                  </a:cubicBezTo>
                  <a:cubicBezTo>
                    <a:pt x="375" y="94"/>
                    <a:pt x="374" y="89"/>
                    <a:pt x="373" y="85"/>
                  </a:cubicBezTo>
                  <a:cubicBezTo>
                    <a:pt x="373" y="82"/>
                    <a:pt x="372" y="80"/>
                    <a:pt x="371" y="79"/>
                  </a:cubicBezTo>
                  <a:cubicBezTo>
                    <a:pt x="371" y="76"/>
                    <a:pt x="370" y="74"/>
                    <a:pt x="369" y="72"/>
                  </a:cubicBezTo>
                  <a:cubicBezTo>
                    <a:pt x="366" y="66"/>
                    <a:pt x="363" y="60"/>
                    <a:pt x="358" y="55"/>
                  </a:cubicBezTo>
                  <a:cubicBezTo>
                    <a:pt x="345" y="42"/>
                    <a:pt x="307" y="15"/>
                    <a:pt x="248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246" y="0"/>
                    <a:pt x="246" y="0"/>
                    <a:pt x="246" y="0"/>
                  </a:cubicBezTo>
                  <a:cubicBezTo>
                    <a:pt x="186" y="25"/>
                    <a:pt x="186" y="25"/>
                    <a:pt x="186" y="25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69" y="15"/>
                    <a:pt x="31" y="42"/>
                    <a:pt x="18" y="55"/>
                  </a:cubicBezTo>
                  <a:cubicBezTo>
                    <a:pt x="17" y="56"/>
                    <a:pt x="17" y="56"/>
                    <a:pt x="16" y="57"/>
                  </a:cubicBezTo>
                  <a:cubicBezTo>
                    <a:pt x="15" y="58"/>
                    <a:pt x="14" y="60"/>
                    <a:pt x="13" y="61"/>
                  </a:cubicBezTo>
                  <a:cubicBezTo>
                    <a:pt x="6" y="70"/>
                    <a:pt x="2" y="82"/>
                    <a:pt x="0" y="95"/>
                  </a:cubicBezTo>
                  <a:cubicBezTo>
                    <a:pt x="0" y="96"/>
                    <a:pt x="0" y="98"/>
                    <a:pt x="0" y="99"/>
                  </a:cubicBezTo>
                  <a:cubicBezTo>
                    <a:pt x="0" y="99"/>
                    <a:pt x="0" y="100"/>
                    <a:pt x="0" y="100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44" y="157"/>
                    <a:pt x="113" y="193"/>
                    <a:pt x="191" y="193"/>
                  </a:cubicBezTo>
                  <a:cubicBezTo>
                    <a:pt x="265" y="193"/>
                    <a:pt x="332" y="160"/>
                    <a:pt x="377" y="107"/>
                  </a:cubicBezTo>
                  <a:cubicBezTo>
                    <a:pt x="377" y="107"/>
                    <a:pt x="377" y="107"/>
                    <a:pt x="377" y="107"/>
                  </a:cubicBezTo>
                  <a:cubicBezTo>
                    <a:pt x="377" y="105"/>
                    <a:pt x="376" y="102"/>
                    <a:pt x="376" y="10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01" name="Freeform 382">
              <a:extLst>
                <a:ext uri="{FF2B5EF4-FFF2-40B4-BE49-F238E27FC236}">
                  <a16:creationId xmlns:a16="http://schemas.microsoft.com/office/drawing/2014/main" id="{FCE6756A-37E9-4310-A774-88884376753B}"/>
                </a:ext>
              </a:extLst>
            </p:cNvPr>
            <p:cNvSpPr>
              <a:spLocks/>
            </p:cNvSpPr>
            <p:nvPr/>
          </p:nvSpPr>
          <p:spPr bwMode="auto">
            <a:xfrm>
              <a:off x="7675283" y="3604012"/>
              <a:ext cx="418762" cy="426066"/>
            </a:xfrm>
            <a:custGeom>
              <a:avLst/>
              <a:gdLst>
                <a:gd name="T0" fmla="*/ 109 w 218"/>
                <a:gd name="T1" fmla="*/ 222 h 222"/>
                <a:gd name="T2" fmla="*/ 17 w 218"/>
                <a:gd name="T3" fmla="*/ 139 h 222"/>
                <a:gd name="T4" fmla="*/ 0 w 218"/>
                <a:gd name="T5" fmla="*/ 116 h 222"/>
                <a:gd name="T6" fmla="*/ 9 w 218"/>
                <a:gd name="T7" fmla="*/ 96 h 222"/>
                <a:gd name="T8" fmla="*/ 9 w 218"/>
                <a:gd name="T9" fmla="*/ 94 h 222"/>
                <a:gd name="T10" fmla="*/ 109 w 218"/>
                <a:gd name="T11" fmla="*/ 0 h 222"/>
                <a:gd name="T12" fmla="*/ 208 w 218"/>
                <a:gd name="T13" fmla="*/ 94 h 222"/>
                <a:gd name="T14" fmla="*/ 208 w 218"/>
                <a:gd name="T15" fmla="*/ 96 h 222"/>
                <a:gd name="T16" fmla="*/ 218 w 218"/>
                <a:gd name="T17" fmla="*/ 116 h 222"/>
                <a:gd name="T18" fmla="*/ 200 w 218"/>
                <a:gd name="T19" fmla="*/ 139 h 222"/>
                <a:gd name="T20" fmla="*/ 109 w 218"/>
                <a:gd name="T21" fmla="*/ 222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8" h="222">
                  <a:moveTo>
                    <a:pt x="109" y="222"/>
                  </a:moveTo>
                  <a:cubicBezTo>
                    <a:pt x="65" y="222"/>
                    <a:pt x="31" y="179"/>
                    <a:pt x="17" y="139"/>
                  </a:cubicBezTo>
                  <a:cubicBezTo>
                    <a:pt x="8" y="140"/>
                    <a:pt x="0" y="130"/>
                    <a:pt x="0" y="116"/>
                  </a:cubicBezTo>
                  <a:cubicBezTo>
                    <a:pt x="0" y="107"/>
                    <a:pt x="4" y="99"/>
                    <a:pt x="9" y="96"/>
                  </a:cubicBezTo>
                  <a:cubicBezTo>
                    <a:pt x="9" y="95"/>
                    <a:pt x="9" y="94"/>
                    <a:pt x="9" y="94"/>
                  </a:cubicBezTo>
                  <a:cubicBezTo>
                    <a:pt x="9" y="38"/>
                    <a:pt x="49" y="0"/>
                    <a:pt x="109" y="0"/>
                  </a:cubicBezTo>
                  <a:cubicBezTo>
                    <a:pt x="168" y="0"/>
                    <a:pt x="208" y="38"/>
                    <a:pt x="208" y="94"/>
                  </a:cubicBezTo>
                  <a:cubicBezTo>
                    <a:pt x="208" y="94"/>
                    <a:pt x="208" y="95"/>
                    <a:pt x="208" y="96"/>
                  </a:cubicBezTo>
                  <a:cubicBezTo>
                    <a:pt x="214" y="99"/>
                    <a:pt x="218" y="107"/>
                    <a:pt x="218" y="116"/>
                  </a:cubicBezTo>
                  <a:cubicBezTo>
                    <a:pt x="218" y="130"/>
                    <a:pt x="210" y="140"/>
                    <a:pt x="200" y="139"/>
                  </a:cubicBezTo>
                  <a:cubicBezTo>
                    <a:pt x="187" y="179"/>
                    <a:pt x="153" y="222"/>
                    <a:pt x="109" y="222"/>
                  </a:cubicBezTo>
                  <a:close/>
                </a:path>
              </a:pathLst>
            </a:custGeom>
            <a:solidFill>
              <a:srgbClr val="FFE5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02" name="Freeform 383">
              <a:extLst>
                <a:ext uri="{FF2B5EF4-FFF2-40B4-BE49-F238E27FC236}">
                  <a16:creationId xmlns:a16="http://schemas.microsoft.com/office/drawing/2014/main" id="{B7185084-B31D-4423-8618-9C149D71E750}"/>
                </a:ext>
              </a:extLst>
            </p:cNvPr>
            <p:cNvSpPr>
              <a:spLocks/>
            </p:cNvSpPr>
            <p:nvPr/>
          </p:nvSpPr>
          <p:spPr bwMode="auto">
            <a:xfrm>
              <a:off x="7702876" y="3557753"/>
              <a:ext cx="301086" cy="164745"/>
            </a:xfrm>
            <a:custGeom>
              <a:avLst/>
              <a:gdLst>
                <a:gd name="T0" fmla="*/ 0 w 157"/>
                <a:gd name="T1" fmla="*/ 80 h 86"/>
                <a:gd name="T2" fmla="*/ 157 w 157"/>
                <a:gd name="T3" fmla="*/ 11 h 86"/>
                <a:gd name="T4" fmla="*/ 85 w 157"/>
                <a:gd name="T5" fmla="*/ 0 h 86"/>
                <a:gd name="T6" fmla="*/ 0 w 157"/>
                <a:gd name="T7" fmla="*/ 8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7" h="86">
                  <a:moveTo>
                    <a:pt x="0" y="80"/>
                  </a:moveTo>
                  <a:cubicBezTo>
                    <a:pt x="0" y="80"/>
                    <a:pt x="88" y="86"/>
                    <a:pt x="157" y="11"/>
                  </a:cubicBezTo>
                  <a:cubicBezTo>
                    <a:pt x="157" y="11"/>
                    <a:pt x="153" y="0"/>
                    <a:pt x="85" y="0"/>
                  </a:cubicBezTo>
                  <a:cubicBezTo>
                    <a:pt x="1" y="0"/>
                    <a:pt x="0" y="80"/>
                    <a:pt x="0" y="8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03" name="Freeform 384">
              <a:extLst>
                <a:ext uri="{FF2B5EF4-FFF2-40B4-BE49-F238E27FC236}">
                  <a16:creationId xmlns:a16="http://schemas.microsoft.com/office/drawing/2014/main" id="{D89D7C0D-0644-464F-A691-D17FA40F49A2}"/>
                </a:ext>
              </a:extLst>
            </p:cNvPr>
            <p:cNvSpPr>
              <a:spLocks/>
            </p:cNvSpPr>
            <p:nvPr/>
          </p:nvSpPr>
          <p:spPr bwMode="auto">
            <a:xfrm>
              <a:off x="7652560" y="3529349"/>
              <a:ext cx="464209" cy="395227"/>
            </a:xfrm>
            <a:custGeom>
              <a:avLst/>
              <a:gdLst>
                <a:gd name="T0" fmla="*/ 229 w 242"/>
                <a:gd name="T1" fmla="*/ 109 h 206"/>
                <a:gd name="T2" fmla="*/ 119 w 242"/>
                <a:gd name="T3" fmla="*/ 0 h 206"/>
                <a:gd name="T4" fmla="*/ 13 w 242"/>
                <a:gd name="T5" fmla="*/ 109 h 206"/>
                <a:gd name="T6" fmla="*/ 121 w 242"/>
                <a:gd name="T7" fmla="*/ 81 h 206"/>
                <a:gd name="T8" fmla="*/ 229 w 242"/>
                <a:gd name="T9" fmla="*/ 109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2" h="206">
                  <a:moveTo>
                    <a:pt x="229" y="109"/>
                  </a:moveTo>
                  <a:cubicBezTo>
                    <a:pt x="218" y="32"/>
                    <a:pt x="193" y="0"/>
                    <a:pt x="119" y="0"/>
                  </a:cubicBezTo>
                  <a:cubicBezTo>
                    <a:pt x="58" y="0"/>
                    <a:pt x="23" y="32"/>
                    <a:pt x="13" y="109"/>
                  </a:cubicBezTo>
                  <a:cubicBezTo>
                    <a:pt x="0" y="206"/>
                    <a:pt x="71" y="81"/>
                    <a:pt x="121" y="81"/>
                  </a:cubicBezTo>
                  <a:cubicBezTo>
                    <a:pt x="173" y="81"/>
                    <a:pt x="242" y="206"/>
                    <a:pt x="229" y="1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04" name="Freeform 385">
              <a:extLst>
                <a:ext uri="{FF2B5EF4-FFF2-40B4-BE49-F238E27FC236}">
                  <a16:creationId xmlns:a16="http://schemas.microsoft.com/office/drawing/2014/main" id="{45C57C3D-2671-48D6-A7DC-E13142A54F24}"/>
                </a:ext>
              </a:extLst>
            </p:cNvPr>
            <p:cNvSpPr>
              <a:spLocks/>
            </p:cNvSpPr>
            <p:nvPr/>
          </p:nvSpPr>
          <p:spPr bwMode="auto">
            <a:xfrm>
              <a:off x="7735338" y="3647836"/>
              <a:ext cx="178542" cy="251582"/>
            </a:xfrm>
            <a:custGeom>
              <a:avLst/>
              <a:gdLst>
                <a:gd name="T0" fmla="*/ 82 w 93"/>
                <a:gd name="T1" fmla="*/ 7 h 131"/>
                <a:gd name="T2" fmla="*/ 1 w 93"/>
                <a:gd name="T3" fmla="*/ 45 h 131"/>
                <a:gd name="T4" fmla="*/ 9 w 93"/>
                <a:gd name="T5" fmla="*/ 131 h 131"/>
                <a:gd name="T6" fmla="*/ 67 w 93"/>
                <a:gd name="T7" fmla="*/ 73 h 131"/>
                <a:gd name="T8" fmla="*/ 82 w 93"/>
                <a:gd name="T9" fmla="*/ 7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" h="131">
                  <a:moveTo>
                    <a:pt x="82" y="7"/>
                  </a:moveTo>
                  <a:cubicBezTo>
                    <a:pt x="82" y="7"/>
                    <a:pt x="1" y="0"/>
                    <a:pt x="1" y="45"/>
                  </a:cubicBezTo>
                  <a:cubicBezTo>
                    <a:pt x="0" y="90"/>
                    <a:pt x="33" y="103"/>
                    <a:pt x="9" y="131"/>
                  </a:cubicBezTo>
                  <a:cubicBezTo>
                    <a:pt x="9" y="131"/>
                    <a:pt x="43" y="117"/>
                    <a:pt x="67" y="73"/>
                  </a:cubicBezTo>
                  <a:cubicBezTo>
                    <a:pt x="93" y="26"/>
                    <a:pt x="82" y="7"/>
                    <a:pt x="82" y="7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05" name="Freeform 386">
              <a:extLst>
                <a:ext uri="{FF2B5EF4-FFF2-40B4-BE49-F238E27FC236}">
                  <a16:creationId xmlns:a16="http://schemas.microsoft.com/office/drawing/2014/main" id="{ADF144C6-5642-4F0B-A84B-EA94DEA6A2CD}"/>
                </a:ext>
              </a:extLst>
            </p:cNvPr>
            <p:cNvSpPr>
              <a:spLocks/>
            </p:cNvSpPr>
            <p:nvPr/>
          </p:nvSpPr>
          <p:spPr bwMode="auto">
            <a:xfrm>
              <a:off x="7662298" y="3763076"/>
              <a:ext cx="68982" cy="113618"/>
            </a:xfrm>
            <a:custGeom>
              <a:avLst/>
              <a:gdLst>
                <a:gd name="T0" fmla="*/ 32 w 36"/>
                <a:gd name="T1" fmla="*/ 26 h 59"/>
                <a:gd name="T2" fmla="*/ 25 w 36"/>
                <a:gd name="T3" fmla="*/ 57 h 59"/>
                <a:gd name="T4" fmla="*/ 4 w 36"/>
                <a:gd name="T5" fmla="*/ 33 h 59"/>
                <a:gd name="T6" fmla="*/ 11 w 36"/>
                <a:gd name="T7" fmla="*/ 2 h 59"/>
                <a:gd name="T8" fmla="*/ 32 w 36"/>
                <a:gd name="T9" fmla="*/ 2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59">
                  <a:moveTo>
                    <a:pt x="32" y="26"/>
                  </a:moveTo>
                  <a:cubicBezTo>
                    <a:pt x="36" y="41"/>
                    <a:pt x="33" y="55"/>
                    <a:pt x="25" y="57"/>
                  </a:cubicBezTo>
                  <a:cubicBezTo>
                    <a:pt x="18" y="59"/>
                    <a:pt x="8" y="48"/>
                    <a:pt x="4" y="33"/>
                  </a:cubicBezTo>
                  <a:cubicBezTo>
                    <a:pt x="0" y="18"/>
                    <a:pt x="3" y="4"/>
                    <a:pt x="11" y="2"/>
                  </a:cubicBezTo>
                  <a:cubicBezTo>
                    <a:pt x="19" y="0"/>
                    <a:pt x="28" y="10"/>
                    <a:pt x="32" y="26"/>
                  </a:cubicBezTo>
                  <a:close/>
                </a:path>
              </a:pathLst>
            </a:custGeom>
            <a:solidFill>
              <a:srgbClr val="FFE5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06" name="Freeform 387">
              <a:extLst>
                <a:ext uri="{FF2B5EF4-FFF2-40B4-BE49-F238E27FC236}">
                  <a16:creationId xmlns:a16="http://schemas.microsoft.com/office/drawing/2014/main" id="{AE179B25-1CF1-46D7-8CE3-8BE36BECE076}"/>
                </a:ext>
              </a:extLst>
            </p:cNvPr>
            <p:cNvSpPr>
              <a:spLocks/>
            </p:cNvSpPr>
            <p:nvPr/>
          </p:nvSpPr>
          <p:spPr bwMode="auto">
            <a:xfrm>
              <a:off x="8042105" y="3761453"/>
              <a:ext cx="65736" cy="112806"/>
            </a:xfrm>
            <a:custGeom>
              <a:avLst/>
              <a:gdLst>
                <a:gd name="T0" fmla="*/ 3 w 34"/>
                <a:gd name="T1" fmla="*/ 27 h 59"/>
                <a:gd name="T2" fmla="*/ 23 w 34"/>
                <a:gd name="T3" fmla="*/ 2 h 59"/>
                <a:gd name="T4" fmla="*/ 31 w 34"/>
                <a:gd name="T5" fmla="*/ 33 h 59"/>
                <a:gd name="T6" fmla="*/ 11 w 34"/>
                <a:gd name="T7" fmla="*/ 57 h 59"/>
                <a:gd name="T8" fmla="*/ 3 w 34"/>
                <a:gd name="T9" fmla="*/ 2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59">
                  <a:moveTo>
                    <a:pt x="3" y="27"/>
                  </a:moveTo>
                  <a:cubicBezTo>
                    <a:pt x="6" y="11"/>
                    <a:pt x="15" y="0"/>
                    <a:pt x="23" y="2"/>
                  </a:cubicBezTo>
                  <a:cubicBezTo>
                    <a:pt x="31" y="4"/>
                    <a:pt x="34" y="17"/>
                    <a:pt x="31" y="33"/>
                  </a:cubicBezTo>
                  <a:cubicBezTo>
                    <a:pt x="28" y="48"/>
                    <a:pt x="19" y="59"/>
                    <a:pt x="11" y="57"/>
                  </a:cubicBezTo>
                  <a:cubicBezTo>
                    <a:pt x="3" y="56"/>
                    <a:pt x="0" y="42"/>
                    <a:pt x="3" y="27"/>
                  </a:cubicBezTo>
                  <a:close/>
                </a:path>
              </a:pathLst>
            </a:custGeom>
            <a:solidFill>
              <a:srgbClr val="FFE5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07" name="Freeform 388">
              <a:extLst>
                <a:ext uri="{FF2B5EF4-FFF2-40B4-BE49-F238E27FC236}">
                  <a16:creationId xmlns:a16="http://schemas.microsoft.com/office/drawing/2014/main" id="{7AEDF6C8-D1EA-4BC1-8575-6F78498B815F}"/>
                </a:ext>
              </a:extLst>
            </p:cNvPr>
            <p:cNvSpPr>
              <a:spLocks/>
            </p:cNvSpPr>
            <p:nvPr/>
          </p:nvSpPr>
          <p:spPr bwMode="auto">
            <a:xfrm>
              <a:off x="7790524" y="3640532"/>
              <a:ext cx="178542" cy="251582"/>
            </a:xfrm>
            <a:custGeom>
              <a:avLst/>
              <a:gdLst>
                <a:gd name="T0" fmla="*/ 81 w 93"/>
                <a:gd name="T1" fmla="*/ 7 h 131"/>
                <a:gd name="T2" fmla="*/ 0 w 93"/>
                <a:gd name="T3" fmla="*/ 45 h 131"/>
                <a:gd name="T4" fmla="*/ 9 w 93"/>
                <a:gd name="T5" fmla="*/ 131 h 131"/>
                <a:gd name="T6" fmla="*/ 67 w 93"/>
                <a:gd name="T7" fmla="*/ 74 h 131"/>
                <a:gd name="T8" fmla="*/ 81 w 93"/>
                <a:gd name="T9" fmla="*/ 7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" h="131">
                  <a:moveTo>
                    <a:pt x="81" y="7"/>
                  </a:moveTo>
                  <a:cubicBezTo>
                    <a:pt x="81" y="7"/>
                    <a:pt x="0" y="0"/>
                    <a:pt x="0" y="45"/>
                  </a:cubicBezTo>
                  <a:cubicBezTo>
                    <a:pt x="0" y="90"/>
                    <a:pt x="33" y="103"/>
                    <a:pt x="9" y="131"/>
                  </a:cubicBezTo>
                  <a:cubicBezTo>
                    <a:pt x="9" y="131"/>
                    <a:pt x="43" y="118"/>
                    <a:pt x="67" y="74"/>
                  </a:cubicBezTo>
                  <a:cubicBezTo>
                    <a:pt x="93" y="26"/>
                    <a:pt x="81" y="7"/>
                    <a:pt x="81" y="7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08" name="Freeform 389">
              <a:extLst>
                <a:ext uri="{FF2B5EF4-FFF2-40B4-BE49-F238E27FC236}">
                  <a16:creationId xmlns:a16="http://schemas.microsoft.com/office/drawing/2014/main" id="{2CF96868-C039-4750-8C76-753B8F720A7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842463" y="3246928"/>
              <a:ext cx="687386" cy="694690"/>
            </a:xfrm>
            <a:custGeom>
              <a:avLst/>
              <a:gdLst>
                <a:gd name="T0" fmla="*/ 17 w 358"/>
                <a:gd name="T1" fmla="*/ 12 h 362"/>
                <a:gd name="T2" fmla="*/ 0 w 358"/>
                <a:gd name="T3" fmla="*/ 6 h 362"/>
                <a:gd name="T4" fmla="*/ 6 w 358"/>
                <a:gd name="T5" fmla="*/ 0 h 362"/>
                <a:gd name="T6" fmla="*/ 23 w 358"/>
                <a:gd name="T7" fmla="*/ 6 h 362"/>
                <a:gd name="T8" fmla="*/ 112 w 358"/>
                <a:gd name="T9" fmla="*/ 23 h 362"/>
                <a:gd name="T10" fmla="*/ 86 w 358"/>
                <a:gd name="T11" fmla="*/ 10 h 362"/>
                <a:gd name="T12" fmla="*/ 83 w 358"/>
                <a:gd name="T13" fmla="*/ 21 h 362"/>
                <a:gd name="T14" fmla="*/ 107 w 358"/>
                <a:gd name="T15" fmla="*/ 27 h 362"/>
                <a:gd name="T16" fmla="*/ 68 w 358"/>
                <a:gd name="T17" fmla="*/ 12 h 362"/>
                <a:gd name="T18" fmla="*/ 40 w 358"/>
                <a:gd name="T19" fmla="*/ 2 h 362"/>
                <a:gd name="T20" fmla="*/ 39 w 358"/>
                <a:gd name="T21" fmla="*/ 14 h 362"/>
                <a:gd name="T22" fmla="*/ 62 w 358"/>
                <a:gd name="T23" fmla="*/ 17 h 362"/>
                <a:gd name="T24" fmla="*/ 352 w 358"/>
                <a:gd name="T25" fmla="*/ 328 h 362"/>
                <a:gd name="T26" fmla="*/ 354 w 358"/>
                <a:gd name="T27" fmla="*/ 299 h 362"/>
                <a:gd name="T28" fmla="*/ 343 w 358"/>
                <a:gd name="T29" fmla="*/ 300 h 362"/>
                <a:gd name="T30" fmla="*/ 351 w 358"/>
                <a:gd name="T31" fmla="*/ 328 h 362"/>
                <a:gd name="T32" fmla="*/ 345 w 358"/>
                <a:gd name="T33" fmla="*/ 283 h 362"/>
                <a:gd name="T34" fmla="*/ 344 w 358"/>
                <a:gd name="T35" fmla="*/ 253 h 362"/>
                <a:gd name="T36" fmla="*/ 333 w 358"/>
                <a:gd name="T37" fmla="*/ 257 h 362"/>
                <a:gd name="T38" fmla="*/ 344 w 358"/>
                <a:gd name="T39" fmla="*/ 283 h 362"/>
                <a:gd name="T40" fmla="*/ 333 w 358"/>
                <a:gd name="T41" fmla="*/ 239 h 362"/>
                <a:gd name="T42" fmla="*/ 328 w 358"/>
                <a:gd name="T43" fmla="*/ 210 h 362"/>
                <a:gd name="T44" fmla="*/ 317 w 358"/>
                <a:gd name="T45" fmla="*/ 215 h 362"/>
                <a:gd name="T46" fmla="*/ 331 w 358"/>
                <a:gd name="T47" fmla="*/ 239 h 362"/>
                <a:gd name="T48" fmla="*/ 315 w 358"/>
                <a:gd name="T49" fmla="*/ 197 h 362"/>
                <a:gd name="T50" fmla="*/ 306 w 358"/>
                <a:gd name="T51" fmla="*/ 169 h 362"/>
                <a:gd name="T52" fmla="*/ 296 w 358"/>
                <a:gd name="T53" fmla="*/ 175 h 362"/>
                <a:gd name="T54" fmla="*/ 312 w 358"/>
                <a:gd name="T55" fmla="*/ 198 h 362"/>
                <a:gd name="T56" fmla="*/ 292 w 358"/>
                <a:gd name="T57" fmla="*/ 158 h 362"/>
                <a:gd name="T58" fmla="*/ 279 w 358"/>
                <a:gd name="T59" fmla="*/ 131 h 362"/>
                <a:gd name="T60" fmla="*/ 270 w 358"/>
                <a:gd name="T61" fmla="*/ 139 h 362"/>
                <a:gd name="T62" fmla="*/ 288 w 358"/>
                <a:gd name="T63" fmla="*/ 159 h 362"/>
                <a:gd name="T64" fmla="*/ 263 w 358"/>
                <a:gd name="T65" fmla="*/ 122 h 362"/>
                <a:gd name="T66" fmla="*/ 247 w 358"/>
                <a:gd name="T67" fmla="*/ 97 h 362"/>
                <a:gd name="T68" fmla="*/ 240 w 358"/>
                <a:gd name="T69" fmla="*/ 106 h 362"/>
                <a:gd name="T70" fmla="*/ 260 w 358"/>
                <a:gd name="T71" fmla="*/ 123 h 362"/>
                <a:gd name="T72" fmla="*/ 231 w 358"/>
                <a:gd name="T73" fmla="*/ 90 h 362"/>
                <a:gd name="T74" fmla="*/ 212 w 358"/>
                <a:gd name="T75" fmla="*/ 68 h 362"/>
                <a:gd name="T76" fmla="*/ 205 w 358"/>
                <a:gd name="T77" fmla="*/ 77 h 362"/>
                <a:gd name="T78" fmla="*/ 226 w 358"/>
                <a:gd name="T79" fmla="*/ 92 h 362"/>
                <a:gd name="T80" fmla="*/ 194 w 358"/>
                <a:gd name="T81" fmla="*/ 63 h 362"/>
                <a:gd name="T82" fmla="*/ 173 w 358"/>
                <a:gd name="T83" fmla="*/ 43 h 362"/>
                <a:gd name="T84" fmla="*/ 167 w 358"/>
                <a:gd name="T85" fmla="*/ 53 h 362"/>
                <a:gd name="T86" fmla="*/ 190 w 358"/>
                <a:gd name="T87" fmla="*/ 65 h 362"/>
                <a:gd name="T88" fmla="*/ 155 w 358"/>
                <a:gd name="T89" fmla="*/ 40 h 362"/>
                <a:gd name="T90" fmla="*/ 130 w 358"/>
                <a:gd name="T91" fmla="*/ 24 h 362"/>
                <a:gd name="T92" fmla="*/ 126 w 358"/>
                <a:gd name="T93" fmla="*/ 34 h 362"/>
                <a:gd name="T94" fmla="*/ 149 w 358"/>
                <a:gd name="T95" fmla="*/ 43 h 362"/>
                <a:gd name="T96" fmla="*/ 358 w 358"/>
                <a:gd name="T97" fmla="*/ 357 h 362"/>
                <a:gd name="T98" fmla="*/ 352 w 358"/>
                <a:gd name="T99" fmla="*/ 339 h 362"/>
                <a:gd name="T100" fmla="*/ 347 w 358"/>
                <a:gd name="T101" fmla="*/ 357 h 362"/>
                <a:gd name="T102" fmla="*/ 353 w 358"/>
                <a:gd name="T103" fmla="*/ 362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58" h="362">
                  <a:moveTo>
                    <a:pt x="17" y="12"/>
                  </a:moveTo>
                  <a:cubicBezTo>
                    <a:pt x="17" y="12"/>
                    <a:pt x="17" y="12"/>
                    <a:pt x="17" y="12"/>
                  </a:cubicBezTo>
                  <a:cubicBezTo>
                    <a:pt x="13" y="12"/>
                    <a:pt x="9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9" y="0"/>
                    <a:pt x="13" y="0"/>
                    <a:pt x="17" y="0"/>
                  </a:cubicBezTo>
                  <a:cubicBezTo>
                    <a:pt x="20" y="1"/>
                    <a:pt x="23" y="3"/>
                    <a:pt x="23" y="6"/>
                  </a:cubicBezTo>
                  <a:cubicBezTo>
                    <a:pt x="23" y="10"/>
                    <a:pt x="20" y="12"/>
                    <a:pt x="17" y="12"/>
                  </a:cubicBezTo>
                  <a:close/>
                  <a:moveTo>
                    <a:pt x="112" y="23"/>
                  </a:moveTo>
                  <a:cubicBezTo>
                    <a:pt x="113" y="20"/>
                    <a:pt x="112" y="17"/>
                    <a:pt x="109" y="16"/>
                  </a:cubicBezTo>
                  <a:cubicBezTo>
                    <a:pt x="101" y="14"/>
                    <a:pt x="94" y="12"/>
                    <a:pt x="86" y="10"/>
                  </a:cubicBezTo>
                  <a:cubicBezTo>
                    <a:pt x="83" y="9"/>
                    <a:pt x="80" y="11"/>
                    <a:pt x="79" y="14"/>
                  </a:cubicBezTo>
                  <a:cubicBezTo>
                    <a:pt x="78" y="17"/>
                    <a:pt x="80" y="20"/>
                    <a:pt x="83" y="21"/>
                  </a:cubicBezTo>
                  <a:cubicBezTo>
                    <a:pt x="91" y="23"/>
                    <a:pt x="98" y="25"/>
                    <a:pt x="105" y="27"/>
                  </a:cubicBezTo>
                  <a:cubicBezTo>
                    <a:pt x="106" y="27"/>
                    <a:pt x="106" y="27"/>
                    <a:pt x="107" y="27"/>
                  </a:cubicBezTo>
                  <a:cubicBezTo>
                    <a:pt x="109" y="27"/>
                    <a:pt x="112" y="26"/>
                    <a:pt x="112" y="23"/>
                  </a:cubicBezTo>
                  <a:close/>
                  <a:moveTo>
                    <a:pt x="68" y="12"/>
                  </a:moveTo>
                  <a:cubicBezTo>
                    <a:pt x="69" y="9"/>
                    <a:pt x="67" y="6"/>
                    <a:pt x="63" y="5"/>
                  </a:cubicBezTo>
                  <a:cubicBezTo>
                    <a:pt x="56" y="4"/>
                    <a:pt x="48" y="3"/>
                    <a:pt x="40" y="2"/>
                  </a:cubicBezTo>
                  <a:cubicBezTo>
                    <a:pt x="37" y="2"/>
                    <a:pt x="34" y="4"/>
                    <a:pt x="34" y="7"/>
                  </a:cubicBezTo>
                  <a:cubicBezTo>
                    <a:pt x="34" y="10"/>
                    <a:pt x="36" y="13"/>
                    <a:pt x="39" y="14"/>
                  </a:cubicBezTo>
                  <a:cubicBezTo>
                    <a:pt x="47" y="14"/>
                    <a:pt x="54" y="15"/>
                    <a:pt x="61" y="17"/>
                  </a:cubicBezTo>
                  <a:cubicBezTo>
                    <a:pt x="62" y="17"/>
                    <a:pt x="62" y="17"/>
                    <a:pt x="62" y="17"/>
                  </a:cubicBezTo>
                  <a:cubicBezTo>
                    <a:pt x="65" y="17"/>
                    <a:pt x="68" y="15"/>
                    <a:pt x="68" y="12"/>
                  </a:cubicBezTo>
                  <a:close/>
                  <a:moveTo>
                    <a:pt x="352" y="328"/>
                  </a:moveTo>
                  <a:cubicBezTo>
                    <a:pt x="355" y="328"/>
                    <a:pt x="357" y="325"/>
                    <a:pt x="357" y="322"/>
                  </a:cubicBezTo>
                  <a:cubicBezTo>
                    <a:pt x="356" y="314"/>
                    <a:pt x="355" y="306"/>
                    <a:pt x="354" y="299"/>
                  </a:cubicBezTo>
                  <a:cubicBezTo>
                    <a:pt x="353" y="296"/>
                    <a:pt x="350" y="293"/>
                    <a:pt x="347" y="294"/>
                  </a:cubicBezTo>
                  <a:cubicBezTo>
                    <a:pt x="344" y="294"/>
                    <a:pt x="342" y="297"/>
                    <a:pt x="343" y="300"/>
                  </a:cubicBezTo>
                  <a:cubicBezTo>
                    <a:pt x="344" y="308"/>
                    <a:pt x="345" y="315"/>
                    <a:pt x="345" y="323"/>
                  </a:cubicBezTo>
                  <a:cubicBezTo>
                    <a:pt x="346" y="326"/>
                    <a:pt x="348" y="328"/>
                    <a:pt x="351" y="328"/>
                  </a:cubicBezTo>
                  <a:lnTo>
                    <a:pt x="352" y="328"/>
                  </a:lnTo>
                  <a:close/>
                  <a:moveTo>
                    <a:pt x="345" y="283"/>
                  </a:moveTo>
                  <a:cubicBezTo>
                    <a:pt x="348" y="282"/>
                    <a:pt x="350" y="279"/>
                    <a:pt x="350" y="276"/>
                  </a:cubicBezTo>
                  <a:cubicBezTo>
                    <a:pt x="348" y="268"/>
                    <a:pt x="346" y="261"/>
                    <a:pt x="344" y="253"/>
                  </a:cubicBezTo>
                  <a:cubicBezTo>
                    <a:pt x="343" y="250"/>
                    <a:pt x="340" y="249"/>
                    <a:pt x="336" y="250"/>
                  </a:cubicBezTo>
                  <a:cubicBezTo>
                    <a:pt x="333" y="251"/>
                    <a:pt x="332" y="254"/>
                    <a:pt x="333" y="257"/>
                  </a:cubicBezTo>
                  <a:cubicBezTo>
                    <a:pt x="335" y="264"/>
                    <a:pt x="337" y="271"/>
                    <a:pt x="338" y="278"/>
                  </a:cubicBezTo>
                  <a:cubicBezTo>
                    <a:pt x="339" y="281"/>
                    <a:pt x="341" y="283"/>
                    <a:pt x="344" y="283"/>
                  </a:cubicBezTo>
                  <a:cubicBezTo>
                    <a:pt x="344" y="283"/>
                    <a:pt x="345" y="283"/>
                    <a:pt x="345" y="283"/>
                  </a:cubicBezTo>
                  <a:close/>
                  <a:moveTo>
                    <a:pt x="333" y="239"/>
                  </a:moveTo>
                  <a:cubicBezTo>
                    <a:pt x="336" y="238"/>
                    <a:pt x="337" y="234"/>
                    <a:pt x="336" y="231"/>
                  </a:cubicBezTo>
                  <a:cubicBezTo>
                    <a:pt x="334" y="224"/>
                    <a:pt x="331" y="217"/>
                    <a:pt x="328" y="210"/>
                  </a:cubicBezTo>
                  <a:cubicBezTo>
                    <a:pt x="326" y="207"/>
                    <a:pt x="323" y="206"/>
                    <a:pt x="320" y="207"/>
                  </a:cubicBezTo>
                  <a:cubicBezTo>
                    <a:pt x="317" y="208"/>
                    <a:pt x="316" y="212"/>
                    <a:pt x="317" y="215"/>
                  </a:cubicBezTo>
                  <a:cubicBezTo>
                    <a:pt x="320" y="221"/>
                    <a:pt x="323" y="228"/>
                    <a:pt x="326" y="235"/>
                  </a:cubicBezTo>
                  <a:cubicBezTo>
                    <a:pt x="326" y="238"/>
                    <a:pt x="329" y="239"/>
                    <a:pt x="331" y="239"/>
                  </a:cubicBezTo>
                  <a:cubicBezTo>
                    <a:pt x="332" y="239"/>
                    <a:pt x="332" y="239"/>
                    <a:pt x="333" y="239"/>
                  </a:cubicBezTo>
                  <a:close/>
                  <a:moveTo>
                    <a:pt x="315" y="197"/>
                  </a:moveTo>
                  <a:cubicBezTo>
                    <a:pt x="318" y="195"/>
                    <a:pt x="319" y="192"/>
                    <a:pt x="317" y="189"/>
                  </a:cubicBezTo>
                  <a:cubicBezTo>
                    <a:pt x="314" y="182"/>
                    <a:pt x="310" y="176"/>
                    <a:pt x="306" y="169"/>
                  </a:cubicBezTo>
                  <a:cubicBezTo>
                    <a:pt x="304" y="166"/>
                    <a:pt x="301" y="166"/>
                    <a:pt x="298" y="167"/>
                  </a:cubicBezTo>
                  <a:cubicBezTo>
                    <a:pt x="295" y="169"/>
                    <a:pt x="294" y="172"/>
                    <a:pt x="296" y="175"/>
                  </a:cubicBezTo>
                  <a:cubicBezTo>
                    <a:pt x="300" y="181"/>
                    <a:pt x="304" y="188"/>
                    <a:pt x="307" y="195"/>
                  </a:cubicBezTo>
                  <a:cubicBezTo>
                    <a:pt x="308" y="197"/>
                    <a:pt x="310" y="198"/>
                    <a:pt x="312" y="198"/>
                  </a:cubicBezTo>
                  <a:cubicBezTo>
                    <a:pt x="313" y="198"/>
                    <a:pt x="314" y="197"/>
                    <a:pt x="315" y="197"/>
                  </a:cubicBezTo>
                  <a:close/>
                  <a:moveTo>
                    <a:pt x="292" y="158"/>
                  </a:moveTo>
                  <a:cubicBezTo>
                    <a:pt x="294" y="156"/>
                    <a:pt x="295" y="152"/>
                    <a:pt x="293" y="150"/>
                  </a:cubicBezTo>
                  <a:cubicBezTo>
                    <a:pt x="289" y="143"/>
                    <a:pt x="284" y="137"/>
                    <a:pt x="279" y="131"/>
                  </a:cubicBezTo>
                  <a:cubicBezTo>
                    <a:pt x="277" y="129"/>
                    <a:pt x="273" y="128"/>
                    <a:pt x="271" y="130"/>
                  </a:cubicBezTo>
                  <a:cubicBezTo>
                    <a:pt x="268" y="132"/>
                    <a:pt x="268" y="136"/>
                    <a:pt x="270" y="139"/>
                  </a:cubicBezTo>
                  <a:cubicBezTo>
                    <a:pt x="275" y="144"/>
                    <a:pt x="279" y="150"/>
                    <a:pt x="284" y="156"/>
                  </a:cubicBezTo>
                  <a:cubicBezTo>
                    <a:pt x="285" y="158"/>
                    <a:pt x="287" y="159"/>
                    <a:pt x="288" y="159"/>
                  </a:cubicBezTo>
                  <a:cubicBezTo>
                    <a:pt x="289" y="159"/>
                    <a:pt x="291" y="158"/>
                    <a:pt x="292" y="158"/>
                  </a:cubicBezTo>
                  <a:close/>
                  <a:moveTo>
                    <a:pt x="263" y="122"/>
                  </a:moveTo>
                  <a:cubicBezTo>
                    <a:pt x="266" y="120"/>
                    <a:pt x="266" y="116"/>
                    <a:pt x="264" y="114"/>
                  </a:cubicBezTo>
                  <a:cubicBezTo>
                    <a:pt x="259" y="108"/>
                    <a:pt x="253" y="103"/>
                    <a:pt x="247" y="97"/>
                  </a:cubicBezTo>
                  <a:cubicBezTo>
                    <a:pt x="245" y="95"/>
                    <a:pt x="242" y="95"/>
                    <a:pt x="239" y="97"/>
                  </a:cubicBezTo>
                  <a:cubicBezTo>
                    <a:pt x="237" y="100"/>
                    <a:pt x="237" y="103"/>
                    <a:pt x="240" y="106"/>
                  </a:cubicBezTo>
                  <a:cubicBezTo>
                    <a:pt x="245" y="111"/>
                    <a:pt x="250" y="116"/>
                    <a:pt x="255" y="122"/>
                  </a:cubicBezTo>
                  <a:cubicBezTo>
                    <a:pt x="256" y="123"/>
                    <a:pt x="258" y="123"/>
                    <a:pt x="260" y="123"/>
                  </a:cubicBezTo>
                  <a:cubicBezTo>
                    <a:pt x="261" y="123"/>
                    <a:pt x="262" y="123"/>
                    <a:pt x="263" y="122"/>
                  </a:cubicBezTo>
                  <a:close/>
                  <a:moveTo>
                    <a:pt x="231" y="90"/>
                  </a:moveTo>
                  <a:cubicBezTo>
                    <a:pt x="233" y="88"/>
                    <a:pt x="233" y="84"/>
                    <a:pt x="230" y="82"/>
                  </a:cubicBezTo>
                  <a:cubicBezTo>
                    <a:pt x="224" y="77"/>
                    <a:pt x="218" y="72"/>
                    <a:pt x="212" y="68"/>
                  </a:cubicBezTo>
                  <a:cubicBezTo>
                    <a:pt x="209" y="66"/>
                    <a:pt x="206" y="66"/>
                    <a:pt x="204" y="69"/>
                  </a:cubicBezTo>
                  <a:cubicBezTo>
                    <a:pt x="202" y="71"/>
                    <a:pt x="202" y="75"/>
                    <a:pt x="205" y="77"/>
                  </a:cubicBezTo>
                  <a:cubicBezTo>
                    <a:pt x="211" y="81"/>
                    <a:pt x="217" y="86"/>
                    <a:pt x="223" y="91"/>
                  </a:cubicBezTo>
                  <a:cubicBezTo>
                    <a:pt x="224" y="92"/>
                    <a:pt x="225" y="92"/>
                    <a:pt x="226" y="92"/>
                  </a:cubicBezTo>
                  <a:cubicBezTo>
                    <a:pt x="228" y="92"/>
                    <a:pt x="230" y="91"/>
                    <a:pt x="231" y="90"/>
                  </a:cubicBezTo>
                  <a:close/>
                  <a:moveTo>
                    <a:pt x="194" y="63"/>
                  </a:moveTo>
                  <a:cubicBezTo>
                    <a:pt x="196" y="60"/>
                    <a:pt x="195" y="56"/>
                    <a:pt x="193" y="55"/>
                  </a:cubicBezTo>
                  <a:cubicBezTo>
                    <a:pt x="186" y="51"/>
                    <a:pt x="179" y="47"/>
                    <a:pt x="173" y="43"/>
                  </a:cubicBezTo>
                  <a:cubicBezTo>
                    <a:pt x="170" y="41"/>
                    <a:pt x="166" y="42"/>
                    <a:pt x="165" y="45"/>
                  </a:cubicBezTo>
                  <a:cubicBezTo>
                    <a:pt x="163" y="48"/>
                    <a:pt x="164" y="51"/>
                    <a:pt x="167" y="53"/>
                  </a:cubicBezTo>
                  <a:cubicBezTo>
                    <a:pt x="174" y="57"/>
                    <a:pt x="180" y="60"/>
                    <a:pt x="186" y="64"/>
                  </a:cubicBezTo>
                  <a:cubicBezTo>
                    <a:pt x="187" y="65"/>
                    <a:pt x="188" y="65"/>
                    <a:pt x="190" y="65"/>
                  </a:cubicBezTo>
                  <a:cubicBezTo>
                    <a:pt x="191" y="65"/>
                    <a:pt x="193" y="64"/>
                    <a:pt x="194" y="63"/>
                  </a:cubicBezTo>
                  <a:close/>
                  <a:moveTo>
                    <a:pt x="155" y="40"/>
                  </a:moveTo>
                  <a:cubicBezTo>
                    <a:pt x="156" y="37"/>
                    <a:pt x="155" y="34"/>
                    <a:pt x="152" y="33"/>
                  </a:cubicBezTo>
                  <a:cubicBezTo>
                    <a:pt x="145" y="29"/>
                    <a:pt x="138" y="26"/>
                    <a:pt x="130" y="24"/>
                  </a:cubicBezTo>
                  <a:cubicBezTo>
                    <a:pt x="127" y="22"/>
                    <a:pt x="124" y="24"/>
                    <a:pt x="123" y="27"/>
                  </a:cubicBezTo>
                  <a:cubicBezTo>
                    <a:pt x="122" y="30"/>
                    <a:pt x="123" y="33"/>
                    <a:pt x="126" y="34"/>
                  </a:cubicBezTo>
                  <a:cubicBezTo>
                    <a:pt x="133" y="37"/>
                    <a:pt x="140" y="40"/>
                    <a:pt x="147" y="43"/>
                  </a:cubicBezTo>
                  <a:cubicBezTo>
                    <a:pt x="148" y="43"/>
                    <a:pt x="149" y="43"/>
                    <a:pt x="149" y="43"/>
                  </a:cubicBezTo>
                  <a:cubicBezTo>
                    <a:pt x="152" y="43"/>
                    <a:pt x="154" y="42"/>
                    <a:pt x="155" y="40"/>
                  </a:cubicBezTo>
                  <a:close/>
                  <a:moveTo>
                    <a:pt x="358" y="357"/>
                  </a:moveTo>
                  <a:cubicBezTo>
                    <a:pt x="358" y="353"/>
                    <a:pt x="358" y="349"/>
                    <a:pt x="358" y="345"/>
                  </a:cubicBezTo>
                  <a:cubicBezTo>
                    <a:pt x="358" y="342"/>
                    <a:pt x="355" y="339"/>
                    <a:pt x="352" y="339"/>
                  </a:cubicBezTo>
                  <a:cubicBezTo>
                    <a:pt x="349" y="339"/>
                    <a:pt x="347" y="342"/>
                    <a:pt x="347" y="345"/>
                  </a:cubicBezTo>
                  <a:cubicBezTo>
                    <a:pt x="347" y="349"/>
                    <a:pt x="347" y="353"/>
                    <a:pt x="347" y="357"/>
                  </a:cubicBezTo>
                  <a:cubicBezTo>
                    <a:pt x="347" y="360"/>
                    <a:pt x="349" y="362"/>
                    <a:pt x="353" y="362"/>
                  </a:cubicBezTo>
                  <a:cubicBezTo>
                    <a:pt x="353" y="362"/>
                    <a:pt x="353" y="362"/>
                    <a:pt x="353" y="362"/>
                  </a:cubicBezTo>
                  <a:cubicBezTo>
                    <a:pt x="356" y="362"/>
                    <a:pt x="358" y="360"/>
                    <a:pt x="358" y="35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09" name="Oval 390">
              <a:extLst>
                <a:ext uri="{FF2B5EF4-FFF2-40B4-BE49-F238E27FC236}">
                  <a16:creationId xmlns:a16="http://schemas.microsoft.com/office/drawing/2014/main" id="{8FDDC996-867E-4B9E-9D85-4EC52BDD3E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31996" y="4198881"/>
              <a:ext cx="706052" cy="7068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10" name="Oval 391">
              <a:extLst>
                <a:ext uri="{FF2B5EF4-FFF2-40B4-BE49-F238E27FC236}">
                  <a16:creationId xmlns:a16="http://schemas.microsoft.com/office/drawing/2014/main" id="{53863A11-6A36-4FB1-A28A-B09B832767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95297" y="4264617"/>
              <a:ext cx="579449" cy="57782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11" name="Freeform 325">
              <a:extLst>
                <a:ext uri="{FF2B5EF4-FFF2-40B4-BE49-F238E27FC236}">
                  <a16:creationId xmlns:a16="http://schemas.microsoft.com/office/drawing/2014/main" id="{DCDB6194-9EAE-4BA0-9D56-5B1939202182}"/>
                </a:ext>
              </a:extLst>
            </p:cNvPr>
            <p:cNvSpPr>
              <a:spLocks/>
            </p:cNvSpPr>
            <p:nvPr/>
          </p:nvSpPr>
          <p:spPr bwMode="auto">
            <a:xfrm>
              <a:off x="7485380" y="4412319"/>
              <a:ext cx="401719" cy="245089"/>
            </a:xfrm>
            <a:custGeom>
              <a:avLst/>
              <a:gdLst>
                <a:gd name="connsiteX0" fmla="*/ 38954 w 401719"/>
                <a:gd name="connsiteY0" fmla="*/ 34086 h 245089"/>
                <a:gd name="connsiteX1" fmla="*/ 38954 w 401719"/>
                <a:gd name="connsiteY1" fmla="*/ 211005 h 245089"/>
                <a:gd name="connsiteX2" fmla="*/ 361141 w 401719"/>
                <a:gd name="connsiteY2" fmla="*/ 211005 h 245089"/>
                <a:gd name="connsiteX3" fmla="*/ 361141 w 401719"/>
                <a:gd name="connsiteY3" fmla="*/ 34086 h 245089"/>
                <a:gd name="connsiteX4" fmla="*/ 199642 w 401719"/>
                <a:gd name="connsiteY4" fmla="*/ 12985 h 245089"/>
                <a:gd name="connsiteX5" fmla="*/ 193961 w 401719"/>
                <a:gd name="connsiteY5" fmla="*/ 18666 h 245089"/>
                <a:gd name="connsiteX6" fmla="*/ 199642 w 401719"/>
                <a:gd name="connsiteY6" fmla="*/ 24347 h 245089"/>
                <a:gd name="connsiteX7" fmla="*/ 205323 w 401719"/>
                <a:gd name="connsiteY7" fmla="*/ 18666 h 245089"/>
                <a:gd name="connsiteX8" fmla="*/ 199642 w 401719"/>
                <a:gd name="connsiteY8" fmla="*/ 12985 h 245089"/>
                <a:gd name="connsiteX9" fmla="*/ 57629 w 401719"/>
                <a:gd name="connsiteY9" fmla="*/ 0 h 245089"/>
                <a:gd name="connsiteX10" fmla="*/ 344090 w 401719"/>
                <a:gd name="connsiteY10" fmla="*/ 0 h 245089"/>
                <a:gd name="connsiteX11" fmla="*/ 380618 w 401719"/>
                <a:gd name="connsiteY11" fmla="*/ 36385 h 245089"/>
                <a:gd name="connsiteX12" fmla="*/ 380618 w 401719"/>
                <a:gd name="connsiteY12" fmla="*/ 208715 h 245089"/>
                <a:gd name="connsiteX13" fmla="*/ 380618 w 401719"/>
                <a:gd name="connsiteY13" fmla="*/ 211004 h 245089"/>
                <a:gd name="connsiteX14" fmla="*/ 384420 w 401719"/>
                <a:gd name="connsiteY14" fmla="*/ 211004 h 245089"/>
                <a:gd name="connsiteX15" fmla="*/ 401719 w 401719"/>
                <a:gd name="connsiteY15" fmla="*/ 228047 h 245089"/>
                <a:gd name="connsiteX16" fmla="*/ 384420 w 401719"/>
                <a:gd name="connsiteY16" fmla="*/ 245089 h 245089"/>
                <a:gd name="connsiteX17" fmla="*/ 17299 w 401719"/>
                <a:gd name="connsiteY17" fmla="*/ 245089 h 245089"/>
                <a:gd name="connsiteX18" fmla="*/ 0 w 401719"/>
                <a:gd name="connsiteY18" fmla="*/ 228047 h 245089"/>
                <a:gd name="connsiteX19" fmla="*/ 17299 w 401719"/>
                <a:gd name="connsiteY19" fmla="*/ 211004 h 245089"/>
                <a:gd name="connsiteX20" fmla="*/ 21100 w 401719"/>
                <a:gd name="connsiteY20" fmla="*/ 211004 h 245089"/>
                <a:gd name="connsiteX21" fmla="*/ 21100 w 401719"/>
                <a:gd name="connsiteY21" fmla="*/ 158259 h 245089"/>
                <a:gd name="connsiteX22" fmla="*/ 21100 w 401719"/>
                <a:gd name="connsiteY22" fmla="*/ 36385 h 245089"/>
                <a:gd name="connsiteX23" fmla="*/ 57629 w 401719"/>
                <a:gd name="connsiteY23" fmla="*/ 0 h 2450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01719" h="245089">
                  <a:moveTo>
                    <a:pt x="38954" y="34086"/>
                  </a:moveTo>
                  <a:lnTo>
                    <a:pt x="38954" y="211005"/>
                  </a:lnTo>
                  <a:lnTo>
                    <a:pt x="361141" y="211005"/>
                  </a:lnTo>
                  <a:lnTo>
                    <a:pt x="361141" y="34086"/>
                  </a:lnTo>
                  <a:close/>
                  <a:moveTo>
                    <a:pt x="199642" y="12985"/>
                  </a:moveTo>
                  <a:cubicBezTo>
                    <a:pt x="196504" y="12985"/>
                    <a:pt x="193961" y="15528"/>
                    <a:pt x="193961" y="18666"/>
                  </a:cubicBezTo>
                  <a:cubicBezTo>
                    <a:pt x="193961" y="21804"/>
                    <a:pt x="196504" y="24347"/>
                    <a:pt x="199642" y="24347"/>
                  </a:cubicBezTo>
                  <a:cubicBezTo>
                    <a:pt x="202780" y="24347"/>
                    <a:pt x="205323" y="21804"/>
                    <a:pt x="205323" y="18666"/>
                  </a:cubicBezTo>
                  <a:cubicBezTo>
                    <a:pt x="205323" y="15528"/>
                    <a:pt x="202780" y="12985"/>
                    <a:pt x="199642" y="12985"/>
                  </a:cubicBezTo>
                  <a:close/>
                  <a:moveTo>
                    <a:pt x="57629" y="0"/>
                  </a:moveTo>
                  <a:cubicBezTo>
                    <a:pt x="344090" y="0"/>
                    <a:pt x="344090" y="0"/>
                    <a:pt x="344090" y="0"/>
                  </a:cubicBezTo>
                  <a:cubicBezTo>
                    <a:pt x="363315" y="0"/>
                    <a:pt x="380618" y="17235"/>
                    <a:pt x="380618" y="36385"/>
                  </a:cubicBezTo>
                  <a:cubicBezTo>
                    <a:pt x="380618" y="150087"/>
                    <a:pt x="380618" y="192725"/>
                    <a:pt x="380618" y="208715"/>
                  </a:cubicBezTo>
                  <a:lnTo>
                    <a:pt x="380618" y="211004"/>
                  </a:lnTo>
                  <a:lnTo>
                    <a:pt x="384420" y="211004"/>
                  </a:lnTo>
                  <a:cubicBezTo>
                    <a:pt x="394031" y="211004"/>
                    <a:pt x="401719" y="218579"/>
                    <a:pt x="401719" y="228047"/>
                  </a:cubicBezTo>
                  <a:cubicBezTo>
                    <a:pt x="401719" y="237515"/>
                    <a:pt x="394031" y="245089"/>
                    <a:pt x="384420" y="245089"/>
                  </a:cubicBezTo>
                  <a:cubicBezTo>
                    <a:pt x="17299" y="245089"/>
                    <a:pt x="17299" y="245089"/>
                    <a:pt x="17299" y="245089"/>
                  </a:cubicBezTo>
                  <a:cubicBezTo>
                    <a:pt x="7688" y="245089"/>
                    <a:pt x="0" y="237515"/>
                    <a:pt x="0" y="228047"/>
                  </a:cubicBezTo>
                  <a:cubicBezTo>
                    <a:pt x="0" y="218579"/>
                    <a:pt x="7688" y="211004"/>
                    <a:pt x="17299" y="211004"/>
                  </a:cubicBezTo>
                  <a:lnTo>
                    <a:pt x="21100" y="211004"/>
                  </a:lnTo>
                  <a:lnTo>
                    <a:pt x="21100" y="158259"/>
                  </a:lnTo>
                  <a:cubicBezTo>
                    <a:pt x="21100" y="36385"/>
                    <a:pt x="21100" y="36385"/>
                    <a:pt x="21100" y="36385"/>
                  </a:cubicBezTo>
                  <a:cubicBezTo>
                    <a:pt x="21100" y="17235"/>
                    <a:pt x="38403" y="0"/>
                    <a:pt x="576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  <p:sp>
          <p:nvSpPr>
            <p:cNvPr id="312" name="Oval 396">
              <a:extLst>
                <a:ext uri="{FF2B5EF4-FFF2-40B4-BE49-F238E27FC236}">
                  <a16:creationId xmlns:a16="http://schemas.microsoft.com/office/drawing/2014/main" id="{72190BD2-DCAA-44AA-A76B-0E2A684FBF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22589" y="2507603"/>
              <a:ext cx="485309" cy="486121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13" name="Oval 397">
              <a:extLst>
                <a:ext uri="{FF2B5EF4-FFF2-40B4-BE49-F238E27FC236}">
                  <a16:creationId xmlns:a16="http://schemas.microsoft.com/office/drawing/2014/main" id="{4EF0E5F9-D455-425C-AAFA-288570AFF6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6413" y="2552238"/>
              <a:ext cx="397661" cy="3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14" name="Freeform 321">
              <a:extLst>
                <a:ext uri="{FF2B5EF4-FFF2-40B4-BE49-F238E27FC236}">
                  <a16:creationId xmlns:a16="http://schemas.microsoft.com/office/drawing/2014/main" id="{48F6AA29-B1B9-430D-8A40-A471F1010BDB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9396" y="2636640"/>
              <a:ext cx="151876" cy="215062"/>
            </a:xfrm>
            <a:custGeom>
              <a:avLst/>
              <a:gdLst>
                <a:gd name="connsiteX0" fmla="*/ 73007 w 151876"/>
                <a:gd name="connsiteY0" fmla="*/ 24346 h 215062"/>
                <a:gd name="connsiteX1" fmla="*/ 34458 w 151876"/>
                <a:gd name="connsiteY1" fmla="*/ 62895 h 215062"/>
                <a:gd name="connsiteX2" fmla="*/ 73007 w 151876"/>
                <a:gd name="connsiteY2" fmla="*/ 101444 h 215062"/>
                <a:gd name="connsiteX3" fmla="*/ 111556 w 151876"/>
                <a:gd name="connsiteY3" fmla="*/ 62895 h 215062"/>
                <a:gd name="connsiteX4" fmla="*/ 73007 w 151876"/>
                <a:gd name="connsiteY4" fmla="*/ 24346 h 215062"/>
                <a:gd name="connsiteX5" fmla="*/ 75036 w 151876"/>
                <a:gd name="connsiteY5" fmla="*/ 0 h 215062"/>
                <a:gd name="connsiteX6" fmla="*/ 76956 w 151876"/>
                <a:gd name="connsiteY6" fmla="*/ 0 h 215062"/>
                <a:gd name="connsiteX7" fmla="*/ 151836 w 151876"/>
                <a:gd name="connsiteY7" fmla="*/ 84489 h 215062"/>
                <a:gd name="connsiteX8" fmla="*/ 76956 w 151876"/>
                <a:gd name="connsiteY8" fmla="*/ 215062 h 215062"/>
                <a:gd name="connsiteX9" fmla="*/ 75036 w 151876"/>
                <a:gd name="connsiteY9" fmla="*/ 215062 h 215062"/>
                <a:gd name="connsiteX10" fmla="*/ 155 w 151876"/>
                <a:gd name="connsiteY10" fmla="*/ 84489 h 215062"/>
                <a:gd name="connsiteX11" fmla="*/ 75036 w 151876"/>
                <a:gd name="connsiteY11" fmla="*/ 0 h 215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51876" h="215062">
                  <a:moveTo>
                    <a:pt x="73007" y="24346"/>
                  </a:moveTo>
                  <a:cubicBezTo>
                    <a:pt x="51717" y="24346"/>
                    <a:pt x="34458" y="41605"/>
                    <a:pt x="34458" y="62895"/>
                  </a:cubicBezTo>
                  <a:cubicBezTo>
                    <a:pt x="34458" y="84185"/>
                    <a:pt x="51717" y="101444"/>
                    <a:pt x="73007" y="101444"/>
                  </a:cubicBezTo>
                  <a:cubicBezTo>
                    <a:pt x="94297" y="101444"/>
                    <a:pt x="111556" y="84185"/>
                    <a:pt x="111556" y="62895"/>
                  </a:cubicBezTo>
                  <a:cubicBezTo>
                    <a:pt x="111556" y="41605"/>
                    <a:pt x="94297" y="24346"/>
                    <a:pt x="73007" y="24346"/>
                  </a:cubicBezTo>
                  <a:close/>
                  <a:moveTo>
                    <a:pt x="75036" y="0"/>
                  </a:moveTo>
                  <a:cubicBezTo>
                    <a:pt x="75036" y="0"/>
                    <a:pt x="75036" y="0"/>
                    <a:pt x="76956" y="0"/>
                  </a:cubicBezTo>
                  <a:cubicBezTo>
                    <a:pt x="86556" y="1920"/>
                    <a:pt x="153756" y="13442"/>
                    <a:pt x="151836" y="84489"/>
                  </a:cubicBezTo>
                  <a:cubicBezTo>
                    <a:pt x="149916" y="153616"/>
                    <a:pt x="86556" y="207381"/>
                    <a:pt x="76956" y="215062"/>
                  </a:cubicBezTo>
                  <a:cubicBezTo>
                    <a:pt x="76956" y="215062"/>
                    <a:pt x="76956" y="215062"/>
                    <a:pt x="75036" y="215062"/>
                  </a:cubicBezTo>
                  <a:cubicBezTo>
                    <a:pt x="65436" y="207381"/>
                    <a:pt x="2075" y="153616"/>
                    <a:pt x="155" y="84489"/>
                  </a:cubicBezTo>
                  <a:cubicBezTo>
                    <a:pt x="-3685" y="13442"/>
                    <a:pt x="65436" y="1920"/>
                    <a:pt x="7503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  <p:sp>
          <p:nvSpPr>
            <p:cNvPr id="315" name="Oval 400">
              <a:extLst>
                <a:ext uri="{FF2B5EF4-FFF2-40B4-BE49-F238E27FC236}">
                  <a16:creationId xmlns:a16="http://schemas.microsoft.com/office/drawing/2014/main" id="{85F59630-7788-451A-9FE0-97CCE21D5D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62699" y="3110587"/>
              <a:ext cx="486121" cy="48530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16" name="Oval 401">
              <a:extLst>
                <a:ext uri="{FF2B5EF4-FFF2-40B4-BE49-F238E27FC236}">
                  <a16:creationId xmlns:a16="http://schemas.microsoft.com/office/drawing/2014/main" id="{87E6DB84-5416-4467-A8EC-C4846F8184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07335" y="3154411"/>
              <a:ext cx="396850" cy="397661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17" name="Rectangle 402">
              <a:extLst>
                <a:ext uri="{FF2B5EF4-FFF2-40B4-BE49-F238E27FC236}">
                  <a16:creationId xmlns:a16="http://schemas.microsoft.com/office/drawing/2014/main" id="{D55C704A-56FA-495A-80D8-296327A984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97417" y="3293187"/>
              <a:ext cx="212627" cy="128226"/>
            </a:xfrm>
            <a:prstGeom prst="rect">
              <a:avLst/>
            </a:prstGeom>
            <a:noFill/>
            <a:ln w="30163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18" name="Freeform 403">
              <a:extLst>
                <a:ext uri="{FF2B5EF4-FFF2-40B4-BE49-F238E27FC236}">
                  <a16:creationId xmlns:a16="http://schemas.microsoft.com/office/drawing/2014/main" id="{3ADCE6D2-449E-4732-9CB5-FAC276B28B7E}"/>
                </a:ext>
              </a:extLst>
            </p:cNvPr>
            <p:cNvSpPr>
              <a:spLocks/>
            </p:cNvSpPr>
            <p:nvPr/>
          </p:nvSpPr>
          <p:spPr bwMode="auto">
            <a:xfrm>
              <a:off x="4397417" y="3293187"/>
              <a:ext cx="209381" cy="63301"/>
            </a:xfrm>
            <a:custGeom>
              <a:avLst/>
              <a:gdLst>
                <a:gd name="T0" fmla="*/ 0 w 258"/>
                <a:gd name="T1" fmla="*/ 0 h 78"/>
                <a:gd name="T2" fmla="*/ 130 w 258"/>
                <a:gd name="T3" fmla="*/ 78 h 78"/>
                <a:gd name="T4" fmla="*/ 258 w 258"/>
                <a:gd name="T5" fmla="*/ 4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8" h="78">
                  <a:moveTo>
                    <a:pt x="0" y="0"/>
                  </a:moveTo>
                  <a:lnTo>
                    <a:pt x="130" y="78"/>
                  </a:lnTo>
                  <a:lnTo>
                    <a:pt x="258" y="4"/>
                  </a:lnTo>
                </a:path>
              </a:pathLst>
            </a:custGeom>
            <a:noFill/>
            <a:ln w="30163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19" name="Oval 404">
              <a:extLst>
                <a:ext uri="{FF2B5EF4-FFF2-40B4-BE49-F238E27FC236}">
                  <a16:creationId xmlns:a16="http://schemas.microsoft.com/office/drawing/2014/main" id="{7CB99DE1-BEAF-48FE-B6FF-B3B3929001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57678" y="4876528"/>
              <a:ext cx="485309" cy="486121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20" name="Oval 405">
              <a:extLst>
                <a:ext uri="{FF2B5EF4-FFF2-40B4-BE49-F238E27FC236}">
                  <a16:creationId xmlns:a16="http://schemas.microsoft.com/office/drawing/2014/main" id="{83BBDC6A-70E4-4B0C-8271-1909AC6C90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01501" y="4920352"/>
              <a:ext cx="397661" cy="39766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grpSp>
          <p:nvGrpSpPr>
            <p:cNvPr id="321" name="Group 320">
              <a:extLst>
                <a:ext uri="{FF2B5EF4-FFF2-40B4-BE49-F238E27FC236}">
                  <a16:creationId xmlns:a16="http://schemas.microsoft.com/office/drawing/2014/main" id="{B4470E53-5711-4398-B83D-D17A550C5432}"/>
                </a:ext>
              </a:extLst>
            </p:cNvPr>
            <p:cNvGrpSpPr/>
            <p:nvPr/>
          </p:nvGrpSpPr>
          <p:grpSpPr>
            <a:xfrm>
              <a:off x="6311061" y="5001508"/>
              <a:ext cx="203700" cy="205323"/>
              <a:chOff x="6311061" y="5001508"/>
              <a:chExt cx="203700" cy="205323"/>
            </a:xfrm>
          </p:grpSpPr>
          <p:sp>
            <p:nvSpPr>
              <p:cNvPr id="336" name="Oval 406">
                <a:extLst>
                  <a:ext uri="{FF2B5EF4-FFF2-40B4-BE49-F238E27FC236}">
                    <a16:creationId xmlns:a16="http://schemas.microsoft.com/office/drawing/2014/main" id="{54A02832-8FCA-4147-B2D9-F5B7FD5C4E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11061" y="5129733"/>
                <a:ext cx="76286" cy="7709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37" name="Freeform 407">
                <a:extLst>
                  <a:ext uri="{FF2B5EF4-FFF2-40B4-BE49-F238E27FC236}">
                    <a16:creationId xmlns:a16="http://schemas.microsoft.com/office/drawing/2014/main" id="{814E82FE-F866-48B8-9160-15A334FF8A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41900" y="5093213"/>
                <a:ext cx="80344" cy="81155"/>
              </a:xfrm>
              <a:custGeom>
                <a:avLst/>
                <a:gdLst>
                  <a:gd name="T0" fmla="*/ 0 w 42"/>
                  <a:gd name="T1" fmla="*/ 0 h 42"/>
                  <a:gd name="T2" fmla="*/ 42 w 42"/>
                  <a:gd name="T3" fmla="*/ 4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2" h="42">
                    <a:moveTo>
                      <a:pt x="0" y="0"/>
                    </a:moveTo>
                    <a:cubicBezTo>
                      <a:pt x="23" y="0"/>
                      <a:pt x="42" y="18"/>
                      <a:pt x="42" y="42"/>
                    </a:cubicBezTo>
                  </a:path>
                </a:pathLst>
              </a:custGeom>
              <a:noFill/>
              <a:ln w="41275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38" name="Freeform 408">
                <a:extLst>
                  <a:ext uri="{FF2B5EF4-FFF2-40B4-BE49-F238E27FC236}">
                    <a16:creationId xmlns:a16="http://schemas.microsoft.com/office/drawing/2014/main" id="{5B3A86FA-7F74-4747-A2C6-6B67030F22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41900" y="5049389"/>
                <a:ext cx="124168" cy="124979"/>
              </a:xfrm>
              <a:custGeom>
                <a:avLst/>
                <a:gdLst>
                  <a:gd name="T0" fmla="*/ 0 w 65"/>
                  <a:gd name="T1" fmla="*/ 0 h 65"/>
                  <a:gd name="T2" fmla="*/ 65 w 65"/>
                  <a:gd name="T3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65" h="65">
                    <a:moveTo>
                      <a:pt x="0" y="0"/>
                    </a:moveTo>
                    <a:cubicBezTo>
                      <a:pt x="36" y="0"/>
                      <a:pt x="65" y="29"/>
                      <a:pt x="65" y="65"/>
                    </a:cubicBezTo>
                  </a:path>
                </a:pathLst>
              </a:custGeom>
              <a:noFill/>
              <a:ln w="38100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39" name="Freeform 409">
                <a:extLst>
                  <a:ext uri="{FF2B5EF4-FFF2-40B4-BE49-F238E27FC236}">
                    <a16:creationId xmlns:a16="http://schemas.microsoft.com/office/drawing/2014/main" id="{59FA33D2-BF69-4F9E-A7FF-33F1027D61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41900" y="5001508"/>
                <a:ext cx="172861" cy="172861"/>
              </a:xfrm>
              <a:custGeom>
                <a:avLst/>
                <a:gdLst>
                  <a:gd name="T0" fmla="*/ 0 w 90"/>
                  <a:gd name="T1" fmla="*/ 0 h 90"/>
                  <a:gd name="T2" fmla="*/ 90 w 90"/>
                  <a:gd name="T3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90" h="90">
                    <a:moveTo>
                      <a:pt x="0" y="0"/>
                    </a:moveTo>
                    <a:cubicBezTo>
                      <a:pt x="49" y="0"/>
                      <a:pt x="90" y="40"/>
                      <a:pt x="90" y="90"/>
                    </a:cubicBezTo>
                  </a:path>
                </a:pathLst>
              </a:custGeom>
              <a:noFill/>
              <a:ln w="38100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sp>
          <p:nvSpPr>
            <p:cNvPr id="322" name="Oval 410">
              <a:extLst>
                <a:ext uri="{FF2B5EF4-FFF2-40B4-BE49-F238E27FC236}">
                  <a16:creationId xmlns:a16="http://schemas.microsoft.com/office/drawing/2014/main" id="{344C591B-7F30-4788-B42D-B1101AA220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76317" y="4634685"/>
              <a:ext cx="427689" cy="426066"/>
            </a:xfrm>
            <a:prstGeom prst="ellipse">
              <a:avLst/>
            </a:prstGeom>
            <a:solidFill>
              <a:srgbClr val="F3F3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23" name="Oval 411">
              <a:extLst>
                <a:ext uri="{FF2B5EF4-FFF2-40B4-BE49-F238E27FC236}">
                  <a16:creationId xmlns:a16="http://schemas.microsoft.com/office/drawing/2014/main" id="{A43882F1-230D-46D2-BBBD-9743144BAC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14460" y="4672828"/>
              <a:ext cx="349780" cy="349780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24" name="Oval 412">
              <a:extLst>
                <a:ext uri="{FF2B5EF4-FFF2-40B4-BE49-F238E27FC236}">
                  <a16:creationId xmlns:a16="http://schemas.microsoft.com/office/drawing/2014/main" id="{5CE22CD1-CB63-46EB-BEF1-813B95D74F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01296" y="4814850"/>
              <a:ext cx="64924" cy="65736"/>
            </a:xfrm>
            <a:prstGeom prst="ellipse">
              <a:avLst/>
            </a:prstGeom>
            <a:solidFill>
              <a:srgbClr val="F3F3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25" name="Oval 413">
              <a:extLst>
                <a:ext uri="{FF2B5EF4-FFF2-40B4-BE49-F238E27FC236}">
                  <a16:creationId xmlns:a16="http://schemas.microsoft.com/office/drawing/2014/main" id="{BBB96106-6263-41CC-AE2E-DDAB12AC29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23841" y="4755607"/>
              <a:ext cx="38143" cy="36520"/>
            </a:xfrm>
            <a:prstGeom prst="ellipse">
              <a:avLst/>
            </a:prstGeom>
            <a:solidFill>
              <a:srgbClr val="F3F3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26" name="Oval 414">
              <a:extLst>
                <a:ext uri="{FF2B5EF4-FFF2-40B4-BE49-F238E27FC236}">
                  <a16:creationId xmlns:a16="http://schemas.microsoft.com/office/drawing/2014/main" id="{A3F2B3B9-9FBE-438D-BBA3-50D7A82AD7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22218" y="4899252"/>
              <a:ext cx="39766" cy="40578"/>
            </a:xfrm>
            <a:prstGeom prst="ellipse">
              <a:avLst/>
            </a:prstGeom>
            <a:solidFill>
              <a:srgbClr val="F3F3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27" name="Freeform 415">
              <a:extLst>
                <a:ext uri="{FF2B5EF4-FFF2-40B4-BE49-F238E27FC236}">
                  <a16:creationId xmlns:a16="http://schemas.microsoft.com/office/drawing/2014/main" id="{45099615-8AEB-4AE2-A9DC-1E0BA255A668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3758" y="4775084"/>
              <a:ext cx="109560" cy="143645"/>
            </a:xfrm>
            <a:custGeom>
              <a:avLst/>
              <a:gdLst>
                <a:gd name="T0" fmla="*/ 135 w 135"/>
                <a:gd name="T1" fmla="*/ 177 h 177"/>
                <a:gd name="T2" fmla="*/ 0 w 135"/>
                <a:gd name="T3" fmla="*/ 90 h 177"/>
                <a:gd name="T4" fmla="*/ 135 w 135"/>
                <a:gd name="T5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5" h="177">
                  <a:moveTo>
                    <a:pt x="135" y="177"/>
                  </a:moveTo>
                  <a:lnTo>
                    <a:pt x="0" y="90"/>
                  </a:lnTo>
                  <a:lnTo>
                    <a:pt x="135" y="0"/>
                  </a:lnTo>
                </a:path>
              </a:pathLst>
            </a:custGeom>
            <a:noFill/>
            <a:ln w="26988" cap="flat">
              <a:solidFill>
                <a:srgbClr val="F3F3F4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28" name="Oval 417">
              <a:extLst>
                <a:ext uri="{FF2B5EF4-FFF2-40B4-BE49-F238E27FC236}">
                  <a16:creationId xmlns:a16="http://schemas.microsoft.com/office/drawing/2014/main" id="{496A675C-90EB-4E2C-BB09-E9A4D3B1B6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7596" y="3431151"/>
              <a:ext cx="1176753" cy="117675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29" name="Freeform 418">
              <a:extLst>
                <a:ext uri="{FF2B5EF4-FFF2-40B4-BE49-F238E27FC236}">
                  <a16:creationId xmlns:a16="http://schemas.microsoft.com/office/drawing/2014/main" id="{F7E1B1D5-83D6-456C-AE7C-173C221E6A4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55422" y="3346749"/>
              <a:ext cx="683328" cy="1345556"/>
            </a:xfrm>
            <a:custGeom>
              <a:avLst/>
              <a:gdLst>
                <a:gd name="T0" fmla="*/ 7 w 356"/>
                <a:gd name="T1" fmla="*/ 689 h 701"/>
                <a:gd name="T2" fmla="*/ 31 w 356"/>
                <a:gd name="T3" fmla="*/ 700 h 701"/>
                <a:gd name="T4" fmla="*/ 48 w 356"/>
                <a:gd name="T5" fmla="*/ 693 h 701"/>
                <a:gd name="T6" fmla="*/ 82 w 356"/>
                <a:gd name="T7" fmla="*/ 687 h 701"/>
                <a:gd name="T8" fmla="*/ 53 w 356"/>
                <a:gd name="T9" fmla="*/ 697 h 701"/>
                <a:gd name="T10" fmla="*/ 97 w 356"/>
                <a:gd name="T11" fmla="*/ 677 h 701"/>
                <a:gd name="T12" fmla="*/ 122 w 356"/>
                <a:gd name="T13" fmla="*/ 681 h 701"/>
                <a:gd name="T14" fmla="*/ 142 w 356"/>
                <a:gd name="T15" fmla="*/ 673 h 701"/>
                <a:gd name="T16" fmla="*/ 160 w 356"/>
                <a:gd name="T17" fmla="*/ 652 h 701"/>
                <a:gd name="T18" fmla="*/ 144 w 356"/>
                <a:gd name="T19" fmla="*/ 672 h 701"/>
                <a:gd name="T20" fmla="*/ 178 w 356"/>
                <a:gd name="T21" fmla="*/ 649 h 701"/>
                <a:gd name="T22" fmla="*/ 206 w 356"/>
                <a:gd name="T23" fmla="*/ 631 h 701"/>
                <a:gd name="T24" fmla="*/ 182 w 356"/>
                <a:gd name="T25" fmla="*/ 652 h 701"/>
                <a:gd name="T26" fmla="*/ 217 w 356"/>
                <a:gd name="T27" fmla="*/ 616 h 701"/>
                <a:gd name="T28" fmla="*/ 242 w 356"/>
                <a:gd name="T29" fmla="*/ 609 h 701"/>
                <a:gd name="T30" fmla="*/ 254 w 356"/>
                <a:gd name="T31" fmla="*/ 595 h 701"/>
                <a:gd name="T32" fmla="*/ 265 w 356"/>
                <a:gd name="T33" fmla="*/ 568 h 701"/>
                <a:gd name="T34" fmla="*/ 258 w 356"/>
                <a:gd name="T35" fmla="*/ 593 h 701"/>
                <a:gd name="T36" fmla="*/ 280 w 356"/>
                <a:gd name="T37" fmla="*/ 559 h 701"/>
                <a:gd name="T38" fmla="*/ 300 w 356"/>
                <a:gd name="T39" fmla="*/ 530 h 701"/>
                <a:gd name="T40" fmla="*/ 284 w 356"/>
                <a:gd name="T41" fmla="*/ 560 h 701"/>
                <a:gd name="T42" fmla="*/ 303 w 356"/>
                <a:gd name="T43" fmla="*/ 512 h 701"/>
                <a:gd name="T44" fmla="*/ 324 w 356"/>
                <a:gd name="T45" fmla="*/ 497 h 701"/>
                <a:gd name="T46" fmla="*/ 328 w 356"/>
                <a:gd name="T47" fmla="*/ 479 h 701"/>
                <a:gd name="T48" fmla="*/ 330 w 356"/>
                <a:gd name="T49" fmla="*/ 450 h 701"/>
                <a:gd name="T50" fmla="*/ 333 w 356"/>
                <a:gd name="T51" fmla="*/ 475 h 701"/>
                <a:gd name="T52" fmla="*/ 340 w 356"/>
                <a:gd name="T53" fmla="*/ 435 h 701"/>
                <a:gd name="T54" fmla="*/ 347 w 356"/>
                <a:gd name="T55" fmla="*/ 401 h 701"/>
                <a:gd name="T56" fmla="*/ 341 w 356"/>
                <a:gd name="T57" fmla="*/ 435 h 701"/>
                <a:gd name="T58" fmla="*/ 343 w 356"/>
                <a:gd name="T59" fmla="*/ 383 h 701"/>
                <a:gd name="T60" fmla="*/ 350 w 356"/>
                <a:gd name="T61" fmla="*/ 355 h 701"/>
                <a:gd name="T62" fmla="*/ 349 w 356"/>
                <a:gd name="T63" fmla="*/ 390 h 701"/>
                <a:gd name="T64" fmla="*/ 343 w 356"/>
                <a:gd name="T65" fmla="*/ 316 h 701"/>
                <a:gd name="T66" fmla="*/ 356 w 356"/>
                <a:gd name="T67" fmla="*/ 338 h 701"/>
                <a:gd name="T68" fmla="*/ 340 w 356"/>
                <a:gd name="T69" fmla="*/ 293 h 701"/>
                <a:gd name="T70" fmla="*/ 346 w 356"/>
                <a:gd name="T71" fmla="*/ 269 h 701"/>
                <a:gd name="T72" fmla="*/ 345 w 356"/>
                <a:gd name="T73" fmla="*/ 298 h 701"/>
                <a:gd name="T74" fmla="*/ 322 w 356"/>
                <a:gd name="T75" fmla="*/ 228 h 701"/>
                <a:gd name="T76" fmla="*/ 340 w 356"/>
                <a:gd name="T77" fmla="*/ 246 h 701"/>
                <a:gd name="T78" fmla="*/ 318 w 356"/>
                <a:gd name="T79" fmla="*/ 211 h 701"/>
                <a:gd name="T80" fmla="*/ 305 w 356"/>
                <a:gd name="T81" fmla="*/ 179 h 701"/>
                <a:gd name="T82" fmla="*/ 320 w 356"/>
                <a:gd name="T83" fmla="*/ 210 h 701"/>
                <a:gd name="T84" fmla="*/ 291 w 356"/>
                <a:gd name="T85" fmla="*/ 168 h 701"/>
                <a:gd name="T86" fmla="*/ 287 w 356"/>
                <a:gd name="T87" fmla="*/ 142 h 701"/>
                <a:gd name="T88" fmla="*/ 296 w 356"/>
                <a:gd name="T89" fmla="*/ 170 h 701"/>
                <a:gd name="T90" fmla="*/ 249 w 356"/>
                <a:gd name="T91" fmla="*/ 115 h 701"/>
                <a:gd name="T92" fmla="*/ 273 w 356"/>
                <a:gd name="T93" fmla="*/ 124 h 701"/>
                <a:gd name="T94" fmla="*/ 237 w 356"/>
                <a:gd name="T95" fmla="*/ 100 h 701"/>
                <a:gd name="T96" fmla="*/ 214 w 356"/>
                <a:gd name="T97" fmla="*/ 76 h 701"/>
                <a:gd name="T98" fmla="*/ 241 w 356"/>
                <a:gd name="T99" fmla="*/ 99 h 701"/>
                <a:gd name="T100" fmla="*/ 197 w 356"/>
                <a:gd name="T101" fmla="*/ 71 h 701"/>
                <a:gd name="T102" fmla="*/ 184 w 356"/>
                <a:gd name="T103" fmla="*/ 49 h 701"/>
                <a:gd name="T104" fmla="*/ 200 w 356"/>
                <a:gd name="T105" fmla="*/ 72 h 701"/>
                <a:gd name="T106" fmla="*/ 138 w 356"/>
                <a:gd name="T107" fmla="*/ 38 h 701"/>
                <a:gd name="T108" fmla="*/ 163 w 356"/>
                <a:gd name="T109" fmla="*/ 38 h 701"/>
                <a:gd name="T110" fmla="*/ 119 w 356"/>
                <a:gd name="T111" fmla="*/ 31 h 701"/>
                <a:gd name="T112" fmla="*/ 91 w 356"/>
                <a:gd name="T113" fmla="*/ 17 h 701"/>
                <a:gd name="T114" fmla="*/ 124 w 356"/>
                <a:gd name="T115" fmla="*/ 27 h 701"/>
                <a:gd name="T116" fmla="*/ 73 w 356"/>
                <a:gd name="T117" fmla="*/ 18 h 701"/>
                <a:gd name="T118" fmla="*/ 52 w 356"/>
                <a:gd name="T119" fmla="*/ 3 h 701"/>
                <a:gd name="T120" fmla="*/ 74 w 356"/>
                <a:gd name="T121" fmla="*/ 19 h 701"/>
                <a:gd name="T122" fmla="*/ 6 w 356"/>
                <a:gd name="T123" fmla="*/ 12 h 701"/>
                <a:gd name="T124" fmla="*/ 29 w 356"/>
                <a:gd name="T125" fmla="*/ 1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56" h="701">
                  <a:moveTo>
                    <a:pt x="7" y="701"/>
                  </a:moveTo>
                  <a:cubicBezTo>
                    <a:pt x="4" y="701"/>
                    <a:pt x="2" y="698"/>
                    <a:pt x="2" y="695"/>
                  </a:cubicBezTo>
                  <a:cubicBezTo>
                    <a:pt x="2" y="692"/>
                    <a:pt x="4" y="689"/>
                    <a:pt x="7" y="689"/>
                  </a:cubicBezTo>
                  <a:cubicBezTo>
                    <a:pt x="15" y="689"/>
                    <a:pt x="23" y="689"/>
                    <a:pt x="30" y="688"/>
                  </a:cubicBezTo>
                  <a:cubicBezTo>
                    <a:pt x="33" y="688"/>
                    <a:pt x="36" y="691"/>
                    <a:pt x="36" y="694"/>
                  </a:cubicBezTo>
                  <a:cubicBezTo>
                    <a:pt x="36" y="697"/>
                    <a:pt x="34" y="700"/>
                    <a:pt x="31" y="700"/>
                  </a:cubicBezTo>
                  <a:cubicBezTo>
                    <a:pt x="23" y="700"/>
                    <a:pt x="15" y="701"/>
                    <a:pt x="7" y="701"/>
                  </a:cubicBezTo>
                  <a:close/>
                  <a:moveTo>
                    <a:pt x="53" y="697"/>
                  </a:moveTo>
                  <a:cubicBezTo>
                    <a:pt x="50" y="697"/>
                    <a:pt x="48" y="695"/>
                    <a:pt x="48" y="693"/>
                  </a:cubicBezTo>
                  <a:cubicBezTo>
                    <a:pt x="47" y="689"/>
                    <a:pt x="49" y="686"/>
                    <a:pt x="52" y="686"/>
                  </a:cubicBezTo>
                  <a:cubicBezTo>
                    <a:pt x="60" y="685"/>
                    <a:pt x="67" y="684"/>
                    <a:pt x="75" y="682"/>
                  </a:cubicBezTo>
                  <a:cubicBezTo>
                    <a:pt x="78" y="682"/>
                    <a:pt x="81" y="684"/>
                    <a:pt x="82" y="687"/>
                  </a:cubicBezTo>
                  <a:cubicBezTo>
                    <a:pt x="82" y="690"/>
                    <a:pt x="80" y="693"/>
                    <a:pt x="77" y="693"/>
                  </a:cubicBezTo>
                  <a:cubicBezTo>
                    <a:pt x="70" y="695"/>
                    <a:pt x="62" y="696"/>
                    <a:pt x="54" y="697"/>
                  </a:cubicBezTo>
                  <a:lnTo>
                    <a:pt x="53" y="697"/>
                  </a:lnTo>
                  <a:close/>
                  <a:moveTo>
                    <a:pt x="98" y="688"/>
                  </a:moveTo>
                  <a:cubicBezTo>
                    <a:pt x="96" y="688"/>
                    <a:pt x="93" y="687"/>
                    <a:pt x="93" y="684"/>
                  </a:cubicBezTo>
                  <a:cubicBezTo>
                    <a:pt x="92" y="681"/>
                    <a:pt x="94" y="678"/>
                    <a:pt x="97" y="677"/>
                  </a:cubicBezTo>
                  <a:cubicBezTo>
                    <a:pt x="104" y="675"/>
                    <a:pt x="111" y="673"/>
                    <a:pt x="118" y="670"/>
                  </a:cubicBezTo>
                  <a:cubicBezTo>
                    <a:pt x="121" y="669"/>
                    <a:pt x="125" y="671"/>
                    <a:pt x="126" y="674"/>
                  </a:cubicBezTo>
                  <a:cubicBezTo>
                    <a:pt x="127" y="677"/>
                    <a:pt x="125" y="680"/>
                    <a:pt x="122" y="681"/>
                  </a:cubicBezTo>
                  <a:cubicBezTo>
                    <a:pt x="115" y="684"/>
                    <a:pt x="107" y="686"/>
                    <a:pt x="100" y="688"/>
                  </a:cubicBezTo>
                  <a:cubicBezTo>
                    <a:pt x="99" y="688"/>
                    <a:pt x="99" y="688"/>
                    <a:pt x="98" y="688"/>
                  </a:cubicBezTo>
                  <a:close/>
                  <a:moveTo>
                    <a:pt x="142" y="673"/>
                  </a:moveTo>
                  <a:cubicBezTo>
                    <a:pt x="139" y="673"/>
                    <a:pt x="137" y="672"/>
                    <a:pt x="136" y="669"/>
                  </a:cubicBezTo>
                  <a:cubicBezTo>
                    <a:pt x="135" y="667"/>
                    <a:pt x="136" y="663"/>
                    <a:pt x="139" y="662"/>
                  </a:cubicBezTo>
                  <a:cubicBezTo>
                    <a:pt x="146" y="659"/>
                    <a:pt x="153" y="656"/>
                    <a:pt x="160" y="652"/>
                  </a:cubicBezTo>
                  <a:cubicBezTo>
                    <a:pt x="163" y="651"/>
                    <a:pt x="166" y="652"/>
                    <a:pt x="167" y="655"/>
                  </a:cubicBezTo>
                  <a:cubicBezTo>
                    <a:pt x="169" y="658"/>
                    <a:pt x="168" y="661"/>
                    <a:pt x="165" y="663"/>
                  </a:cubicBezTo>
                  <a:cubicBezTo>
                    <a:pt x="158" y="666"/>
                    <a:pt x="151" y="669"/>
                    <a:pt x="144" y="672"/>
                  </a:cubicBezTo>
                  <a:cubicBezTo>
                    <a:pt x="143" y="673"/>
                    <a:pt x="142" y="673"/>
                    <a:pt x="142" y="673"/>
                  </a:cubicBezTo>
                  <a:close/>
                  <a:moveTo>
                    <a:pt x="182" y="652"/>
                  </a:moveTo>
                  <a:cubicBezTo>
                    <a:pt x="181" y="652"/>
                    <a:pt x="179" y="651"/>
                    <a:pt x="178" y="649"/>
                  </a:cubicBezTo>
                  <a:cubicBezTo>
                    <a:pt x="176" y="646"/>
                    <a:pt x="177" y="643"/>
                    <a:pt x="179" y="641"/>
                  </a:cubicBezTo>
                  <a:cubicBezTo>
                    <a:pt x="186" y="637"/>
                    <a:pt x="192" y="633"/>
                    <a:pt x="198" y="629"/>
                  </a:cubicBezTo>
                  <a:cubicBezTo>
                    <a:pt x="201" y="627"/>
                    <a:pt x="205" y="628"/>
                    <a:pt x="206" y="631"/>
                  </a:cubicBezTo>
                  <a:cubicBezTo>
                    <a:pt x="208" y="633"/>
                    <a:pt x="208" y="637"/>
                    <a:pt x="205" y="639"/>
                  </a:cubicBezTo>
                  <a:cubicBezTo>
                    <a:pt x="199" y="643"/>
                    <a:pt x="192" y="647"/>
                    <a:pt x="185" y="651"/>
                  </a:cubicBezTo>
                  <a:cubicBezTo>
                    <a:pt x="184" y="652"/>
                    <a:pt x="183" y="652"/>
                    <a:pt x="182" y="652"/>
                  </a:cubicBezTo>
                  <a:close/>
                  <a:moveTo>
                    <a:pt x="220" y="626"/>
                  </a:moveTo>
                  <a:cubicBezTo>
                    <a:pt x="219" y="626"/>
                    <a:pt x="217" y="625"/>
                    <a:pt x="216" y="624"/>
                  </a:cubicBezTo>
                  <a:cubicBezTo>
                    <a:pt x="214" y="621"/>
                    <a:pt x="214" y="618"/>
                    <a:pt x="217" y="616"/>
                  </a:cubicBezTo>
                  <a:cubicBezTo>
                    <a:pt x="222" y="611"/>
                    <a:pt x="228" y="606"/>
                    <a:pt x="234" y="601"/>
                  </a:cubicBezTo>
                  <a:cubicBezTo>
                    <a:pt x="236" y="599"/>
                    <a:pt x="240" y="599"/>
                    <a:pt x="242" y="601"/>
                  </a:cubicBezTo>
                  <a:cubicBezTo>
                    <a:pt x="244" y="604"/>
                    <a:pt x="244" y="607"/>
                    <a:pt x="242" y="609"/>
                  </a:cubicBezTo>
                  <a:cubicBezTo>
                    <a:pt x="236" y="615"/>
                    <a:pt x="230" y="620"/>
                    <a:pt x="224" y="625"/>
                  </a:cubicBezTo>
                  <a:cubicBezTo>
                    <a:pt x="223" y="625"/>
                    <a:pt x="221" y="626"/>
                    <a:pt x="220" y="626"/>
                  </a:cubicBezTo>
                  <a:close/>
                  <a:moveTo>
                    <a:pt x="254" y="595"/>
                  </a:moveTo>
                  <a:cubicBezTo>
                    <a:pt x="253" y="595"/>
                    <a:pt x="251" y="594"/>
                    <a:pt x="250" y="593"/>
                  </a:cubicBezTo>
                  <a:cubicBezTo>
                    <a:pt x="248" y="591"/>
                    <a:pt x="248" y="587"/>
                    <a:pt x="250" y="585"/>
                  </a:cubicBezTo>
                  <a:cubicBezTo>
                    <a:pt x="255" y="580"/>
                    <a:pt x="260" y="574"/>
                    <a:pt x="265" y="568"/>
                  </a:cubicBezTo>
                  <a:cubicBezTo>
                    <a:pt x="267" y="566"/>
                    <a:pt x="271" y="566"/>
                    <a:pt x="273" y="568"/>
                  </a:cubicBezTo>
                  <a:cubicBezTo>
                    <a:pt x="276" y="570"/>
                    <a:pt x="276" y="573"/>
                    <a:pt x="274" y="576"/>
                  </a:cubicBezTo>
                  <a:cubicBezTo>
                    <a:pt x="269" y="582"/>
                    <a:pt x="264" y="588"/>
                    <a:pt x="258" y="593"/>
                  </a:cubicBezTo>
                  <a:cubicBezTo>
                    <a:pt x="257" y="594"/>
                    <a:pt x="256" y="595"/>
                    <a:pt x="254" y="595"/>
                  </a:cubicBezTo>
                  <a:close/>
                  <a:moveTo>
                    <a:pt x="284" y="560"/>
                  </a:moveTo>
                  <a:cubicBezTo>
                    <a:pt x="283" y="560"/>
                    <a:pt x="281" y="559"/>
                    <a:pt x="280" y="559"/>
                  </a:cubicBezTo>
                  <a:cubicBezTo>
                    <a:pt x="278" y="557"/>
                    <a:pt x="277" y="553"/>
                    <a:pt x="279" y="551"/>
                  </a:cubicBezTo>
                  <a:cubicBezTo>
                    <a:pt x="284" y="544"/>
                    <a:pt x="288" y="538"/>
                    <a:pt x="292" y="532"/>
                  </a:cubicBezTo>
                  <a:cubicBezTo>
                    <a:pt x="294" y="529"/>
                    <a:pt x="297" y="528"/>
                    <a:pt x="300" y="530"/>
                  </a:cubicBezTo>
                  <a:cubicBezTo>
                    <a:pt x="302" y="532"/>
                    <a:pt x="303" y="535"/>
                    <a:pt x="302" y="538"/>
                  </a:cubicBezTo>
                  <a:cubicBezTo>
                    <a:pt x="297" y="545"/>
                    <a:pt x="293" y="551"/>
                    <a:pt x="288" y="557"/>
                  </a:cubicBezTo>
                  <a:cubicBezTo>
                    <a:pt x="287" y="559"/>
                    <a:pt x="285" y="560"/>
                    <a:pt x="284" y="560"/>
                  </a:cubicBezTo>
                  <a:close/>
                  <a:moveTo>
                    <a:pt x="308" y="521"/>
                  </a:moveTo>
                  <a:cubicBezTo>
                    <a:pt x="307" y="521"/>
                    <a:pt x="307" y="521"/>
                    <a:pt x="306" y="520"/>
                  </a:cubicBezTo>
                  <a:cubicBezTo>
                    <a:pt x="303" y="519"/>
                    <a:pt x="302" y="515"/>
                    <a:pt x="303" y="512"/>
                  </a:cubicBezTo>
                  <a:cubicBezTo>
                    <a:pt x="307" y="506"/>
                    <a:pt x="310" y="499"/>
                    <a:pt x="313" y="492"/>
                  </a:cubicBezTo>
                  <a:cubicBezTo>
                    <a:pt x="315" y="489"/>
                    <a:pt x="318" y="488"/>
                    <a:pt x="321" y="489"/>
                  </a:cubicBezTo>
                  <a:cubicBezTo>
                    <a:pt x="324" y="491"/>
                    <a:pt x="325" y="494"/>
                    <a:pt x="324" y="497"/>
                  </a:cubicBezTo>
                  <a:cubicBezTo>
                    <a:pt x="321" y="504"/>
                    <a:pt x="317" y="511"/>
                    <a:pt x="313" y="518"/>
                  </a:cubicBezTo>
                  <a:cubicBezTo>
                    <a:pt x="312" y="520"/>
                    <a:pt x="310" y="521"/>
                    <a:pt x="308" y="521"/>
                  </a:cubicBezTo>
                  <a:close/>
                  <a:moveTo>
                    <a:pt x="328" y="479"/>
                  </a:moveTo>
                  <a:cubicBezTo>
                    <a:pt x="327" y="479"/>
                    <a:pt x="326" y="479"/>
                    <a:pt x="326" y="479"/>
                  </a:cubicBezTo>
                  <a:cubicBezTo>
                    <a:pt x="323" y="478"/>
                    <a:pt x="321" y="474"/>
                    <a:pt x="322" y="471"/>
                  </a:cubicBezTo>
                  <a:cubicBezTo>
                    <a:pt x="325" y="464"/>
                    <a:pt x="327" y="457"/>
                    <a:pt x="330" y="450"/>
                  </a:cubicBezTo>
                  <a:cubicBezTo>
                    <a:pt x="331" y="447"/>
                    <a:pt x="334" y="445"/>
                    <a:pt x="337" y="446"/>
                  </a:cubicBezTo>
                  <a:cubicBezTo>
                    <a:pt x="340" y="447"/>
                    <a:pt x="342" y="450"/>
                    <a:pt x="341" y="453"/>
                  </a:cubicBezTo>
                  <a:cubicBezTo>
                    <a:pt x="338" y="461"/>
                    <a:pt x="336" y="468"/>
                    <a:pt x="333" y="475"/>
                  </a:cubicBezTo>
                  <a:cubicBezTo>
                    <a:pt x="332" y="478"/>
                    <a:pt x="330" y="479"/>
                    <a:pt x="328" y="479"/>
                  </a:cubicBezTo>
                  <a:close/>
                  <a:moveTo>
                    <a:pt x="341" y="435"/>
                  </a:moveTo>
                  <a:cubicBezTo>
                    <a:pt x="341" y="435"/>
                    <a:pt x="340" y="435"/>
                    <a:pt x="340" y="435"/>
                  </a:cubicBezTo>
                  <a:cubicBezTo>
                    <a:pt x="337" y="434"/>
                    <a:pt x="335" y="431"/>
                    <a:pt x="336" y="428"/>
                  </a:cubicBezTo>
                  <a:cubicBezTo>
                    <a:pt x="337" y="421"/>
                    <a:pt x="339" y="413"/>
                    <a:pt x="340" y="406"/>
                  </a:cubicBezTo>
                  <a:cubicBezTo>
                    <a:pt x="340" y="403"/>
                    <a:pt x="343" y="401"/>
                    <a:pt x="347" y="401"/>
                  </a:cubicBezTo>
                  <a:cubicBezTo>
                    <a:pt x="350" y="402"/>
                    <a:pt x="352" y="405"/>
                    <a:pt x="351" y="408"/>
                  </a:cubicBezTo>
                  <a:cubicBezTo>
                    <a:pt x="350" y="415"/>
                    <a:pt x="348" y="423"/>
                    <a:pt x="347" y="431"/>
                  </a:cubicBezTo>
                  <a:cubicBezTo>
                    <a:pt x="346" y="433"/>
                    <a:pt x="344" y="435"/>
                    <a:pt x="341" y="435"/>
                  </a:cubicBezTo>
                  <a:close/>
                  <a:moveTo>
                    <a:pt x="349" y="390"/>
                  </a:moveTo>
                  <a:cubicBezTo>
                    <a:pt x="348" y="390"/>
                    <a:pt x="348" y="390"/>
                    <a:pt x="348" y="390"/>
                  </a:cubicBezTo>
                  <a:cubicBezTo>
                    <a:pt x="345" y="389"/>
                    <a:pt x="343" y="387"/>
                    <a:pt x="343" y="383"/>
                  </a:cubicBezTo>
                  <a:cubicBezTo>
                    <a:pt x="344" y="376"/>
                    <a:pt x="344" y="368"/>
                    <a:pt x="344" y="361"/>
                  </a:cubicBezTo>
                  <a:cubicBezTo>
                    <a:pt x="344" y="358"/>
                    <a:pt x="347" y="355"/>
                    <a:pt x="350" y="355"/>
                  </a:cubicBezTo>
                  <a:cubicBezTo>
                    <a:pt x="350" y="355"/>
                    <a:pt x="350" y="355"/>
                    <a:pt x="350" y="355"/>
                  </a:cubicBezTo>
                  <a:cubicBezTo>
                    <a:pt x="353" y="355"/>
                    <a:pt x="356" y="358"/>
                    <a:pt x="356" y="361"/>
                  </a:cubicBezTo>
                  <a:cubicBezTo>
                    <a:pt x="356" y="369"/>
                    <a:pt x="355" y="377"/>
                    <a:pt x="354" y="385"/>
                  </a:cubicBezTo>
                  <a:cubicBezTo>
                    <a:pt x="354" y="388"/>
                    <a:pt x="352" y="390"/>
                    <a:pt x="349" y="390"/>
                  </a:cubicBezTo>
                  <a:close/>
                  <a:moveTo>
                    <a:pt x="350" y="344"/>
                  </a:moveTo>
                  <a:cubicBezTo>
                    <a:pt x="347" y="344"/>
                    <a:pt x="344" y="341"/>
                    <a:pt x="344" y="338"/>
                  </a:cubicBezTo>
                  <a:cubicBezTo>
                    <a:pt x="344" y="331"/>
                    <a:pt x="343" y="323"/>
                    <a:pt x="343" y="316"/>
                  </a:cubicBezTo>
                  <a:cubicBezTo>
                    <a:pt x="342" y="313"/>
                    <a:pt x="345" y="310"/>
                    <a:pt x="348" y="309"/>
                  </a:cubicBezTo>
                  <a:cubicBezTo>
                    <a:pt x="351" y="309"/>
                    <a:pt x="354" y="311"/>
                    <a:pt x="354" y="315"/>
                  </a:cubicBezTo>
                  <a:cubicBezTo>
                    <a:pt x="355" y="322"/>
                    <a:pt x="355" y="330"/>
                    <a:pt x="356" y="338"/>
                  </a:cubicBezTo>
                  <a:cubicBezTo>
                    <a:pt x="356" y="341"/>
                    <a:pt x="353" y="344"/>
                    <a:pt x="350" y="344"/>
                  </a:cubicBezTo>
                  <a:close/>
                  <a:moveTo>
                    <a:pt x="345" y="298"/>
                  </a:moveTo>
                  <a:cubicBezTo>
                    <a:pt x="343" y="298"/>
                    <a:pt x="340" y="296"/>
                    <a:pt x="340" y="293"/>
                  </a:cubicBezTo>
                  <a:cubicBezTo>
                    <a:pt x="338" y="286"/>
                    <a:pt x="337" y="279"/>
                    <a:pt x="335" y="271"/>
                  </a:cubicBezTo>
                  <a:cubicBezTo>
                    <a:pt x="334" y="268"/>
                    <a:pt x="336" y="265"/>
                    <a:pt x="339" y="264"/>
                  </a:cubicBezTo>
                  <a:cubicBezTo>
                    <a:pt x="342" y="264"/>
                    <a:pt x="346" y="265"/>
                    <a:pt x="346" y="269"/>
                  </a:cubicBezTo>
                  <a:cubicBezTo>
                    <a:pt x="348" y="276"/>
                    <a:pt x="350" y="284"/>
                    <a:pt x="351" y="291"/>
                  </a:cubicBezTo>
                  <a:cubicBezTo>
                    <a:pt x="352" y="295"/>
                    <a:pt x="349" y="298"/>
                    <a:pt x="346" y="298"/>
                  </a:cubicBezTo>
                  <a:lnTo>
                    <a:pt x="345" y="298"/>
                  </a:lnTo>
                  <a:close/>
                  <a:moveTo>
                    <a:pt x="335" y="253"/>
                  </a:moveTo>
                  <a:cubicBezTo>
                    <a:pt x="332" y="253"/>
                    <a:pt x="330" y="252"/>
                    <a:pt x="329" y="249"/>
                  </a:cubicBezTo>
                  <a:cubicBezTo>
                    <a:pt x="327" y="242"/>
                    <a:pt x="324" y="235"/>
                    <a:pt x="322" y="228"/>
                  </a:cubicBezTo>
                  <a:cubicBezTo>
                    <a:pt x="320" y="225"/>
                    <a:pt x="322" y="222"/>
                    <a:pt x="325" y="221"/>
                  </a:cubicBezTo>
                  <a:cubicBezTo>
                    <a:pt x="328" y="219"/>
                    <a:pt x="331" y="221"/>
                    <a:pt x="332" y="224"/>
                  </a:cubicBezTo>
                  <a:cubicBezTo>
                    <a:pt x="335" y="231"/>
                    <a:pt x="338" y="239"/>
                    <a:pt x="340" y="246"/>
                  </a:cubicBezTo>
                  <a:cubicBezTo>
                    <a:pt x="341" y="249"/>
                    <a:pt x="339" y="252"/>
                    <a:pt x="336" y="253"/>
                  </a:cubicBezTo>
                  <a:cubicBezTo>
                    <a:pt x="336" y="253"/>
                    <a:pt x="335" y="253"/>
                    <a:pt x="335" y="253"/>
                  </a:cubicBezTo>
                  <a:close/>
                  <a:moveTo>
                    <a:pt x="318" y="211"/>
                  </a:moveTo>
                  <a:cubicBezTo>
                    <a:pt x="316" y="211"/>
                    <a:pt x="314" y="209"/>
                    <a:pt x="313" y="207"/>
                  </a:cubicBezTo>
                  <a:cubicBezTo>
                    <a:pt x="310" y="201"/>
                    <a:pt x="306" y="194"/>
                    <a:pt x="303" y="187"/>
                  </a:cubicBezTo>
                  <a:cubicBezTo>
                    <a:pt x="301" y="184"/>
                    <a:pt x="302" y="181"/>
                    <a:pt x="305" y="179"/>
                  </a:cubicBezTo>
                  <a:cubicBezTo>
                    <a:pt x="308" y="178"/>
                    <a:pt x="311" y="179"/>
                    <a:pt x="313" y="182"/>
                  </a:cubicBezTo>
                  <a:cubicBezTo>
                    <a:pt x="316" y="188"/>
                    <a:pt x="320" y="195"/>
                    <a:pt x="323" y="202"/>
                  </a:cubicBezTo>
                  <a:cubicBezTo>
                    <a:pt x="325" y="205"/>
                    <a:pt x="323" y="209"/>
                    <a:pt x="320" y="210"/>
                  </a:cubicBezTo>
                  <a:cubicBezTo>
                    <a:pt x="320" y="210"/>
                    <a:pt x="319" y="211"/>
                    <a:pt x="318" y="211"/>
                  </a:cubicBezTo>
                  <a:close/>
                  <a:moveTo>
                    <a:pt x="296" y="170"/>
                  </a:moveTo>
                  <a:cubicBezTo>
                    <a:pt x="294" y="170"/>
                    <a:pt x="292" y="169"/>
                    <a:pt x="291" y="168"/>
                  </a:cubicBezTo>
                  <a:cubicBezTo>
                    <a:pt x="287" y="161"/>
                    <a:pt x="283" y="155"/>
                    <a:pt x="278" y="149"/>
                  </a:cubicBezTo>
                  <a:cubicBezTo>
                    <a:pt x="276" y="147"/>
                    <a:pt x="277" y="143"/>
                    <a:pt x="279" y="141"/>
                  </a:cubicBezTo>
                  <a:cubicBezTo>
                    <a:pt x="282" y="139"/>
                    <a:pt x="286" y="140"/>
                    <a:pt x="287" y="142"/>
                  </a:cubicBezTo>
                  <a:cubicBezTo>
                    <a:pt x="292" y="149"/>
                    <a:pt x="296" y="155"/>
                    <a:pt x="301" y="162"/>
                  </a:cubicBezTo>
                  <a:cubicBezTo>
                    <a:pt x="302" y="164"/>
                    <a:pt x="302" y="168"/>
                    <a:pt x="299" y="170"/>
                  </a:cubicBezTo>
                  <a:cubicBezTo>
                    <a:pt x="298" y="170"/>
                    <a:pt x="297" y="170"/>
                    <a:pt x="296" y="170"/>
                  </a:cubicBezTo>
                  <a:close/>
                  <a:moveTo>
                    <a:pt x="269" y="133"/>
                  </a:moveTo>
                  <a:cubicBezTo>
                    <a:pt x="267" y="133"/>
                    <a:pt x="265" y="133"/>
                    <a:pt x="264" y="131"/>
                  </a:cubicBezTo>
                  <a:cubicBezTo>
                    <a:pt x="259" y="126"/>
                    <a:pt x="254" y="120"/>
                    <a:pt x="249" y="115"/>
                  </a:cubicBezTo>
                  <a:cubicBezTo>
                    <a:pt x="247" y="112"/>
                    <a:pt x="247" y="109"/>
                    <a:pt x="249" y="107"/>
                  </a:cubicBezTo>
                  <a:cubicBezTo>
                    <a:pt x="251" y="104"/>
                    <a:pt x="255" y="104"/>
                    <a:pt x="257" y="107"/>
                  </a:cubicBezTo>
                  <a:cubicBezTo>
                    <a:pt x="263" y="112"/>
                    <a:pt x="268" y="118"/>
                    <a:pt x="273" y="124"/>
                  </a:cubicBezTo>
                  <a:cubicBezTo>
                    <a:pt x="275" y="126"/>
                    <a:pt x="275" y="130"/>
                    <a:pt x="272" y="132"/>
                  </a:cubicBezTo>
                  <a:cubicBezTo>
                    <a:pt x="271" y="133"/>
                    <a:pt x="270" y="133"/>
                    <a:pt x="269" y="133"/>
                  </a:cubicBezTo>
                  <a:close/>
                  <a:moveTo>
                    <a:pt x="237" y="100"/>
                  </a:moveTo>
                  <a:cubicBezTo>
                    <a:pt x="235" y="100"/>
                    <a:pt x="234" y="100"/>
                    <a:pt x="233" y="99"/>
                  </a:cubicBezTo>
                  <a:cubicBezTo>
                    <a:pt x="227" y="94"/>
                    <a:pt x="221" y="89"/>
                    <a:pt x="215" y="84"/>
                  </a:cubicBezTo>
                  <a:cubicBezTo>
                    <a:pt x="213" y="82"/>
                    <a:pt x="212" y="79"/>
                    <a:pt x="214" y="76"/>
                  </a:cubicBezTo>
                  <a:cubicBezTo>
                    <a:pt x="216" y="74"/>
                    <a:pt x="220" y="73"/>
                    <a:pt x="223" y="75"/>
                  </a:cubicBezTo>
                  <a:cubicBezTo>
                    <a:pt x="229" y="80"/>
                    <a:pt x="235" y="85"/>
                    <a:pt x="240" y="90"/>
                  </a:cubicBezTo>
                  <a:cubicBezTo>
                    <a:pt x="243" y="93"/>
                    <a:pt x="243" y="96"/>
                    <a:pt x="241" y="99"/>
                  </a:cubicBezTo>
                  <a:cubicBezTo>
                    <a:pt x="240" y="100"/>
                    <a:pt x="238" y="100"/>
                    <a:pt x="237" y="100"/>
                  </a:cubicBezTo>
                  <a:close/>
                  <a:moveTo>
                    <a:pt x="200" y="72"/>
                  </a:moveTo>
                  <a:cubicBezTo>
                    <a:pt x="199" y="72"/>
                    <a:pt x="198" y="72"/>
                    <a:pt x="197" y="71"/>
                  </a:cubicBezTo>
                  <a:cubicBezTo>
                    <a:pt x="191" y="67"/>
                    <a:pt x="185" y="63"/>
                    <a:pt x="178" y="59"/>
                  </a:cubicBezTo>
                  <a:cubicBezTo>
                    <a:pt x="175" y="57"/>
                    <a:pt x="174" y="54"/>
                    <a:pt x="176" y="51"/>
                  </a:cubicBezTo>
                  <a:cubicBezTo>
                    <a:pt x="178" y="48"/>
                    <a:pt x="181" y="47"/>
                    <a:pt x="184" y="49"/>
                  </a:cubicBezTo>
                  <a:cubicBezTo>
                    <a:pt x="191" y="53"/>
                    <a:pt x="197" y="57"/>
                    <a:pt x="204" y="62"/>
                  </a:cubicBezTo>
                  <a:cubicBezTo>
                    <a:pt x="206" y="63"/>
                    <a:pt x="207" y="67"/>
                    <a:pt x="205" y="70"/>
                  </a:cubicBezTo>
                  <a:cubicBezTo>
                    <a:pt x="204" y="71"/>
                    <a:pt x="202" y="72"/>
                    <a:pt x="200" y="72"/>
                  </a:cubicBezTo>
                  <a:close/>
                  <a:moveTo>
                    <a:pt x="161" y="49"/>
                  </a:moveTo>
                  <a:cubicBezTo>
                    <a:pt x="160" y="49"/>
                    <a:pt x="159" y="48"/>
                    <a:pt x="158" y="48"/>
                  </a:cubicBezTo>
                  <a:cubicBezTo>
                    <a:pt x="152" y="45"/>
                    <a:pt x="145" y="41"/>
                    <a:pt x="138" y="38"/>
                  </a:cubicBezTo>
                  <a:cubicBezTo>
                    <a:pt x="135" y="37"/>
                    <a:pt x="133" y="34"/>
                    <a:pt x="135" y="31"/>
                  </a:cubicBezTo>
                  <a:cubicBezTo>
                    <a:pt x="136" y="28"/>
                    <a:pt x="139" y="27"/>
                    <a:pt x="142" y="28"/>
                  </a:cubicBezTo>
                  <a:cubicBezTo>
                    <a:pt x="149" y="31"/>
                    <a:pt x="157" y="34"/>
                    <a:pt x="163" y="38"/>
                  </a:cubicBezTo>
                  <a:cubicBezTo>
                    <a:pt x="166" y="39"/>
                    <a:pt x="167" y="43"/>
                    <a:pt x="166" y="45"/>
                  </a:cubicBezTo>
                  <a:cubicBezTo>
                    <a:pt x="165" y="47"/>
                    <a:pt x="163" y="49"/>
                    <a:pt x="161" y="49"/>
                  </a:cubicBezTo>
                  <a:close/>
                  <a:moveTo>
                    <a:pt x="119" y="31"/>
                  </a:moveTo>
                  <a:cubicBezTo>
                    <a:pt x="118" y="31"/>
                    <a:pt x="117" y="31"/>
                    <a:pt x="117" y="30"/>
                  </a:cubicBezTo>
                  <a:cubicBezTo>
                    <a:pt x="110" y="28"/>
                    <a:pt x="102" y="26"/>
                    <a:pt x="95" y="24"/>
                  </a:cubicBezTo>
                  <a:cubicBezTo>
                    <a:pt x="92" y="23"/>
                    <a:pt x="90" y="20"/>
                    <a:pt x="91" y="17"/>
                  </a:cubicBezTo>
                  <a:cubicBezTo>
                    <a:pt x="92" y="13"/>
                    <a:pt x="95" y="12"/>
                    <a:pt x="98" y="13"/>
                  </a:cubicBezTo>
                  <a:cubicBezTo>
                    <a:pt x="106" y="15"/>
                    <a:pt x="113" y="17"/>
                    <a:pt x="120" y="19"/>
                  </a:cubicBezTo>
                  <a:cubicBezTo>
                    <a:pt x="123" y="20"/>
                    <a:pt x="125" y="24"/>
                    <a:pt x="124" y="27"/>
                  </a:cubicBezTo>
                  <a:cubicBezTo>
                    <a:pt x="123" y="29"/>
                    <a:pt x="121" y="31"/>
                    <a:pt x="119" y="31"/>
                  </a:cubicBezTo>
                  <a:close/>
                  <a:moveTo>
                    <a:pt x="74" y="19"/>
                  </a:moveTo>
                  <a:cubicBezTo>
                    <a:pt x="74" y="19"/>
                    <a:pt x="73" y="18"/>
                    <a:pt x="73" y="18"/>
                  </a:cubicBezTo>
                  <a:cubicBezTo>
                    <a:pt x="66" y="17"/>
                    <a:pt x="58" y="16"/>
                    <a:pt x="51" y="15"/>
                  </a:cubicBezTo>
                  <a:cubicBezTo>
                    <a:pt x="48" y="14"/>
                    <a:pt x="45" y="11"/>
                    <a:pt x="46" y="8"/>
                  </a:cubicBezTo>
                  <a:cubicBezTo>
                    <a:pt x="46" y="5"/>
                    <a:pt x="49" y="3"/>
                    <a:pt x="52" y="3"/>
                  </a:cubicBezTo>
                  <a:cubicBezTo>
                    <a:pt x="60" y="4"/>
                    <a:pt x="68" y="6"/>
                    <a:pt x="75" y="7"/>
                  </a:cubicBezTo>
                  <a:cubicBezTo>
                    <a:pt x="78" y="8"/>
                    <a:pt x="80" y="11"/>
                    <a:pt x="80" y="14"/>
                  </a:cubicBezTo>
                  <a:cubicBezTo>
                    <a:pt x="79" y="17"/>
                    <a:pt x="77" y="19"/>
                    <a:pt x="74" y="19"/>
                  </a:cubicBezTo>
                  <a:close/>
                  <a:moveTo>
                    <a:pt x="29" y="12"/>
                  </a:moveTo>
                  <a:cubicBezTo>
                    <a:pt x="28" y="12"/>
                    <a:pt x="28" y="12"/>
                    <a:pt x="28" y="12"/>
                  </a:cubicBezTo>
                  <a:cubicBezTo>
                    <a:pt x="21" y="12"/>
                    <a:pt x="13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13" y="0"/>
                    <a:pt x="21" y="0"/>
                    <a:pt x="29" y="1"/>
                  </a:cubicBezTo>
                  <a:cubicBezTo>
                    <a:pt x="32" y="1"/>
                    <a:pt x="35" y="4"/>
                    <a:pt x="34" y="7"/>
                  </a:cubicBezTo>
                  <a:cubicBezTo>
                    <a:pt x="34" y="10"/>
                    <a:pt x="32" y="12"/>
                    <a:pt x="29" y="1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30" name="Oval 420">
              <a:extLst>
                <a:ext uri="{FF2B5EF4-FFF2-40B4-BE49-F238E27FC236}">
                  <a16:creationId xmlns:a16="http://schemas.microsoft.com/office/drawing/2014/main" id="{13A6E475-5B90-4EBA-98A7-B388A5C057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49754" y="2492183"/>
              <a:ext cx="706863" cy="7068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31" name="Oval 421">
              <a:extLst>
                <a:ext uri="{FF2B5EF4-FFF2-40B4-BE49-F238E27FC236}">
                  <a16:creationId xmlns:a16="http://schemas.microsoft.com/office/drawing/2014/main" id="{196B162B-8222-4F3E-A0C6-105FABF682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13055" y="2557919"/>
              <a:ext cx="577826" cy="577826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32" name="Freeform 319">
              <a:extLst>
                <a:ext uri="{FF2B5EF4-FFF2-40B4-BE49-F238E27FC236}">
                  <a16:creationId xmlns:a16="http://schemas.microsoft.com/office/drawing/2014/main" id="{EA132F77-8692-408E-B993-7F8DC2596095}"/>
                </a:ext>
              </a:extLst>
            </p:cNvPr>
            <p:cNvSpPr>
              <a:spLocks/>
            </p:cNvSpPr>
            <p:nvPr/>
          </p:nvSpPr>
          <p:spPr bwMode="auto">
            <a:xfrm>
              <a:off x="7178612" y="2660986"/>
              <a:ext cx="239408" cy="372503"/>
            </a:xfrm>
            <a:custGeom>
              <a:avLst/>
              <a:gdLst>
                <a:gd name="connsiteX0" fmla="*/ 117676 w 239408"/>
                <a:gd name="connsiteY0" fmla="*/ 314883 h 372503"/>
                <a:gd name="connsiteX1" fmla="*/ 97387 w 239408"/>
                <a:gd name="connsiteY1" fmla="*/ 334361 h 372503"/>
                <a:gd name="connsiteX2" fmla="*/ 117676 w 239408"/>
                <a:gd name="connsiteY2" fmla="*/ 353839 h 372503"/>
                <a:gd name="connsiteX3" fmla="*/ 137965 w 239408"/>
                <a:gd name="connsiteY3" fmla="*/ 334361 h 372503"/>
                <a:gd name="connsiteX4" fmla="*/ 117676 w 239408"/>
                <a:gd name="connsiteY4" fmla="*/ 314883 h 372503"/>
                <a:gd name="connsiteX5" fmla="*/ 12985 w 239408"/>
                <a:gd name="connsiteY5" fmla="*/ 48694 h 372503"/>
                <a:gd name="connsiteX6" fmla="*/ 12985 w 239408"/>
                <a:gd name="connsiteY6" fmla="*/ 297841 h 372503"/>
                <a:gd name="connsiteX7" fmla="*/ 222366 w 239408"/>
                <a:gd name="connsiteY7" fmla="*/ 297841 h 372503"/>
                <a:gd name="connsiteX8" fmla="*/ 222366 w 239408"/>
                <a:gd name="connsiteY8" fmla="*/ 48694 h 372503"/>
                <a:gd name="connsiteX9" fmla="*/ 90127 w 239408"/>
                <a:gd name="connsiteY9" fmla="*/ 19478 h 372503"/>
                <a:gd name="connsiteX10" fmla="*/ 84402 w 239408"/>
                <a:gd name="connsiteY10" fmla="*/ 25159 h 372503"/>
                <a:gd name="connsiteX11" fmla="*/ 90127 w 239408"/>
                <a:gd name="connsiteY11" fmla="*/ 30840 h 372503"/>
                <a:gd name="connsiteX12" fmla="*/ 149283 w 239408"/>
                <a:gd name="connsiteY12" fmla="*/ 30840 h 372503"/>
                <a:gd name="connsiteX13" fmla="*/ 155007 w 239408"/>
                <a:gd name="connsiteY13" fmla="*/ 25159 h 372503"/>
                <a:gd name="connsiteX14" fmla="*/ 149283 w 239408"/>
                <a:gd name="connsiteY14" fmla="*/ 19478 h 372503"/>
                <a:gd name="connsiteX15" fmla="*/ 90127 w 239408"/>
                <a:gd name="connsiteY15" fmla="*/ 19478 h 372503"/>
                <a:gd name="connsiteX16" fmla="*/ 36390 w 239408"/>
                <a:gd name="connsiteY16" fmla="*/ 0 h 372503"/>
                <a:gd name="connsiteX17" fmla="*/ 201103 w 239408"/>
                <a:gd name="connsiteY17" fmla="*/ 0 h 372503"/>
                <a:gd name="connsiteX18" fmla="*/ 239408 w 239408"/>
                <a:gd name="connsiteY18" fmla="*/ 38402 h 372503"/>
                <a:gd name="connsiteX19" fmla="*/ 239408 w 239408"/>
                <a:gd name="connsiteY19" fmla="*/ 334101 h 372503"/>
                <a:gd name="connsiteX20" fmla="*/ 201103 w 239408"/>
                <a:gd name="connsiteY20" fmla="*/ 372503 h 372503"/>
                <a:gd name="connsiteX21" fmla="*/ 36390 w 239408"/>
                <a:gd name="connsiteY21" fmla="*/ 372503 h 372503"/>
                <a:gd name="connsiteX22" fmla="*/ 0 w 239408"/>
                <a:gd name="connsiteY22" fmla="*/ 334101 h 372503"/>
                <a:gd name="connsiteX23" fmla="*/ 0 w 239408"/>
                <a:gd name="connsiteY23" fmla="*/ 38402 h 372503"/>
                <a:gd name="connsiteX24" fmla="*/ 36390 w 239408"/>
                <a:gd name="connsiteY24" fmla="*/ 0 h 3725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39408" h="372503">
                  <a:moveTo>
                    <a:pt x="117676" y="314883"/>
                  </a:moveTo>
                  <a:cubicBezTo>
                    <a:pt x="106471" y="314883"/>
                    <a:pt x="97387" y="323604"/>
                    <a:pt x="97387" y="334361"/>
                  </a:cubicBezTo>
                  <a:cubicBezTo>
                    <a:pt x="97387" y="345118"/>
                    <a:pt x="106471" y="353839"/>
                    <a:pt x="117676" y="353839"/>
                  </a:cubicBezTo>
                  <a:cubicBezTo>
                    <a:pt x="128881" y="353839"/>
                    <a:pt x="137965" y="345118"/>
                    <a:pt x="137965" y="334361"/>
                  </a:cubicBezTo>
                  <a:cubicBezTo>
                    <a:pt x="137965" y="323604"/>
                    <a:pt x="128881" y="314883"/>
                    <a:pt x="117676" y="314883"/>
                  </a:cubicBezTo>
                  <a:close/>
                  <a:moveTo>
                    <a:pt x="12985" y="48694"/>
                  </a:moveTo>
                  <a:lnTo>
                    <a:pt x="12985" y="297841"/>
                  </a:lnTo>
                  <a:lnTo>
                    <a:pt x="222366" y="297841"/>
                  </a:lnTo>
                  <a:lnTo>
                    <a:pt x="222366" y="48694"/>
                  </a:lnTo>
                  <a:close/>
                  <a:moveTo>
                    <a:pt x="90127" y="19478"/>
                  </a:moveTo>
                  <a:cubicBezTo>
                    <a:pt x="86310" y="19478"/>
                    <a:pt x="84402" y="21372"/>
                    <a:pt x="84402" y="25159"/>
                  </a:cubicBezTo>
                  <a:cubicBezTo>
                    <a:pt x="84402" y="27053"/>
                    <a:pt x="86310" y="30840"/>
                    <a:pt x="90127" y="30840"/>
                  </a:cubicBezTo>
                  <a:cubicBezTo>
                    <a:pt x="90127" y="30840"/>
                    <a:pt x="90127" y="30840"/>
                    <a:pt x="149283" y="30840"/>
                  </a:cubicBezTo>
                  <a:cubicBezTo>
                    <a:pt x="151191" y="30840"/>
                    <a:pt x="155007" y="27053"/>
                    <a:pt x="155007" y="25159"/>
                  </a:cubicBezTo>
                  <a:cubicBezTo>
                    <a:pt x="155007" y="21372"/>
                    <a:pt x="151191" y="19478"/>
                    <a:pt x="149283" y="19478"/>
                  </a:cubicBezTo>
                  <a:cubicBezTo>
                    <a:pt x="149283" y="19478"/>
                    <a:pt x="149283" y="19478"/>
                    <a:pt x="90127" y="19478"/>
                  </a:cubicBezTo>
                  <a:close/>
                  <a:moveTo>
                    <a:pt x="36390" y="0"/>
                  </a:moveTo>
                  <a:cubicBezTo>
                    <a:pt x="201103" y="0"/>
                    <a:pt x="201103" y="0"/>
                    <a:pt x="201103" y="0"/>
                  </a:cubicBezTo>
                  <a:cubicBezTo>
                    <a:pt x="222171" y="0"/>
                    <a:pt x="239408" y="17281"/>
                    <a:pt x="239408" y="38402"/>
                  </a:cubicBezTo>
                  <a:lnTo>
                    <a:pt x="239408" y="334101"/>
                  </a:lnTo>
                  <a:cubicBezTo>
                    <a:pt x="239408" y="355222"/>
                    <a:pt x="222171" y="372503"/>
                    <a:pt x="201103" y="372503"/>
                  </a:cubicBezTo>
                  <a:cubicBezTo>
                    <a:pt x="36390" y="372503"/>
                    <a:pt x="36390" y="372503"/>
                    <a:pt x="36390" y="372503"/>
                  </a:cubicBezTo>
                  <a:cubicBezTo>
                    <a:pt x="15322" y="372503"/>
                    <a:pt x="0" y="355222"/>
                    <a:pt x="0" y="334101"/>
                  </a:cubicBezTo>
                  <a:cubicBezTo>
                    <a:pt x="0" y="38402"/>
                    <a:pt x="0" y="38402"/>
                    <a:pt x="0" y="38402"/>
                  </a:cubicBezTo>
                  <a:cubicBezTo>
                    <a:pt x="0" y="17281"/>
                    <a:pt x="15322" y="0"/>
                    <a:pt x="3639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  <p:sp>
          <p:nvSpPr>
            <p:cNvPr id="333" name="Oval 426">
              <a:extLst>
                <a:ext uri="{FF2B5EF4-FFF2-40B4-BE49-F238E27FC236}">
                  <a16:creationId xmlns:a16="http://schemas.microsoft.com/office/drawing/2014/main" id="{AE91C408-06D5-4755-98F0-E5A5EC5B8F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66548" y="3882375"/>
              <a:ext cx="103879" cy="1038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34" name="Oval 417">
              <a:extLst>
                <a:ext uri="{FF2B5EF4-FFF2-40B4-BE49-F238E27FC236}">
                  <a16:creationId xmlns:a16="http://schemas.microsoft.com/office/drawing/2014/main" id="{BBF9CA8B-6D07-4EC2-972D-06B86765A0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36838" y="3490393"/>
              <a:ext cx="1058268" cy="105826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35" name="Freeform 419">
              <a:extLst>
                <a:ext uri="{FF2B5EF4-FFF2-40B4-BE49-F238E27FC236}">
                  <a16:creationId xmlns:a16="http://schemas.microsoft.com/office/drawing/2014/main" id="{41D17BAA-5A47-4A6C-BBE7-16E275B0C14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92657" y="3678675"/>
              <a:ext cx="733645" cy="621650"/>
            </a:xfrm>
            <a:custGeom>
              <a:avLst/>
              <a:gdLst>
                <a:gd name="T0" fmla="*/ 314 w 382"/>
                <a:gd name="T1" fmla="*/ 187 h 324"/>
                <a:gd name="T2" fmla="*/ 287 w 382"/>
                <a:gd name="T3" fmla="*/ 193 h 324"/>
                <a:gd name="T4" fmla="*/ 246 w 382"/>
                <a:gd name="T5" fmla="*/ 134 h 324"/>
                <a:gd name="T6" fmla="*/ 269 w 382"/>
                <a:gd name="T7" fmla="*/ 78 h 324"/>
                <a:gd name="T8" fmla="*/ 192 w 382"/>
                <a:gd name="T9" fmla="*/ 0 h 324"/>
                <a:gd name="T10" fmla="*/ 114 w 382"/>
                <a:gd name="T11" fmla="*/ 78 h 324"/>
                <a:gd name="T12" fmla="*/ 137 w 382"/>
                <a:gd name="T13" fmla="*/ 134 h 324"/>
                <a:gd name="T14" fmla="*/ 97 w 382"/>
                <a:gd name="T15" fmla="*/ 192 h 324"/>
                <a:gd name="T16" fmla="*/ 69 w 382"/>
                <a:gd name="T17" fmla="*/ 187 h 324"/>
                <a:gd name="T18" fmla="*/ 0 w 382"/>
                <a:gd name="T19" fmla="*/ 255 h 324"/>
                <a:gd name="T20" fmla="*/ 69 w 382"/>
                <a:gd name="T21" fmla="*/ 324 h 324"/>
                <a:gd name="T22" fmla="*/ 138 w 382"/>
                <a:gd name="T23" fmla="*/ 255 h 324"/>
                <a:gd name="T24" fmla="*/ 118 w 382"/>
                <a:gd name="T25" fmla="*/ 206 h 324"/>
                <a:gd name="T26" fmla="*/ 158 w 382"/>
                <a:gd name="T27" fmla="*/ 148 h 324"/>
                <a:gd name="T28" fmla="*/ 192 w 382"/>
                <a:gd name="T29" fmla="*/ 156 h 324"/>
                <a:gd name="T30" fmla="*/ 225 w 382"/>
                <a:gd name="T31" fmla="*/ 148 h 324"/>
                <a:gd name="T32" fmla="*/ 266 w 382"/>
                <a:gd name="T33" fmla="*/ 207 h 324"/>
                <a:gd name="T34" fmla="*/ 246 w 382"/>
                <a:gd name="T35" fmla="*/ 255 h 324"/>
                <a:gd name="T36" fmla="*/ 314 w 382"/>
                <a:gd name="T37" fmla="*/ 324 h 324"/>
                <a:gd name="T38" fmla="*/ 382 w 382"/>
                <a:gd name="T39" fmla="*/ 255 h 324"/>
                <a:gd name="T40" fmla="*/ 314 w 382"/>
                <a:gd name="T41" fmla="*/ 187 h 324"/>
                <a:gd name="T42" fmla="*/ 66 w 382"/>
                <a:gd name="T43" fmla="*/ 215 h 324"/>
                <a:gd name="T44" fmla="*/ 84 w 382"/>
                <a:gd name="T45" fmla="*/ 233 h 324"/>
                <a:gd name="T46" fmla="*/ 66 w 382"/>
                <a:gd name="T47" fmla="*/ 252 h 324"/>
                <a:gd name="T48" fmla="*/ 48 w 382"/>
                <a:gd name="T49" fmla="*/ 233 h 324"/>
                <a:gd name="T50" fmla="*/ 66 w 382"/>
                <a:gd name="T51" fmla="*/ 215 h 324"/>
                <a:gd name="T52" fmla="*/ 34 w 382"/>
                <a:gd name="T53" fmla="*/ 285 h 324"/>
                <a:gd name="T54" fmla="*/ 66 w 382"/>
                <a:gd name="T55" fmla="*/ 253 h 324"/>
                <a:gd name="T56" fmla="*/ 98 w 382"/>
                <a:gd name="T57" fmla="*/ 285 h 324"/>
                <a:gd name="T58" fmla="*/ 34 w 382"/>
                <a:gd name="T59" fmla="*/ 285 h 324"/>
                <a:gd name="T60" fmla="*/ 192 w 382"/>
                <a:gd name="T61" fmla="*/ 32 h 324"/>
                <a:gd name="T62" fmla="*/ 213 w 382"/>
                <a:gd name="T63" fmla="*/ 53 h 324"/>
                <a:gd name="T64" fmla="*/ 192 w 382"/>
                <a:gd name="T65" fmla="*/ 74 h 324"/>
                <a:gd name="T66" fmla="*/ 171 w 382"/>
                <a:gd name="T67" fmla="*/ 53 h 324"/>
                <a:gd name="T68" fmla="*/ 192 w 382"/>
                <a:gd name="T69" fmla="*/ 32 h 324"/>
                <a:gd name="T70" fmla="*/ 155 w 382"/>
                <a:gd name="T71" fmla="*/ 112 h 324"/>
                <a:gd name="T72" fmla="*/ 192 w 382"/>
                <a:gd name="T73" fmla="*/ 75 h 324"/>
                <a:gd name="T74" fmla="*/ 228 w 382"/>
                <a:gd name="T75" fmla="*/ 112 h 324"/>
                <a:gd name="T76" fmla="*/ 155 w 382"/>
                <a:gd name="T77" fmla="*/ 112 h 324"/>
                <a:gd name="T78" fmla="*/ 314 w 382"/>
                <a:gd name="T79" fmla="*/ 215 h 324"/>
                <a:gd name="T80" fmla="*/ 332 w 382"/>
                <a:gd name="T81" fmla="*/ 233 h 324"/>
                <a:gd name="T82" fmla="*/ 314 w 382"/>
                <a:gd name="T83" fmla="*/ 251 h 324"/>
                <a:gd name="T84" fmla="*/ 296 w 382"/>
                <a:gd name="T85" fmla="*/ 233 h 324"/>
                <a:gd name="T86" fmla="*/ 314 w 382"/>
                <a:gd name="T87" fmla="*/ 215 h 324"/>
                <a:gd name="T88" fmla="*/ 282 w 382"/>
                <a:gd name="T89" fmla="*/ 284 h 324"/>
                <a:gd name="T90" fmla="*/ 314 w 382"/>
                <a:gd name="T91" fmla="*/ 253 h 324"/>
                <a:gd name="T92" fmla="*/ 346 w 382"/>
                <a:gd name="T93" fmla="*/ 284 h 324"/>
                <a:gd name="T94" fmla="*/ 282 w 382"/>
                <a:gd name="T95" fmla="*/ 284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82" h="324">
                  <a:moveTo>
                    <a:pt x="314" y="187"/>
                  </a:moveTo>
                  <a:cubicBezTo>
                    <a:pt x="304" y="187"/>
                    <a:pt x="295" y="189"/>
                    <a:pt x="287" y="193"/>
                  </a:cubicBezTo>
                  <a:cubicBezTo>
                    <a:pt x="246" y="134"/>
                    <a:pt x="246" y="134"/>
                    <a:pt x="246" y="134"/>
                  </a:cubicBezTo>
                  <a:cubicBezTo>
                    <a:pt x="260" y="120"/>
                    <a:pt x="269" y="100"/>
                    <a:pt x="269" y="78"/>
                  </a:cubicBezTo>
                  <a:cubicBezTo>
                    <a:pt x="269" y="35"/>
                    <a:pt x="234" y="0"/>
                    <a:pt x="192" y="0"/>
                  </a:cubicBezTo>
                  <a:cubicBezTo>
                    <a:pt x="149" y="0"/>
                    <a:pt x="114" y="35"/>
                    <a:pt x="114" y="78"/>
                  </a:cubicBezTo>
                  <a:cubicBezTo>
                    <a:pt x="114" y="100"/>
                    <a:pt x="123" y="120"/>
                    <a:pt x="137" y="134"/>
                  </a:cubicBezTo>
                  <a:cubicBezTo>
                    <a:pt x="97" y="192"/>
                    <a:pt x="97" y="192"/>
                    <a:pt x="97" y="192"/>
                  </a:cubicBezTo>
                  <a:cubicBezTo>
                    <a:pt x="88" y="189"/>
                    <a:pt x="79" y="187"/>
                    <a:pt x="69" y="187"/>
                  </a:cubicBezTo>
                  <a:cubicBezTo>
                    <a:pt x="31" y="187"/>
                    <a:pt x="0" y="217"/>
                    <a:pt x="0" y="255"/>
                  </a:cubicBezTo>
                  <a:cubicBezTo>
                    <a:pt x="0" y="293"/>
                    <a:pt x="31" y="324"/>
                    <a:pt x="69" y="324"/>
                  </a:cubicBezTo>
                  <a:cubicBezTo>
                    <a:pt x="107" y="324"/>
                    <a:pt x="138" y="293"/>
                    <a:pt x="138" y="255"/>
                  </a:cubicBezTo>
                  <a:cubicBezTo>
                    <a:pt x="138" y="236"/>
                    <a:pt x="130" y="219"/>
                    <a:pt x="118" y="206"/>
                  </a:cubicBezTo>
                  <a:cubicBezTo>
                    <a:pt x="158" y="148"/>
                    <a:pt x="158" y="148"/>
                    <a:pt x="158" y="148"/>
                  </a:cubicBezTo>
                  <a:cubicBezTo>
                    <a:pt x="168" y="153"/>
                    <a:pt x="180" y="156"/>
                    <a:pt x="192" y="156"/>
                  </a:cubicBezTo>
                  <a:cubicBezTo>
                    <a:pt x="204" y="156"/>
                    <a:pt x="215" y="153"/>
                    <a:pt x="225" y="148"/>
                  </a:cubicBezTo>
                  <a:cubicBezTo>
                    <a:pt x="266" y="207"/>
                    <a:pt x="266" y="207"/>
                    <a:pt x="266" y="207"/>
                  </a:cubicBezTo>
                  <a:cubicBezTo>
                    <a:pt x="253" y="219"/>
                    <a:pt x="246" y="236"/>
                    <a:pt x="246" y="255"/>
                  </a:cubicBezTo>
                  <a:cubicBezTo>
                    <a:pt x="246" y="293"/>
                    <a:pt x="276" y="324"/>
                    <a:pt x="314" y="324"/>
                  </a:cubicBezTo>
                  <a:cubicBezTo>
                    <a:pt x="352" y="324"/>
                    <a:pt x="382" y="293"/>
                    <a:pt x="382" y="255"/>
                  </a:cubicBezTo>
                  <a:cubicBezTo>
                    <a:pt x="382" y="218"/>
                    <a:pt x="352" y="187"/>
                    <a:pt x="314" y="187"/>
                  </a:cubicBezTo>
                  <a:close/>
                  <a:moveTo>
                    <a:pt x="66" y="215"/>
                  </a:moveTo>
                  <a:cubicBezTo>
                    <a:pt x="76" y="215"/>
                    <a:pt x="84" y="223"/>
                    <a:pt x="84" y="233"/>
                  </a:cubicBezTo>
                  <a:cubicBezTo>
                    <a:pt x="84" y="243"/>
                    <a:pt x="76" y="252"/>
                    <a:pt x="66" y="252"/>
                  </a:cubicBezTo>
                  <a:cubicBezTo>
                    <a:pt x="56" y="252"/>
                    <a:pt x="48" y="243"/>
                    <a:pt x="48" y="233"/>
                  </a:cubicBezTo>
                  <a:cubicBezTo>
                    <a:pt x="48" y="223"/>
                    <a:pt x="56" y="215"/>
                    <a:pt x="66" y="215"/>
                  </a:cubicBezTo>
                  <a:close/>
                  <a:moveTo>
                    <a:pt x="34" y="285"/>
                  </a:moveTo>
                  <a:cubicBezTo>
                    <a:pt x="34" y="267"/>
                    <a:pt x="48" y="253"/>
                    <a:pt x="66" y="253"/>
                  </a:cubicBezTo>
                  <a:cubicBezTo>
                    <a:pt x="83" y="253"/>
                    <a:pt x="98" y="267"/>
                    <a:pt x="98" y="285"/>
                  </a:cubicBezTo>
                  <a:lnTo>
                    <a:pt x="34" y="285"/>
                  </a:lnTo>
                  <a:close/>
                  <a:moveTo>
                    <a:pt x="192" y="32"/>
                  </a:moveTo>
                  <a:cubicBezTo>
                    <a:pt x="203" y="32"/>
                    <a:pt x="213" y="41"/>
                    <a:pt x="213" y="53"/>
                  </a:cubicBezTo>
                  <a:cubicBezTo>
                    <a:pt x="213" y="64"/>
                    <a:pt x="203" y="74"/>
                    <a:pt x="192" y="74"/>
                  </a:cubicBezTo>
                  <a:cubicBezTo>
                    <a:pt x="180" y="74"/>
                    <a:pt x="171" y="64"/>
                    <a:pt x="171" y="53"/>
                  </a:cubicBezTo>
                  <a:cubicBezTo>
                    <a:pt x="171" y="41"/>
                    <a:pt x="180" y="32"/>
                    <a:pt x="192" y="32"/>
                  </a:cubicBezTo>
                  <a:close/>
                  <a:moveTo>
                    <a:pt x="155" y="112"/>
                  </a:moveTo>
                  <a:cubicBezTo>
                    <a:pt x="155" y="92"/>
                    <a:pt x="172" y="75"/>
                    <a:pt x="192" y="75"/>
                  </a:cubicBezTo>
                  <a:cubicBezTo>
                    <a:pt x="212" y="75"/>
                    <a:pt x="228" y="92"/>
                    <a:pt x="228" y="112"/>
                  </a:cubicBezTo>
                  <a:lnTo>
                    <a:pt x="155" y="112"/>
                  </a:lnTo>
                  <a:close/>
                  <a:moveTo>
                    <a:pt x="314" y="215"/>
                  </a:moveTo>
                  <a:cubicBezTo>
                    <a:pt x="324" y="215"/>
                    <a:pt x="332" y="223"/>
                    <a:pt x="332" y="233"/>
                  </a:cubicBezTo>
                  <a:cubicBezTo>
                    <a:pt x="332" y="243"/>
                    <a:pt x="324" y="251"/>
                    <a:pt x="314" y="251"/>
                  </a:cubicBezTo>
                  <a:cubicBezTo>
                    <a:pt x="304" y="251"/>
                    <a:pt x="296" y="243"/>
                    <a:pt x="296" y="233"/>
                  </a:cubicBezTo>
                  <a:cubicBezTo>
                    <a:pt x="296" y="223"/>
                    <a:pt x="304" y="215"/>
                    <a:pt x="314" y="215"/>
                  </a:cubicBezTo>
                  <a:close/>
                  <a:moveTo>
                    <a:pt x="282" y="284"/>
                  </a:moveTo>
                  <a:cubicBezTo>
                    <a:pt x="282" y="267"/>
                    <a:pt x="297" y="253"/>
                    <a:pt x="314" y="253"/>
                  </a:cubicBezTo>
                  <a:cubicBezTo>
                    <a:pt x="332" y="253"/>
                    <a:pt x="346" y="267"/>
                    <a:pt x="346" y="284"/>
                  </a:cubicBezTo>
                  <a:lnTo>
                    <a:pt x="282" y="2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344" name="Freeform 8">
            <a:extLst>
              <a:ext uri="{FF2B5EF4-FFF2-40B4-BE49-F238E27FC236}">
                <a16:creationId xmlns:a16="http://schemas.microsoft.com/office/drawing/2014/main" id="{3FEDF071-391B-4111-AF29-6F7D2525CD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63397" y="1969323"/>
            <a:ext cx="330873" cy="295673"/>
          </a:xfrm>
          <a:custGeom>
            <a:avLst/>
            <a:gdLst>
              <a:gd name="T0" fmla="*/ 139617 w 497"/>
              <a:gd name="T1" fmla="*/ 151370 h 444"/>
              <a:gd name="T2" fmla="*/ 139617 w 497"/>
              <a:gd name="T3" fmla="*/ 151370 h 444"/>
              <a:gd name="T4" fmla="*/ 99534 w 497"/>
              <a:gd name="T5" fmla="*/ 115780 h 444"/>
              <a:gd name="T6" fmla="*/ 111694 w 497"/>
              <a:gd name="T7" fmla="*/ 87849 h 444"/>
              <a:gd name="T8" fmla="*/ 123404 w 497"/>
              <a:gd name="T9" fmla="*/ 68027 h 444"/>
              <a:gd name="T10" fmla="*/ 119801 w 497"/>
              <a:gd name="T11" fmla="*/ 59917 h 444"/>
              <a:gd name="T12" fmla="*/ 123404 w 497"/>
              <a:gd name="T13" fmla="*/ 40095 h 444"/>
              <a:gd name="T14" fmla="*/ 79717 w 497"/>
              <a:gd name="T15" fmla="*/ 0 h 444"/>
              <a:gd name="T16" fmla="*/ 31526 w 497"/>
              <a:gd name="T17" fmla="*/ 40095 h 444"/>
              <a:gd name="T18" fmla="*/ 35580 w 497"/>
              <a:gd name="T19" fmla="*/ 59917 h 444"/>
              <a:gd name="T20" fmla="*/ 31526 w 497"/>
              <a:gd name="T21" fmla="*/ 68027 h 444"/>
              <a:gd name="T22" fmla="*/ 43687 w 497"/>
              <a:gd name="T23" fmla="*/ 87849 h 444"/>
              <a:gd name="T24" fmla="*/ 55397 w 497"/>
              <a:gd name="T25" fmla="*/ 115780 h 444"/>
              <a:gd name="T26" fmla="*/ 15763 w 497"/>
              <a:gd name="T27" fmla="*/ 151370 h 444"/>
              <a:gd name="T28" fmla="*/ 0 w 497"/>
              <a:gd name="T29" fmla="*/ 155425 h 444"/>
              <a:gd name="T30" fmla="*/ 0 w 497"/>
              <a:gd name="T31" fmla="*/ 199574 h 444"/>
              <a:gd name="T32" fmla="*/ 179251 w 497"/>
              <a:gd name="T33" fmla="*/ 199574 h 444"/>
              <a:gd name="T34" fmla="*/ 179251 w 497"/>
              <a:gd name="T35" fmla="*/ 179752 h 444"/>
              <a:gd name="T36" fmla="*/ 139617 w 497"/>
              <a:gd name="T37" fmla="*/ 151370 h 444"/>
              <a:gd name="T38" fmla="*/ 191411 w 497"/>
              <a:gd name="T39" fmla="*/ 87849 h 444"/>
              <a:gd name="T40" fmla="*/ 191411 w 497"/>
              <a:gd name="T41" fmla="*/ 87849 h 444"/>
              <a:gd name="T42" fmla="*/ 191411 w 497"/>
              <a:gd name="T43" fmla="*/ 55863 h 444"/>
              <a:gd name="T44" fmla="*/ 167541 w 497"/>
              <a:gd name="T45" fmla="*/ 55863 h 444"/>
              <a:gd name="T46" fmla="*/ 167541 w 497"/>
              <a:gd name="T47" fmla="*/ 87849 h 444"/>
              <a:gd name="T48" fmla="*/ 135564 w 497"/>
              <a:gd name="T49" fmla="*/ 87849 h 444"/>
              <a:gd name="T50" fmla="*/ 135564 w 497"/>
              <a:gd name="T51" fmla="*/ 111726 h 444"/>
              <a:gd name="T52" fmla="*/ 167541 w 497"/>
              <a:gd name="T53" fmla="*/ 111726 h 444"/>
              <a:gd name="T54" fmla="*/ 167541 w 497"/>
              <a:gd name="T55" fmla="*/ 143712 h 444"/>
              <a:gd name="T56" fmla="*/ 191411 w 497"/>
              <a:gd name="T57" fmla="*/ 143712 h 444"/>
              <a:gd name="T58" fmla="*/ 191411 w 497"/>
              <a:gd name="T59" fmla="*/ 111726 h 444"/>
              <a:gd name="T60" fmla="*/ 223388 w 497"/>
              <a:gd name="T61" fmla="*/ 111726 h 444"/>
              <a:gd name="T62" fmla="*/ 223388 w 497"/>
              <a:gd name="T63" fmla="*/ 87849 h 444"/>
              <a:gd name="T64" fmla="*/ 191411 w 497"/>
              <a:gd name="T65" fmla="*/ 87849 h 444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497" h="444">
                <a:moveTo>
                  <a:pt x="310" y="336"/>
                </a:moveTo>
                <a:lnTo>
                  <a:pt x="310" y="336"/>
                </a:lnTo>
                <a:cubicBezTo>
                  <a:pt x="248" y="310"/>
                  <a:pt x="221" y="292"/>
                  <a:pt x="221" y="257"/>
                </a:cubicBezTo>
                <a:cubicBezTo>
                  <a:pt x="221" y="230"/>
                  <a:pt x="239" y="239"/>
                  <a:pt x="248" y="195"/>
                </a:cubicBezTo>
                <a:cubicBezTo>
                  <a:pt x="257" y="177"/>
                  <a:pt x="274" y="195"/>
                  <a:pt x="274" y="151"/>
                </a:cubicBezTo>
                <a:cubicBezTo>
                  <a:pt x="274" y="133"/>
                  <a:pt x="266" y="133"/>
                  <a:pt x="266" y="133"/>
                </a:cubicBezTo>
                <a:cubicBezTo>
                  <a:pt x="266" y="133"/>
                  <a:pt x="274" y="106"/>
                  <a:pt x="274" y="89"/>
                </a:cubicBezTo>
                <a:cubicBezTo>
                  <a:pt x="274" y="62"/>
                  <a:pt x="257" y="0"/>
                  <a:pt x="177" y="0"/>
                </a:cubicBezTo>
                <a:cubicBezTo>
                  <a:pt x="88" y="0"/>
                  <a:pt x="70" y="62"/>
                  <a:pt x="70" y="89"/>
                </a:cubicBezTo>
                <a:cubicBezTo>
                  <a:pt x="70" y="106"/>
                  <a:pt x="79" y="133"/>
                  <a:pt x="79" y="133"/>
                </a:cubicBezTo>
                <a:cubicBezTo>
                  <a:pt x="79" y="133"/>
                  <a:pt x="70" y="133"/>
                  <a:pt x="70" y="151"/>
                </a:cubicBezTo>
                <a:cubicBezTo>
                  <a:pt x="70" y="195"/>
                  <a:pt x="88" y="177"/>
                  <a:pt x="97" y="195"/>
                </a:cubicBezTo>
                <a:cubicBezTo>
                  <a:pt x="106" y="239"/>
                  <a:pt x="123" y="230"/>
                  <a:pt x="123" y="257"/>
                </a:cubicBezTo>
                <a:cubicBezTo>
                  <a:pt x="123" y="292"/>
                  <a:pt x="97" y="310"/>
                  <a:pt x="35" y="336"/>
                </a:cubicBezTo>
                <a:cubicBezTo>
                  <a:pt x="35" y="336"/>
                  <a:pt x="17" y="336"/>
                  <a:pt x="0" y="345"/>
                </a:cubicBezTo>
                <a:cubicBezTo>
                  <a:pt x="0" y="443"/>
                  <a:pt x="0" y="443"/>
                  <a:pt x="0" y="443"/>
                </a:cubicBezTo>
                <a:cubicBezTo>
                  <a:pt x="398" y="443"/>
                  <a:pt x="398" y="443"/>
                  <a:pt x="398" y="443"/>
                </a:cubicBezTo>
                <a:cubicBezTo>
                  <a:pt x="398" y="443"/>
                  <a:pt x="398" y="408"/>
                  <a:pt x="398" y="399"/>
                </a:cubicBezTo>
                <a:cubicBezTo>
                  <a:pt x="398" y="381"/>
                  <a:pt x="372" y="354"/>
                  <a:pt x="310" y="336"/>
                </a:cubicBezTo>
                <a:close/>
                <a:moveTo>
                  <a:pt x="425" y="195"/>
                </a:moveTo>
                <a:lnTo>
                  <a:pt x="425" y="195"/>
                </a:lnTo>
                <a:cubicBezTo>
                  <a:pt x="425" y="124"/>
                  <a:pt x="425" y="124"/>
                  <a:pt x="425" y="124"/>
                </a:cubicBezTo>
                <a:cubicBezTo>
                  <a:pt x="372" y="124"/>
                  <a:pt x="372" y="124"/>
                  <a:pt x="372" y="124"/>
                </a:cubicBezTo>
                <a:cubicBezTo>
                  <a:pt x="372" y="195"/>
                  <a:pt x="372" y="195"/>
                  <a:pt x="372" y="195"/>
                </a:cubicBezTo>
                <a:cubicBezTo>
                  <a:pt x="301" y="195"/>
                  <a:pt x="301" y="195"/>
                  <a:pt x="301" y="195"/>
                </a:cubicBezTo>
                <a:cubicBezTo>
                  <a:pt x="301" y="248"/>
                  <a:pt x="301" y="248"/>
                  <a:pt x="301" y="248"/>
                </a:cubicBezTo>
                <a:cubicBezTo>
                  <a:pt x="372" y="248"/>
                  <a:pt x="372" y="248"/>
                  <a:pt x="372" y="248"/>
                </a:cubicBezTo>
                <a:cubicBezTo>
                  <a:pt x="372" y="319"/>
                  <a:pt x="372" y="319"/>
                  <a:pt x="372" y="319"/>
                </a:cubicBezTo>
                <a:cubicBezTo>
                  <a:pt x="425" y="319"/>
                  <a:pt x="425" y="319"/>
                  <a:pt x="425" y="319"/>
                </a:cubicBezTo>
                <a:cubicBezTo>
                  <a:pt x="425" y="248"/>
                  <a:pt x="425" y="248"/>
                  <a:pt x="425" y="248"/>
                </a:cubicBezTo>
                <a:cubicBezTo>
                  <a:pt x="496" y="248"/>
                  <a:pt x="496" y="248"/>
                  <a:pt x="496" y="248"/>
                </a:cubicBezTo>
                <a:cubicBezTo>
                  <a:pt x="496" y="195"/>
                  <a:pt x="496" y="195"/>
                  <a:pt x="496" y="195"/>
                </a:cubicBezTo>
                <a:lnTo>
                  <a:pt x="425" y="19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 dirty="0"/>
          </a:p>
        </p:txBody>
      </p:sp>
      <p:sp>
        <p:nvSpPr>
          <p:cNvPr id="345" name="Freeform 148">
            <a:extLst>
              <a:ext uri="{FF2B5EF4-FFF2-40B4-BE49-F238E27FC236}">
                <a16:creationId xmlns:a16="http://schemas.microsoft.com/office/drawing/2014/main" id="{E8BF6F17-DF72-4382-8F89-2CB79E3C75C5}"/>
              </a:ext>
            </a:extLst>
          </p:cNvPr>
          <p:cNvSpPr>
            <a:spLocks noEditPoints="1"/>
          </p:cNvSpPr>
          <p:nvPr/>
        </p:nvSpPr>
        <p:spPr bwMode="auto">
          <a:xfrm>
            <a:off x="2693720" y="3141678"/>
            <a:ext cx="401248" cy="302545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15" y="0"/>
              </a:cxn>
              <a:cxn ang="0">
                <a:pos x="0" y="14"/>
              </a:cxn>
              <a:cxn ang="0">
                <a:pos x="0" y="72"/>
              </a:cxn>
              <a:cxn ang="0">
                <a:pos x="15" y="87"/>
              </a:cxn>
              <a:cxn ang="0">
                <a:pos x="102" y="87"/>
              </a:cxn>
              <a:cxn ang="0">
                <a:pos x="116" y="72"/>
              </a:cxn>
              <a:cxn ang="0">
                <a:pos x="116" y="14"/>
              </a:cxn>
              <a:cxn ang="0">
                <a:pos x="102" y="0"/>
              </a:cxn>
              <a:cxn ang="0">
                <a:pos x="109" y="72"/>
              </a:cxn>
              <a:cxn ang="0">
                <a:pos x="102" y="79"/>
              </a:cxn>
              <a:cxn ang="0">
                <a:pos x="15" y="79"/>
              </a:cxn>
              <a:cxn ang="0">
                <a:pos x="7" y="72"/>
              </a:cxn>
              <a:cxn ang="0">
                <a:pos x="7" y="36"/>
              </a:cxn>
              <a:cxn ang="0">
                <a:pos x="109" y="36"/>
              </a:cxn>
              <a:cxn ang="0">
                <a:pos x="109" y="72"/>
              </a:cxn>
              <a:cxn ang="0">
                <a:pos x="109" y="21"/>
              </a:cxn>
              <a:cxn ang="0">
                <a:pos x="7" y="21"/>
              </a:cxn>
              <a:cxn ang="0">
                <a:pos x="7" y="14"/>
              </a:cxn>
              <a:cxn ang="0">
                <a:pos x="15" y="7"/>
              </a:cxn>
              <a:cxn ang="0">
                <a:pos x="102" y="7"/>
              </a:cxn>
              <a:cxn ang="0">
                <a:pos x="109" y="14"/>
              </a:cxn>
              <a:cxn ang="0">
                <a:pos x="109" y="21"/>
              </a:cxn>
            </a:cxnLst>
            <a:rect l="0" t="0" r="r" b="b"/>
            <a:pathLst>
              <a:path w="116" h="87">
                <a:moveTo>
                  <a:pt x="102" y="0"/>
                </a:moveTo>
                <a:cubicBezTo>
                  <a:pt x="15" y="0"/>
                  <a:pt x="15" y="0"/>
                  <a:pt x="15" y="0"/>
                </a:cubicBezTo>
                <a:cubicBezTo>
                  <a:pt x="7" y="0"/>
                  <a:pt x="0" y="6"/>
                  <a:pt x="0" y="14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80"/>
                  <a:pt x="7" y="87"/>
                  <a:pt x="15" y="87"/>
                </a:cubicBezTo>
                <a:cubicBezTo>
                  <a:pt x="102" y="87"/>
                  <a:pt x="102" y="87"/>
                  <a:pt x="102" y="87"/>
                </a:cubicBezTo>
                <a:cubicBezTo>
                  <a:pt x="110" y="87"/>
                  <a:pt x="116" y="80"/>
                  <a:pt x="116" y="72"/>
                </a:cubicBezTo>
                <a:cubicBezTo>
                  <a:pt x="116" y="14"/>
                  <a:pt x="116" y="14"/>
                  <a:pt x="116" y="14"/>
                </a:cubicBezTo>
                <a:cubicBezTo>
                  <a:pt x="116" y="6"/>
                  <a:pt x="110" y="0"/>
                  <a:pt x="102" y="0"/>
                </a:cubicBezTo>
                <a:close/>
                <a:moveTo>
                  <a:pt x="109" y="72"/>
                </a:moveTo>
                <a:cubicBezTo>
                  <a:pt x="109" y="76"/>
                  <a:pt x="106" y="79"/>
                  <a:pt x="102" y="79"/>
                </a:cubicBezTo>
                <a:cubicBezTo>
                  <a:pt x="15" y="79"/>
                  <a:pt x="15" y="79"/>
                  <a:pt x="15" y="79"/>
                </a:cubicBezTo>
                <a:cubicBezTo>
                  <a:pt x="11" y="79"/>
                  <a:pt x="7" y="76"/>
                  <a:pt x="7" y="72"/>
                </a:cubicBezTo>
                <a:cubicBezTo>
                  <a:pt x="7" y="36"/>
                  <a:pt x="7" y="36"/>
                  <a:pt x="7" y="36"/>
                </a:cubicBezTo>
                <a:cubicBezTo>
                  <a:pt x="109" y="36"/>
                  <a:pt x="109" y="36"/>
                  <a:pt x="109" y="36"/>
                </a:cubicBezTo>
                <a:lnTo>
                  <a:pt x="109" y="72"/>
                </a:lnTo>
                <a:close/>
                <a:moveTo>
                  <a:pt x="109" y="21"/>
                </a:moveTo>
                <a:cubicBezTo>
                  <a:pt x="7" y="21"/>
                  <a:pt x="7" y="21"/>
                  <a:pt x="7" y="21"/>
                </a:cubicBezTo>
                <a:cubicBezTo>
                  <a:pt x="7" y="14"/>
                  <a:pt x="7" y="14"/>
                  <a:pt x="7" y="14"/>
                </a:cubicBezTo>
                <a:cubicBezTo>
                  <a:pt x="7" y="10"/>
                  <a:pt x="11" y="7"/>
                  <a:pt x="15" y="7"/>
                </a:cubicBezTo>
                <a:cubicBezTo>
                  <a:pt x="102" y="7"/>
                  <a:pt x="102" y="7"/>
                  <a:pt x="102" y="7"/>
                </a:cubicBezTo>
                <a:cubicBezTo>
                  <a:pt x="106" y="7"/>
                  <a:pt x="109" y="10"/>
                  <a:pt x="109" y="14"/>
                </a:cubicBezTo>
                <a:lnTo>
                  <a:pt x="109" y="2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ea typeface="+mn-ea"/>
            </a:endParaRPr>
          </a:p>
        </p:txBody>
      </p:sp>
      <p:sp>
        <p:nvSpPr>
          <p:cNvPr id="346" name="Freeform 58">
            <a:extLst>
              <a:ext uri="{FF2B5EF4-FFF2-40B4-BE49-F238E27FC236}">
                <a16:creationId xmlns:a16="http://schemas.microsoft.com/office/drawing/2014/main" id="{2444C6C4-965A-49F5-86BB-A2AC096ADDEE}"/>
              </a:ext>
            </a:extLst>
          </p:cNvPr>
          <p:cNvSpPr>
            <a:spLocks noEditPoints="1"/>
          </p:cNvSpPr>
          <p:nvPr/>
        </p:nvSpPr>
        <p:spPr bwMode="auto">
          <a:xfrm>
            <a:off x="9073328" y="1883802"/>
            <a:ext cx="435363" cy="475448"/>
          </a:xfrm>
          <a:custGeom>
            <a:avLst/>
            <a:gdLst>
              <a:gd name="T0" fmla="*/ 173685 w 218"/>
              <a:gd name="T1" fmla="*/ 57204 h 237"/>
              <a:gd name="T2" fmla="*/ 535293 w 218"/>
              <a:gd name="T3" fmla="*/ 337501 h 237"/>
              <a:gd name="T4" fmla="*/ 435637 w 218"/>
              <a:gd name="T5" fmla="*/ 640680 h 237"/>
              <a:gd name="T6" fmla="*/ 429943 w 218"/>
              <a:gd name="T7" fmla="*/ 646400 h 237"/>
              <a:gd name="T8" fmla="*/ 418554 w 218"/>
              <a:gd name="T9" fmla="*/ 677862 h 237"/>
              <a:gd name="T10" fmla="*/ 395775 w 218"/>
              <a:gd name="T11" fmla="*/ 666421 h 237"/>
              <a:gd name="T12" fmla="*/ 398622 w 218"/>
              <a:gd name="T13" fmla="*/ 643540 h 237"/>
              <a:gd name="T14" fmla="*/ 387233 w 218"/>
              <a:gd name="T15" fmla="*/ 646400 h 237"/>
              <a:gd name="T16" fmla="*/ 378691 w 218"/>
              <a:gd name="T17" fmla="*/ 677862 h 237"/>
              <a:gd name="T18" fmla="*/ 355913 w 218"/>
              <a:gd name="T19" fmla="*/ 666421 h 237"/>
              <a:gd name="T20" fmla="*/ 347371 w 218"/>
              <a:gd name="T21" fmla="*/ 646400 h 237"/>
              <a:gd name="T22" fmla="*/ 335982 w 218"/>
              <a:gd name="T23" fmla="*/ 677862 h 237"/>
              <a:gd name="T24" fmla="*/ 313203 w 218"/>
              <a:gd name="T25" fmla="*/ 666421 h 237"/>
              <a:gd name="T26" fmla="*/ 304661 w 218"/>
              <a:gd name="T27" fmla="*/ 649260 h 237"/>
              <a:gd name="T28" fmla="*/ 298967 w 218"/>
              <a:gd name="T29" fmla="*/ 677862 h 237"/>
              <a:gd name="T30" fmla="*/ 273341 w 218"/>
              <a:gd name="T31" fmla="*/ 669281 h 237"/>
              <a:gd name="T32" fmla="*/ 264799 w 218"/>
              <a:gd name="T33" fmla="*/ 649260 h 237"/>
              <a:gd name="T34" fmla="*/ 253410 w 218"/>
              <a:gd name="T35" fmla="*/ 677862 h 237"/>
              <a:gd name="T36" fmla="*/ 230632 w 218"/>
              <a:gd name="T37" fmla="*/ 669281 h 237"/>
              <a:gd name="T38" fmla="*/ 222090 w 218"/>
              <a:gd name="T39" fmla="*/ 646400 h 237"/>
              <a:gd name="T40" fmla="*/ 213548 w 218"/>
              <a:gd name="T41" fmla="*/ 677862 h 237"/>
              <a:gd name="T42" fmla="*/ 187922 w 218"/>
              <a:gd name="T43" fmla="*/ 669281 h 237"/>
              <a:gd name="T44" fmla="*/ 187922 w 218"/>
              <a:gd name="T45" fmla="*/ 643540 h 237"/>
              <a:gd name="T46" fmla="*/ 170838 w 218"/>
              <a:gd name="T47" fmla="*/ 526273 h 237"/>
              <a:gd name="T48" fmla="*/ 196464 w 218"/>
              <a:gd name="T49" fmla="*/ 337501 h 237"/>
              <a:gd name="T50" fmla="*/ 196464 w 218"/>
              <a:gd name="T51" fmla="*/ 460489 h 237"/>
              <a:gd name="T52" fmla="*/ 196464 w 218"/>
              <a:gd name="T53" fmla="*/ 337501 h 237"/>
              <a:gd name="T54" fmla="*/ 327440 w 218"/>
              <a:gd name="T55" fmla="*/ 397565 h 237"/>
              <a:gd name="T56" fmla="*/ 503973 w 218"/>
              <a:gd name="T57" fmla="*/ 397565 h 237"/>
              <a:gd name="T58" fmla="*/ 304661 w 218"/>
              <a:gd name="T59" fmla="*/ 503391 h 237"/>
              <a:gd name="T60" fmla="*/ 273341 w 218"/>
              <a:gd name="T61" fmla="*/ 580616 h 237"/>
              <a:gd name="T62" fmla="*/ 335982 w 218"/>
              <a:gd name="T63" fmla="*/ 580616 h 237"/>
              <a:gd name="T64" fmla="*/ 304661 w 218"/>
              <a:gd name="T65" fmla="*/ 503391 h 237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218" h="237">
                <a:moveTo>
                  <a:pt x="27" y="118"/>
                </a:moveTo>
                <a:cubicBezTo>
                  <a:pt x="17" y="81"/>
                  <a:pt x="23" y="47"/>
                  <a:pt x="61" y="20"/>
                </a:cubicBezTo>
                <a:cubicBezTo>
                  <a:pt x="95" y="0"/>
                  <a:pt x="128" y="1"/>
                  <a:pt x="163" y="26"/>
                </a:cubicBezTo>
                <a:cubicBezTo>
                  <a:pt x="186" y="47"/>
                  <a:pt x="195" y="77"/>
                  <a:pt x="188" y="118"/>
                </a:cubicBezTo>
                <a:cubicBezTo>
                  <a:pt x="218" y="158"/>
                  <a:pt x="182" y="186"/>
                  <a:pt x="154" y="184"/>
                </a:cubicBezTo>
                <a:cubicBezTo>
                  <a:pt x="154" y="198"/>
                  <a:pt x="153" y="211"/>
                  <a:pt x="153" y="224"/>
                </a:cubicBezTo>
                <a:cubicBezTo>
                  <a:pt x="152" y="224"/>
                  <a:pt x="151" y="224"/>
                  <a:pt x="151" y="224"/>
                </a:cubicBezTo>
                <a:cubicBezTo>
                  <a:pt x="151" y="225"/>
                  <a:pt x="151" y="225"/>
                  <a:pt x="151" y="226"/>
                </a:cubicBezTo>
                <a:cubicBezTo>
                  <a:pt x="151" y="233"/>
                  <a:pt x="151" y="233"/>
                  <a:pt x="151" y="233"/>
                </a:cubicBezTo>
                <a:cubicBezTo>
                  <a:pt x="151" y="235"/>
                  <a:pt x="149" y="237"/>
                  <a:pt x="147" y="237"/>
                </a:cubicBezTo>
                <a:cubicBezTo>
                  <a:pt x="143" y="237"/>
                  <a:pt x="143" y="237"/>
                  <a:pt x="143" y="237"/>
                </a:cubicBezTo>
                <a:cubicBezTo>
                  <a:pt x="141" y="237"/>
                  <a:pt x="139" y="235"/>
                  <a:pt x="139" y="233"/>
                </a:cubicBezTo>
                <a:cubicBezTo>
                  <a:pt x="139" y="226"/>
                  <a:pt x="139" y="226"/>
                  <a:pt x="139" y="226"/>
                </a:cubicBezTo>
                <a:cubicBezTo>
                  <a:pt x="139" y="226"/>
                  <a:pt x="139" y="226"/>
                  <a:pt x="140" y="225"/>
                </a:cubicBezTo>
                <a:cubicBezTo>
                  <a:pt x="138" y="225"/>
                  <a:pt x="137" y="225"/>
                  <a:pt x="136" y="226"/>
                </a:cubicBezTo>
                <a:cubicBezTo>
                  <a:pt x="136" y="226"/>
                  <a:pt x="136" y="226"/>
                  <a:pt x="136" y="226"/>
                </a:cubicBezTo>
                <a:cubicBezTo>
                  <a:pt x="136" y="233"/>
                  <a:pt x="136" y="233"/>
                  <a:pt x="136" y="233"/>
                </a:cubicBezTo>
                <a:cubicBezTo>
                  <a:pt x="136" y="235"/>
                  <a:pt x="135" y="237"/>
                  <a:pt x="133" y="237"/>
                </a:cubicBezTo>
                <a:cubicBezTo>
                  <a:pt x="129" y="237"/>
                  <a:pt x="129" y="237"/>
                  <a:pt x="129" y="237"/>
                </a:cubicBezTo>
                <a:cubicBezTo>
                  <a:pt x="126" y="237"/>
                  <a:pt x="125" y="235"/>
                  <a:pt x="125" y="233"/>
                </a:cubicBezTo>
                <a:cubicBezTo>
                  <a:pt x="125" y="226"/>
                  <a:pt x="125" y="226"/>
                  <a:pt x="125" y="226"/>
                </a:cubicBezTo>
                <a:cubicBezTo>
                  <a:pt x="124" y="226"/>
                  <a:pt x="123" y="226"/>
                  <a:pt x="122" y="226"/>
                </a:cubicBezTo>
                <a:cubicBezTo>
                  <a:pt x="122" y="233"/>
                  <a:pt x="122" y="233"/>
                  <a:pt x="122" y="233"/>
                </a:cubicBezTo>
                <a:cubicBezTo>
                  <a:pt x="122" y="235"/>
                  <a:pt x="120" y="237"/>
                  <a:pt x="118" y="237"/>
                </a:cubicBezTo>
                <a:cubicBezTo>
                  <a:pt x="114" y="237"/>
                  <a:pt x="114" y="237"/>
                  <a:pt x="114" y="237"/>
                </a:cubicBezTo>
                <a:cubicBezTo>
                  <a:pt x="112" y="237"/>
                  <a:pt x="110" y="235"/>
                  <a:pt x="110" y="233"/>
                </a:cubicBezTo>
                <a:cubicBezTo>
                  <a:pt x="110" y="227"/>
                  <a:pt x="110" y="227"/>
                  <a:pt x="110" y="227"/>
                </a:cubicBezTo>
                <a:cubicBezTo>
                  <a:pt x="109" y="227"/>
                  <a:pt x="108" y="227"/>
                  <a:pt x="107" y="227"/>
                </a:cubicBezTo>
                <a:cubicBezTo>
                  <a:pt x="107" y="234"/>
                  <a:pt x="107" y="234"/>
                  <a:pt x="107" y="234"/>
                </a:cubicBezTo>
                <a:cubicBezTo>
                  <a:pt x="107" y="236"/>
                  <a:pt x="106" y="237"/>
                  <a:pt x="105" y="237"/>
                </a:cubicBezTo>
                <a:cubicBezTo>
                  <a:pt x="98" y="237"/>
                  <a:pt x="98" y="237"/>
                  <a:pt x="98" y="237"/>
                </a:cubicBezTo>
                <a:cubicBezTo>
                  <a:pt x="97" y="237"/>
                  <a:pt x="96" y="236"/>
                  <a:pt x="96" y="234"/>
                </a:cubicBezTo>
                <a:cubicBezTo>
                  <a:pt x="96" y="227"/>
                  <a:pt x="96" y="227"/>
                  <a:pt x="96" y="227"/>
                </a:cubicBezTo>
                <a:cubicBezTo>
                  <a:pt x="95" y="227"/>
                  <a:pt x="94" y="227"/>
                  <a:pt x="93" y="227"/>
                </a:cubicBezTo>
                <a:cubicBezTo>
                  <a:pt x="93" y="234"/>
                  <a:pt x="93" y="234"/>
                  <a:pt x="93" y="234"/>
                </a:cubicBezTo>
                <a:cubicBezTo>
                  <a:pt x="93" y="235"/>
                  <a:pt x="91" y="237"/>
                  <a:pt x="89" y="237"/>
                </a:cubicBezTo>
                <a:cubicBezTo>
                  <a:pt x="84" y="237"/>
                  <a:pt x="84" y="237"/>
                  <a:pt x="84" y="237"/>
                </a:cubicBezTo>
                <a:cubicBezTo>
                  <a:pt x="82" y="237"/>
                  <a:pt x="81" y="235"/>
                  <a:pt x="81" y="234"/>
                </a:cubicBezTo>
                <a:cubicBezTo>
                  <a:pt x="81" y="226"/>
                  <a:pt x="81" y="226"/>
                  <a:pt x="81" y="226"/>
                </a:cubicBezTo>
                <a:cubicBezTo>
                  <a:pt x="80" y="226"/>
                  <a:pt x="79" y="226"/>
                  <a:pt x="78" y="226"/>
                </a:cubicBezTo>
                <a:cubicBezTo>
                  <a:pt x="78" y="234"/>
                  <a:pt x="78" y="234"/>
                  <a:pt x="78" y="234"/>
                </a:cubicBezTo>
                <a:cubicBezTo>
                  <a:pt x="78" y="235"/>
                  <a:pt x="77" y="237"/>
                  <a:pt x="75" y="237"/>
                </a:cubicBezTo>
                <a:cubicBezTo>
                  <a:pt x="69" y="237"/>
                  <a:pt x="69" y="237"/>
                  <a:pt x="69" y="237"/>
                </a:cubicBezTo>
                <a:cubicBezTo>
                  <a:pt x="68" y="237"/>
                  <a:pt x="66" y="235"/>
                  <a:pt x="66" y="234"/>
                </a:cubicBezTo>
                <a:cubicBezTo>
                  <a:pt x="66" y="225"/>
                  <a:pt x="66" y="225"/>
                  <a:pt x="66" y="225"/>
                </a:cubicBezTo>
                <a:cubicBezTo>
                  <a:pt x="66" y="225"/>
                  <a:pt x="66" y="225"/>
                  <a:pt x="66" y="225"/>
                </a:cubicBezTo>
                <a:cubicBezTo>
                  <a:pt x="65" y="225"/>
                  <a:pt x="64" y="225"/>
                  <a:pt x="63" y="225"/>
                </a:cubicBezTo>
                <a:cubicBezTo>
                  <a:pt x="62" y="211"/>
                  <a:pt x="61" y="198"/>
                  <a:pt x="60" y="184"/>
                </a:cubicBezTo>
                <a:cubicBezTo>
                  <a:pt x="21" y="185"/>
                  <a:pt x="0" y="147"/>
                  <a:pt x="27" y="118"/>
                </a:cubicBezTo>
                <a:close/>
                <a:moveTo>
                  <a:pt x="69" y="118"/>
                </a:moveTo>
                <a:cubicBezTo>
                  <a:pt x="52" y="118"/>
                  <a:pt x="38" y="128"/>
                  <a:pt x="38" y="139"/>
                </a:cubicBezTo>
                <a:cubicBezTo>
                  <a:pt x="38" y="151"/>
                  <a:pt x="52" y="161"/>
                  <a:pt x="69" y="161"/>
                </a:cubicBezTo>
                <a:cubicBezTo>
                  <a:pt x="86" y="161"/>
                  <a:pt x="100" y="151"/>
                  <a:pt x="100" y="139"/>
                </a:cubicBezTo>
                <a:cubicBezTo>
                  <a:pt x="100" y="128"/>
                  <a:pt x="86" y="118"/>
                  <a:pt x="69" y="118"/>
                </a:cubicBezTo>
                <a:close/>
                <a:moveTo>
                  <a:pt x="146" y="117"/>
                </a:moveTo>
                <a:cubicBezTo>
                  <a:pt x="129" y="117"/>
                  <a:pt x="115" y="127"/>
                  <a:pt x="115" y="139"/>
                </a:cubicBezTo>
                <a:cubicBezTo>
                  <a:pt x="115" y="150"/>
                  <a:pt x="129" y="160"/>
                  <a:pt x="146" y="160"/>
                </a:cubicBezTo>
                <a:cubicBezTo>
                  <a:pt x="163" y="160"/>
                  <a:pt x="177" y="150"/>
                  <a:pt x="177" y="139"/>
                </a:cubicBezTo>
                <a:cubicBezTo>
                  <a:pt x="177" y="127"/>
                  <a:pt x="163" y="117"/>
                  <a:pt x="146" y="117"/>
                </a:cubicBezTo>
                <a:close/>
                <a:moveTo>
                  <a:pt x="107" y="176"/>
                </a:moveTo>
                <a:cubicBezTo>
                  <a:pt x="103" y="187"/>
                  <a:pt x="103" y="187"/>
                  <a:pt x="103" y="187"/>
                </a:cubicBezTo>
                <a:cubicBezTo>
                  <a:pt x="96" y="203"/>
                  <a:pt x="96" y="203"/>
                  <a:pt x="96" y="203"/>
                </a:cubicBezTo>
                <a:cubicBezTo>
                  <a:pt x="107" y="203"/>
                  <a:pt x="107" y="203"/>
                  <a:pt x="107" y="203"/>
                </a:cubicBezTo>
                <a:cubicBezTo>
                  <a:pt x="118" y="203"/>
                  <a:pt x="118" y="203"/>
                  <a:pt x="118" y="203"/>
                </a:cubicBezTo>
                <a:cubicBezTo>
                  <a:pt x="112" y="187"/>
                  <a:pt x="112" y="187"/>
                  <a:pt x="112" y="187"/>
                </a:cubicBezTo>
                <a:lnTo>
                  <a:pt x="107" y="1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US" dirty="0"/>
          </a:p>
        </p:txBody>
      </p:sp>
      <p:sp>
        <p:nvSpPr>
          <p:cNvPr id="347" name="Freeform 17">
            <a:extLst>
              <a:ext uri="{FF2B5EF4-FFF2-40B4-BE49-F238E27FC236}">
                <a16:creationId xmlns:a16="http://schemas.microsoft.com/office/drawing/2014/main" id="{5C71E8C7-E65C-463F-8C88-0FA433F34F14}"/>
              </a:ext>
            </a:extLst>
          </p:cNvPr>
          <p:cNvSpPr>
            <a:spLocks noEditPoints="1"/>
          </p:cNvSpPr>
          <p:nvPr/>
        </p:nvSpPr>
        <p:spPr bwMode="auto">
          <a:xfrm>
            <a:off x="9087030" y="4317660"/>
            <a:ext cx="395468" cy="395468"/>
          </a:xfrm>
          <a:custGeom>
            <a:avLst/>
            <a:gdLst>
              <a:gd name="T0" fmla="*/ 344438 w 256"/>
              <a:gd name="T1" fmla="*/ 415925 h 256"/>
              <a:gd name="T2" fmla="*/ 0 w 256"/>
              <a:gd name="T3" fmla="*/ 71487 h 256"/>
              <a:gd name="T4" fmla="*/ 0 w 256"/>
              <a:gd name="T5" fmla="*/ 0 h 256"/>
              <a:gd name="T6" fmla="*/ 415925 w 256"/>
              <a:gd name="T7" fmla="*/ 415925 h 256"/>
              <a:gd name="T8" fmla="*/ 344438 w 256"/>
              <a:gd name="T9" fmla="*/ 415925 h 256"/>
              <a:gd name="T10" fmla="*/ 266452 w 256"/>
              <a:gd name="T11" fmla="*/ 415925 h 256"/>
              <a:gd name="T12" fmla="*/ 194965 w 256"/>
              <a:gd name="T13" fmla="*/ 415925 h 256"/>
              <a:gd name="T14" fmla="*/ 0 w 256"/>
              <a:gd name="T15" fmla="*/ 220960 h 256"/>
              <a:gd name="T16" fmla="*/ 0 w 256"/>
              <a:gd name="T17" fmla="*/ 149473 h 256"/>
              <a:gd name="T18" fmla="*/ 266452 w 256"/>
              <a:gd name="T19" fmla="*/ 415925 h 256"/>
              <a:gd name="T20" fmla="*/ 51991 w 256"/>
              <a:gd name="T21" fmla="*/ 311944 h 256"/>
              <a:gd name="T22" fmla="*/ 103981 w 256"/>
              <a:gd name="T23" fmla="*/ 363934 h 256"/>
              <a:gd name="T24" fmla="*/ 51991 w 256"/>
              <a:gd name="T25" fmla="*/ 415925 h 256"/>
              <a:gd name="T26" fmla="*/ 0 w 256"/>
              <a:gd name="T27" fmla="*/ 363934 h 256"/>
              <a:gd name="T28" fmla="*/ 51991 w 256"/>
              <a:gd name="T29" fmla="*/ 311944 h 25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256" h="256">
                <a:moveTo>
                  <a:pt x="212" y="256"/>
                </a:moveTo>
                <a:cubicBezTo>
                  <a:pt x="212" y="139"/>
                  <a:pt x="117" y="44"/>
                  <a:pt x="0" y="44"/>
                </a:cubicBezTo>
                <a:cubicBezTo>
                  <a:pt x="0" y="0"/>
                  <a:pt x="0" y="0"/>
                  <a:pt x="0" y="0"/>
                </a:cubicBezTo>
                <a:cubicBezTo>
                  <a:pt x="141" y="0"/>
                  <a:pt x="256" y="115"/>
                  <a:pt x="256" y="256"/>
                </a:cubicBezTo>
                <a:lnTo>
                  <a:pt x="212" y="256"/>
                </a:lnTo>
                <a:close/>
                <a:moveTo>
                  <a:pt x="164" y="256"/>
                </a:moveTo>
                <a:cubicBezTo>
                  <a:pt x="120" y="256"/>
                  <a:pt x="120" y="256"/>
                  <a:pt x="120" y="256"/>
                </a:cubicBezTo>
                <a:cubicBezTo>
                  <a:pt x="120" y="190"/>
                  <a:pt x="66" y="136"/>
                  <a:pt x="0" y="136"/>
                </a:cubicBezTo>
                <a:cubicBezTo>
                  <a:pt x="0" y="92"/>
                  <a:pt x="0" y="92"/>
                  <a:pt x="0" y="92"/>
                </a:cubicBezTo>
                <a:cubicBezTo>
                  <a:pt x="91" y="92"/>
                  <a:pt x="164" y="165"/>
                  <a:pt x="164" y="256"/>
                </a:cubicBezTo>
                <a:moveTo>
                  <a:pt x="32" y="192"/>
                </a:moveTo>
                <a:cubicBezTo>
                  <a:pt x="50" y="192"/>
                  <a:pt x="64" y="206"/>
                  <a:pt x="64" y="224"/>
                </a:cubicBezTo>
                <a:cubicBezTo>
                  <a:pt x="64" y="242"/>
                  <a:pt x="50" y="256"/>
                  <a:pt x="32" y="256"/>
                </a:cubicBezTo>
                <a:cubicBezTo>
                  <a:pt x="14" y="256"/>
                  <a:pt x="0" y="242"/>
                  <a:pt x="0" y="224"/>
                </a:cubicBezTo>
                <a:cubicBezTo>
                  <a:pt x="0" y="206"/>
                  <a:pt x="14" y="192"/>
                  <a:pt x="32" y="192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96408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Title 1">
            <a:extLst>
              <a:ext uri="{FF2B5EF4-FFF2-40B4-BE49-F238E27FC236}">
                <a16:creationId xmlns:a16="http://schemas.microsoft.com/office/drawing/2014/main" id="{791B8BD9-A383-4083-A4FB-CCC90E72835F}"/>
              </a:ext>
            </a:extLst>
          </p:cNvPr>
          <p:cNvSpPr txBox="1">
            <a:spLocks/>
          </p:cNvSpPr>
          <p:nvPr/>
        </p:nvSpPr>
        <p:spPr>
          <a:xfrm>
            <a:off x="584332" y="225418"/>
            <a:ext cx="11023337" cy="689435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Indications of Virus Attack</a:t>
            </a:r>
          </a:p>
        </p:txBody>
      </p:sp>
      <p:sp>
        <p:nvSpPr>
          <p:cNvPr id="234" name="TextBox 233">
            <a:extLst>
              <a:ext uri="{FF2B5EF4-FFF2-40B4-BE49-F238E27FC236}">
                <a16:creationId xmlns:a16="http://schemas.microsoft.com/office/drawing/2014/main" id="{D2C83458-1901-474B-9E2A-C9DC0F13A7B4}"/>
              </a:ext>
            </a:extLst>
          </p:cNvPr>
          <p:cNvSpPr txBox="1"/>
          <p:nvPr/>
        </p:nvSpPr>
        <p:spPr>
          <a:xfrm>
            <a:off x="3438403" y="1495455"/>
            <a:ext cx="601447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Rockwell" panose="02060603020205020403" pitchFamily="18" charset="0"/>
              </a:rPr>
              <a:t>01</a:t>
            </a:r>
          </a:p>
        </p:txBody>
      </p:sp>
      <p:sp>
        <p:nvSpPr>
          <p:cNvPr id="235" name="TextBox 234">
            <a:extLst>
              <a:ext uri="{FF2B5EF4-FFF2-40B4-BE49-F238E27FC236}">
                <a16:creationId xmlns:a16="http://schemas.microsoft.com/office/drawing/2014/main" id="{5B3F4449-1AE0-42E3-9DDD-F107E1C868DF}"/>
              </a:ext>
            </a:extLst>
          </p:cNvPr>
          <p:cNvSpPr txBox="1"/>
          <p:nvPr/>
        </p:nvSpPr>
        <p:spPr>
          <a:xfrm>
            <a:off x="183482" y="1295400"/>
            <a:ext cx="3218525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 algn="r">
              <a:defRPr/>
            </a:pPr>
            <a:r>
              <a:rPr lang="en-US" b="1" dirty="0">
                <a:solidFill>
                  <a:prstClr val="black"/>
                </a:solidFill>
                <a:latin typeface="Calibri"/>
              </a:rPr>
              <a:t>Processes require </a:t>
            </a:r>
            <a:r>
              <a:rPr lang="en-US" b="1" dirty="0">
                <a:solidFill>
                  <a:srgbClr val="FF0000"/>
                </a:solidFill>
                <a:latin typeface="Calibri"/>
              </a:rPr>
              <a:t>more resources and time</a:t>
            </a:r>
            <a:r>
              <a:rPr lang="en-US" b="1" dirty="0">
                <a:solidFill>
                  <a:prstClr val="black"/>
                </a:solidFill>
                <a:latin typeface="Calibri"/>
              </a:rPr>
              <a:t>, resulting in degraded performance</a:t>
            </a:r>
            <a:endParaRPr lang="en-IN" b="1" dirty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256" name="TextBox 255">
            <a:extLst>
              <a:ext uri="{FF2B5EF4-FFF2-40B4-BE49-F238E27FC236}">
                <a16:creationId xmlns:a16="http://schemas.microsoft.com/office/drawing/2014/main" id="{CB14853F-5E41-4F3B-BF5E-6AAE4588E87A}"/>
              </a:ext>
            </a:extLst>
          </p:cNvPr>
          <p:cNvSpPr txBox="1"/>
          <p:nvPr/>
        </p:nvSpPr>
        <p:spPr>
          <a:xfrm>
            <a:off x="8149650" y="1495455"/>
            <a:ext cx="59824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Rockwell" panose="02060603020205020403" pitchFamily="18" charset="0"/>
              </a:rPr>
              <a:t>05</a:t>
            </a:r>
          </a:p>
        </p:txBody>
      </p:sp>
      <p:sp>
        <p:nvSpPr>
          <p:cNvPr id="298" name="TextBox 297">
            <a:extLst>
              <a:ext uri="{FF2B5EF4-FFF2-40B4-BE49-F238E27FC236}">
                <a16:creationId xmlns:a16="http://schemas.microsoft.com/office/drawing/2014/main" id="{D6967366-613C-44E3-AEC5-A8ED09175A4D}"/>
              </a:ext>
            </a:extLst>
          </p:cNvPr>
          <p:cNvSpPr txBox="1"/>
          <p:nvPr/>
        </p:nvSpPr>
        <p:spPr>
          <a:xfrm>
            <a:off x="8771121" y="1295400"/>
            <a:ext cx="3094094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Computer freezes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frequently or encounters an error such as BSOD</a:t>
            </a:r>
          </a:p>
        </p:txBody>
      </p:sp>
      <p:sp>
        <p:nvSpPr>
          <p:cNvPr id="237" name="TextBox 236">
            <a:extLst>
              <a:ext uri="{FF2B5EF4-FFF2-40B4-BE49-F238E27FC236}">
                <a16:creationId xmlns:a16="http://schemas.microsoft.com/office/drawing/2014/main" id="{11853C0C-58F0-496E-AB5D-5E233E368967}"/>
              </a:ext>
            </a:extLst>
          </p:cNvPr>
          <p:cNvSpPr txBox="1"/>
          <p:nvPr/>
        </p:nvSpPr>
        <p:spPr>
          <a:xfrm>
            <a:off x="3438403" y="2898583"/>
            <a:ext cx="601447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Rockwell" panose="02060603020205020403" pitchFamily="18" charset="0"/>
              </a:rPr>
              <a:t>02</a:t>
            </a:r>
          </a:p>
        </p:txBody>
      </p:sp>
      <p:sp>
        <p:nvSpPr>
          <p:cNvPr id="238" name="TextBox 237">
            <a:extLst>
              <a:ext uri="{FF2B5EF4-FFF2-40B4-BE49-F238E27FC236}">
                <a16:creationId xmlns:a16="http://schemas.microsoft.com/office/drawing/2014/main" id="{4F6E9EDA-41A2-497A-B8AE-FAB578BD1DED}"/>
              </a:ext>
            </a:extLst>
          </p:cNvPr>
          <p:cNvSpPr txBox="1"/>
          <p:nvPr/>
        </p:nvSpPr>
        <p:spPr>
          <a:xfrm>
            <a:off x="0" y="2975527"/>
            <a:ext cx="3402007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 algn="r">
              <a:defRPr/>
            </a:pPr>
            <a:r>
              <a:rPr lang="en-US" b="1" dirty="0">
                <a:solidFill>
                  <a:prstClr val="black"/>
                </a:solidFill>
                <a:latin typeface="Calibri"/>
              </a:rPr>
              <a:t>Computer beeps with </a:t>
            </a:r>
            <a:r>
              <a:rPr lang="en-US" b="1" dirty="0">
                <a:solidFill>
                  <a:srgbClr val="FF0000"/>
                </a:solidFill>
                <a:latin typeface="Calibri"/>
              </a:rPr>
              <a:t>no display</a:t>
            </a:r>
            <a:endParaRPr lang="en-IN" b="1" dirty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299" name="TextBox 298">
            <a:extLst>
              <a:ext uri="{FF2B5EF4-FFF2-40B4-BE49-F238E27FC236}">
                <a16:creationId xmlns:a16="http://schemas.microsoft.com/office/drawing/2014/main" id="{D801692D-65F9-4479-8A05-2D112DD3A71D}"/>
              </a:ext>
            </a:extLst>
          </p:cNvPr>
          <p:cNvSpPr txBox="1"/>
          <p:nvPr/>
        </p:nvSpPr>
        <p:spPr>
          <a:xfrm>
            <a:off x="8149650" y="2898583"/>
            <a:ext cx="59824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Rockwell" panose="02060603020205020403" pitchFamily="18" charset="0"/>
              </a:rPr>
              <a:t>06</a:t>
            </a:r>
          </a:p>
        </p:txBody>
      </p:sp>
      <p:sp>
        <p:nvSpPr>
          <p:cNvPr id="300" name="TextBox 299">
            <a:extLst>
              <a:ext uri="{FF2B5EF4-FFF2-40B4-BE49-F238E27FC236}">
                <a16:creationId xmlns:a16="http://schemas.microsoft.com/office/drawing/2014/main" id="{995A9729-9E88-476A-87DB-1B3F616A81CB}"/>
              </a:ext>
            </a:extLst>
          </p:cNvPr>
          <p:cNvSpPr txBox="1"/>
          <p:nvPr/>
        </p:nvSpPr>
        <p:spPr>
          <a:xfrm>
            <a:off x="8771120" y="2975527"/>
            <a:ext cx="3268480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Files and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folders are missing</a:t>
            </a:r>
            <a:endParaRPr kumimoji="0" lang="en-IN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0" name="TextBox 239">
            <a:extLst>
              <a:ext uri="{FF2B5EF4-FFF2-40B4-BE49-F238E27FC236}">
                <a16:creationId xmlns:a16="http://schemas.microsoft.com/office/drawing/2014/main" id="{223D2F0E-50CE-4808-B46F-102A45313A1C}"/>
              </a:ext>
            </a:extLst>
          </p:cNvPr>
          <p:cNvSpPr txBox="1"/>
          <p:nvPr/>
        </p:nvSpPr>
        <p:spPr>
          <a:xfrm>
            <a:off x="3438403" y="4163212"/>
            <a:ext cx="601447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Rockwell" panose="02060603020205020403" pitchFamily="18" charset="0"/>
              </a:rPr>
              <a:t>03</a:t>
            </a:r>
          </a:p>
        </p:txBody>
      </p:sp>
      <p:sp>
        <p:nvSpPr>
          <p:cNvPr id="241" name="TextBox 240">
            <a:extLst>
              <a:ext uri="{FF2B5EF4-FFF2-40B4-BE49-F238E27FC236}">
                <a16:creationId xmlns:a16="http://schemas.microsoft.com/office/drawing/2014/main" id="{5F80BE6F-DB94-4225-B1C8-058589AFCFF9}"/>
              </a:ext>
            </a:extLst>
          </p:cNvPr>
          <p:cNvSpPr txBox="1"/>
          <p:nvPr/>
        </p:nvSpPr>
        <p:spPr>
          <a:xfrm>
            <a:off x="307914" y="4101657"/>
            <a:ext cx="3094094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 algn="r">
              <a:spcBef>
                <a:spcPts val="600"/>
              </a:spcBef>
              <a:defRPr/>
            </a:pPr>
            <a:r>
              <a:rPr lang="en-US" b="1" dirty="0">
                <a:solidFill>
                  <a:prstClr val="black"/>
                </a:solidFill>
                <a:latin typeface="Calibri"/>
              </a:rPr>
              <a:t>Drive label changes and </a:t>
            </a:r>
            <a:r>
              <a:rPr lang="en-US" b="1" dirty="0">
                <a:solidFill>
                  <a:srgbClr val="FF0000"/>
                </a:solidFill>
                <a:latin typeface="Calibri"/>
              </a:rPr>
              <a:t>OS does not load</a:t>
            </a:r>
            <a:endParaRPr lang="en-US" dirty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301" name="TextBox 300">
            <a:extLst>
              <a:ext uri="{FF2B5EF4-FFF2-40B4-BE49-F238E27FC236}">
                <a16:creationId xmlns:a16="http://schemas.microsoft.com/office/drawing/2014/main" id="{2B6CFA16-E2AD-4D3E-A47A-587A6E5E26CA}"/>
              </a:ext>
            </a:extLst>
          </p:cNvPr>
          <p:cNvSpPr txBox="1"/>
          <p:nvPr/>
        </p:nvSpPr>
        <p:spPr>
          <a:xfrm>
            <a:off x="8149650" y="4163212"/>
            <a:ext cx="59824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Rockwell" panose="02060603020205020403" pitchFamily="18" charset="0"/>
              </a:rPr>
              <a:t>07</a:t>
            </a:r>
          </a:p>
        </p:txBody>
      </p:sp>
      <p:sp>
        <p:nvSpPr>
          <p:cNvPr id="302" name="TextBox 301">
            <a:extLst>
              <a:ext uri="{FF2B5EF4-FFF2-40B4-BE49-F238E27FC236}">
                <a16:creationId xmlns:a16="http://schemas.microsoft.com/office/drawing/2014/main" id="{17DE4BFF-5489-4617-8F38-ECC58AA24697}"/>
              </a:ext>
            </a:extLst>
          </p:cNvPr>
          <p:cNvSpPr txBox="1"/>
          <p:nvPr/>
        </p:nvSpPr>
        <p:spPr>
          <a:xfrm>
            <a:off x="8771120" y="4240156"/>
            <a:ext cx="309409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Suspicious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hard drive activity</a:t>
            </a:r>
            <a:endParaRPr kumimoji="0" lang="en-IN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3" name="TextBox 242">
            <a:extLst>
              <a:ext uri="{FF2B5EF4-FFF2-40B4-BE49-F238E27FC236}">
                <a16:creationId xmlns:a16="http://schemas.microsoft.com/office/drawing/2014/main" id="{AA4E27D4-EEE8-4B83-B156-55A4E53DDCB9}"/>
              </a:ext>
            </a:extLst>
          </p:cNvPr>
          <p:cNvSpPr txBox="1"/>
          <p:nvPr/>
        </p:nvSpPr>
        <p:spPr>
          <a:xfrm>
            <a:off x="3438403" y="5366286"/>
            <a:ext cx="601447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Rockwell" panose="02060603020205020403" pitchFamily="18" charset="0"/>
              </a:rPr>
              <a:t>04</a:t>
            </a:r>
          </a:p>
        </p:txBody>
      </p:sp>
      <p:sp>
        <p:nvSpPr>
          <p:cNvPr id="244" name="TextBox 243">
            <a:extLst>
              <a:ext uri="{FF2B5EF4-FFF2-40B4-BE49-F238E27FC236}">
                <a16:creationId xmlns:a16="http://schemas.microsoft.com/office/drawing/2014/main" id="{A5B5EE9E-053E-43B2-ABC8-8BF64F41C6D4}"/>
              </a:ext>
            </a:extLst>
          </p:cNvPr>
          <p:cNvSpPr txBox="1"/>
          <p:nvPr/>
        </p:nvSpPr>
        <p:spPr>
          <a:xfrm>
            <a:off x="307913" y="5443230"/>
            <a:ext cx="309409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 algn="r">
              <a:defRPr/>
            </a:pPr>
            <a:r>
              <a:rPr lang="en-IN" b="1" dirty="0">
                <a:solidFill>
                  <a:prstClr val="black"/>
                </a:solidFill>
                <a:latin typeface="Calibri"/>
              </a:rPr>
              <a:t>Constant </a:t>
            </a:r>
            <a:r>
              <a:rPr lang="en-IN" b="1" dirty="0">
                <a:solidFill>
                  <a:srgbClr val="FF0000"/>
                </a:solidFill>
                <a:latin typeface="Calibri"/>
              </a:rPr>
              <a:t>antivirus alerts</a:t>
            </a:r>
            <a:endParaRPr lang="en-US" dirty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303" name="TextBox 302">
            <a:extLst>
              <a:ext uri="{FF2B5EF4-FFF2-40B4-BE49-F238E27FC236}">
                <a16:creationId xmlns:a16="http://schemas.microsoft.com/office/drawing/2014/main" id="{85A1E13E-75E8-43A6-97B6-975931CCFAD3}"/>
              </a:ext>
            </a:extLst>
          </p:cNvPr>
          <p:cNvSpPr txBox="1"/>
          <p:nvPr/>
        </p:nvSpPr>
        <p:spPr>
          <a:xfrm>
            <a:off x="8149650" y="5366286"/>
            <a:ext cx="59824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Rockwell" panose="02060603020205020403" pitchFamily="18" charset="0"/>
              </a:rPr>
              <a:t>08</a:t>
            </a:r>
          </a:p>
        </p:txBody>
      </p:sp>
      <p:sp>
        <p:nvSpPr>
          <p:cNvPr id="304" name="TextBox 303">
            <a:extLst>
              <a:ext uri="{FF2B5EF4-FFF2-40B4-BE49-F238E27FC236}">
                <a16:creationId xmlns:a16="http://schemas.microsoft.com/office/drawing/2014/main" id="{CB80040A-23CB-4C80-9C2C-195B4D16732B}"/>
              </a:ext>
            </a:extLst>
          </p:cNvPr>
          <p:cNvSpPr txBox="1"/>
          <p:nvPr/>
        </p:nvSpPr>
        <p:spPr>
          <a:xfrm>
            <a:off x="8771121" y="5443230"/>
            <a:ext cx="309409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Browser window “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freezes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”</a:t>
            </a:r>
            <a:endParaRPr kumimoji="0" lang="en-IN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21" name="Group 220"/>
          <p:cNvGrpSpPr/>
          <p:nvPr/>
        </p:nvGrpSpPr>
        <p:grpSpPr>
          <a:xfrm>
            <a:off x="4151188" y="2269252"/>
            <a:ext cx="3889624" cy="4298696"/>
            <a:chOff x="6524390" y="1654205"/>
            <a:chExt cx="4706443" cy="5201421"/>
          </a:xfrm>
        </p:grpSpPr>
        <p:grpSp>
          <p:nvGrpSpPr>
            <p:cNvPr id="222" name="Group 221"/>
            <p:cNvGrpSpPr/>
            <p:nvPr/>
          </p:nvGrpSpPr>
          <p:grpSpPr>
            <a:xfrm>
              <a:off x="10015348" y="3552213"/>
              <a:ext cx="644539" cy="1319941"/>
              <a:chOff x="10015348" y="3552213"/>
              <a:chExt cx="644539" cy="1319941"/>
            </a:xfrm>
          </p:grpSpPr>
          <p:sp>
            <p:nvSpPr>
              <p:cNvPr id="615" name="Freeform 308"/>
              <p:cNvSpPr>
                <a:spLocks/>
              </p:cNvSpPr>
              <p:nvPr/>
            </p:nvSpPr>
            <p:spPr bwMode="auto">
              <a:xfrm>
                <a:off x="10015348" y="3574766"/>
                <a:ext cx="644539" cy="1297388"/>
              </a:xfrm>
              <a:custGeom>
                <a:avLst/>
                <a:gdLst>
                  <a:gd name="T0" fmla="*/ 369 w 369"/>
                  <a:gd name="T1" fmla="*/ 721 h 742"/>
                  <a:gd name="T2" fmla="*/ 350 w 369"/>
                  <a:gd name="T3" fmla="*/ 742 h 742"/>
                  <a:gd name="T4" fmla="*/ 19 w 369"/>
                  <a:gd name="T5" fmla="*/ 742 h 742"/>
                  <a:gd name="T6" fmla="*/ 0 w 369"/>
                  <a:gd name="T7" fmla="*/ 721 h 742"/>
                  <a:gd name="T8" fmla="*/ 0 w 369"/>
                  <a:gd name="T9" fmla="*/ 21 h 742"/>
                  <a:gd name="T10" fmla="*/ 19 w 369"/>
                  <a:gd name="T11" fmla="*/ 0 h 742"/>
                  <a:gd name="T12" fmla="*/ 350 w 369"/>
                  <a:gd name="T13" fmla="*/ 0 h 742"/>
                  <a:gd name="T14" fmla="*/ 369 w 369"/>
                  <a:gd name="T15" fmla="*/ 21 h 742"/>
                  <a:gd name="T16" fmla="*/ 369 w 369"/>
                  <a:gd name="T17" fmla="*/ 721 h 7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9" h="742">
                    <a:moveTo>
                      <a:pt x="369" y="721"/>
                    </a:moveTo>
                    <a:cubicBezTo>
                      <a:pt x="369" y="733"/>
                      <a:pt x="360" y="742"/>
                      <a:pt x="350" y="742"/>
                    </a:cubicBezTo>
                    <a:cubicBezTo>
                      <a:pt x="19" y="742"/>
                      <a:pt x="19" y="742"/>
                      <a:pt x="19" y="742"/>
                    </a:cubicBezTo>
                    <a:cubicBezTo>
                      <a:pt x="9" y="742"/>
                      <a:pt x="0" y="733"/>
                      <a:pt x="0" y="721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9"/>
                      <a:pt x="9" y="0"/>
                      <a:pt x="19" y="0"/>
                    </a:cubicBezTo>
                    <a:cubicBezTo>
                      <a:pt x="350" y="0"/>
                      <a:pt x="350" y="0"/>
                      <a:pt x="350" y="0"/>
                    </a:cubicBezTo>
                    <a:cubicBezTo>
                      <a:pt x="360" y="0"/>
                      <a:pt x="369" y="9"/>
                      <a:pt x="369" y="21"/>
                    </a:cubicBezTo>
                    <a:cubicBezTo>
                      <a:pt x="369" y="721"/>
                      <a:pt x="369" y="721"/>
                      <a:pt x="369" y="721"/>
                    </a:cubicBezTo>
                  </a:path>
                </a:pathLst>
              </a:custGeom>
              <a:solidFill>
                <a:srgbClr val="EC5623">
                  <a:lumMod val="7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616" name="Freeform 309"/>
              <p:cNvSpPr>
                <a:spLocks/>
              </p:cNvSpPr>
              <p:nvPr/>
            </p:nvSpPr>
            <p:spPr bwMode="auto">
              <a:xfrm>
                <a:off x="10015348" y="3552213"/>
                <a:ext cx="644539" cy="1298575"/>
              </a:xfrm>
              <a:custGeom>
                <a:avLst/>
                <a:gdLst>
                  <a:gd name="T0" fmla="*/ 369 w 369"/>
                  <a:gd name="T1" fmla="*/ 722 h 743"/>
                  <a:gd name="T2" fmla="*/ 350 w 369"/>
                  <a:gd name="T3" fmla="*/ 743 h 743"/>
                  <a:gd name="T4" fmla="*/ 19 w 369"/>
                  <a:gd name="T5" fmla="*/ 743 h 743"/>
                  <a:gd name="T6" fmla="*/ 0 w 369"/>
                  <a:gd name="T7" fmla="*/ 722 h 743"/>
                  <a:gd name="T8" fmla="*/ 0 w 369"/>
                  <a:gd name="T9" fmla="*/ 21 h 743"/>
                  <a:gd name="T10" fmla="*/ 19 w 369"/>
                  <a:gd name="T11" fmla="*/ 0 h 743"/>
                  <a:gd name="T12" fmla="*/ 350 w 369"/>
                  <a:gd name="T13" fmla="*/ 0 h 743"/>
                  <a:gd name="T14" fmla="*/ 369 w 369"/>
                  <a:gd name="T15" fmla="*/ 21 h 743"/>
                  <a:gd name="T16" fmla="*/ 369 w 369"/>
                  <a:gd name="T17" fmla="*/ 722 h 7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9" h="743">
                    <a:moveTo>
                      <a:pt x="369" y="722"/>
                    </a:moveTo>
                    <a:cubicBezTo>
                      <a:pt x="369" y="733"/>
                      <a:pt x="360" y="743"/>
                      <a:pt x="350" y="743"/>
                    </a:cubicBezTo>
                    <a:cubicBezTo>
                      <a:pt x="19" y="743"/>
                      <a:pt x="19" y="743"/>
                      <a:pt x="19" y="743"/>
                    </a:cubicBezTo>
                    <a:cubicBezTo>
                      <a:pt x="9" y="743"/>
                      <a:pt x="0" y="733"/>
                      <a:pt x="0" y="722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10"/>
                      <a:pt x="9" y="0"/>
                      <a:pt x="19" y="0"/>
                    </a:cubicBezTo>
                    <a:cubicBezTo>
                      <a:pt x="350" y="0"/>
                      <a:pt x="350" y="0"/>
                      <a:pt x="350" y="0"/>
                    </a:cubicBezTo>
                    <a:cubicBezTo>
                      <a:pt x="360" y="0"/>
                      <a:pt x="369" y="10"/>
                      <a:pt x="369" y="21"/>
                    </a:cubicBezTo>
                    <a:cubicBezTo>
                      <a:pt x="369" y="722"/>
                      <a:pt x="369" y="722"/>
                      <a:pt x="369" y="722"/>
                    </a:cubicBezTo>
                  </a:path>
                </a:pathLst>
              </a:custGeom>
              <a:solidFill>
                <a:srgbClr val="EC5623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617" name="Rectangle 310"/>
              <p:cNvSpPr>
                <a:spLocks noChangeArrowheads="1"/>
              </p:cNvSpPr>
              <p:nvPr/>
            </p:nvSpPr>
            <p:spPr bwMode="auto">
              <a:xfrm>
                <a:off x="10052145" y="3707710"/>
                <a:ext cx="572133" cy="987582"/>
              </a:xfrm>
              <a:prstGeom prst="rect">
                <a:avLst/>
              </a:prstGeom>
              <a:solidFill>
                <a:srgbClr val="EC5623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618" name="Freeform 311"/>
              <p:cNvSpPr>
                <a:spLocks/>
              </p:cNvSpPr>
              <p:nvPr/>
            </p:nvSpPr>
            <p:spPr bwMode="auto">
              <a:xfrm>
                <a:off x="10113869" y="4042443"/>
                <a:ext cx="452246" cy="270635"/>
              </a:xfrm>
              <a:custGeom>
                <a:avLst/>
                <a:gdLst>
                  <a:gd name="T0" fmla="*/ 208 w 259"/>
                  <a:gd name="T1" fmla="*/ 48 h 155"/>
                  <a:gd name="T2" fmla="*/ 194 w 259"/>
                  <a:gd name="T3" fmla="*/ 50 h 155"/>
                  <a:gd name="T4" fmla="*/ 126 w 259"/>
                  <a:gd name="T5" fmla="*/ 0 h 155"/>
                  <a:gd name="T6" fmla="*/ 59 w 259"/>
                  <a:gd name="T7" fmla="*/ 49 h 155"/>
                  <a:gd name="T8" fmla="*/ 51 w 259"/>
                  <a:gd name="T9" fmla="*/ 48 h 155"/>
                  <a:gd name="T10" fmla="*/ 0 w 259"/>
                  <a:gd name="T11" fmla="*/ 99 h 155"/>
                  <a:gd name="T12" fmla="*/ 51 w 259"/>
                  <a:gd name="T13" fmla="*/ 150 h 155"/>
                  <a:gd name="T14" fmla="*/ 208 w 259"/>
                  <a:gd name="T15" fmla="*/ 150 h 155"/>
                  <a:gd name="T16" fmla="*/ 259 w 259"/>
                  <a:gd name="T17" fmla="*/ 99 h 155"/>
                  <a:gd name="T18" fmla="*/ 208 w 259"/>
                  <a:gd name="T19" fmla="*/ 48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9" h="155">
                    <a:moveTo>
                      <a:pt x="208" y="48"/>
                    </a:moveTo>
                    <a:cubicBezTo>
                      <a:pt x="203" y="48"/>
                      <a:pt x="198" y="49"/>
                      <a:pt x="194" y="50"/>
                    </a:cubicBezTo>
                    <a:cubicBezTo>
                      <a:pt x="185" y="21"/>
                      <a:pt x="158" y="0"/>
                      <a:pt x="126" y="0"/>
                    </a:cubicBezTo>
                    <a:cubicBezTo>
                      <a:pt x="95" y="0"/>
                      <a:pt x="68" y="21"/>
                      <a:pt x="59" y="49"/>
                    </a:cubicBezTo>
                    <a:cubicBezTo>
                      <a:pt x="56" y="49"/>
                      <a:pt x="54" y="48"/>
                      <a:pt x="51" y="48"/>
                    </a:cubicBezTo>
                    <a:cubicBezTo>
                      <a:pt x="23" y="48"/>
                      <a:pt x="0" y="71"/>
                      <a:pt x="0" y="99"/>
                    </a:cubicBezTo>
                    <a:cubicBezTo>
                      <a:pt x="0" y="127"/>
                      <a:pt x="23" y="146"/>
                      <a:pt x="51" y="150"/>
                    </a:cubicBezTo>
                    <a:cubicBezTo>
                      <a:pt x="80" y="154"/>
                      <a:pt x="149" y="155"/>
                      <a:pt x="208" y="150"/>
                    </a:cubicBezTo>
                    <a:cubicBezTo>
                      <a:pt x="236" y="148"/>
                      <a:pt x="259" y="127"/>
                      <a:pt x="259" y="99"/>
                    </a:cubicBezTo>
                    <a:cubicBezTo>
                      <a:pt x="259" y="71"/>
                      <a:pt x="236" y="48"/>
                      <a:pt x="208" y="48"/>
                    </a:cubicBezTo>
                    <a:close/>
                  </a:path>
                </a:pathLst>
              </a:custGeom>
              <a:solidFill>
                <a:srgbClr val="EC5623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619" name="Freeform 312"/>
              <p:cNvSpPr>
                <a:spLocks/>
              </p:cNvSpPr>
              <p:nvPr/>
            </p:nvSpPr>
            <p:spPr bwMode="auto">
              <a:xfrm>
                <a:off x="10174406" y="3610376"/>
                <a:ext cx="326424" cy="43919"/>
              </a:xfrm>
              <a:custGeom>
                <a:avLst/>
                <a:gdLst>
                  <a:gd name="T0" fmla="*/ 187 w 187"/>
                  <a:gd name="T1" fmla="*/ 12 h 25"/>
                  <a:gd name="T2" fmla="*/ 175 w 187"/>
                  <a:gd name="T3" fmla="*/ 25 h 25"/>
                  <a:gd name="T4" fmla="*/ 12 w 187"/>
                  <a:gd name="T5" fmla="*/ 25 h 25"/>
                  <a:gd name="T6" fmla="*/ 0 w 187"/>
                  <a:gd name="T7" fmla="*/ 12 h 25"/>
                  <a:gd name="T8" fmla="*/ 12 w 187"/>
                  <a:gd name="T9" fmla="*/ 0 h 25"/>
                  <a:gd name="T10" fmla="*/ 175 w 187"/>
                  <a:gd name="T11" fmla="*/ 0 h 25"/>
                  <a:gd name="T12" fmla="*/ 187 w 187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7" h="25">
                    <a:moveTo>
                      <a:pt x="187" y="12"/>
                    </a:moveTo>
                    <a:cubicBezTo>
                      <a:pt x="187" y="19"/>
                      <a:pt x="181" y="25"/>
                      <a:pt x="175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5" y="25"/>
                      <a:pt x="0" y="19"/>
                      <a:pt x="0" y="12"/>
                    </a:cubicBezTo>
                    <a:cubicBezTo>
                      <a:pt x="0" y="6"/>
                      <a:pt x="5" y="0"/>
                      <a:pt x="12" y="0"/>
                    </a:cubicBezTo>
                    <a:cubicBezTo>
                      <a:pt x="175" y="0"/>
                      <a:pt x="175" y="0"/>
                      <a:pt x="175" y="0"/>
                    </a:cubicBezTo>
                    <a:cubicBezTo>
                      <a:pt x="181" y="0"/>
                      <a:pt x="187" y="6"/>
                      <a:pt x="187" y="12"/>
                    </a:cubicBezTo>
                    <a:close/>
                  </a:path>
                </a:pathLst>
              </a:custGeom>
              <a:solidFill>
                <a:srgbClr val="EC5623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620" name="Oval 313"/>
              <p:cNvSpPr>
                <a:spLocks noChangeArrowheads="1"/>
              </p:cNvSpPr>
              <p:nvPr/>
            </p:nvSpPr>
            <p:spPr bwMode="auto">
              <a:xfrm>
                <a:off x="10299040" y="4735649"/>
                <a:ext cx="78342" cy="78342"/>
              </a:xfrm>
              <a:prstGeom prst="ellipse">
                <a:avLst/>
              </a:prstGeom>
              <a:solidFill>
                <a:srgbClr val="EC5623">
                  <a:lumMod val="7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621" name="Oval 314"/>
              <p:cNvSpPr>
                <a:spLocks noChangeArrowheads="1"/>
              </p:cNvSpPr>
              <p:nvPr/>
            </p:nvSpPr>
            <p:spPr bwMode="auto">
              <a:xfrm>
                <a:off x="10321593" y="4749893"/>
                <a:ext cx="33236" cy="30862"/>
              </a:xfrm>
              <a:prstGeom prst="ellipse">
                <a:avLst/>
              </a:prstGeom>
              <a:solidFill>
                <a:srgbClr val="EC5623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</p:grpSp>
        <p:grpSp>
          <p:nvGrpSpPr>
            <p:cNvPr id="223" name="Group 222"/>
            <p:cNvGrpSpPr/>
            <p:nvPr/>
          </p:nvGrpSpPr>
          <p:grpSpPr>
            <a:xfrm>
              <a:off x="8291828" y="4413973"/>
              <a:ext cx="1185810" cy="2441653"/>
              <a:chOff x="8291828" y="4413973"/>
              <a:chExt cx="1185810" cy="2441653"/>
            </a:xfrm>
          </p:grpSpPr>
          <p:sp>
            <p:nvSpPr>
              <p:cNvPr id="559" name="Freeform 315"/>
              <p:cNvSpPr>
                <a:spLocks/>
              </p:cNvSpPr>
              <p:nvPr/>
            </p:nvSpPr>
            <p:spPr bwMode="auto">
              <a:xfrm>
                <a:off x="8605196" y="5078691"/>
                <a:ext cx="847516" cy="817841"/>
              </a:xfrm>
              <a:custGeom>
                <a:avLst/>
                <a:gdLst>
                  <a:gd name="T0" fmla="*/ 480 w 485"/>
                  <a:gd name="T1" fmla="*/ 356 h 468"/>
                  <a:gd name="T2" fmla="*/ 342 w 485"/>
                  <a:gd name="T3" fmla="*/ 468 h 468"/>
                  <a:gd name="T4" fmla="*/ 133 w 485"/>
                  <a:gd name="T5" fmla="*/ 468 h 468"/>
                  <a:gd name="T6" fmla="*/ 0 w 485"/>
                  <a:gd name="T7" fmla="*/ 335 h 468"/>
                  <a:gd name="T8" fmla="*/ 0 w 485"/>
                  <a:gd name="T9" fmla="*/ 133 h 468"/>
                  <a:gd name="T10" fmla="*/ 133 w 485"/>
                  <a:gd name="T11" fmla="*/ 0 h 468"/>
                  <a:gd name="T12" fmla="*/ 342 w 485"/>
                  <a:gd name="T13" fmla="*/ 0 h 468"/>
                  <a:gd name="T14" fmla="*/ 485 w 485"/>
                  <a:gd name="T15" fmla="*/ 339 h 468"/>
                  <a:gd name="T16" fmla="*/ 480 w 485"/>
                  <a:gd name="T17" fmla="*/ 356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5" h="468">
                    <a:moveTo>
                      <a:pt x="480" y="356"/>
                    </a:moveTo>
                    <a:cubicBezTo>
                      <a:pt x="452" y="443"/>
                      <a:pt x="415" y="468"/>
                      <a:pt x="342" y="468"/>
                    </a:cubicBezTo>
                    <a:cubicBezTo>
                      <a:pt x="133" y="468"/>
                      <a:pt x="133" y="468"/>
                      <a:pt x="133" y="468"/>
                    </a:cubicBezTo>
                    <a:cubicBezTo>
                      <a:pt x="59" y="468"/>
                      <a:pt x="0" y="409"/>
                      <a:pt x="0" y="335"/>
                    </a:cubicBezTo>
                    <a:cubicBezTo>
                      <a:pt x="0" y="133"/>
                      <a:pt x="0" y="133"/>
                      <a:pt x="0" y="133"/>
                    </a:cubicBezTo>
                    <a:cubicBezTo>
                      <a:pt x="0" y="59"/>
                      <a:pt x="59" y="0"/>
                      <a:pt x="133" y="0"/>
                    </a:cubicBezTo>
                    <a:cubicBezTo>
                      <a:pt x="342" y="0"/>
                      <a:pt x="342" y="0"/>
                      <a:pt x="342" y="0"/>
                    </a:cubicBezTo>
                    <a:cubicBezTo>
                      <a:pt x="415" y="0"/>
                      <a:pt x="485" y="266"/>
                      <a:pt x="485" y="339"/>
                    </a:cubicBezTo>
                    <a:cubicBezTo>
                      <a:pt x="485" y="339"/>
                      <a:pt x="483" y="346"/>
                      <a:pt x="480" y="356"/>
                    </a:cubicBezTo>
                  </a:path>
                </a:pathLst>
              </a:custGeom>
              <a:solidFill>
                <a:srgbClr val="FFD0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60" name="Rectangle 317"/>
              <p:cNvSpPr>
                <a:spLocks noChangeArrowheads="1"/>
              </p:cNvSpPr>
              <p:nvPr/>
            </p:nvSpPr>
            <p:spPr bwMode="auto">
              <a:xfrm>
                <a:off x="8823603" y="5807508"/>
                <a:ext cx="581629" cy="251643"/>
              </a:xfrm>
              <a:prstGeom prst="rect">
                <a:avLst/>
              </a:prstGeom>
              <a:solidFill>
                <a:sysClr val="window" lastClr="FFFFFF">
                  <a:lumMod val="95000"/>
                </a:sys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61" name="Rectangle 318"/>
              <p:cNvSpPr>
                <a:spLocks noChangeArrowheads="1"/>
              </p:cNvSpPr>
              <p:nvPr/>
            </p:nvSpPr>
            <p:spPr bwMode="auto">
              <a:xfrm>
                <a:off x="8823603" y="5807508"/>
                <a:ext cx="581629" cy="2516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62" name="Freeform 319"/>
              <p:cNvSpPr>
                <a:spLocks/>
              </p:cNvSpPr>
              <p:nvPr/>
            </p:nvSpPr>
            <p:spPr bwMode="auto">
              <a:xfrm>
                <a:off x="9148840" y="5892971"/>
                <a:ext cx="256391" cy="74781"/>
              </a:xfrm>
              <a:custGeom>
                <a:avLst/>
                <a:gdLst>
                  <a:gd name="T0" fmla="*/ 20 w 147"/>
                  <a:gd name="T1" fmla="*/ 0 h 43"/>
                  <a:gd name="T2" fmla="*/ 14 w 147"/>
                  <a:gd name="T3" fmla="*/ 32 h 43"/>
                  <a:gd name="T4" fmla="*/ 0 w 147"/>
                  <a:gd name="T5" fmla="*/ 30 h 43"/>
                  <a:gd name="T6" fmla="*/ 0 w 147"/>
                  <a:gd name="T7" fmla="*/ 30 h 43"/>
                  <a:gd name="T8" fmla="*/ 147 w 147"/>
                  <a:gd name="T9" fmla="*/ 43 h 43"/>
                  <a:gd name="T10" fmla="*/ 147 w 147"/>
                  <a:gd name="T11" fmla="*/ 25 h 43"/>
                  <a:gd name="T12" fmla="*/ 112 w 147"/>
                  <a:gd name="T13" fmla="*/ 18 h 43"/>
                  <a:gd name="T14" fmla="*/ 97 w 147"/>
                  <a:gd name="T15" fmla="*/ 24 h 43"/>
                  <a:gd name="T16" fmla="*/ 77 w 147"/>
                  <a:gd name="T17" fmla="*/ 10 h 43"/>
                  <a:gd name="T18" fmla="*/ 25 w 147"/>
                  <a:gd name="T19" fmla="*/ 0 h 43"/>
                  <a:gd name="T20" fmla="*/ 20 w 147"/>
                  <a:gd name="T21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7" h="43">
                    <a:moveTo>
                      <a:pt x="20" y="0"/>
                    </a:moveTo>
                    <a:cubicBezTo>
                      <a:pt x="14" y="32"/>
                      <a:pt x="14" y="32"/>
                      <a:pt x="14" y="32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147" y="43"/>
                      <a:pt x="147" y="43"/>
                      <a:pt x="147" y="43"/>
                    </a:cubicBezTo>
                    <a:cubicBezTo>
                      <a:pt x="147" y="25"/>
                      <a:pt x="147" y="25"/>
                      <a:pt x="147" y="25"/>
                    </a:cubicBezTo>
                    <a:cubicBezTo>
                      <a:pt x="135" y="23"/>
                      <a:pt x="124" y="20"/>
                      <a:pt x="112" y="18"/>
                    </a:cubicBezTo>
                    <a:cubicBezTo>
                      <a:pt x="108" y="22"/>
                      <a:pt x="103" y="24"/>
                      <a:pt x="97" y="24"/>
                    </a:cubicBezTo>
                    <a:cubicBezTo>
                      <a:pt x="88" y="24"/>
                      <a:pt x="80" y="18"/>
                      <a:pt x="77" y="10"/>
                    </a:cubicBezTo>
                    <a:cubicBezTo>
                      <a:pt x="60" y="6"/>
                      <a:pt x="43" y="3"/>
                      <a:pt x="25" y="0"/>
                    </a:cubicBezTo>
                    <a:cubicBezTo>
                      <a:pt x="24" y="0"/>
                      <a:pt x="22" y="0"/>
                      <a:pt x="20" y="0"/>
                    </a:cubicBezTo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63" name="Freeform 320"/>
              <p:cNvSpPr>
                <a:spLocks/>
              </p:cNvSpPr>
              <p:nvPr/>
            </p:nvSpPr>
            <p:spPr bwMode="auto">
              <a:xfrm>
                <a:off x="8804611" y="5917898"/>
                <a:ext cx="621986" cy="937728"/>
              </a:xfrm>
              <a:custGeom>
                <a:avLst/>
                <a:gdLst>
                  <a:gd name="T0" fmla="*/ 524 w 524"/>
                  <a:gd name="T1" fmla="*/ 44 h 790"/>
                  <a:gd name="T2" fmla="*/ 0 w 524"/>
                  <a:gd name="T3" fmla="*/ 0 h 790"/>
                  <a:gd name="T4" fmla="*/ 0 w 524"/>
                  <a:gd name="T5" fmla="*/ 790 h 790"/>
                  <a:gd name="T6" fmla="*/ 524 w 524"/>
                  <a:gd name="T7" fmla="*/ 790 h 790"/>
                  <a:gd name="T8" fmla="*/ 524 w 524"/>
                  <a:gd name="T9" fmla="*/ 44 h 7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4" h="790">
                    <a:moveTo>
                      <a:pt x="524" y="44"/>
                    </a:moveTo>
                    <a:lnTo>
                      <a:pt x="0" y="0"/>
                    </a:lnTo>
                    <a:lnTo>
                      <a:pt x="0" y="790"/>
                    </a:lnTo>
                    <a:lnTo>
                      <a:pt x="524" y="790"/>
                    </a:lnTo>
                    <a:lnTo>
                      <a:pt x="524" y="44"/>
                    </a:lnTo>
                    <a:close/>
                  </a:path>
                </a:pathLst>
              </a:custGeom>
              <a:solidFill>
                <a:srgbClr val="44546A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64" name="Freeform 321"/>
              <p:cNvSpPr>
                <a:spLocks/>
              </p:cNvSpPr>
              <p:nvPr/>
            </p:nvSpPr>
            <p:spPr bwMode="auto">
              <a:xfrm>
                <a:off x="8804611" y="5917898"/>
                <a:ext cx="621986" cy="937728"/>
              </a:xfrm>
              <a:custGeom>
                <a:avLst/>
                <a:gdLst>
                  <a:gd name="T0" fmla="*/ 524 w 524"/>
                  <a:gd name="T1" fmla="*/ 44 h 790"/>
                  <a:gd name="T2" fmla="*/ 0 w 524"/>
                  <a:gd name="T3" fmla="*/ 0 h 790"/>
                  <a:gd name="T4" fmla="*/ 0 w 524"/>
                  <a:gd name="T5" fmla="*/ 790 h 790"/>
                  <a:gd name="T6" fmla="*/ 524 w 524"/>
                  <a:gd name="T7" fmla="*/ 790 h 790"/>
                  <a:gd name="T8" fmla="*/ 524 w 524"/>
                  <a:gd name="T9" fmla="*/ 44 h 7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4" h="790">
                    <a:moveTo>
                      <a:pt x="524" y="44"/>
                    </a:moveTo>
                    <a:lnTo>
                      <a:pt x="0" y="0"/>
                    </a:lnTo>
                    <a:lnTo>
                      <a:pt x="0" y="790"/>
                    </a:lnTo>
                    <a:lnTo>
                      <a:pt x="524" y="790"/>
                    </a:lnTo>
                    <a:lnTo>
                      <a:pt x="524" y="44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65" name="Freeform 324"/>
              <p:cNvSpPr>
                <a:spLocks/>
              </p:cNvSpPr>
              <p:nvPr/>
            </p:nvSpPr>
            <p:spPr bwMode="auto">
              <a:xfrm>
                <a:off x="9176141" y="5748158"/>
                <a:ext cx="36797" cy="59350"/>
              </a:xfrm>
              <a:custGeom>
                <a:avLst/>
                <a:gdLst>
                  <a:gd name="T0" fmla="*/ 31 w 31"/>
                  <a:gd name="T1" fmla="*/ 0 h 50"/>
                  <a:gd name="T2" fmla="*/ 9 w 31"/>
                  <a:gd name="T3" fmla="*/ 0 h 50"/>
                  <a:gd name="T4" fmla="*/ 0 w 31"/>
                  <a:gd name="T5" fmla="*/ 50 h 50"/>
                  <a:gd name="T6" fmla="*/ 21 w 31"/>
                  <a:gd name="T7" fmla="*/ 50 h 50"/>
                  <a:gd name="T8" fmla="*/ 31 w 31"/>
                  <a:gd name="T9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50">
                    <a:moveTo>
                      <a:pt x="31" y="0"/>
                    </a:moveTo>
                    <a:lnTo>
                      <a:pt x="9" y="0"/>
                    </a:lnTo>
                    <a:lnTo>
                      <a:pt x="0" y="50"/>
                    </a:lnTo>
                    <a:lnTo>
                      <a:pt x="21" y="50"/>
                    </a:lnTo>
                    <a:lnTo>
                      <a:pt x="3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66" name="Freeform 327"/>
              <p:cNvSpPr>
                <a:spLocks/>
              </p:cNvSpPr>
              <p:nvPr/>
            </p:nvSpPr>
            <p:spPr bwMode="auto">
              <a:xfrm>
                <a:off x="9148840" y="5945199"/>
                <a:ext cx="256391" cy="22553"/>
              </a:xfrm>
              <a:custGeom>
                <a:avLst/>
                <a:gdLst>
                  <a:gd name="T0" fmla="*/ 0 w 216"/>
                  <a:gd name="T1" fmla="*/ 0 h 19"/>
                  <a:gd name="T2" fmla="*/ 0 w 216"/>
                  <a:gd name="T3" fmla="*/ 0 h 19"/>
                  <a:gd name="T4" fmla="*/ 216 w 216"/>
                  <a:gd name="T5" fmla="*/ 19 h 19"/>
                  <a:gd name="T6" fmla="*/ 0 w 216"/>
                  <a:gd name="T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" h="19">
                    <a:moveTo>
                      <a:pt x="0" y="0"/>
                    </a:moveTo>
                    <a:lnTo>
                      <a:pt x="0" y="0"/>
                    </a:lnTo>
                    <a:lnTo>
                      <a:pt x="216" y="1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292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67" name="Freeform 328"/>
              <p:cNvSpPr>
                <a:spLocks/>
              </p:cNvSpPr>
              <p:nvPr/>
            </p:nvSpPr>
            <p:spPr bwMode="auto">
              <a:xfrm>
                <a:off x="9148840" y="5945199"/>
                <a:ext cx="256391" cy="22553"/>
              </a:xfrm>
              <a:custGeom>
                <a:avLst/>
                <a:gdLst>
                  <a:gd name="T0" fmla="*/ 0 w 216"/>
                  <a:gd name="T1" fmla="*/ 0 h 19"/>
                  <a:gd name="T2" fmla="*/ 0 w 216"/>
                  <a:gd name="T3" fmla="*/ 0 h 19"/>
                  <a:gd name="T4" fmla="*/ 216 w 216"/>
                  <a:gd name="T5" fmla="*/ 19 h 19"/>
                  <a:gd name="T6" fmla="*/ 0 w 216"/>
                  <a:gd name="T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" h="19">
                    <a:moveTo>
                      <a:pt x="0" y="0"/>
                    </a:moveTo>
                    <a:lnTo>
                      <a:pt x="0" y="0"/>
                    </a:lnTo>
                    <a:lnTo>
                      <a:pt x="216" y="19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68" name="Freeform 329"/>
              <p:cNvSpPr>
                <a:spLocks/>
              </p:cNvSpPr>
              <p:nvPr/>
            </p:nvSpPr>
            <p:spPr bwMode="auto">
              <a:xfrm>
                <a:off x="9134596" y="5945199"/>
                <a:ext cx="292001" cy="910427"/>
              </a:xfrm>
              <a:custGeom>
                <a:avLst/>
                <a:gdLst>
                  <a:gd name="T0" fmla="*/ 8 w 167"/>
                  <a:gd name="T1" fmla="*/ 0 h 521"/>
                  <a:gd name="T2" fmla="*/ 5 w 167"/>
                  <a:gd name="T3" fmla="*/ 13 h 521"/>
                  <a:gd name="T4" fmla="*/ 0 w 167"/>
                  <a:gd name="T5" fmla="*/ 24 h 521"/>
                  <a:gd name="T6" fmla="*/ 0 w 167"/>
                  <a:gd name="T7" fmla="*/ 521 h 521"/>
                  <a:gd name="T8" fmla="*/ 167 w 167"/>
                  <a:gd name="T9" fmla="*/ 521 h 521"/>
                  <a:gd name="T10" fmla="*/ 167 w 167"/>
                  <a:gd name="T11" fmla="*/ 128 h 521"/>
                  <a:gd name="T12" fmla="*/ 167 w 167"/>
                  <a:gd name="T13" fmla="*/ 14 h 521"/>
                  <a:gd name="T14" fmla="*/ 155 w 167"/>
                  <a:gd name="T15" fmla="*/ 13 h 521"/>
                  <a:gd name="T16" fmla="*/ 8 w 167"/>
                  <a:gd name="T17" fmla="*/ 0 h 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7" h="521">
                    <a:moveTo>
                      <a:pt x="8" y="0"/>
                    </a:moveTo>
                    <a:cubicBezTo>
                      <a:pt x="5" y="13"/>
                      <a:pt x="5" y="13"/>
                      <a:pt x="5" y="13"/>
                    </a:cubicBezTo>
                    <a:cubicBezTo>
                      <a:pt x="4" y="17"/>
                      <a:pt x="2" y="21"/>
                      <a:pt x="0" y="24"/>
                    </a:cubicBezTo>
                    <a:cubicBezTo>
                      <a:pt x="0" y="521"/>
                      <a:pt x="0" y="521"/>
                      <a:pt x="0" y="521"/>
                    </a:cubicBezTo>
                    <a:cubicBezTo>
                      <a:pt x="167" y="521"/>
                      <a:pt x="167" y="521"/>
                      <a:pt x="167" y="521"/>
                    </a:cubicBezTo>
                    <a:cubicBezTo>
                      <a:pt x="167" y="128"/>
                      <a:pt x="167" y="128"/>
                      <a:pt x="167" y="128"/>
                    </a:cubicBezTo>
                    <a:cubicBezTo>
                      <a:pt x="167" y="14"/>
                      <a:pt x="167" y="14"/>
                      <a:pt x="167" y="14"/>
                    </a:cubicBezTo>
                    <a:cubicBezTo>
                      <a:pt x="155" y="13"/>
                      <a:pt x="155" y="13"/>
                      <a:pt x="155" y="13"/>
                    </a:cubicBezTo>
                    <a:cubicBezTo>
                      <a:pt x="8" y="0"/>
                      <a:pt x="8" y="0"/>
                      <a:pt x="8" y="0"/>
                    </a:cubicBezTo>
                  </a:path>
                </a:pathLst>
              </a:custGeom>
              <a:solidFill>
                <a:srgbClr val="44546A">
                  <a:lumMod val="7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69" name="Oval 332"/>
              <p:cNvSpPr>
                <a:spLocks noChangeArrowheads="1"/>
              </p:cNvSpPr>
              <p:nvPr/>
            </p:nvSpPr>
            <p:spPr bwMode="auto">
              <a:xfrm>
                <a:off x="9279410" y="5849053"/>
                <a:ext cx="77155" cy="77155"/>
              </a:xfrm>
              <a:prstGeom prst="ellipse">
                <a:avLst/>
              </a:prstGeom>
              <a:solidFill>
                <a:srgbClr val="44546A">
                  <a:lumMod val="7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70" name="Freeform 333"/>
              <p:cNvSpPr>
                <a:spLocks/>
              </p:cNvSpPr>
              <p:nvPr/>
            </p:nvSpPr>
            <p:spPr bwMode="auto">
              <a:xfrm>
                <a:off x="8405780" y="4583714"/>
                <a:ext cx="532962" cy="543645"/>
              </a:xfrm>
              <a:custGeom>
                <a:avLst/>
                <a:gdLst>
                  <a:gd name="T0" fmla="*/ 283 w 305"/>
                  <a:gd name="T1" fmla="*/ 208 h 311"/>
                  <a:gd name="T2" fmla="*/ 279 w 305"/>
                  <a:gd name="T3" fmla="*/ 290 h 311"/>
                  <a:gd name="T4" fmla="*/ 198 w 305"/>
                  <a:gd name="T5" fmla="*/ 286 h 311"/>
                  <a:gd name="T6" fmla="*/ 22 w 305"/>
                  <a:gd name="T7" fmla="*/ 103 h 311"/>
                  <a:gd name="T8" fmla="*/ 26 w 305"/>
                  <a:gd name="T9" fmla="*/ 21 h 311"/>
                  <a:gd name="T10" fmla="*/ 107 w 305"/>
                  <a:gd name="T11" fmla="*/ 25 h 311"/>
                  <a:gd name="T12" fmla="*/ 283 w 305"/>
                  <a:gd name="T13" fmla="*/ 208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311">
                    <a:moveTo>
                      <a:pt x="283" y="208"/>
                    </a:moveTo>
                    <a:cubicBezTo>
                      <a:pt x="305" y="232"/>
                      <a:pt x="303" y="268"/>
                      <a:pt x="279" y="290"/>
                    </a:cubicBezTo>
                    <a:cubicBezTo>
                      <a:pt x="256" y="311"/>
                      <a:pt x="219" y="310"/>
                      <a:pt x="198" y="286"/>
                    </a:cubicBezTo>
                    <a:cubicBezTo>
                      <a:pt x="22" y="103"/>
                      <a:pt x="22" y="103"/>
                      <a:pt x="22" y="103"/>
                    </a:cubicBezTo>
                    <a:cubicBezTo>
                      <a:pt x="0" y="80"/>
                      <a:pt x="2" y="43"/>
                      <a:pt x="26" y="21"/>
                    </a:cubicBezTo>
                    <a:cubicBezTo>
                      <a:pt x="49" y="0"/>
                      <a:pt x="86" y="2"/>
                      <a:pt x="107" y="25"/>
                    </a:cubicBezTo>
                    <a:lnTo>
                      <a:pt x="283" y="208"/>
                    </a:lnTo>
                    <a:close/>
                  </a:path>
                </a:pathLst>
              </a:custGeom>
              <a:solidFill>
                <a:srgbClr val="FFD0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71" name="Freeform 334"/>
              <p:cNvSpPr>
                <a:spLocks/>
              </p:cNvSpPr>
              <p:nvPr/>
            </p:nvSpPr>
            <p:spPr bwMode="auto">
              <a:xfrm>
                <a:off x="8403406" y="4431778"/>
                <a:ext cx="1016069" cy="1572771"/>
              </a:xfrm>
              <a:custGeom>
                <a:avLst/>
                <a:gdLst>
                  <a:gd name="T0" fmla="*/ 423 w 581"/>
                  <a:gd name="T1" fmla="*/ 879 h 900"/>
                  <a:gd name="T2" fmla="*/ 398 w 581"/>
                  <a:gd name="T3" fmla="*/ 898 h 900"/>
                  <a:gd name="T4" fmla="*/ 26 w 581"/>
                  <a:gd name="T5" fmla="*/ 825 h 900"/>
                  <a:gd name="T6" fmla="*/ 3 w 581"/>
                  <a:gd name="T7" fmla="*/ 792 h 900"/>
                  <a:gd name="T8" fmla="*/ 164 w 581"/>
                  <a:gd name="T9" fmla="*/ 21 h 900"/>
                  <a:gd name="T10" fmla="*/ 190 w 581"/>
                  <a:gd name="T11" fmla="*/ 2 h 900"/>
                  <a:gd name="T12" fmla="*/ 559 w 581"/>
                  <a:gd name="T13" fmla="*/ 66 h 900"/>
                  <a:gd name="T14" fmla="*/ 579 w 581"/>
                  <a:gd name="T15" fmla="*/ 103 h 900"/>
                  <a:gd name="T16" fmla="*/ 423 w 581"/>
                  <a:gd name="T17" fmla="*/ 879 h 9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1" h="900">
                    <a:moveTo>
                      <a:pt x="423" y="879"/>
                    </a:moveTo>
                    <a:cubicBezTo>
                      <a:pt x="421" y="892"/>
                      <a:pt x="409" y="900"/>
                      <a:pt x="398" y="898"/>
                    </a:cubicBezTo>
                    <a:cubicBezTo>
                      <a:pt x="26" y="825"/>
                      <a:pt x="26" y="825"/>
                      <a:pt x="26" y="825"/>
                    </a:cubicBezTo>
                    <a:cubicBezTo>
                      <a:pt x="1" y="821"/>
                      <a:pt x="0" y="805"/>
                      <a:pt x="3" y="792"/>
                    </a:cubicBezTo>
                    <a:cubicBezTo>
                      <a:pt x="164" y="21"/>
                      <a:pt x="164" y="21"/>
                      <a:pt x="164" y="21"/>
                    </a:cubicBezTo>
                    <a:cubicBezTo>
                      <a:pt x="167" y="8"/>
                      <a:pt x="178" y="0"/>
                      <a:pt x="190" y="2"/>
                    </a:cubicBezTo>
                    <a:cubicBezTo>
                      <a:pt x="559" y="66"/>
                      <a:pt x="559" y="66"/>
                      <a:pt x="559" y="66"/>
                    </a:cubicBezTo>
                    <a:cubicBezTo>
                      <a:pt x="579" y="72"/>
                      <a:pt x="581" y="90"/>
                      <a:pt x="579" y="103"/>
                    </a:cubicBezTo>
                    <a:cubicBezTo>
                      <a:pt x="423" y="879"/>
                      <a:pt x="423" y="879"/>
                      <a:pt x="423" y="879"/>
                    </a:cubicBezTo>
                  </a:path>
                </a:pathLst>
              </a:custGeom>
              <a:solidFill>
                <a:srgbClr val="7FBB41">
                  <a:lumMod val="7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72" name="Freeform 335"/>
              <p:cNvSpPr>
                <a:spLocks/>
              </p:cNvSpPr>
              <p:nvPr/>
            </p:nvSpPr>
            <p:spPr bwMode="auto">
              <a:xfrm>
                <a:off x="8405780" y="4413973"/>
                <a:ext cx="1003012" cy="1573958"/>
              </a:xfrm>
              <a:custGeom>
                <a:avLst/>
                <a:gdLst>
                  <a:gd name="T0" fmla="*/ 416 w 574"/>
                  <a:gd name="T1" fmla="*/ 879 h 900"/>
                  <a:gd name="T2" fmla="*/ 391 w 574"/>
                  <a:gd name="T3" fmla="*/ 898 h 900"/>
                  <a:gd name="T4" fmla="*/ 19 w 574"/>
                  <a:gd name="T5" fmla="*/ 825 h 900"/>
                  <a:gd name="T6" fmla="*/ 2 w 574"/>
                  <a:gd name="T7" fmla="*/ 798 h 900"/>
                  <a:gd name="T8" fmla="*/ 157 w 574"/>
                  <a:gd name="T9" fmla="*/ 22 h 900"/>
                  <a:gd name="T10" fmla="*/ 183 w 574"/>
                  <a:gd name="T11" fmla="*/ 2 h 900"/>
                  <a:gd name="T12" fmla="*/ 555 w 574"/>
                  <a:gd name="T13" fmla="*/ 75 h 900"/>
                  <a:gd name="T14" fmla="*/ 572 w 574"/>
                  <a:gd name="T15" fmla="*/ 103 h 900"/>
                  <a:gd name="T16" fmla="*/ 416 w 574"/>
                  <a:gd name="T17" fmla="*/ 879 h 9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4" h="900">
                    <a:moveTo>
                      <a:pt x="416" y="879"/>
                    </a:moveTo>
                    <a:cubicBezTo>
                      <a:pt x="414" y="892"/>
                      <a:pt x="402" y="900"/>
                      <a:pt x="391" y="898"/>
                    </a:cubicBezTo>
                    <a:cubicBezTo>
                      <a:pt x="19" y="825"/>
                      <a:pt x="19" y="825"/>
                      <a:pt x="19" y="825"/>
                    </a:cubicBezTo>
                    <a:cubicBezTo>
                      <a:pt x="7" y="823"/>
                      <a:pt x="0" y="811"/>
                      <a:pt x="2" y="798"/>
                    </a:cubicBezTo>
                    <a:cubicBezTo>
                      <a:pt x="157" y="22"/>
                      <a:pt x="157" y="22"/>
                      <a:pt x="157" y="22"/>
                    </a:cubicBezTo>
                    <a:cubicBezTo>
                      <a:pt x="160" y="9"/>
                      <a:pt x="171" y="0"/>
                      <a:pt x="183" y="2"/>
                    </a:cubicBezTo>
                    <a:cubicBezTo>
                      <a:pt x="555" y="75"/>
                      <a:pt x="555" y="75"/>
                      <a:pt x="555" y="75"/>
                    </a:cubicBezTo>
                    <a:cubicBezTo>
                      <a:pt x="567" y="77"/>
                      <a:pt x="574" y="90"/>
                      <a:pt x="572" y="103"/>
                    </a:cubicBezTo>
                    <a:cubicBezTo>
                      <a:pt x="416" y="879"/>
                      <a:pt x="416" y="879"/>
                      <a:pt x="416" y="879"/>
                    </a:cubicBezTo>
                  </a:path>
                </a:pathLst>
              </a:custGeom>
              <a:solidFill>
                <a:srgbClr val="7FBB4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73" name="Freeform 336"/>
              <p:cNvSpPr>
                <a:spLocks/>
              </p:cNvSpPr>
              <p:nvPr/>
            </p:nvSpPr>
            <p:spPr bwMode="auto">
              <a:xfrm>
                <a:off x="8477000" y="4594397"/>
                <a:ext cx="860573" cy="1214298"/>
              </a:xfrm>
              <a:custGeom>
                <a:avLst/>
                <a:gdLst>
                  <a:gd name="T0" fmla="*/ 541 w 725"/>
                  <a:gd name="T1" fmla="*/ 1023 h 1023"/>
                  <a:gd name="T2" fmla="*/ 0 w 725"/>
                  <a:gd name="T3" fmla="*/ 917 h 1023"/>
                  <a:gd name="T4" fmla="*/ 184 w 725"/>
                  <a:gd name="T5" fmla="*/ 0 h 1023"/>
                  <a:gd name="T6" fmla="*/ 725 w 725"/>
                  <a:gd name="T7" fmla="*/ 106 h 1023"/>
                  <a:gd name="T8" fmla="*/ 541 w 725"/>
                  <a:gd name="T9" fmla="*/ 1023 h 1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5" h="1023">
                    <a:moveTo>
                      <a:pt x="541" y="1023"/>
                    </a:moveTo>
                    <a:lnTo>
                      <a:pt x="0" y="917"/>
                    </a:lnTo>
                    <a:lnTo>
                      <a:pt x="184" y="0"/>
                    </a:lnTo>
                    <a:lnTo>
                      <a:pt x="725" y="106"/>
                    </a:lnTo>
                    <a:lnTo>
                      <a:pt x="541" y="1023"/>
                    </a:lnTo>
                    <a:close/>
                  </a:path>
                </a:pathLst>
              </a:custGeom>
              <a:solidFill>
                <a:srgbClr val="7FBB41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74" name="Freeform 337"/>
              <p:cNvSpPr>
                <a:spLocks/>
              </p:cNvSpPr>
              <p:nvPr/>
            </p:nvSpPr>
            <p:spPr bwMode="auto">
              <a:xfrm>
                <a:off x="8477000" y="4594397"/>
                <a:ext cx="860573" cy="1214298"/>
              </a:xfrm>
              <a:custGeom>
                <a:avLst/>
                <a:gdLst>
                  <a:gd name="T0" fmla="*/ 541 w 725"/>
                  <a:gd name="T1" fmla="*/ 1023 h 1023"/>
                  <a:gd name="T2" fmla="*/ 0 w 725"/>
                  <a:gd name="T3" fmla="*/ 917 h 1023"/>
                  <a:gd name="T4" fmla="*/ 184 w 725"/>
                  <a:gd name="T5" fmla="*/ 0 h 1023"/>
                  <a:gd name="T6" fmla="*/ 725 w 725"/>
                  <a:gd name="T7" fmla="*/ 106 h 1023"/>
                  <a:gd name="T8" fmla="*/ 541 w 725"/>
                  <a:gd name="T9" fmla="*/ 1023 h 1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5" h="1023">
                    <a:moveTo>
                      <a:pt x="541" y="1023"/>
                    </a:moveTo>
                    <a:lnTo>
                      <a:pt x="0" y="917"/>
                    </a:lnTo>
                    <a:lnTo>
                      <a:pt x="184" y="0"/>
                    </a:lnTo>
                    <a:lnTo>
                      <a:pt x="725" y="106"/>
                    </a:lnTo>
                    <a:lnTo>
                      <a:pt x="541" y="1023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75" name="Freeform 338"/>
              <p:cNvSpPr>
                <a:spLocks/>
              </p:cNvSpPr>
              <p:nvPr/>
            </p:nvSpPr>
            <p:spPr bwMode="auto">
              <a:xfrm>
                <a:off x="8429520" y="5662694"/>
                <a:ext cx="9496" cy="40358"/>
              </a:xfrm>
              <a:custGeom>
                <a:avLst/>
                <a:gdLst>
                  <a:gd name="T0" fmla="*/ 8 w 8"/>
                  <a:gd name="T1" fmla="*/ 0 h 34"/>
                  <a:gd name="T2" fmla="*/ 0 w 8"/>
                  <a:gd name="T3" fmla="*/ 34 h 34"/>
                  <a:gd name="T4" fmla="*/ 0 w 8"/>
                  <a:gd name="T5" fmla="*/ 34 h 34"/>
                  <a:gd name="T6" fmla="*/ 8 w 8"/>
                  <a:gd name="T7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34">
                    <a:moveTo>
                      <a:pt x="8" y="0"/>
                    </a:moveTo>
                    <a:lnTo>
                      <a:pt x="0" y="34"/>
                    </a:lnTo>
                    <a:lnTo>
                      <a:pt x="0" y="34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505C6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76" name="Freeform 339"/>
              <p:cNvSpPr>
                <a:spLocks/>
              </p:cNvSpPr>
              <p:nvPr/>
            </p:nvSpPr>
            <p:spPr bwMode="auto">
              <a:xfrm>
                <a:off x="8429520" y="5662694"/>
                <a:ext cx="9496" cy="40358"/>
              </a:xfrm>
              <a:custGeom>
                <a:avLst/>
                <a:gdLst>
                  <a:gd name="T0" fmla="*/ 8 w 8"/>
                  <a:gd name="T1" fmla="*/ 0 h 34"/>
                  <a:gd name="T2" fmla="*/ 0 w 8"/>
                  <a:gd name="T3" fmla="*/ 34 h 34"/>
                  <a:gd name="T4" fmla="*/ 0 w 8"/>
                  <a:gd name="T5" fmla="*/ 34 h 34"/>
                  <a:gd name="T6" fmla="*/ 8 w 8"/>
                  <a:gd name="T7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34">
                    <a:moveTo>
                      <a:pt x="8" y="0"/>
                    </a:moveTo>
                    <a:lnTo>
                      <a:pt x="0" y="34"/>
                    </a:lnTo>
                    <a:lnTo>
                      <a:pt x="0" y="34"/>
                    </a:lnTo>
                    <a:lnTo>
                      <a:pt x="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77" name="Freeform 340"/>
              <p:cNvSpPr>
                <a:spLocks/>
              </p:cNvSpPr>
              <p:nvPr/>
            </p:nvSpPr>
            <p:spPr bwMode="auto">
              <a:xfrm>
                <a:off x="8417650" y="5703052"/>
                <a:ext cx="11870" cy="59350"/>
              </a:xfrm>
              <a:custGeom>
                <a:avLst/>
                <a:gdLst>
                  <a:gd name="T0" fmla="*/ 10 w 10"/>
                  <a:gd name="T1" fmla="*/ 0 h 50"/>
                  <a:gd name="T2" fmla="*/ 0 w 10"/>
                  <a:gd name="T3" fmla="*/ 50 h 50"/>
                  <a:gd name="T4" fmla="*/ 10 w 10"/>
                  <a:gd name="T5" fmla="*/ 0 h 50"/>
                  <a:gd name="T6" fmla="*/ 10 w 10"/>
                  <a:gd name="T7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50">
                    <a:moveTo>
                      <a:pt x="10" y="0"/>
                    </a:moveTo>
                    <a:lnTo>
                      <a:pt x="0" y="50"/>
                    </a:lnTo>
                    <a:lnTo>
                      <a:pt x="10" y="0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505C6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78" name="Freeform 341"/>
              <p:cNvSpPr>
                <a:spLocks/>
              </p:cNvSpPr>
              <p:nvPr/>
            </p:nvSpPr>
            <p:spPr bwMode="auto">
              <a:xfrm>
                <a:off x="8417650" y="5703052"/>
                <a:ext cx="11870" cy="59350"/>
              </a:xfrm>
              <a:custGeom>
                <a:avLst/>
                <a:gdLst>
                  <a:gd name="T0" fmla="*/ 10 w 10"/>
                  <a:gd name="T1" fmla="*/ 0 h 50"/>
                  <a:gd name="T2" fmla="*/ 0 w 10"/>
                  <a:gd name="T3" fmla="*/ 50 h 50"/>
                  <a:gd name="T4" fmla="*/ 10 w 10"/>
                  <a:gd name="T5" fmla="*/ 0 h 50"/>
                  <a:gd name="T6" fmla="*/ 10 w 10"/>
                  <a:gd name="T7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50">
                    <a:moveTo>
                      <a:pt x="10" y="0"/>
                    </a:moveTo>
                    <a:lnTo>
                      <a:pt x="0" y="50"/>
                    </a:lnTo>
                    <a:lnTo>
                      <a:pt x="10" y="0"/>
                    </a:lnTo>
                    <a:lnTo>
                      <a:pt x="1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79" name="Freeform 343"/>
              <p:cNvSpPr>
                <a:spLocks/>
              </p:cNvSpPr>
              <p:nvPr/>
            </p:nvSpPr>
            <p:spPr bwMode="auto">
              <a:xfrm>
                <a:off x="8477000" y="5600970"/>
                <a:ext cx="113952" cy="104456"/>
              </a:xfrm>
              <a:custGeom>
                <a:avLst/>
                <a:gdLst>
                  <a:gd name="T0" fmla="*/ 13 w 96"/>
                  <a:gd name="T1" fmla="*/ 0 h 88"/>
                  <a:gd name="T2" fmla="*/ 0 w 96"/>
                  <a:gd name="T3" fmla="*/ 69 h 88"/>
                  <a:gd name="T4" fmla="*/ 96 w 96"/>
                  <a:gd name="T5" fmla="*/ 88 h 88"/>
                  <a:gd name="T6" fmla="*/ 13 w 96"/>
                  <a:gd name="T7" fmla="*/ 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6" h="88">
                    <a:moveTo>
                      <a:pt x="13" y="0"/>
                    </a:moveTo>
                    <a:lnTo>
                      <a:pt x="0" y="69"/>
                    </a:lnTo>
                    <a:lnTo>
                      <a:pt x="96" y="88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3E67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80" name="Freeform 344"/>
              <p:cNvSpPr>
                <a:spLocks/>
              </p:cNvSpPr>
              <p:nvPr/>
            </p:nvSpPr>
            <p:spPr bwMode="auto">
              <a:xfrm>
                <a:off x="8477000" y="5600970"/>
                <a:ext cx="113952" cy="104456"/>
              </a:xfrm>
              <a:custGeom>
                <a:avLst/>
                <a:gdLst>
                  <a:gd name="T0" fmla="*/ 13 w 96"/>
                  <a:gd name="T1" fmla="*/ 0 h 88"/>
                  <a:gd name="T2" fmla="*/ 0 w 96"/>
                  <a:gd name="T3" fmla="*/ 69 h 88"/>
                  <a:gd name="T4" fmla="*/ 96 w 96"/>
                  <a:gd name="T5" fmla="*/ 88 h 88"/>
                  <a:gd name="T6" fmla="*/ 13 w 96"/>
                  <a:gd name="T7" fmla="*/ 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6" h="88">
                    <a:moveTo>
                      <a:pt x="13" y="0"/>
                    </a:moveTo>
                    <a:lnTo>
                      <a:pt x="0" y="69"/>
                    </a:lnTo>
                    <a:lnTo>
                      <a:pt x="96" y="88"/>
                    </a:lnTo>
                    <a:lnTo>
                      <a:pt x="1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81" name="Freeform 346"/>
              <p:cNvSpPr>
                <a:spLocks/>
              </p:cNvSpPr>
              <p:nvPr/>
            </p:nvSpPr>
            <p:spPr bwMode="auto">
              <a:xfrm>
                <a:off x="8461569" y="5335083"/>
                <a:ext cx="77155" cy="248082"/>
              </a:xfrm>
              <a:custGeom>
                <a:avLst/>
                <a:gdLst>
                  <a:gd name="T0" fmla="*/ 35 w 65"/>
                  <a:gd name="T1" fmla="*/ 0 h 209"/>
                  <a:gd name="T2" fmla="*/ 0 w 65"/>
                  <a:gd name="T3" fmla="*/ 178 h 209"/>
                  <a:gd name="T4" fmla="*/ 29 w 65"/>
                  <a:gd name="T5" fmla="*/ 209 h 209"/>
                  <a:gd name="T6" fmla="*/ 65 w 65"/>
                  <a:gd name="T7" fmla="*/ 31 h 209"/>
                  <a:gd name="T8" fmla="*/ 35 w 65"/>
                  <a:gd name="T9" fmla="*/ 0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209">
                    <a:moveTo>
                      <a:pt x="35" y="0"/>
                    </a:moveTo>
                    <a:lnTo>
                      <a:pt x="0" y="178"/>
                    </a:lnTo>
                    <a:lnTo>
                      <a:pt x="29" y="209"/>
                    </a:lnTo>
                    <a:lnTo>
                      <a:pt x="65" y="31"/>
                    </a:lnTo>
                    <a:lnTo>
                      <a:pt x="3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82" name="Freeform 348"/>
              <p:cNvSpPr>
                <a:spLocks/>
              </p:cNvSpPr>
              <p:nvPr/>
            </p:nvSpPr>
            <p:spPr bwMode="auto">
              <a:xfrm>
                <a:off x="8516171" y="5049017"/>
                <a:ext cx="45106" cy="230277"/>
              </a:xfrm>
              <a:custGeom>
                <a:avLst/>
                <a:gdLst>
                  <a:gd name="T0" fmla="*/ 38 w 38"/>
                  <a:gd name="T1" fmla="*/ 0 h 194"/>
                  <a:gd name="T2" fmla="*/ 0 w 38"/>
                  <a:gd name="T3" fmla="*/ 194 h 194"/>
                  <a:gd name="T4" fmla="*/ 38 w 38"/>
                  <a:gd name="T5" fmla="*/ 0 h 194"/>
                  <a:gd name="T6" fmla="*/ 38 w 38"/>
                  <a:gd name="T7" fmla="*/ 0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" h="194">
                    <a:moveTo>
                      <a:pt x="38" y="0"/>
                    </a:moveTo>
                    <a:lnTo>
                      <a:pt x="0" y="194"/>
                    </a:lnTo>
                    <a:lnTo>
                      <a:pt x="38" y="0"/>
                    </a:lnTo>
                    <a:lnTo>
                      <a:pt x="38" y="0"/>
                    </a:lnTo>
                    <a:close/>
                  </a:path>
                </a:pathLst>
              </a:custGeom>
              <a:solidFill>
                <a:srgbClr val="505C6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83" name="Freeform 349"/>
              <p:cNvSpPr>
                <a:spLocks/>
              </p:cNvSpPr>
              <p:nvPr/>
            </p:nvSpPr>
            <p:spPr bwMode="auto">
              <a:xfrm>
                <a:off x="8516171" y="5049017"/>
                <a:ext cx="45106" cy="230277"/>
              </a:xfrm>
              <a:custGeom>
                <a:avLst/>
                <a:gdLst>
                  <a:gd name="T0" fmla="*/ 38 w 38"/>
                  <a:gd name="T1" fmla="*/ 0 h 194"/>
                  <a:gd name="T2" fmla="*/ 0 w 38"/>
                  <a:gd name="T3" fmla="*/ 194 h 194"/>
                  <a:gd name="T4" fmla="*/ 38 w 38"/>
                  <a:gd name="T5" fmla="*/ 0 h 194"/>
                  <a:gd name="T6" fmla="*/ 38 w 38"/>
                  <a:gd name="T7" fmla="*/ 0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" h="194">
                    <a:moveTo>
                      <a:pt x="38" y="0"/>
                    </a:moveTo>
                    <a:lnTo>
                      <a:pt x="0" y="194"/>
                    </a:lnTo>
                    <a:lnTo>
                      <a:pt x="38" y="0"/>
                    </a:lnTo>
                    <a:lnTo>
                      <a:pt x="3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84" name="Freeform 352"/>
              <p:cNvSpPr>
                <a:spLocks/>
              </p:cNvSpPr>
              <p:nvPr/>
            </p:nvSpPr>
            <p:spPr bwMode="auto">
              <a:xfrm>
                <a:off x="9323329" y="5202139"/>
                <a:ext cx="130570" cy="242147"/>
              </a:xfrm>
              <a:custGeom>
                <a:avLst/>
                <a:gdLst>
                  <a:gd name="T0" fmla="*/ 0 w 75"/>
                  <a:gd name="T1" fmla="*/ 0 h 138"/>
                  <a:gd name="T2" fmla="*/ 50 w 75"/>
                  <a:gd name="T3" fmla="*/ 138 h 138"/>
                  <a:gd name="T4" fmla="*/ 61 w 75"/>
                  <a:gd name="T5" fmla="*/ 124 h 138"/>
                  <a:gd name="T6" fmla="*/ 42 w 75"/>
                  <a:gd name="T7" fmla="*/ 37 h 138"/>
                  <a:gd name="T8" fmla="*/ 0 w 75"/>
                  <a:gd name="T9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5" h="138">
                    <a:moveTo>
                      <a:pt x="0" y="0"/>
                    </a:moveTo>
                    <a:cubicBezTo>
                      <a:pt x="20" y="39"/>
                      <a:pt x="38" y="90"/>
                      <a:pt x="50" y="138"/>
                    </a:cubicBezTo>
                    <a:cubicBezTo>
                      <a:pt x="55" y="134"/>
                      <a:pt x="58" y="129"/>
                      <a:pt x="61" y="124"/>
                    </a:cubicBezTo>
                    <a:cubicBezTo>
                      <a:pt x="75" y="93"/>
                      <a:pt x="56" y="54"/>
                      <a:pt x="42" y="37"/>
                    </a:cubicBezTo>
                    <a:cubicBezTo>
                      <a:pt x="33" y="26"/>
                      <a:pt x="17" y="13"/>
                      <a:pt x="0" y="0"/>
                    </a:cubicBezTo>
                  </a:path>
                </a:pathLst>
              </a:custGeom>
              <a:solidFill>
                <a:srgbClr val="505C6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85" name="Freeform 353"/>
              <p:cNvSpPr>
                <a:spLocks/>
              </p:cNvSpPr>
              <p:nvPr/>
            </p:nvSpPr>
            <p:spPr bwMode="auto">
              <a:xfrm>
                <a:off x="9274662" y="5200952"/>
                <a:ext cx="136505" cy="263513"/>
              </a:xfrm>
              <a:custGeom>
                <a:avLst/>
                <a:gdLst>
                  <a:gd name="T0" fmla="*/ 27 w 78"/>
                  <a:gd name="T1" fmla="*/ 0 h 151"/>
                  <a:gd name="T2" fmla="*/ 0 w 78"/>
                  <a:gd name="T3" fmla="*/ 136 h 151"/>
                  <a:gd name="T4" fmla="*/ 2 w 78"/>
                  <a:gd name="T5" fmla="*/ 137 h 151"/>
                  <a:gd name="T6" fmla="*/ 43 w 78"/>
                  <a:gd name="T7" fmla="*/ 151 h 151"/>
                  <a:gd name="T8" fmla="*/ 78 w 78"/>
                  <a:gd name="T9" fmla="*/ 139 h 151"/>
                  <a:gd name="T10" fmla="*/ 28 w 78"/>
                  <a:gd name="T11" fmla="*/ 1 h 151"/>
                  <a:gd name="T12" fmla="*/ 27 w 78"/>
                  <a:gd name="T13" fmla="*/ 0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8" h="151">
                    <a:moveTo>
                      <a:pt x="27" y="0"/>
                    </a:moveTo>
                    <a:cubicBezTo>
                      <a:pt x="0" y="136"/>
                      <a:pt x="0" y="136"/>
                      <a:pt x="0" y="136"/>
                    </a:cubicBezTo>
                    <a:cubicBezTo>
                      <a:pt x="2" y="137"/>
                      <a:pt x="2" y="137"/>
                      <a:pt x="2" y="137"/>
                    </a:cubicBezTo>
                    <a:cubicBezTo>
                      <a:pt x="14" y="146"/>
                      <a:pt x="29" y="151"/>
                      <a:pt x="43" y="151"/>
                    </a:cubicBezTo>
                    <a:cubicBezTo>
                      <a:pt x="56" y="151"/>
                      <a:pt x="69" y="147"/>
                      <a:pt x="78" y="139"/>
                    </a:cubicBezTo>
                    <a:cubicBezTo>
                      <a:pt x="66" y="91"/>
                      <a:pt x="48" y="40"/>
                      <a:pt x="28" y="1"/>
                    </a:cubicBezTo>
                    <a:cubicBezTo>
                      <a:pt x="28" y="0"/>
                      <a:pt x="27" y="0"/>
                      <a:pt x="27" y="0"/>
                    </a:cubicBezTo>
                  </a:path>
                </a:pathLst>
              </a:custGeom>
              <a:solidFill>
                <a:srgbClr val="E5BB9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86" name="Freeform 354"/>
              <p:cNvSpPr>
                <a:spLocks/>
              </p:cNvSpPr>
              <p:nvPr/>
            </p:nvSpPr>
            <p:spPr bwMode="auto">
              <a:xfrm>
                <a:off x="9253296" y="5185521"/>
                <a:ext cx="67659" cy="252830"/>
              </a:xfrm>
              <a:custGeom>
                <a:avLst/>
                <a:gdLst>
                  <a:gd name="T0" fmla="*/ 27 w 39"/>
                  <a:gd name="T1" fmla="*/ 0 h 145"/>
                  <a:gd name="T2" fmla="*/ 0 w 39"/>
                  <a:gd name="T3" fmla="*/ 136 h 145"/>
                  <a:gd name="T4" fmla="*/ 12 w 39"/>
                  <a:gd name="T5" fmla="*/ 145 h 145"/>
                  <a:gd name="T6" fmla="*/ 39 w 39"/>
                  <a:gd name="T7" fmla="*/ 9 h 145"/>
                  <a:gd name="T8" fmla="*/ 27 w 39"/>
                  <a:gd name="T9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145">
                    <a:moveTo>
                      <a:pt x="27" y="0"/>
                    </a:moveTo>
                    <a:cubicBezTo>
                      <a:pt x="0" y="136"/>
                      <a:pt x="0" y="136"/>
                      <a:pt x="0" y="136"/>
                    </a:cubicBezTo>
                    <a:cubicBezTo>
                      <a:pt x="12" y="145"/>
                      <a:pt x="12" y="145"/>
                      <a:pt x="12" y="145"/>
                    </a:cubicBezTo>
                    <a:cubicBezTo>
                      <a:pt x="39" y="9"/>
                      <a:pt x="39" y="9"/>
                      <a:pt x="39" y="9"/>
                    </a:cubicBezTo>
                    <a:cubicBezTo>
                      <a:pt x="35" y="6"/>
                      <a:pt x="31" y="3"/>
                      <a:pt x="27" y="0"/>
                    </a:cubicBezTo>
                  </a:path>
                </a:pathLst>
              </a:custGeom>
              <a:solidFill>
                <a:srgbClr val="CEA8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87" name="Freeform 355"/>
              <p:cNvSpPr>
                <a:spLocks/>
              </p:cNvSpPr>
              <p:nvPr/>
            </p:nvSpPr>
            <p:spPr bwMode="auto">
              <a:xfrm>
                <a:off x="9241426" y="5174838"/>
                <a:ext cx="59350" cy="248082"/>
              </a:xfrm>
              <a:custGeom>
                <a:avLst/>
                <a:gdLst>
                  <a:gd name="T0" fmla="*/ 27 w 34"/>
                  <a:gd name="T1" fmla="*/ 0 h 142"/>
                  <a:gd name="T2" fmla="*/ 0 w 34"/>
                  <a:gd name="T3" fmla="*/ 137 h 142"/>
                  <a:gd name="T4" fmla="*/ 7 w 34"/>
                  <a:gd name="T5" fmla="*/ 142 h 142"/>
                  <a:gd name="T6" fmla="*/ 34 w 34"/>
                  <a:gd name="T7" fmla="*/ 6 h 142"/>
                  <a:gd name="T8" fmla="*/ 27 w 34"/>
                  <a:gd name="T9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142">
                    <a:moveTo>
                      <a:pt x="27" y="0"/>
                    </a:moveTo>
                    <a:cubicBezTo>
                      <a:pt x="0" y="137"/>
                      <a:pt x="0" y="137"/>
                      <a:pt x="0" y="137"/>
                    </a:cubicBezTo>
                    <a:cubicBezTo>
                      <a:pt x="7" y="142"/>
                      <a:pt x="7" y="142"/>
                      <a:pt x="7" y="142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2" y="4"/>
                      <a:pt x="29" y="2"/>
                      <a:pt x="27" y="0"/>
                    </a:cubicBezTo>
                  </a:path>
                </a:pathLst>
              </a:custGeom>
              <a:solidFill>
                <a:srgbClr val="3D687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grpSp>
            <p:nvGrpSpPr>
              <p:cNvPr id="588" name="Group 587"/>
              <p:cNvGrpSpPr/>
              <p:nvPr/>
            </p:nvGrpSpPr>
            <p:grpSpPr>
              <a:xfrm>
                <a:off x="8417650" y="5049017"/>
                <a:ext cx="1008947" cy="899743"/>
                <a:chOff x="8417650" y="5049017"/>
                <a:chExt cx="1008947" cy="899743"/>
              </a:xfrm>
              <a:solidFill>
                <a:srgbClr val="44546A">
                  <a:alpha val="18000"/>
                </a:srgbClr>
              </a:solidFill>
            </p:grpSpPr>
            <p:sp>
              <p:nvSpPr>
                <p:cNvPr id="602" name="Freeform 316"/>
                <p:cNvSpPr>
                  <a:spLocks/>
                </p:cNvSpPr>
                <p:nvPr/>
              </p:nvSpPr>
              <p:spPr bwMode="auto">
                <a:xfrm>
                  <a:off x="9201068" y="5748158"/>
                  <a:ext cx="225529" cy="59350"/>
                </a:xfrm>
                <a:custGeom>
                  <a:avLst/>
                  <a:gdLst>
                    <a:gd name="T0" fmla="*/ 129 w 129"/>
                    <a:gd name="T1" fmla="*/ 0 h 34"/>
                    <a:gd name="T2" fmla="*/ 7 w 129"/>
                    <a:gd name="T3" fmla="*/ 0 h 34"/>
                    <a:gd name="T4" fmla="*/ 0 w 129"/>
                    <a:gd name="T5" fmla="*/ 34 h 34"/>
                    <a:gd name="T6" fmla="*/ 112 w 129"/>
                    <a:gd name="T7" fmla="*/ 34 h 34"/>
                    <a:gd name="T8" fmla="*/ 129 w 129"/>
                    <a:gd name="T9" fmla="*/ 0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9" h="34">
                      <a:moveTo>
                        <a:pt x="129" y="0"/>
                      </a:move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0" y="34"/>
                        <a:pt x="0" y="34"/>
                        <a:pt x="0" y="34"/>
                      </a:cubicBezTo>
                      <a:cubicBezTo>
                        <a:pt x="112" y="34"/>
                        <a:pt x="112" y="34"/>
                        <a:pt x="112" y="34"/>
                      </a:cubicBezTo>
                      <a:cubicBezTo>
                        <a:pt x="118" y="24"/>
                        <a:pt x="124" y="13"/>
                        <a:pt x="12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grpSp>
              <p:nvGrpSpPr>
                <p:cNvPr id="603" name="Group 602"/>
                <p:cNvGrpSpPr/>
                <p:nvPr/>
              </p:nvGrpSpPr>
              <p:grpSpPr>
                <a:xfrm>
                  <a:off x="8417650" y="5049017"/>
                  <a:ext cx="903305" cy="899743"/>
                  <a:chOff x="8417650" y="5049017"/>
                  <a:chExt cx="903305" cy="899743"/>
                </a:xfrm>
                <a:grpFill/>
              </p:grpSpPr>
              <p:sp>
                <p:nvSpPr>
                  <p:cNvPr id="604" name="Freeform 322"/>
                  <p:cNvSpPr>
                    <a:spLocks noEditPoints="1"/>
                  </p:cNvSpPr>
                  <p:nvPr/>
                </p:nvSpPr>
                <p:spPr bwMode="auto">
                  <a:xfrm>
                    <a:off x="9186824" y="5165342"/>
                    <a:ext cx="134131" cy="582816"/>
                  </a:xfrm>
                  <a:custGeom>
                    <a:avLst/>
                    <a:gdLst>
                      <a:gd name="T0" fmla="*/ 38 w 77"/>
                      <a:gd name="T1" fmla="*/ 147 h 333"/>
                      <a:gd name="T2" fmla="*/ 0 w 77"/>
                      <a:gd name="T3" fmla="*/ 333 h 333"/>
                      <a:gd name="T4" fmla="*/ 15 w 77"/>
                      <a:gd name="T5" fmla="*/ 333 h 333"/>
                      <a:gd name="T6" fmla="*/ 50 w 77"/>
                      <a:gd name="T7" fmla="*/ 156 h 333"/>
                      <a:gd name="T8" fmla="*/ 38 w 77"/>
                      <a:gd name="T9" fmla="*/ 147 h 333"/>
                      <a:gd name="T10" fmla="*/ 67 w 77"/>
                      <a:gd name="T11" fmla="*/ 0 h 333"/>
                      <a:gd name="T12" fmla="*/ 65 w 77"/>
                      <a:gd name="T13" fmla="*/ 11 h 333"/>
                      <a:gd name="T14" fmla="*/ 77 w 77"/>
                      <a:gd name="T15" fmla="*/ 20 h 333"/>
                      <a:gd name="T16" fmla="*/ 77 w 77"/>
                      <a:gd name="T17" fmla="*/ 19 h 333"/>
                      <a:gd name="T18" fmla="*/ 67 w 77"/>
                      <a:gd name="T19" fmla="*/ 0 h 33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77" h="333">
                        <a:moveTo>
                          <a:pt x="38" y="147"/>
                        </a:moveTo>
                        <a:cubicBezTo>
                          <a:pt x="0" y="333"/>
                          <a:pt x="0" y="333"/>
                          <a:pt x="0" y="333"/>
                        </a:cubicBezTo>
                        <a:cubicBezTo>
                          <a:pt x="15" y="333"/>
                          <a:pt x="15" y="333"/>
                          <a:pt x="15" y="333"/>
                        </a:cubicBezTo>
                        <a:cubicBezTo>
                          <a:pt x="50" y="156"/>
                          <a:pt x="50" y="156"/>
                          <a:pt x="50" y="156"/>
                        </a:cubicBezTo>
                        <a:cubicBezTo>
                          <a:pt x="38" y="147"/>
                          <a:pt x="38" y="147"/>
                          <a:pt x="38" y="147"/>
                        </a:cubicBezTo>
                        <a:moveTo>
                          <a:pt x="67" y="0"/>
                        </a:moveTo>
                        <a:cubicBezTo>
                          <a:pt x="65" y="11"/>
                          <a:pt x="65" y="11"/>
                          <a:pt x="65" y="11"/>
                        </a:cubicBezTo>
                        <a:cubicBezTo>
                          <a:pt x="69" y="14"/>
                          <a:pt x="73" y="17"/>
                          <a:pt x="77" y="20"/>
                        </a:cubicBezTo>
                        <a:cubicBezTo>
                          <a:pt x="77" y="19"/>
                          <a:pt x="77" y="19"/>
                          <a:pt x="77" y="19"/>
                        </a:cubicBezTo>
                        <a:cubicBezTo>
                          <a:pt x="74" y="13"/>
                          <a:pt x="70" y="6"/>
                          <a:pt x="67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605" name="Freeform 323"/>
                  <p:cNvSpPr>
                    <a:spLocks/>
                  </p:cNvSpPr>
                  <p:nvPr/>
                </p:nvSpPr>
                <p:spPr bwMode="auto">
                  <a:xfrm>
                    <a:off x="9176141" y="5748158"/>
                    <a:ext cx="36797" cy="59350"/>
                  </a:xfrm>
                  <a:custGeom>
                    <a:avLst/>
                    <a:gdLst>
                      <a:gd name="T0" fmla="*/ 31 w 31"/>
                      <a:gd name="T1" fmla="*/ 0 h 50"/>
                      <a:gd name="T2" fmla="*/ 9 w 31"/>
                      <a:gd name="T3" fmla="*/ 0 h 50"/>
                      <a:gd name="T4" fmla="*/ 0 w 31"/>
                      <a:gd name="T5" fmla="*/ 50 h 50"/>
                      <a:gd name="T6" fmla="*/ 21 w 31"/>
                      <a:gd name="T7" fmla="*/ 50 h 50"/>
                      <a:gd name="T8" fmla="*/ 31 w 31"/>
                      <a:gd name="T9" fmla="*/ 0 h 5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1" h="50">
                        <a:moveTo>
                          <a:pt x="31" y="0"/>
                        </a:moveTo>
                        <a:lnTo>
                          <a:pt x="9" y="0"/>
                        </a:lnTo>
                        <a:lnTo>
                          <a:pt x="0" y="50"/>
                        </a:lnTo>
                        <a:lnTo>
                          <a:pt x="21" y="50"/>
                        </a:lnTo>
                        <a:lnTo>
                          <a:pt x="31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606" name="Freeform 325"/>
                  <p:cNvSpPr>
                    <a:spLocks/>
                  </p:cNvSpPr>
                  <p:nvPr/>
                </p:nvSpPr>
                <p:spPr bwMode="auto">
                  <a:xfrm>
                    <a:off x="9158336" y="5807508"/>
                    <a:ext cx="42732" cy="85464"/>
                  </a:xfrm>
                  <a:custGeom>
                    <a:avLst/>
                    <a:gdLst>
                      <a:gd name="T0" fmla="*/ 24 w 24"/>
                      <a:gd name="T1" fmla="*/ 0 h 49"/>
                      <a:gd name="T2" fmla="*/ 10 w 24"/>
                      <a:gd name="T3" fmla="*/ 0 h 49"/>
                      <a:gd name="T4" fmla="*/ 0 w 24"/>
                      <a:gd name="T5" fmla="*/ 47 h 49"/>
                      <a:gd name="T6" fmla="*/ 14 w 24"/>
                      <a:gd name="T7" fmla="*/ 49 h 49"/>
                      <a:gd name="T8" fmla="*/ 24 w 24"/>
                      <a:gd name="T9" fmla="*/ 0 h 4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4" h="49">
                        <a:moveTo>
                          <a:pt x="24" y="0"/>
                        </a:move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0" y="47"/>
                          <a:pt x="0" y="47"/>
                          <a:pt x="0" y="47"/>
                        </a:cubicBezTo>
                        <a:cubicBezTo>
                          <a:pt x="5" y="47"/>
                          <a:pt x="10" y="48"/>
                          <a:pt x="14" y="49"/>
                        </a:cubicBezTo>
                        <a:cubicBezTo>
                          <a:pt x="24" y="0"/>
                          <a:pt x="24" y="0"/>
                          <a:pt x="24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607" name="Freeform 326"/>
                  <p:cNvSpPr>
                    <a:spLocks/>
                  </p:cNvSpPr>
                  <p:nvPr/>
                </p:nvSpPr>
                <p:spPr bwMode="auto">
                  <a:xfrm>
                    <a:off x="9148840" y="5889410"/>
                    <a:ext cx="34423" cy="59350"/>
                  </a:xfrm>
                  <a:custGeom>
                    <a:avLst/>
                    <a:gdLst>
                      <a:gd name="T0" fmla="*/ 6 w 20"/>
                      <a:gd name="T1" fmla="*/ 0 h 34"/>
                      <a:gd name="T2" fmla="*/ 0 w 20"/>
                      <a:gd name="T3" fmla="*/ 32 h 34"/>
                      <a:gd name="T4" fmla="*/ 14 w 20"/>
                      <a:gd name="T5" fmla="*/ 34 h 34"/>
                      <a:gd name="T6" fmla="*/ 20 w 20"/>
                      <a:gd name="T7" fmla="*/ 2 h 34"/>
                      <a:gd name="T8" fmla="*/ 6 w 20"/>
                      <a:gd name="T9" fmla="*/ 0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0" h="34">
                        <a:moveTo>
                          <a:pt x="6" y="0"/>
                        </a:moveTo>
                        <a:cubicBezTo>
                          <a:pt x="0" y="32"/>
                          <a:pt x="0" y="32"/>
                          <a:pt x="0" y="32"/>
                        </a:cubicBezTo>
                        <a:cubicBezTo>
                          <a:pt x="14" y="34"/>
                          <a:pt x="14" y="34"/>
                          <a:pt x="14" y="34"/>
                        </a:cubicBezTo>
                        <a:cubicBezTo>
                          <a:pt x="20" y="2"/>
                          <a:pt x="20" y="2"/>
                          <a:pt x="20" y="2"/>
                        </a:cubicBezTo>
                        <a:cubicBezTo>
                          <a:pt x="16" y="1"/>
                          <a:pt x="11" y="0"/>
                          <a:pt x="6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608" name="Freeform 342"/>
                  <p:cNvSpPr>
                    <a:spLocks/>
                  </p:cNvSpPr>
                  <p:nvPr/>
                </p:nvSpPr>
                <p:spPr bwMode="auto">
                  <a:xfrm>
                    <a:off x="8417650" y="5564173"/>
                    <a:ext cx="239773" cy="314554"/>
                  </a:xfrm>
                  <a:custGeom>
                    <a:avLst/>
                    <a:gdLst>
                      <a:gd name="T0" fmla="*/ 23 w 137"/>
                      <a:gd name="T1" fmla="*/ 0 h 180"/>
                      <a:gd name="T2" fmla="*/ 12 w 137"/>
                      <a:gd name="T3" fmla="*/ 56 h 180"/>
                      <a:gd name="T4" fmla="*/ 7 w 137"/>
                      <a:gd name="T5" fmla="*/ 79 h 180"/>
                      <a:gd name="T6" fmla="*/ 0 w 137"/>
                      <a:gd name="T7" fmla="*/ 113 h 180"/>
                      <a:gd name="T8" fmla="*/ 50 w 137"/>
                      <a:gd name="T9" fmla="*/ 165 h 180"/>
                      <a:gd name="T10" fmla="*/ 84 w 137"/>
                      <a:gd name="T11" fmla="*/ 180 h 180"/>
                      <a:gd name="T12" fmla="*/ 116 w 137"/>
                      <a:gd name="T13" fmla="*/ 168 h 180"/>
                      <a:gd name="T14" fmla="*/ 119 w 137"/>
                      <a:gd name="T15" fmla="*/ 102 h 180"/>
                      <a:gd name="T16" fmla="*/ 99 w 137"/>
                      <a:gd name="T17" fmla="*/ 81 h 180"/>
                      <a:gd name="T18" fmla="*/ 34 w 137"/>
                      <a:gd name="T19" fmla="*/ 68 h 180"/>
                      <a:gd name="T20" fmla="*/ 43 w 137"/>
                      <a:gd name="T21" fmla="*/ 21 h 180"/>
                      <a:gd name="T22" fmla="*/ 23 w 137"/>
                      <a:gd name="T23" fmla="*/ 0 h 18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7" h="180">
                        <a:moveTo>
                          <a:pt x="23" y="0"/>
                        </a:moveTo>
                        <a:cubicBezTo>
                          <a:pt x="12" y="56"/>
                          <a:pt x="12" y="56"/>
                          <a:pt x="12" y="56"/>
                        </a:cubicBezTo>
                        <a:cubicBezTo>
                          <a:pt x="7" y="79"/>
                          <a:pt x="7" y="79"/>
                          <a:pt x="7" y="79"/>
                        </a:cubicBezTo>
                        <a:cubicBezTo>
                          <a:pt x="0" y="113"/>
                          <a:pt x="0" y="113"/>
                          <a:pt x="0" y="113"/>
                        </a:cubicBezTo>
                        <a:cubicBezTo>
                          <a:pt x="50" y="165"/>
                          <a:pt x="50" y="165"/>
                          <a:pt x="50" y="165"/>
                        </a:cubicBezTo>
                        <a:cubicBezTo>
                          <a:pt x="59" y="175"/>
                          <a:pt x="72" y="180"/>
                          <a:pt x="84" y="180"/>
                        </a:cubicBezTo>
                        <a:cubicBezTo>
                          <a:pt x="96" y="180"/>
                          <a:pt x="107" y="176"/>
                          <a:pt x="116" y="168"/>
                        </a:cubicBezTo>
                        <a:cubicBezTo>
                          <a:pt x="135" y="151"/>
                          <a:pt x="137" y="121"/>
                          <a:pt x="119" y="102"/>
                        </a:cubicBezTo>
                        <a:cubicBezTo>
                          <a:pt x="99" y="81"/>
                          <a:pt x="99" y="81"/>
                          <a:pt x="99" y="81"/>
                        </a:cubicBezTo>
                        <a:cubicBezTo>
                          <a:pt x="34" y="68"/>
                          <a:pt x="34" y="68"/>
                          <a:pt x="34" y="68"/>
                        </a:cubicBezTo>
                        <a:cubicBezTo>
                          <a:pt x="43" y="21"/>
                          <a:pt x="43" y="21"/>
                          <a:pt x="43" y="21"/>
                        </a:cubicBezTo>
                        <a:cubicBezTo>
                          <a:pt x="23" y="0"/>
                          <a:pt x="23" y="0"/>
                          <a:pt x="23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609" name="Freeform 345"/>
                  <p:cNvSpPr>
                    <a:spLocks/>
                  </p:cNvSpPr>
                  <p:nvPr/>
                </p:nvSpPr>
                <p:spPr bwMode="auto">
                  <a:xfrm>
                    <a:off x="8461569" y="5335083"/>
                    <a:ext cx="77155" cy="248082"/>
                  </a:xfrm>
                  <a:custGeom>
                    <a:avLst/>
                    <a:gdLst>
                      <a:gd name="T0" fmla="*/ 35 w 65"/>
                      <a:gd name="T1" fmla="*/ 0 h 209"/>
                      <a:gd name="T2" fmla="*/ 0 w 65"/>
                      <a:gd name="T3" fmla="*/ 178 h 209"/>
                      <a:gd name="T4" fmla="*/ 29 w 65"/>
                      <a:gd name="T5" fmla="*/ 209 h 209"/>
                      <a:gd name="T6" fmla="*/ 65 w 65"/>
                      <a:gd name="T7" fmla="*/ 31 h 209"/>
                      <a:gd name="T8" fmla="*/ 35 w 65"/>
                      <a:gd name="T9" fmla="*/ 0 h 20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65" h="209">
                        <a:moveTo>
                          <a:pt x="35" y="0"/>
                        </a:moveTo>
                        <a:lnTo>
                          <a:pt x="0" y="178"/>
                        </a:lnTo>
                        <a:lnTo>
                          <a:pt x="29" y="209"/>
                        </a:lnTo>
                        <a:lnTo>
                          <a:pt x="65" y="31"/>
                        </a:lnTo>
                        <a:lnTo>
                          <a:pt x="35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610" name="Freeform 347"/>
                  <p:cNvSpPr>
                    <a:spLocks/>
                  </p:cNvSpPr>
                  <p:nvPr/>
                </p:nvSpPr>
                <p:spPr bwMode="auto">
                  <a:xfrm>
                    <a:off x="8495992" y="5371880"/>
                    <a:ext cx="248082" cy="328798"/>
                  </a:xfrm>
                  <a:custGeom>
                    <a:avLst/>
                    <a:gdLst>
                      <a:gd name="T0" fmla="*/ 24 w 142"/>
                      <a:gd name="T1" fmla="*/ 0 h 188"/>
                      <a:gd name="T2" fmla="*/ 0 w 142"/>
                      <a:gd name="T3" fmla="*/ 121 h 188"/>
                      <a:gd name="T4" fmla="*/ 49 w 142"/>
                      <a:gd name="T5" fmla="*/ 172 h 188"/>
                      <a:gd name="T6" fmla="*/ 86 w 142"/>
                      <a:gd name="T7" fmla="*/ 188 h 188"/>
                      <a:gd name="T8" fmla="*/ 120 w 142"/>
                      <a:gd name="T9" fmla="*/ 175 h 188"/>
                      <a:gd name="T10" fmla="*/ 123 w 142"/>
                      <a:gd name="T11" fmla="*/ 104 h 188"/>
                      <a:gd name="T12" fmla="*/ 24 w 142"/>
                      <a:gd name="T13" fmla="*/ 0 h 18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42" h="188">
                        <a:moveTo>
                          <a:pt x="24" y="0"/>
                        </a:moveTo>
                        <a:cubicBezTo>
                          <a:pt x="0" y="121"/>
                          <a:pt x="0" y="121"/>
                          <a:pt x="0" y="121"/>
                        </a:cubicBezTo>
                        <a:cubicBezTo>
                          <a:pt x="49" y="172"/>
                          <a:pt x="49" y="172"/>
                          <a:pt x="49" y="172"/>
                        </a:cubicBezTo>
                        <a:cubicBezTo>
                          <a:pt x="59" y="183"/>
                          <a:pt x="72" y="188"/>
                          <a:pt x="86" y="188"/>
                        </a:cubicBezTo>
                        <a:cubicBezTo>
                          <a:pt x="98" y="188"/>
                          <a:pt x="110" y="184"/>
                          <a:pt x="120" y="175"/>
                        </a:cubicBezTo>
                        <a:cubicBezTo>
                          <a:pt x="140" y="157"/>
                          <a:pt x="142" y="125"/>
                          <a:pt x="123" y="104"/>
                        </a:cubicBezTo>
                        <a:cubicBezTo>
                          <a:pt x="24" y="0"/>
                          <a:pt x="24" y="0"/>
                          <a:pt x="24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611" name="Freeform 350"/>
                  <p:cNvSpPr>
                    <a:spLocks/>
                  </p:cNvSpPr>
                  <p:nvPr/>
                </p:nvSpPr>
                <p:spPr bwMode="auto">
                  <a:xfrm>
                    <a:off x="8516171" y="5049017"/>
                    <a:ext cx="79529" cy="269448"/>
                  </a:xfrm>
                  <a:custGeom>
                    <a:avLst/>
                    <a:gdLst>
                      <a:gd name="T0" fmla="*/ 26 w 46"/>
                      <a:gd name="T1" fmla="*/ 0 h 154"/>
                      <a:gd name="T2" fmla="*/ 0 w 46"/>
                      <a:gd name="T3" fmla="*/ 132 h 154"/>
                      <a:gd name="T4" fmla="*/ 17 w 46"/>
                      <a:gd name="T5" fmla="*/ 151 h 154"/>
                      <a:gd name="T6" fmla="*/ 20 w 46"/>
                      <a:gd name="T7" fmla="*/ 154 h 154"/>
                      <a:gd name="T8" fmla="*/ 46 w 46"/>
                      <a:gd name="T9" fmla="*/ 22 h 154"/>
                      <a:gd name="T10" fmla="*/ 26 w 46"/>
                      <a:gd name="T11" fmla="*/ 0 h 15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46" h="154">
                        <a:moveTo>
                          <a:pt x="26" y="0"/>
                        </a:moveTo>
                        <a:cubicBezTo>
                          <a:pt x="0" y="132"/>
                          <a:pt x="0" y="132"/>
                          <a:pt x="0" y="132"/>
                        </a:cubicBezTo>
                        <a:cubicBezTo>
                          <a:pt x="17" y="151"/>
                          <a:pt x="17" y="151"/>
                          <a:pt x="17" y="151"/>
                        </a:cubicBezTo>
                        <a:cubicBezTo>
                          <a:pt x="18" y="152"/>
                          <a:pt x="19" y="153"/>
                          <a:pt x="20" y="154"/>
                        </a:cubicBezTo>
                        <a:cubicBezTo>
                          <a:pt x="46" y="22"/>
                          <a:pt x="46" y="22"/>
                          <a:pt x="46" y="22"/>
                        </a:cubicBezTo>
                        <a:cubicBezTo>
                          <a:pt x="26" y="0"/>
                          <a:pt x="26" y="0"/>
                          <a:pt x="26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612" name="Freeform 351"/>
                  <p:cNvSpPr>
                    <a:spLocks/>
                  </p:cNvSpPr>
                  <p:nvPr/>
                </p:nvSpPr>
                <p:spPr bwMode="auto">
                  <a:xfrm>
                    <a:off x="8550594" y="5087000"/>
                    <a:ext cx="169741" cy="257578"/>
                  </a:xfrm>
                  <a:custGeom>
                    <a:avLst/>
                    <a:gdLst>
                      <a:gd name="T0" fmla="*/ 26 w 97"/>
                      <a:gd name="T1" fmla="*/ 0 h 147"/>
                      <a:gd name="T2" fmla="*/ 0 w 97"/>
                      <a:gd name="T3" fmla="*/ 132 h 147"/>
                      <a:gd name="T4" fmla="*/ 37 w 97"/>
                      <a:gd name="T5" fmla="*/ 147 h 147"/>
                      <a:gd name="T6" fmla="*/ 74 w 97"/>
                      <a:gd name="T7" fmla="*/ 133 h 147"/>
                      <a:gd name="T8" fmla="*/ 77 w 97"/>
                      <a:gd name="T9" fmla="*/ 56 h 147"/>
                      <a:gd name="T10" fmla="*/ 26 w 97"/>
                      <a:gd name="T11" fmla="*/ 0 h 1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97" h="147">
                        <a:moveTo>
                          <a:pt x="26" y="0"/>
                        </a:moveTo>
                        <a:cubicBezTo>
                          <a:pt x="0" y="132"/>
                          <a:pt x="0" y="132"/>
                          <a:pt x="0" y="132"/>
                        </a:cubicBezTo>
                        <a:cubicBezTo>
                          <a:pt x="10" y="142"/>
                          <a:pt x="23" y="147"/>
                          <a:pt x="37" y="147"/>
                        </a:cubicBezTo>
                        <a:cubicBezTo>
                          <a:pt x="50" y="147"/>
                          <a:pt x="63" y="142"/>
                          <a:pt x="74" y="133"/>
                        </a:cubicBezTo>
                        <a:cubicBezTo>
                          <a:pt x="96" y="112"/>
                          <a:pt x="97" y="78"/>
                          <a:pt x="77" y="56"/>
                        </a:cubicBezTo>
                        <a:cubicBezTo>
                          <a:pt x="26" y="0"/>
                          <a:pt x="26" y="0"/>
                          <a:pt x="26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613" name="Freeform 356"/>
                  <p:cNvSpPr>
                    <a:spLocks/>
                  </p:cNvSpPr>
                  <p:nvPr/>
                </p:nvSpPr>
                <p:spPr bwMode="auto">
                  <a:xfrm>
                    <a:off x="9202255" y="5148724"/>
                    <a:ext cx="85464" cy="265887"/>
                  </a:xfrm>
                  <a:custGeom>
                    <a:avLst/>
                    <a:gdLst>
                      <a:gd name="T0" fmla="*/ 28 w 49"/>
                      <a:gd name="T1" fmla="*/ 0 h 152"/>
                      <a:gd name="T2" fmla="*/ 0 w 49"/>
                      <a:gd name="T3" fmla="*/ 136 h 152"/>
                      <a:gd name="T4" fmla="*/ 22 w 49"/>
                      <a:gd name="T5" fmla="*/ 152 h 152"/>
                      <a:gd name="T6" fmla="*/ 49 w 49"/>
                      <a:gd name="T7" fmla="*/ 15 h 152"/>
                      <a:gd name="T8" fmla="*/ 28 w 49"/>
                      <a:gd name="T9" fmla="*/ 0 h 15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9" h="152">
                        <a:moveTo>
                          <a:pt x="28" y="0"/>
                        </a:moveTo>
                        <a:cubicBezTo>
                          <a:pt x="0" y="136"/>
                          <a:pt x="0" y="136"/>
                          <a:pt x="0" y="136"/>
                        </a:cubicBezTo>
                        <a:cubicBezTo>
                          <a:pt x="22" y="152"/>
                          <a:pt x="22" y="152"/>
                          <a:pt x="22" y="152"/>
                        </a:cubicBezTo>
                        <a:cubicBezTo>
                          <a:pt x="49" y="15"/>
                          <a:pt x="49" y="15"/>
                          <a:pt x="49" y="15"/>
                        </a:cubicBezTo>
                        <a:cubicBezTo>
                          <a:pt x="42" y="10"/>
                          <a:pt x="35" y="5"/>
                          <a:pt x="28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614" name="Freeform 357"/>
                  <p:cNvSpPr>
                    <a:spLocks/>
                  </p:cNvSpPr>
                  <p:nvPr/>
                </p:nvSpPr>
                <p:spPr bwMode="auto">
                  <a:xfrm>
                    <a:off x="8982661" y="5071569"/>
                    <a:ext cx="269448" cy="314554"/>
                  </a:xfrm>
                  <a:custGeom>
                    <a:avLst/>
                    <a:gdLst>
                      <a:gd name="T0" fmla="*/ 70 w 154"/>
                      <a:gd name="T1" fmla="*/ 0 h 180"/>
                      <a:gd name="T2" fmla="*/ 20 w 154"/>
                      <a:gd name="T3" fmla="*/ 25 h 180"/>
                      <a:gd name="T4" fmla="*/ 33 w 154"/>
                      <a:gd name="T5" fmla="*/ 112 h 180"/>
                      <a:gd name="T6" fmla="*/ 126 w 154"/>
                      <a:gd name="T7" fmla="*/ 180 h 180"/>
                      <a:gd name="T8" fmla="*/ 154 w 154"/>
                      <a:gd name="T9" fmla="*/ 44 h 180"/>
                      <a:gd name="T10" fmla="*/ 107 w 154"/>
                      <a:gd name="T11" fmla="*/ 12 h 180"/>
                      <a:gd name="T12" fmla="*/ 70 w 154"/>
                      <a:gd name="T13" fmla="*/ 0 h 18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54" h="180">
                        <a:moveTo>
                          <a:pt x="70" y="0"/>
                        </a:moveTo>
                        <a:cubicBezTo>
                          <a:pt x="51" y="0"/>
                          <a:pt x="33" y="9"/>
                          <a:pt x="20" y="25"/>
                        </a:cubicBezTo>
                        <a:cubicBezTo>
                          <a:pt x="0" y="52"/>
                          <a:pt x="5" y="91"/>
                          <a:pt x="33" y="112"/>
                        </a:cubicBezTo>
                        <a:cubicBezTo>
                          <a:pt x="126" y="180"/>
                          <a:pt x="126" y="180"/>
                          <a:pt x="126" y="180"/>
                        </a:cubicBezTo>
                        <a:cubicBezTo>
                          <a:pt x="154" y="44"/>
                          <a:pt x="154" y="44"/>
                          <a:pt x="154" y="44"/>
                        </a:cubicBezTo>
                        <a:cubicBezTo>
                          <a:pt x="128" y="26"/>
                          <a:pt x="107" y="12"/>
                          <a:pt x="107" y="12"/>
                        </a:cubicBezTo>
                        <a:cubicBezTo>
                          <a:pt x="96" y="4"/>
                          <a:pt x="83" y="0"/>
                          <a:pt x="70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</p:grpSp>
          </p:grpSp>
          <p:sp>
            <p:nvSpPr>
              <p:cNvPr id="589" name="Freeform 358"/>
              <p:cNvSpPr>
                <a:spLocks/>
              </p:cNvSpPr>
              <p:nvPr/>
            </p:nvSpPr>
            <p:spPr bwMode="auto">
              <a:xfrm>
                <a:off x="8847343" y="4513681"/>
                <a:ext cx="372717" cy="113952"/>
              </a:xfrm>
              <a:custGeom>
                <a:avLst/>
                <a:gdLst>
                  <a:gd name="T0" fmla="*/ 211 w 213"/>
                  <a:gd name="T1" fmla="*/ 53 h 65"/>
                  <a:gd name="T2" fmla="*/ 195 w 213"/>
                  <a:gd name="T3" fmla="*/ 64 h 65"/>
                  <a:gd name="T4" fmla="*/ 12 w 213"/>
                  <a:gd name="T5" fmla="*/ 28 h 65"/>
                  <a:gd name="T6" fmla="*/ 1 w 213"/>
                  <a:gd name="T7" fmla="*/ 12 h 65"/>
                  <a:gd name="T8" fmla="*/ 17 w 213"/>
                  <a:gd name="T9" fmla="*/ 1 h 65"/>
                  <a:gd name="T10" fmla="*/ 200 w 213"/>
                  <a:gd name="T11" fmla="*/ 37 h 65"/>
                  <a:gd name="T12" fmla="*/ 211 w 213"/>
                  <a:gd name="T13" fmla="*/ 53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3" h="65">
                    <a:moveTo>
                      <a:pt x="211" y="53"/>
                    </a:moveTo>
                    <a:cubicBezTo>
                      <a:pt x="210" y="61"/>
                      <a:pt x="202" y="65"/>
                      <a:pt x="195" y="64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5" y="27"/>
                      <a:pt x="0" y="19"/>
                      <a:pt x="1" y="12"/>
                    </a:cubicBezTo>
                    <a:cubicBezTo>
                      <a:pt x="3" y="4"/>
                      <a:pt x="10" y="0"/>
                      <a:pt x="17" y="1"/>
                    </a:cubicBezTo>
                    <a:cubicBezTo>
                      <a:pt x="200" y="37"/>
                      <a:pt x="200" y="37"/>
                      <a:pt x="200" y="37"/>
                    </a:cubicBezTo>
                    <a:cubicBezTo>
                      <a:pt x="208" y="38"/>
                      <a:pt x="213" y="46"/>
                      <a:pt x="211" y="53"/>
                    </a:cubicBezTo>
                    <a:close/>
                  </a:path>
                </a:pathLst>
              </a:custGeom>
              <a:solidFill>
                <a:srgbClr val="7FBB41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90" name="Freeform 359"/>
              <p:cNvSpPr>
                <a:spLocks/>
              </p:cNvSpPr>
              <p:nvPr/>
            </p:nvSpPr>
            <p:spPr bwMode="auto">
              <a:xfrm>
                <a:off x="8720334" y="5775459"/>
                <a:ext cx="118700" cy="121074"/>
              </a:xfrm>
              <a:custGeom>
                <a:avLst/>
                <a:gdLst>
                  <a:gd name="T0" fmla="*/ 65 w 68"/>
                  <a:gd name="T1" fmla="*/ 41 h 69"/>
                  <a:gd name="T2" fmla="*/ 28 w 68"/>
                  <a:gd name="T3" fmla="*/ 66 h 69"/>
                  <a:gd name="T4" fmla="*/ 3 w 68"/>
                  <a:gd name="T5" fmla="*/ 29 h 69"/>
                  <a:gd name="T6" fmla="*/ 40 w 68"/>
                  <a:gd name="T7" fmla="*/ 4 h 69"/>
                  <a:gd name="T8" fmla="*/ 65 w 68"/>
                  <a:gd name="T9" fmla="*/ 41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8" h="69">
                    <a:moveTo>
                      <a:pt x="65" y="41"/>
                    </a:moveTo>
                    <a:cubicBezTo>
                      <a:pt x="62" y="58"/>
                      <a:pt x="45" y="69"/>
                      <a:pt x="28" y="66"/>
                    </a:cubicBezTo>
                    <a:cubicBezTo>
                      <a:pt x="11" y="62"/>
                      <a:pt x="0" y="46"/>
                      <a:pt x="3" y="29"/>
                    </a:cubicBezTo>
                    <a:cubicBezTo>
                      <a:pt x="6" y="11"/>
                      <a:pt x="23" y="0"/>
                      <a:pt x="40" y="4"/>
                    </a:cubicBezTo>
                    <a:cubicBezTo>
                      <a:pt x="57" y="7"/>
                      <a:pt x="68" y="24"/>
                      <a:pt x="65" y="41"/>
                    </a:cubicBezTo>
                  </a:path>
                </a:pathLst>
              </a:custGeom>
              <a:solidFill>
                <a:srgbClr val="7FBB41">
                  <a:lumMod val="7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91" name="Freeform 360"/>
              <p:cNvSpPr>
                <a:spLocks/>
              </p:cNvSpPr>
              <p:nvPr/>
            </p:nvSpPr>
            <p:spPr bwMode="auto">
              <a:xfrm>
                <a:off x="8731017" y="5786142"/>
                <a:ext cx="97334" cy="99708"/>
              </a:xfrm>
              <a:custGeom>
                <a:avLst/>
                <a:gdLst>
                  <a:gd name="T0" fmla="*/ 54 w 56"/>
                  <a:gd name="T1" fmla="*/ 34 h 57"/>
                  <a:gd name="T2" fmla="*/ 23 w 56"/>
                  <a:gd name="T3" fmla="*/ 54 h 57"/>
                  <a:gd name="T4" fmla="*/ 3 w 56"/>
                  <a:gd name="T5" fmla="*/ 24 h 57"/>
                  <a:gd name="T6" fmla="*/ 33 w 56"/>
                  <a:gd name="T7" fmla="*/ 3 h 57"/>
                  <a:gd name="T8" fmla="*/ 54 w 56"/>
                  <a:gd name="T9" fmla="*/ 34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57">
                    <a:moveTo>
                      <a:pt x="54" y="34"/>
                    </a:moveTo>
                    <a:cubicBezTo>
                      <a:pt x="51" y="48"/>
                      <a:pt x="37" y="57"/>
                      <a:pt x="23" y="54"/>
                    </a:cubicBezTo>
                    <a:cubicBezTo>
                      <a:pt x="9" y="51"/>
                      <a:pt x="0" y="38"/>
                      <a:pt x="3" y="24"/>
                    </a:cubicBezTo>
                    <a:cubicBezTo>
                      <a:pt x="5" y="10"/>
                      <a:pt x="19" y="0"/>
                      <a:pt x="33" y="3"/>
                    </a:cubicBezTo>
                    <a:cubicBezTo>
                      <a:pt x="47" y="6"/>
                      <a:pt x="56" y="20"/>
                      <a:pt x="54" y="34"/>
                    </a:cubicBezTo>
                  </a:path>
                </a:pathLst>
              </a:custGeom>
              <a:solidFill>
                <a:srgbClr val="7FBB41">
                  <a:lumMod val="5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92" name="Freeform 361"/>
              <p:cNvSpPr>
                <a:spLocks/>
              </p:cNvSpPr>
              <p:nvPr/>
            </p:nvSpPr>
            <p:spPr bwMode="auto">
              <a:xfrm>
                <a:off x="8747635" y="5793264"/>
                <a:ext cx="62911" cy="59350"/>
              </a:xfrm>
              <a:custGeom>
                <a:avLst/>
                <a:gdLst>
                  <a:gd name="T0" fmla="*/ 18 w 36"/>
                  <a:gd name="T1" fmla="*/ 0 h 34"/>
                  <a:gd name="T2" fmla="*/ 2 w 36"/>
                  <a:gd name="T3" fmla="*/ 14 h 34"/>
                  <a:gd name="T4" fmla="*/ 15 w 36"/>
                  <a:gd name="T5" fmla="*/ 34 h 34"/>
                  <a:gd name="T6" fmla="*/ 18 w 36"/>
                  <a:gd name="T7" fmla="*/ 34 h 34"/>
                  <a:gd name="T8" fmla="*/ 35 w 36"/>
                  <a:gd name="T9" fmla="*/ 20 h 34"/>
                  <a:gd name="T10" fmla="*/ 21 w 36"/>
                  <a:gd name="T11" fmla="*/ 1 h 34"/>
                  <a:gd name="T12" fmla="*/ 18 w 36"/>
                  <a:gd name="T13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34">
                    <a:moveTo>
                      <a:pt x="18" y="0"/>
                    </a:moveTo>
                    <a:cubicBezTo>
                      <a:pt x="10" y="0"/>
                      <a:pt x="3" y="6"/>
                      <a:pt x="2" y="14"/>
                    </a:cubicBezTo>
                    <a:cubicBezTo>
                      <a:pt x="0" y="23"/>
                      <a:pt x="6" y="32"/>
                      <a:pt x="15" y="34"/>
                    </a:cubicBezTo>
                    <a:cubicBezTo>
                      <a:pt x="16" y="34"/>
                      <a:pt x="17" y="34"/>
                      <a:pt x="18" y="34"/>
                    </a:cubicBezTo>
                    <a:cubicBezTo>
                      <a:pt x="26" y="34"/>
                      <a:pt x="33" y="28"/>
                      <a:pt x="35" y="20"/>
                    </a:cubicBezTo>
                    <a:cubicBezTo>
                      <a:pt x="36" y="11"/>
                      <a:pt x="30" y="3"/>
                      <a:pt x="21" y="1"/>
                    </a:cubicBezTo>
                    <a:cubicBezTo>
                      <a:pt x="20" y="1"/>
                      <a:pt x="19" y="0"/>
                      <a:pt x="18" y="0"/>
                    </a:cubicBezTo>
                  </a:path>
                </a:pathLst>
              </a:custGeom>
              <a:solidFill>
                <a:srgbClr val="7FBB41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93" name="Freeform 362"/>
              <p:cNvSpPr>
                <a:spLocks/>
              </p:cNvSpPr>
              <p:nvPr/>
            </p:nvSpPr>
            <p:spPr bwMode="auto">
              <a:xfrm>
                <a:off x="9239052" y="5304221"/>
                <a:ext cx="238586" cy="366782"/>
              </a:xfrm>
              <a:custGeom>
                <a:avLst/>
                <a:gdLst>
                  <a:gd name="T0" fmla="*/ 0 w 136"/>
                  <a:gd name="T1" fmla="*/ 26 h 210"/>
                  <a:gd name="T2" fmla="*/ 8 w 136"/>
                  <a:gd name="T3" fmla="*/ 94 h 210"/>
                  <a:gd name="T4" fmla="*/ 77 w 136"/>
                  <a:gd name="T5" fmla="*/ 149 h 210"/>
                  <a:gd name="T6" fmla="*/ 122 w 136"/>
                  <a:gd name="T7" fmla="*/ 210 h 210"/>
                  <a:gd name="T8" fmla="*/ 132 w 136"/>
                  <a:gd name="T9" fmla="*/ 80 h 210"/>
                  <a:gd name="T10" fmla="*/ 122 w 136"/>
                  <a:gd name="T11" fmla="*/ 0 h 210"/>
                  <a:gd name="T12" fmla="*/ 0 w 136"/>
                  <a:gd name="T13" fmla="*/ 26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6" h="210">
                    <a:moveTo>
                      <a:pt x="0" y="26"/>
                    </a:moveTo>
                    <a:cubicBezTo>
                      <a:pt x="8" y="94"/>
                      <a:pt x="8" y="94"/>
                      <a:pt x="8" y="94"/>
                    </a:cubicBezTo>
                    <a:cubicBezTo>
                      <a:pt x="12" y="128"/>
                      <a:pt x="43" y="152"/>
                      <a:pt x="77" y="149"/>
                    </a:cubicBezTo>
                    <a:cubicBezTo>
                      <a:pt x="122" y="210"/>
                      <a:pt x="122" y="210"/>
                      <a:pt x="122" y="210"/>
                    </a:cubicBezTo>
                    <a:cubicBezTo>
                      <a:pt x="133" y="174"/>
                      <a:pt x="136" y="114"/>
                      <a:pt x="132" y="80"/>
                    </a:cubicBezTo>
                    <a:cubicBezTo>
                      <a:pt x="130" y="60"/>
                      <a:pt x="122" y="0"/>
                      <a:pt x="122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FFD0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94" name="Freeform 363"/>
              <p:cNvSpPr>
                <a:spLocks/>
              </p:cNvSpPr>
              <p:nvPr/>
            </p:nvSpPr>
            <p:spPr bwMode="auto">
              <a:xfrm>
                <a:off x="8996905" y="5006285"/>
                <a:ext cx="473612" cy="420197"/>
              </a:xfrm>
              <a:custGeom>
                <a:avLst/>
                <a:gdLst>
                  <a:gd name="T0" fmla="*/ 257 w 271"/>
                  <a:gd name="T1" fmla="*/ 207 h 240"/>
                  <a:gd name="T2" fmla="*/ 170 w 271"/>
                  <a:gd name="T3" fmla="*/ 220 h 240"/>
                  <a:gd name="T4" fmla="*/ 33 w 271"/>
                  <a:gd name="T5" fmla="*/ 121 h 240"/>
                  <a:gd name="T6" fmla="*/ 21 w 271"/>
                  <a:gd name="T7" fmla="*/ 34 h 240"/>
                  <a:gd name="T8" fmla="*/ 108 w 271"/>
                  <a:gd name="T9" fmla="*/ 21 h 240"/>
                  <a:gd name="T10" fmla="*/ 238 w 271"/>
                  <a:gd name="T11" fmla="*/ 121 h 240"/>
                  <a:gd name="T12" fmla="*/ 257 w 271"/>
                  <a:gd name="T13" fmla="*/ 207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1" h="240">
                    <a:moveTo>
                      <a:pt x="257" y="207"/>
                    </a:moveTo>
                    <a:cubicBezTo>
                      <a:pt x="242" y="239"/>
                      <a:pt x="197" y="240"/>
                      <a:pt x="170" y="220"/>
                    </a:cubicBezTo>
                    <a:cubicBezTo>
                      <a:pt x="33" y="121"/>
                      <a:pt x="33" y="121"/>
                      <a:pt x="33" y="121"/>
                    </a:cubicBezTo>
                    <a:cubicBezTo>
                      <a:pt x="6" y="100"/>
                      <a:pt x="0" y="61"/>
                      <a:pt x="21" y="34"/>
                    </a:cubicBezTo>
                    <a:cubicBezTo>
                      <a:pt x="42" y="6"/>
                      <a:pt x="81" y="0"/>
                      <a:pt x="108" y="21"/>
                    </a:cubicBezTo>
                    <a:cubicBezTo>
                      <a:pt x="108" y="21"/>
                      <a:pt x="206" y="85"/>
                      <a:pt x="238" y="121"/>
                    </a:cubicBezTo>
                    <a:cubicBezTo>
                      <a:pt x="252" y="137"/>
                      <a:pt x="271" y="177"/>
                      <a:pt x="257" y="207"/>
                    </a:cubicBezTo>
                    <a:close/>
                  </a:path>
                </a:pathLst>
              </a:custGeom>
              <a:solidFill>
                <a:srgbClr val="FFD0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95" name="Freeform 364"/>
              <p:cNvSpPr>
                <a:spLocks/>
              </p:cNvSpPr>
              <p:nvPr/>
            </p:nvSpPr>
            <p:spPr bwMode="auto">
              <a:xfrm>
                <a:off x="9049133" y="5027651"/>
                <a:ext cx="167367" cy="157871"/>
              </a:xfrm>
              <a:custGeom>
                <a:avLst/>
                <a:gdLst>
                  <a:gd name="T0" fmla="*/ 73 w 96"/>
                  <a:gd name="T1" fmla="*/ 14 h 90"/>
                  <a:gd name="T2" fmla="*/ 11 w 96"/>
                  <a:gd name="T3" fmla="*/ 21 h 90"/>
                  <a:gd name="T4" fmla="*/ 33 w 96"/>
                  <a:gd name="T5" fmla="*/ 79 h 90"/>
                  <a:gd name="T6" fmla="*/ 73 w 96"/>
                  <a:gd name="T7" fmla="*/ 14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6" h="90">
                    <a:moveTo>
                      <a:pt x="73" y="14"/>
                    </a:moveTo>
                    <a:cubicBezTo>
                      <a:pt x="50" y="0"/>
                      <a:pt x="22" y="3"/>
                      <a:pt x="11" y="21"/>
                    </a:cubicBezTo>
                    <a:cubicBezTo>
                      <a:pt x="0" y="39"/>
                      <a:pt x="10" y="65"/>
                      <a:pt x="33" y="79"/>
                    </a:cubicBezTo>
                    <a:cubicBezTo>
                      <a:pt x="56" y="90"/>
                      <a:pt x="96" y="31"/>
                      <a:pt x="73" y="14"/>
                    </a:cubicBezTo>
                    <a:close/>
                  </a:path>
                </a:pathLst>
              </a:custGeom>
              <a:solidFill>
                <a:srgbClr val="FFF3E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96" name="Freeform 365"/>
              <p:cNvSpPr>
                <a:spLocks/>
              </p:cNvSpPr>
              <p:nvPr/>
            </p:nvSpPr>
            <p:spPr bwMode="auto">
              <a:xfrm>
                <a:off x="8291828" y="5470400"/>
                <a:ext cx="365595" cy="375091"/>
              </a:xfrm>
              <a:custGeom>
                <a:avLst/>
                <a:gdLst>
                  <a:gd name="T0" fmla="*/ 191 w 209"/>
                  <a:gd name="T1" fmla="*/ 131 h 215"/>
                  <a:gd name="T2" fmla="*/ 188 w 209"/>
                  <a:gd name="T3" fmla="*/ 197 h 215"/>
                  <a:gd name="T4" fmla="*/ 122 w 209"/>
                  <a:gd name="T5" fmla="*/ 194 h 215"/>
                  <a:gd name="T6" fmla="*/ 18 w 209"/>
                  <a:gd name="T7" fmla="*/ 85 h 215"/>
                  <a:gd name="T8" fmla="*/ 21 w 209"/>
                  <a:gd name="T9" fmla="*/ 18 h 215"/>
                  <a:gd name="T10" fmla="*/ 88 w 209"/>
                  <a:gd name="T11" fmla="*/ 21 h 215"/>
                  <a:gd name="T12" fmla="*/ 191 w 209"/>
                  <a:gd name="T13" fmla="*/ 131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9" h="215">
                    <a:moveTo>
                      <a:pt x="191" y="131"/>
                    </a:moveTo>
                    <a:cubicBezTo>
                      <a:pt x="209" y="150"/>
                      <a:pt x="207" y="180"/>
                      <a:pt x="188" y="197"/>
                    </a:cubicBezTo>
                    <a:cubicBezTo>
                      <a:pt x="169" y="215"/>
                      <a:pt x="139" y="213"/>
                      <a:pt x="122" y="194"/>
                    </a:cubicBezTo>
                    <a:cubicBezTo>
                      <a:pt x="18" y="85"/>
                      <a:pt x="18" y="85"/>
                      <a:pt x="18" y="85"/>
                    </a:cubicBezTo>
                    <a:cubicBezTo>
                      <a:pt x="0" y="65"/>
                      <a:pt x="2" y="35"/>
                      <a:pt x="21" y="18"/>
                    </a:cubicBezTo>
                    <a:cubicBezTo>
                      <a:pt x="40" y="0"/>
                      <a:pt x="70" y="2"/>
                      <a:pt x="88" y="21"/>
                    </a:cubicBezTo>
                    <a:lnTo>
                      <a:pt x="191" y="131"/>
                    </a:lnTo>
                    <a:close/>
                  </a:path>
                </a:pathLst>
              </a:custGeom>
              <a:solidFill>
                <a:srgbClr val="FFD0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97" name="Freeform 366"/>
              <p:cNvSpPr>
                <a:spLocks/>
              </p:cNvSpPr>
              <p:nvPr/>
            </p:nvSpPr>
            <p:spPr bwMode="auto">
              <a:xfrm>
                <a:off x="8332186" y="5244871"/>
                <a:ext cx="411888" cy="422571"/>
              </a:xfrm>
              <a:custGeom>
                <a:avLst/>
                <a:gdLst>
                  <a:gd name="T0" fmla="*/ 217 w 236"/>
                  <a:gd name="T1" fmla="*/ 152 h 242"/>
                  <a:gd name="T2" fmla="*/ 214 w 236"/>
                  <a:gd name="T3" fmla="*/ 224 h 242"/>
                  <a:gd name="T4" fmla="*/ 143 w 236"/>
                  <a:gd name="T5" fmla="*/ 220 h 242"/>
                  <a:gd name="T6" fmla="*/ 19 w 236"/>
                  <a:gd name="T7" fmla="*/ 90 h 242"/>
                  <a:gd name="T8" fmla="*/ 22 w 236"/>
                  <a:gd name="T9" fmla="*/ 19 h 242"/>
                  <a:gd name="T10" fmla="*/ 93 w 236"/>
                  <a:gd name="T11" fmla="*/ 22 h 242"/>
                  <a:gd name="T12" fmla="*/ 217 w 236"/>
                  <a:gd name="T13" fmla="*/ 152 h 2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6" h="242">
                    <a:moveTo>
                      <a:pt x="217" y="152"/>
                    </a:moveTo>
                    <a:cubicBezTo>
                      <a:pt x="236" y="173"/>
                      <a:pt x="234" y="205"/>
                      <a:pt x="214" y="224"/>
                    </a:cubicBezTo>
                    <a:cubicBezTo>
                      <a:pt x="193" y="242"/>
                      <a:pt x="161" y="241"/>
                      <a:pt x="143" y="220"/>
                    </a:cubicBezTo>
                    <a:cubicBezTo>
                      <a:pt x="19" y="90"/>
                      <a:pt x="19" y="90"/>
                      <a:pt x="19" y="90"/>
                    </a:cubicBezTo>
                    <a:cubicBezTo>
                      <a:pt x="0" y="70"/>
                      <a:pt x="2" y="38"/>
                      <a:pt x="22" y="19"/>
                    </a:cubicBezTo>
                    <a:cubicBezTo>
                      <a:pt x="43" y="0"/>
                      <a:pt x="75" y="2"/>
                      <a:pt x="93" y="22"/>
                    </a:cubicBezTo>
                    <a:lnTo>
                      <a:pt x="217" y="152"/>
                    </a:lnTo>
                    <a:close/>
                  </a:path>
                </a:pathLst>
              </a:custGeom>
              <a:solidFill>
                <a:srgbClr val="FFD0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98" name="Freeform 367"/>
              <p:cNvSpPr>
                <a:spLocks/>
              </p:cNvSpPr>
              <p:nvPr/>
            </p:nvSpPr>
            <p:spPr bwMode="auto">
              <a:xfrm>
                <a:off x="8562464" y="5492953"/>
                <a:ext cx="150749" cy="148375"/>
              </a:xfrm>
              <a:custGeom>
                <a:avLst/>
                <a:gdLst>
                  <a:gd name="T0" fmla="*/ 14 w 86"/>
                  <a:gd name="T1" fmla="*/ 69 h 85"/>
                  <a:gd name="T2" fmla="*/ 71 w 86"/>
                  <a:gd name="T3" fmla="*/ 69 h 85"/>
                  <a:gd name="T4" fmla="*/ 71 w 86"/>
                  <a:gd name="T5" fmla="*/ 12 h 85"/>
                  <a:gd name="T6" fmla="*/ 14 w 86"/>
                  <a:gd name="T7" fmla="*/ 69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6" h="85">
                    <a:moveTo>
                      <a:pt x="14" y="69"/>
                    </a:moveTo>
                    <a:cubicBezTo>
                      <a:pt x="30" y="85"/>
                      <a:pt x="55" y="85"/>
                      <a:pt x="71" y="69"/>
                    </a:cubicBezTo>
                    <a:cubicBezTo>
                      <a:pt x="86" y="53"/>
                      <a:pt x="86" y="28"/>
                      <a:pt x="71" y="12"/>
                    </a:cubicBezTo>
                    <a:cubicBezTo>
                      <a:pt x="54" y="0"/>
                      <a:pt x="0" y="52"/>
                      <a:pt x="14" y="69"/>
                    </a:cubicBezTo>
                    <a:close/>
                  </a:path>
                </a:pathLst>
              </a:custGeom>
              <a:solidFill>
                <a:srgbClr val="FFF3E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99" name="Freeform 368"/>
              <p:cNvSpPr>
                <a:spLocks/>
              </p:cNvSpPr>
              <p:nvPr/>
            </p:nvSpPr>
            <p:spPr bwMode="auto">
              <a:xfrm>
                <a:off x="8377292" y="4956431"/>
                <a:ext cx="343042" cy="354912"/>
              </a:xfrm>
              <a:custGeom>
                <a:avLst/>
                <a:gdLst>
                  <a:gd name="T0" fmla="*/ 176 w 196"/>
                  <a:gd name="T1" fmla="*/ 106 h 203"/>
                  <a:gd name="T2" fmla="*/ 173 w 196"/>
                  <a:gd name="T3" fmla="*/ 183 h 203"/>
                  <a:gd name="T4" fmla="*/ 96 w 196"/>
                  <a:gd name="T5" fmla="*/ 179 h 203"/>
                  <a:gd name="T6" fmla="*/ 20 w 196"/>
                  <a:gd name="T7" fmla="*/ 97 h 203"/>
                  <a:gd name="T8" fmla="*/ 24 w 196"/>
                  <a:gd name="T9" fmla="*/ 20 h 203"/>
                  <a:gd name="T10" fmla="*/ 101 w 196"/>
                  <a:gd name="T11" fmla="*/ 23 h 203"/>
                  <a:gd name="T12" fmla="*/ 176 w 196"/>
                  <a:gd name="T13" fmla="*/ 106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6" h="203">
                    <a:moveTo>
                      <a:pt x="176" y="106"/>
                    </a:moveTo>
                    <a:cubicBezTo>
                      <a:pt x="196" y="128"/>
                      <a:pt x="195" y="163"/>
                      <a:pt x="173" y="183"/>
                    </a:cubicBezTo>
                    <a:cubicBezTo>
                      <a:pt x="150" y="203"/>
                      <a:pt x="116" y="201"/>
                      <a:pt x="96" y="179"/>
                    </a:cubicBezTo>
                    <a:cubicBezTo>
                      <a:pt x="20" y="97"/>
                      <a:pt x="20" y="97"/>
                      <a:pt x="20" y="97"/>
                    </a:cubicBezTo>
                    <a:cubicBezTo>
                      <a:pt x="0" y="75"/>
                      <a:pt x="2" y="40"/>
                      <a:pt x="24" y="20"/>
                    </a:cubicBezTo>
                    <a:cubicBezTo>
                      <a:pt x="46" y="0"/>
                      <a:pt x="80" y="1"/>
                      <a:pt x="101" y="23"/>
                    </a:cubicBezTo>
                    <a:lnTo>
                      <a:pt x="176" y="106"/>
                    </a:lnTo>
                    <a:close/>
                  </a:path>
                </a:pathLst>
              </a:custGeom>
              <a:solidFill>
                <a:srgbClr val="FFD0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600" name="Freeform 369"/>
              <p:cNvSpPr>
                <a:spLocks/>
              </p:cNvSpPr>
              <p:nvPr/>
            </p:nvSpPr>
            <p:spPr bwMode="auto">
              <a:xfrm>
                <a:off x="8520919" y="5113114"/>
                <a:ext cx="163806" cy="162619"/>
              </a:xfrm>
              <a:custGeom>
                <a:avLst/>
                <a:gdLst>
                  <a:gd name="T0" fmla="*/ 16 w 94"/>
                  <a:gd name="T1" fmla="*/ 76 h 93"/>
                  <a:gd name="T2" fmla="*/ 77 w 94"/>
                  <a:gd name="T3" fmla="*/ 76 h 93"/>
                  <a:gd name="T4" fmla="*/ 77 w 94"/>
                  <a:gd name="T5" fmla="*/ 14 h 93"/>
                  <a:gd name="T6" fmla="*/ 16 w 94"/>
                  <a:gd name="T7" fmla="*/ 76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4" h="93">
                    <a:moveTo>
                      <a:pt x="16" y="76"/>
                    </a:moveTo>
                    <a:cubicBezTo>
                      <a:pt x="33" y="93"/>
                      <a:pt x="60" y="93"/>
                      <a:pt x="77" y="76"/>
                    </a:cubicBezTo>
                    <a:cubicBezTo>
                      <a:pt x="94" y="58"/>
                      <a:pt x="94" y="31"/>
                      <a:pt x="77" y="14"/>
                    </a:cubicBezTo>
                    <a:cubicBezTo>
                      <a:pt x="59" y="0"/>
                      <a:pt x="0" y="56"/>
                      <a:pt x="16" y="76"/>
                    </a:cubicBezTo>
                    <a:close/>
                  </a:path>
                </a:pathLst>
              </a:custGeom>
              <a:solidFill>
                <a:srgbClr val="FFF3E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601" name="Freeform 370"/>
              <p:cNvSpPr>
                <a:spLocks/>
              </p:cNvSpPr>
              <p:nvPr/>
            </p:nvSpPr>
            <p:spPr bwMode="auto">
              <a:xfrm>
                <a:off x="8482935" y="5678125"/>
                <a:ext cx="141253" cy="140066"/>
              </a:xfrm>
              <a:custGeom>
                <a:avLst/>
                <a:gdLst>
                  <a:gd name="T0" fmla="*/ 13 w 81"/>
                  <a:gd name="T1" fmla="*/ 65 h 80"/>
                  <a:gd name="T2" fmla="*/ 66 w 81"/>
                  <a:gd name="T3" fmla="*/ 65 h 80"/>
                  <a:gd name="T4" fmla="*/ 66 w 81"/>
                  <a:gd name="T5" fmla="*/ 12 h 80"/>
                  <a:gd name="T6" fmla="*/ 13 w 81"/>
                  <a:gd name="T7" fmla="*/ 65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1" h="80">
                    <a:moveTo>
                      <a:pt x="13" y="65"/>
                    </a:moveTo>
                    <a:cubicBezTo>
                      <a:pt x="28" y="80"/>
                      <a:pt x="52" y="80"/>
                      <a:pt x="66" y="65"/>
                    </a:cubicBezTo>
                    <a:cubicBezTo>
                      <a:pt x="81" y="50"/>
                      <a:pt x="81" y="27"/>
                      <a:pt x="66" y="12"/>
                    </a:cubicBezTo>
                    <a:cubicBezTo>
                      <a:pt x="51" y="0"/>
                      <a:pt x="0" y="49"/>
                      <a:pt x="13" y="65"/>
                    </a:cubicBezTo>
                    <a:close/>
                  </a:path>
                </a:pathLst>
              </a:custGeom>
              <a:solidFill>
                <a:srgbClr val="FFF3E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</p:grpSp>
        <p:grpSp>
          <p:nvGrpSpPr>
            <p:cNvPr id="224" name="Group 223"/>
            <p:cNvGrpSpPr/>
            <p:nvPr/>
          </p:nvGrpSpPr>
          <p:grpSpPr>
            <a:xfrm>
              <a:off x="6554065" y="1654205"/>
              <a:ext cx="4676768" cy="4667273"/>
              <a:chOff x="6554065" y="1654205"/>
              <a:chExt cx="4676768" cy="4667273"/>
            </a:xfrm>
          </p:grpSpPr>
          <p:grpSp>
            <p:nvGrpSpPr>
              <p:cNvPr id="518" name="Group 517"/>
              <p:cNvGrpSpPr/>
              <p:nvPr/>
            </p:nvGrpSpPr>
            <p:grpSpPr>
              <a:xfrm>
                <a:off x="6554065" y="1654205"/>
                <a:ext cx="4676768" cy="4609110"/>
                <a:chOff x="6554065" y="1654205"/>
                <a:chExt cx="4676768" cy="4609110"/>
              </a:xfrm>
            </p:grpSpPr>
            <p:grpSp>
              <p:nvGrpSpPr>
                <p:cNvPr id="520" name="Group 519"/>
                <p:cNvGrpSpPr/>
                <p:nvPr/>
              </p:nvGrpSpPr>
              <p:grpSpPr>
                <a:xfrm>
                  <a:off x="6656147" y="1708807"/>
                  <a:ext cx="4472604" cy="4554508"/>
                  <a:chOff x="6656147" y="1708807"/>
                  <a:chExt cx="4472604" cy="4554508"/>
                </a:xfrm>
                <a:solidFill>
                  <a:srgbClr val="44546A">
                    <a:lumMod val="40000"/>
                    <a:lumOff val="60000"/>
                  </a:srgbClr>
                </a:solidFill>
              </p:grpSpPr>
              <p:sp>
                <p:nvSpPr>
                  <p:cNvPr id="532" name="Freeform 257"/>
                  <p:cNvSpPr>
                    <a:spLocks/>
                  </p:cNvSpPr>
                  <p:nvPr/>
                </p:nvSpPr>
                <p:spPr bwMode="auto">
                  <a:xfrm>
                    <a:off x="8392723" y="2900552"/>
                    <a:ext cx="649287" cy="594686"/>
                  </a:xfrm>
                  <a:custGeom>
                    <a:avLst/>
                    <a:gdLst>
                      <a:gd name="T0" fmla="*/ 371 w 371"/>
                      <a:gd name="T1" fmla="*/ 0 h 340"/>
                      <a:gd name="T2" fmla="*/ 108 w 371"/>
                      <a:gd name="T3" fmla="*/ 0 h 340"/>
                      <a:gd name="T4" fmla="*/ 0 w 371"/>
                      <a:gd name="T5" fmla="*/ 108 h 340"/>
                      <a:gd name="T6" fmla="*/ 0 w 371"/>
                      <a:gd name="T7" fmla="*/ 335 h 340"/>
                      <a:gd name="T8" fmla="*/ 16 w 371"/>
                      <a:gd name="T9" fmla="*/ 340 h 340"/>
                      <a:gd name="T10" fmla="*/ 16 w 371"/>
                      <a:gd name="T11" fmla="*/ 108 h 340"/>
                      <a:gd name="T12" fmla="*/ 43 w 371"/>
                      <a:gd name="T13" fmla="*/ 43 h 340"/>
                      <a:gd name="T14" fmla="*/ 108 w 371"/>
                      <a:gd name="T15" fmla="*/ 16 h 340"/>
                      <a:gd name="T16" fmla="*/ 371 w 371"/>
                      <a:gd name="T17" fmla="*/ 16 h 340"/>
                      <a:gd name="T18" fmla="*/ 371 w 371"/>
                      <a:gd name="T19" fmla="*/ 0 h 34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371" h="340">
                        <a:moveTo>
                          <a:pt x="371" y="0"/>
                        </a:moveTo>
                        <a:cubicBezTo>
                          <a:pt x="108" y="0"/>
                          <a:pt x="108" y="0"/>
                          <a:pt x="108" y="0"/>
                        </a:cubicBezTo>
                        <a:cubicBezTo>
                          <a:pt x="48" y="0"/>
                          <a:pt x="0" y="48"/>
                          <a:pt x="0" y="108"/>
                        </a:cubicBezTo>
                        <a:cubicBezTo>
                          <a:pt x="0" y="335"/>
                          <a:pt x="0" y="335"/>
                          <a:pt x="0" y="335"/>
                        </a:cubicBezTo>
                        <a:cubicBezTo>
                          <a:pt x="5" y="337"/>
                          <a:pt x="10" y="338"/>
                          <a:pt x="16" y="340"/>
                        </a:cubicBezTo>
                        <a:cubicBezTo>
                          <a:pt x="16" y="108"/>
                          <a:pt x="16" y="108"/>
                          <a:pt x="16" y="108"/>
                        </a:cubicBezTo>
                        <a:cubicBezTo>
                          <a:pt x="16" y="82"/>
                          <a:pt x="26" y="59"/>
                          <a:pt x="43" y="43"/>
                        </a:cubicBezTo>
                        <a:cubicBezTo>
                          <a:pt x="59" y="26"/>
                          <a:pt x="82" y="16"/>
                          <a:pt x="108" y="16"/>
                        </a:cubicBezTo>
                        <a:cubicBezTo>
                          <a:pt x="371" y="16"/>
                          <a:pt x="371" y="16"/>
                          <a:pt x="371" y="16"/>
                        </a:cubicBezTo>
                        <a:cubicBezTo>
                          <a:pt x="371" y="0"/>
                          <a:pt x="371" y="0"/>
                          <a:pt x="371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33" name="Freeform 259"/>
                  <p:cNvSpPr>
                    <a:spLocks/>
                  </p:cNvSpPr>
                  <p:nvPr/>
                </p:nvSpPr>
                <p:spPr bwMode="auto">
                  <a:xfrm>
                    <a:off x="7489418" y="5415799"/>
                    <a:ext cx="927045" cy="383400"/>
                  </a:xfrm>
                  <a:custGeom>
                    <a:avLst/>
                    <a:gdLst>
                      <a:gd name="T0" fmla="*/ 12 w 530"/>
                      <a:gd name="T1" fmla="*/ 0 h 219"/>
                      <a:gd name="T2" fmla="*/ 0 w 530"/>
                      <a:gd name="T3" fmla="*/ 0 h 219"/>
                      <a:gd name="T4" fmla="*/ 0 w 530"/>
                      <a:gd name="T5" fmla="*/ 113 h 219"/>
                      <a:gd name="T6" fmla="*/ 106 w 530"/>
                      <a:gd name="T7" fmla="*/ 219 h 219"/>
                      <a:gd name="T8" fmla="*/ 527 w 530"/>
                      <a:gd name="T9" fmla="*/ 219 h 219"/>
                      <a:gd name="T10" fmla="*/ 530 w 530"/>
                      <a:gd name="T11" fmla="*/ 207 h 219"/>
                      <a:gd name="T12" fmla="*/ 106 w 530"/>
                      <a:gd name="T13" fmla="*/ 207 h 219"/>
                      <a:gd name="T14" fmla="*/ 40 w 530"/>
                      <a:gd name="T15" fmla="*/ 179 h 219"/>
                      <a:gd name="T16" fmla="*/ 12 w 530"/>
                      <a:gd name="T17" fmla="*/ 113 h 219"/>
                      <a:gd name="T18" fmla="*/ 12 w 530"/>
                      <a:gd name="T19" fmla="*/ 0 h 21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530" h="219">
                        <a:moveTo>
                          <a:pt x="12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113"/>
                          <a:pt x="0" y="113"/>
                          <a:pt x="0" y="113"/>
                        </a:cubicBezTo>
                        <a:cubicBezTo>
                          <a:pt x="0" y="171"/>
                          <a:pt x="48" y="219"/>
                          <a:pt x="106" y="219"/>
                        </a:cubicBezTo>
                        <a:cubicBezTo>
                          <a:pt x="527" y="219"/>
                          <a:pt x="527" y="219"/>
                          <a:pt x="527" y="219"/>
                        </a:cubicBezTo>
                        <a:cubicBezTo>
                          <a:pt x="530" y="207"/>
                          <a:pt x="530" y="207"/>
                          <a:pt x="530" y="207"/>
                        </a:cubicBezTo>
                        <a:cubicBezTo>
                          <a:pt x="106" y="207"/>
                          <a:pt x="106" y="207"/>
                          <a:pt x="106" y="207"/>
                        </a:cubicBezTo>
                        <a:cubicBezTo>
                          <a:pt x="80" y="207"/>
                          <a:pt x="57" y="196"/>
                          <a:pt x="40" y="179"/>
                        </a:cubicBezTo>
                        <a:cubicBezTo>
                          <a:pt x="23" y="162"/>
                          <a:pt x="12" y="139"/>
                          <a:pt x="12" y="113"/>
                        </a:cubicBezTo>
                        <a:cubicBezTo>
                          <a:pt x="12" y="0"/>
                          <a:pt x="12" y="0"/>
                          <a:pt x="12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34" name="Freeform 260"/>
                  <p:cNvSpPr>
                    <a:spLocks/>
                  </p:cNvSpPr>
                  <p:nvPr/>
                </p:nvSpPr>
                <p:spPr bwMode="auto">
                  <a:xfrm>
                    <a:off x="9093051" y="3900003"/>
                    <a:ext cx="436815" cy="592312"/>
                  </a:xfrm>
                  <a:custGeom>
                    <a:avLst/>
                    <a:gdLst>
                      <a:gd name="T0" fmla="*/ 246 w 250"/>
                      <a:gd name="T1" fmla="*/ 0 h 339"/>
                      <a:gd name="T2" fmla="*/ 243 w 250"/>
                      <a:gd name="T3" fmla="*/ 2 h 339"/>
                      <a:gd name="T4" fmla="*/ 0 w 250"/>
                      <a:gd name="T5" fmla="*/ 337 h 339"/>
                      <a:gd name="T6" fmla="*/ 8 w 250"/>
                      <a:gd name="T7" fmla="*/ 339 h 339"/>
                      <a:gd name="T8" fmla="*/ 249 w 250"/>
                      <a:gd name="T9" fmla="*/ 7 h 339"/>
                      <a:gd name="T10" fmla="*/ 248 w 250"/>
                      <a:gd name="T11" fmla="*/ 1 h 339"/>
                      <a:gd name="T12" fmla="*/ 246 w 250"/>
                      <a:gd name="T13" fmla="*/ 0 h 3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250" h="339">
                        <a:moveTo>
                          <a:pt x="246" y="0"/>
                        </a:moveTo>
                        <a:cubicBezTo>
                          <a:pt x="245" y="0"/>
                          <a:pt x="243" y="1"/>
                          <a:pt x="243" y="2"/>
                        </a:cubicBezTo>
                        <a:cubicBezTo>
                          <a:pt x="0" y="337"/>
                          <a:pt x="0" y="337"/>
                          <a:pt x="0" y="337"/>
                        </a:cubicBezTo>
                        <a:cubicBezTo>
                          <a:pt x="8" y="339"/>
                          <a:pt x="8" y="339"/>
                          <a:pt x="8" y="339"/>
                        </a:cubicBezTo>
                        <a:cubicBezTo>
                          <a:pt x="249" y="7"/>
                          <a:pt x="249" y="7"/>
                          <a:pt x="249" y="7"/>
                        </a:cubicBezTo>
                        <a:cubicBezTo>
                          <a:pt x="250" y="5"/>
                          <a:pt x="250" y="2"/>
                          <a:pt x="248" y="1"/>
                        </a:cubicBezTo>
                        <a:cubicBezTo>
                          <a:pt x="247" y="0"/>
                          <a:pt x="247" y="0"/>
                          <a:pt x="246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35" name="Freeform 261"/>
                  <p:cNvSpPr>
                    <a:spLocks/>
                  </p:cNvSpPr>
                  <p:nvPr/>
                </p:nvSpPr>
                <p:spPr bwMode="auto">
                  <a:xfrm>
                    <a:off x="9449151" y="5619962"/>
                    <a:ext cx="525840" cy="28488"/>
                  </a:xfrm>
                  <a:custGeom>
                    <a:avLst/>
                    <a:gdLst>
                      <a:gd name="T0" fmla="*/ 301 w 301"/>
                      <a:gd name="T1" fmla="*/ 0 h 16"/>
                      <a:gd name="T2" fmla="*/ 0 w 301"/>
                      <a:gd name="T3" fmla="*/ 0 h 16"/>
                      <a:gd name="T4" fmla="*/ 1 w 301"/>
                      <a:gd name="T5" fmla="*/ 16 h 16"/>
                      <a:gd name="T6" fmla="*/ 300 w 301"/>
                      <a:gd name="T7" fmla="*/ 16 h 16"/>
                      <a:gd name="T8" fmla="*/ 301 w 301"/>
                      <a:gd name="T9" fmla="*/ 0 h 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01" h="16">
                        <a:moveTo>
                          <a:pt x="30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6"/>
                          <a:pt x="1" y="11"/>
                          <a:pt x="1" y="16"/>
                        </a:cubicBezTo>
                        <a:cubicBezTo>
                          <a:pt x="300" y="16"/>
                          <a:pt x="300" y="16"/>
                          <a:pt x="300" y="16"/>
                        </a:cubicBezTo>
                        <a:cubicBezTo>
                          <a:pt x="300" y="11"/>
                          <a:pt x="301" y="5"/>
                          <a:pt x="301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36" name="Freeform 262"/>
                  <p:cNvSpPr>
                    <a:spLocks/>
                  </p:cNvSpPr>
                  <p:nvPr/>
                </p:nvSpPr>
                <p:spPr bwMode="auto">
                  <a:xfrm>
                    <a:off x="10300227" y="4872154"/>
                    <a:ext cx="128196" cy="309806"/>
                  </a:xfrm>
                  <a:custGeom>
                    <a:avLst/>
                    <a:gdLst>
                      <a:gd name="T0" fmla="*/ 17 w 73"/>
                      <a:gd name="T1" fmla="*/ 0 h 177"/>
                      <a:gd name="T2" fmla="*/ 0 w 73"/>
                      <a:gd name="T3" fmla="*/ 0 h 177"/>
                      <a:gd name="T4" fmla="*/ 56 w 73"/>
                      <a:gd name="T5" fmla="*/ 177 h 177"/>
                      <a:gd name="T6" fmla="*/ 73 w 73"/>
                      <a:gd name="T7" fmla="*/ 175 h 177"/>
                      <a:gd name="T8" fmla="*/ 17 w 73"/>
                      <a:gd name="T9" fmla="*/ 0 h 17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3" h="177">
                        <a:moveTo>
                          <a:pt x="17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56" y="177"/>
                          <a:pt x="56" y="177"/>
                          <a:pt x="56" y="177"/>
                        </a:cubicBezTo>
                        <a:cubicBezTo>
                          <a:pt x="62" y="176"/>
                          <a:pt x="67" y="176"/>
                          <a:pt x="73" y="175"/>
                        </a:cubicBezTo>
                        <a:cubicBezTo>
                          <a:pt x="17" y="0"/>
                          <a:pt x="17" y="0"/>
                          <a:pt x="17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37" name="Freeform 263"/>
                  <p:cNvSpPr>
                    <a:spLocks/>
                  </p:cNvSpPr>
                  <p:nvPr/>
                </p:nvSpPr>
                <p:spPr bwMode="auto">
                  <a:xfrm>
                    <a:off x="9254483" y="1954515"/>
                    <a:ext cx="458181" cy="743060"/>
                  </a:xfrm>
                  <a:custGeom>
                    <a:avLst/>
                    <a:gdLst>
                      <a:gd name="T0" fmla="*/ 253 w 262"/>
                      <a:gd name="T1" fmla="*/ 0 h 425"/>
                      <a:gd name="T2" fmla="*/ 246 w 262"/>
                      <a:gd name="T3" fmla="*/ 4 h 425"/>
                      <a:gd name="T4" fmla="*/ 0 w 262"/>
                      <a:gd name="T5" fmla="*/ 425 h 425"/>
                      <a:gd name="T6" fmla="*/ 19 w 262"/>
                      <a:gd name="T7" fmla="*/ 425 h 425"/>
                      <a:gd name="T8" fmla="*/ 260 w 262"/>
                      <a:gd name="T9" fmla="*/ 12 h 425"/>
                      <a:gd name="T10" fmla="*/ 257 w 262"/>
                      <a:gd name="T11" fmla="*/ 1 h 425"/>
                      <a:gd name="T12" fmla="*/ 253 w 262"/>
                      <a:gd name="T13" fmla="*/ 0 h 4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262" h="425">
                        <a:moveTo>
                          <a:pt x="253" y="0"/>
                        </a:moveTo>
                        <a:cubicBezTo>
                          <a:pt x="251" y="0"/>
                          <a:pt x="248" y="1"/>
                          <a:pt x="246" y="4"/>
                        </a:cubicBezTo>
                        <a:cubicBezTo>
                          <a:pt x="0" y="425"/>
                          <a:pt x="0" y="425"/>
                          <a:pt x="0" y="425"/>
                        </a:cubicBezTo>
                        <a:cubicBezTo>
                          <a:pt x="19" y="425"/>
                          <a:pt x="19" y="425"/>
                          <a:pt x="19" y="425"/>
                        </a:cubicBezTo>
                        <a:cubicBezTo>
                          <a:pt x="260" y="12"/>
                          <a:pt x="260" y="12"/>
                          <a:pt x="260" y="12"/>
                        </a:cubicBezTo>
                        <a:cubicBezTo>
                          <a:pt x="262" y="8"/>
                          <a:pt x="261" y="3"/>
                          <a:pt x="257" y="1"/>
                        </a:cubicBezTo>
                        <a:cubicBezTo>
                          <a:pt x="256" y="0"/>
                          <a:pt x="255" y="0"/>
                          <a:pt x="253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38" name="Freeform 267"/>
                  <p:cNvSpPr>
                    <a:spLocks noEditPoints="1"/>
                  </p:cNvSpPr>
                  <p:nvPr/>
                </p:nvSpPr>
                <p:spPr bwMode="auto">
                  <a:xfrm>
                    <a:off x="7085839" y="3459628"/>
                    <a:ext cx="373904" cy="687271"/>
                  </a:xfrm>
                  <a:custGeom>
                    <a:avLst/>
                    <a:gdLst>
                      <a:gd name="T0" fmla="*/ 187 w 214"/>
                      <a:gd name="T1" fmla="*/ 347 h 393"/>
                      <a:gd name="T2" fmla="*/ 185 w 214"/>
                      <a:gd name="T3" fmla="*/ 347 h 393"/>
                      <a:gd name="T4" fmla="*/ 185 w 214"/>
                      <a:gd name="T5" fmla="*/ 347 h 393"/>
                      <a:gd name="T6" fmla="*/ 185 w 214"/>
                      <a:gd name="T7" fmla="*/ 347 h 393"/>
                      <a:gd name="T8" fmla="*/ 184 w 214"/>
                      <a:gd name="T9" fmla="*/ 353 h 393"/>
                      <a:gd name="T10" fmla="*/ 205 w 214"/>
                      <a:gd name="T11" fmla="*/ 393 h 393"/>
                      <a:gd name="T12" fmla="*/ 214 w 214"/>
                      <a:gd name="T13" fmla="*/ 393 h 393"/>
                      <a:gd name="T14" fmla="*/ 213 w 214"/>
                      <a:gd name="T15" fmla="*/ 392 h 393"/>
                      <a:gd name="T16" fmla="*/ 191 w 214"/>
                      <a:gd name="T17" fmla="*/ 349 h 393"/>
                      <a:gd name="T18" fmla="*/ 187 w 214"/>
                      <a:gd name="T19" fmla="*/ 347 h 393"/>
                      <a:gd name="T20" fmla="*/ 141 w 214"/>
                      <a:gd name="T21" fmla="*/ 260 h 393"/>
                      <a:gd name="T22" fmla="*/ 139 w 214"/>
                      <a:gd name="T23" fmla="*/ 261 h 393"/>
                      <a:gd name="T24" fmla="*/ 139 w 214"/>
                      <a:gd name="T25" fmla="*/ 261 h 393"/>
                      <a:gd name="T26" fmla="*/ 139 w 214"/>
                      <a:gd name="T27" fmla="*/ 261 h 393"/>
                      <a:gd name="T28" fmla="*/ 138 w 214"/>
                      <a:gd name="T29" fmla="*/ 266 h 393"/>
                      <a:gd name="T30" fmla="*/ 161 w 214"/>
                      <a:gd name="T31" fmla="*/ 309 h 393"/>
                      <a:gd name="T32" fmla="*/ 164 w 214"/>
                      <a:gd name="T33" fmla="*/ 312 h 393"/>
                      <a:gd name="T34" fmla="*/ 166 w 214"/>
                      <a:gd name="T35" fmla="*/ 311 h 393"/>
                      <a:gd name="T36" fmla="*/ 166 w 214"/>
                      <a:gd name="T37" fmla="*/ 311 h 393"/>
                      <a:gd name="T38" fmla="*/ 166 w 214"/>
                      <a:gd name="T39" fmla="*/ 311 h 393"/>
                      <a:gd name="T40" fmla="*/ 168 w 214"/>
                      <a:gd name="T41" fmla="*/ 306 h 393"/>
                      <a:gd name="T42" fmla="*/ 145 w 214"/>
                      <a:gd name="T43" fmla="*/ 262 h 393"/>
                      <a:gd name="T44" fmla="*/ 141 w 214"/>
                      <a:gd name="T45" fmla="*/ 260 h 393"/>
                      <a:gd name="T46" fmla="*/ 96 w 214"/>
                      <a:gd name="T47" fmla="*/ 173 h 393"/>
                      <a:gd name="T48" fmla="*/ 94 w 214"/>
                      <a:gd name="T49" fmla="*/ 174 h 393"/>
                      <a:gd name="T50" fmla="*/ 94 w 214"/>
                      <a:gd name="T51" fmla="*/ 174 h 393"/>
                      <a:gd name="T52" fmla="*/ 94 w 214"/>
                      <a:gd name="T53" fmla="*/ 174 h 393"/>
                      <a:gd name="T54" fmla="*/ 92 w 214"/>
                      <a:gd name="T55" fmla="*/ 179 h 393"/>
                      <a:gd name="T56" fmla="*/ 115 w 214"/>
                      <a:gd name="T57" fmla="*/ 223 h 393"/>
                      <a:gd name="T58" fmla="*/ 118 w 214"/>
                      <a:gd name="T59" fmla="*/ 225 h 393"/>
                      <a:gd name="T60" fmla="*/ 120 w 214"/>
                      <a:gd name="T61" fmla="*/ 224 h 393"/>
                      <a:gd name="T62" fmla="*/ 120 w 214"/>
                      <a:gd name="T63" fmla="*/ 224 h 393"/>
                      <a:gd name="T64" fmla="*/ 120 w 214"/>
                      <a:gd name="T65" fmla="*/ 224 h 393"/>
                      <a:gd name="T66" fmla="*/ 122 w 214"/>
                      <a:gd name="T67" fmla="*/ 219 h 393"/>
                      <a:gd name="T68" fmla="*/ 99 w 214"/>
                      <a:gd name="T69" fmla="*/ 175 h 393"/>
                      <a:gd name="T70" fmla="*/ 96 w 214"/>
                      <a:gd name="T71" fmla="*/ 173 h 393"/>
                      <a:gd name="T72" fmla="*/ 50 w 214"/>
                      <a:gd name="T73" fmla="*/ 86 h 393"/>
                      <a:gd name="T74" fmla="*/ 48 w 214"/>
                      <a:gd name="T75" fmla="*/ 87 h 393"/>
                      <a:gd name="T76" fmla="*/ 48 w 214"/>
                      <a:gd name="T77" fmla="*/ 87 h 393"/>
                      <a:gd name="T78" fmla="*/ 48 w 214"/>
                      <a:gd name="T79" fmla="*/ 87 h 393"/>
                      <a:gd name="T80" fmla="*/ 46 w 214"/>
                      <a:gd name="T81" fmla="*/ 92 h 393"/>
                      <a:gd name="T82" fmla="*/ 69 w 214"/>
                      <a:gd name="T83" fmla="*/ 136 h 393"/>
                      <a:gd name="T84" fmla="*/ 73 w 214"/>
                      <a:gd name="T85" fmla="*/ 138 h 393"/>
                      <a:gd name="T86" fmla="*/ 75 w 214"/>
                      <a:gd name="T87" fmla="*/ 137 h 393"/>
                      <a:gd name="T88" fmla="*/ 75 w 214"/>
                      <a:gd name="T89" fmla="*/ 137 h 393"/>
                      <a:gd name="T90" fmla="*/ 75 w 214"/>
                      <a:gd name="T91" fmla="*/ 137 h 393"/>
                      <a:gd name="T92" fmla="*/ 76 w 214"/>
                      <a:gd name="T93" fmla="*/ 132 h 393"/>
                      <a:gd name="T94" fmla="*/ 53 w 214"/>
                      <a:gd name="T95" fmla="*/ 89 h 393"/>
                      <a:gd name="T96" fmla="*/ 50 w 214"/>
                      <a:gd name="T97" fmla="*/ 86 h 393"/>
                      <a:gd name="T98" fmla="*/ 4 w 214"/>
                      <a:gd name="T99" fmla="*/ 0 h 393"/>
                      <a:gd name="T100" fmla="*/ 2 w 214"/>
                      <a:gd name="T101" fmla="*/ 0 h 393"/>
                      <a:gd name="T102" fmla="*/ 2 w 214"/>
                      <a:gd name="T103" fmla="*/ 0 h 393"/>
                      <a:gd name="T104" fmla="*/ 2 w 214"/>
                      <a:gd name="T105" fmla="*/ 0 h 393"/>
                      <a:gd name="T106" fmla="*/ 1 w 214"/>
                      <a:gd name="T107" fmla="*/ 5 h 393"/>
                      <a:gd name="T108" fmla="*/ 23 w 214"/>
                      <a:gd name="T109" fmla="*/ 49 h 393"/>
                      <a:gd name="T110" fmla="*/ 27 w 214"/>
                      <a:gd name="T111" fmla="*/ 51 h 393"/>
                      <a:gd name="T112" fmla="*/ 29 w 214"/>
                      <a:gd name="T113" fmla="*/ 50 h 393"/>
                      <a:gd name="T114" fmla="*/ 29 w 214"/>
                      <a:gd name="T115" fmla="*/ 50 h 393"/>
                      <a:gd name="T116" fmla="*/ 29 w 214"/>
                      <a:gd name="T117" fmla="*/ 50 h 393"/>
                      <a:gd name="T118" fmla="*/ 31 w 214"/>
                      <a:gd name="T119" fmla="*/ 45 h 393"/>
                      <a:gd name="T120" fmla="*/ 8 w 214"/>
                      <a:gd name="T121" fmla="*/ 2 h 393"/>
                      <a:gd name="T122" fmla="*/ 4 w 214"/>
                      <a:gd name="T123" fmla="*/ 0 h 39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</a:cxnLst>
                    <a:rect l="0" t="0" r="r" b="b"/>
                    <a:pathLst>
                      <a:path w="214" h="393">
                        <a:moveTo>
                          <a:pt x="187" y="347"/>
                        </a:moveTo>
                        <a:cubicBezTo>
                          <a:pt x="186" y="347"/>
                          <a:pt x="186" y="347"/>
                          <a:pt x="185" y="347"/>
                        </a:cubicBezTo>
                        <a:cubicBezTo>
                          <a:pt x="185" y="347"/>
                          <a:pt x="185" y="347"/>
                          <a:pt x="185" y="347"/>
                        </a:cubicBezTo>
                        <a:cubicBezTo>
                          <a:pt x="185" y="347"/>
                          <a:pt x="185" y="347"/>
                          <a:pt x="185" y="347"/>
                        </a:cubicBezTo>
                        <a:cubicBezTo>
                          <a:pt x="183" y="348"/>
                          <a:pt x="183" y="351"/>
                          <a:pt x="184" y="353"/>
                        </a:cubicBezTo>
                        <a:cubicBezTo>
                          <a:pt x="205" y="393"/>
                          <a:pt x="205" y="393"/>
                          <a:pt x="205" y="393"/>
                        </a:cubicBezTo>
                        <a:cubicBezTo>
                          <a:pt x="214" y="393"/>
                          <a:pt x="214" y="393"/>
                          <a:pt x="214" y="393"/>
                        </a:cubicBezTo>
                        <a:cubicBezTo>
                          <a:pt x="214" y="393"/>
                          <a:pt x="214" y="393"/>
                          <a:pt x="213" y="392"/>
                        </a:cubicBezTo>
                        <a:cubicBezTo>
                          <a:pt x="191" y="349"/>
                          <a:pt x="191" y="349"/>
                          <a:pt x="191" y="349"/>
                        </a:cubicBezTo>
                        <a:cubicBezTo>
                          <a:pt x="190" y="348"/>
                          <a:pt x="189" y="347"/>
                          <a:pt x="187" y="347"/>
                        </a:cubicBezTo>
                        <a:moveTo>
                          <a:pt x="141" y="260"/>
                        </a:moveTo>
                        <a:cubicBezTo>
                          <a:pt x="141" y="260"/>
                          <a:pt x="140" y="260"/>
                          <a:pt x="139" y="261"/>
                        </a:cubicBezTo>
                        <a:cubicBezTo>
                          <a:pt x="139" y="261"/>
                          <a:pt x="139" y="261"/>
                          <a:pt x="139" y="261"/>
                        </a:cubicBezTo>
                        <a:cubicBezTo>
                          <a:pt x="139" y="261"/>
                          <a:pt x="139" y="261"/>
                          <a:pt x="139" y="261"/>
                        </a:cubicBezTo>
                        <a:cubicBezTo>
                          <a:pt x="138" y="262"/>
                          <a:pt x="137" y="264"/>
                          <a:pt x="138" y="266"/>
                        </a:cubicBezTo>
                        <a:cubicBezTo>
                          <a:pt x="161" y="309"/>
                          <a:pt x="161" y="309"/>
                          <a:pt x="161" y="309"/>
                        </a:cubicBezTo>
                        <a:cubicBezTo>
                          <a:pt x="161" y="311"/>
                          <a:pt x="163" y="312"/>
                          <a:pt x="164" y="312"/>
                        </a:cubicBezTo>
                        <a:cubicBezTo>
                          <a:pt x="165" y="312"/>
                          <a:pt x="165" y="311"/>
                          <a:pt x="166" y="311"/>
                        </a:cubicBezTo>
                        <a:cubicBezTo>
                          <a:pt x="166" y="311"/>
                          <a:pt x="166" y="311"/>
                          <a:pt x="166" y="311"/>
                        </a:cubicBezTo>
                        <a:cubicBezTo>
                          <a:pt x="166" y="311"/>
                          <a:pt x="166" y="311"/>
                          <a:pt x="166" y="311"/>
                        </a:cubicBezTo>
                        <a:cubicBezTo>
                          <a:pt x="168" y="310"/>
                          <a:pt x="169" y="308"/>
                          <a:pt x="168" y="306"/>
                        </a:cubicBezTo>
                        <a:cubicBezTo>
                          <a:pt x="145" y="262"/>
                          <a:pt x="145" y="262"/>
                          <a:pt x="145" y="262"/>
                        </a:cubicBezTo>
                        <a:cubicBezTo>
                          <a:pt x="144" y="261"/>
                          <a:pt x="143" y="260"/>
                          <a:pt x="141" y="260"/>
                        </a:cubicBezTo>
                        <a:moveTo>
                          <a:pt x="96" y="173"/>
                        </a:moveTo>
                        <a:cubicBezTo>
                          <a:pt x="95" y="173"/>
                          <a:pt x="94" y="173"/>
                          <a:pt x="94" y="174"/>
                        </a:cubicBezTo>
                        <a:cubicBezTo>
                          <a:pt x="94" y="174"/>
                          <a:pt x="94" y="174"/>
                          <a:pt x="94" y="174"/>
                        </a:cubicBezTo>
                        <a:cubicBezTo>
                          <a:pt x="94" y="174"/>
                          <a:pt x="94" y="174"/>
                          <a:pt x="94" y="174"/>
                        </a:cubicBezTo>
                        <a:cubicBezTo>
                          <a:pt x="92" y="175"/>
                          <a:pt x="91" y="177"/>
                          <a:pt x="92" y="179"/>
                        </a:cubicBezTo>
                        <a:cubicBezTo>
                          <a:pt x="115" y="223"/>
                          <a:pt x="115" y="223"/>
                          <a:pt x="115" y="223"/>
                        </a:cubicBezTo>
                        <a:cubicBezTo>
                          <a:pt x="116" y="224"/>
                          <a:pt x="117" y="225"/>
                          <a:pt x="118" y="225"/>
                        </a:cubicBezTo>
                        <a:cubicBezTo>
                          <a:pt x="119" y="225"/>
                          <a:pt x="120" y="225"/>
                          <a:pt x="120" y="224"/>
                        </a:cubicBezTo>
                        <a:cubicBezTo>
                          <a:pt x="120" y="224"/>
                          <a:pt x="120" y="224"/>
                          <a:pt x="120" y="224"/>
                        </a:cubicBezTo>
                        <a:cubicBezTo>
                          <a:pt x="120" y="224"/>
                          <a:pt x="120" y="224"/>
                          <a:pt x="120" y="224"/>
                        </a:cubicBezTo>
                        <a:cubicBezTo>
                          <a:pt x="122" y="223"/>
                          <a:pt x="123" y="221"/>
                          <a:pt x="122" y="219"/>
                        </a:cubicBezTo>
                        <a:cubicBezTo>
                          <a:pt x="99" y="175"/>
                          <a:pt x="99" y="175"/>
                          <a:pt x="99" y="175"/>
                        </a:cubicBezTo>
                        <a:cubicBezTo>
                          <a:pt x="98" y="174"/>
                          <a:pt x="97" y="173"/>
                          <a:pt x="96" y="173"/>
                        </a:cubicBezTo>
                        <a:moveTo>
                          <a:pt x="50" y="86"/>
                        </a:moveTo>
                        <a:cubicBezTo>
                          <a:pt x="49" y="86"/>
                          <a:pt x="49" y="87"/>
                          <a:pt x="48" y="87"/>
                        </a:cubicBezTo>
                        <a:cubicBezTo>
                          <a:pt x="48" y="87"/>
                          <a:pt x="48" y="87"/>
                          <a:pt x="48" y="87"/>
                        </a:cubicBezTo>
                        <a:cubicBezTo>
                          <a:pt x="48" y="87"/>
                          <a:pt x="48" y="87"/>
                          <a:pt x="48" y="87"/>
                        </a:cubicBezTo>
                        <a:cubicBezTo>
                          <a:pt x="46" y="88"/>
                          <a:pt x="45" y="90"/>
                          <a:pt x="46" y="92"/>
                        </a:cubicBezTo>
                        <a:cubicBezTo>
                          <a:pt x="69" y="136"/>
                          <a:pt x="69" y="136"/>
                          <a:pt x="69" y="136"/>
                        </a:cubicBezTo>
                        <a:cubicBezTo>
                          <a:pt x="70" y="137"/>
                          <a:pt x="71" y="138"/>
                          <a:pt x="73" y="138"/>
                        </a:cubicBezTo>
                        <a:cubicBezTo>
                          <a:pt x="73" y="138"/>
                          <a:pt x="74" y="138"/>
                          <a:pt x="75" y="137"/>
                        </a:cubicBezTo>
                        <a:cubicBezTo>
                          <a:pt x="75" y="137"/>
                          <a:pt x="75" y="137"/>
                          <a:pt x="75" y="137"/>
                        </a:cubicBezTo>
                        <a:cubicBezTo>
                          <a:pt x="75" y="137"/>
                          <a:pt x="75" y="137"/>
                          <a:pt x="75" y="137"/>
                        </a:cubicBezTo>
                        <a:cubicBezTo>
                          <a:pt x="77" y="136"/>
                          <a:pt x="77" y="134"/>
                          <a:pt x="76" y="132"/>
                        </a:cubicBezTo>
                        <a:cubicBezTo>
                          <a:pt x="53" y="89"/>
                          <a:pt x="53" y="89"/>
                          <a:pt x="53" y="89"/>
                        </a:cubicBezTo>
                        <a:cubicBezTo>
                          <a:pt x="53" y="87"/>
                          <a:pt x="51" y="86"/>
                          <a:pt x="50" y="86"/>
                        </a:cubicBezTo>
                        <a:moveTo>
                          <a:pt x="4" y="0"/>
                        </a:moveTo>
                        <a:cubicBezTo>
                          <a:pt x="3" y="0"/>
                          <a:pt x="3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0" y="1"/>
                          <a:pt x="0" y="3"/>
                          <a:pt x="1" y="5"/>
                        </a:cubicBezTo>
                        <a:cubicBezTo>
                          <a:pt x="23" y="49"/>
                          <a:pt x="23" y="49"/>
                          <a:pt x="23" y="49"/>
                        </a:cubicBezTo>
                        <a:cubicBezTo>
                          <a:pt x="24" y="50"/>
                          <a:pt x="26" y="51"/>
                          <a:pt x="27" y="51"/>
                        </a:cubicBezTo>
                        <a:cubicBezTo>
                          <a:pt x="28" y="51"/>
                          <a:pt x="28" y="51"/>
                          <a:pt x="29" y="50"/>
                        </a:cubicBezTo>
                        <a:cubicBezTo>
                          <a:pt x="29" y="50"/>
                          <a:pt x="29" y="50"/>
                          <a:pt x="29" y="50"/>
                        </a:cubicBezTo>
                        <a:cubicBezTo>
                          <a:pt x="29" y="50"/>
                          <a:pt x="29" y="50"/>
                          <a:pt x="29" y="50"/>
                        </a:cubicBezTo>
                        <a:cubicBezTo>
                          <a:pt x="31" y="49"/>
                          <a:pt x="32" y="47"/>
                          <a:pt x="31" y="45"/>
                        </a:cubicBezTo>
                        <a:cubicBezTo>
                          <a:pt x="8" y="2"/>
                          <a:pt x="8" y="2"/>
                          <a:pt x="8" y="2"/>
                        </a:cubicBezTo>
                        <a:cubicBezTo>
                          <a:pt x="7" y="0"/>
                          <a:pt x="6" y="0"/>
                          <a:pt x="4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39" name="Freeform 268"/>
                  <p:cNvSpPr>
                    <a:spLocks/>
                  </p:cNvSpPr>
                  <p:nvPr/>
                </p:nvSpPr>
                <p:spPr bwMode="auto">
                  <a:xfrm>
                    <a:off x="10803514" y="4745145"/>
                    <a:ext cx="325237" cy="582816"/>
                  </a:xfrm>
                  <a:custGeom>
                    <a:avLst/>
                    <a:gdLst>
                      <a:gd name="T0" fmla="*/ 181 w 186"/>
                      <a:gd name="T1" fmla="*/ 0 h 334"/>
                      <a:gd name="T2" fmla="*/ 178 w 186"/>
                      <a:gd name="T3" fmla="*/ 2 h 334"/>
                      <a:gd name="T4" fmla="*/ 0 w 186"/>
                      <a:gd name="T5" fmla="*/ 328 h 334"/>
                      <a:gd name="T6" fmla="*/ 6 w 186"/>
                      <a:gd name="T7" fmla="*/ 334 h 334"/>
                      <a:gd name="T8" fmla="*/ 185 w 186"/>
                      <a:gd name="T9" fmla="*/ 6 h 334"/>
                      <a:gd name="T10" fmla="*/ 183 w 186"/>
                      <a:gd name="T11" fmla="*/ 1 h 334"/>
                      <a:gd name="T12" fmla="*/ 181 w 186"/>
                      <a:gd name="T13" fmla="*/ 0 h 3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86" h="334">
                        <a:moveTo>
                          <a:pt x="181" y="0"/>
                        </a:moveTo>
                        <a:cubicBezTo>
                          <a:pt x="180" y="0"/>
                          <a:pt x="179" y="1"/>
                          <a:pt x="178" y="2"/>
                        </a:cubicBezTo>
                        <a:cubicBezTo>
                          <a:pt x="0" y="328"/>
                          <a:pt x="0" y="328"/>
                          <a:pt x="0" y="328"/>
                        </a:cubicBezTo>
                        <a:cubicBezTo>
                          <a:pt x="2" y="330"/>
                          <a:pt x="4" y="332"/>
                          <a:pt x="6" y="334"/>
                        </a:cubicBezTo>
                        <a:cubicBezTo>
                          <a:pt x="185" y="6"/>
                          <a:pt x="185" y="6"/>
                          <a:pt x="185" y="6"/>
                        </a:cubicBezTo>
                        <a:cubicBezTo>
                          <a:pt x="186" y="4"/>
                          <a:pt x="185" y="2"/>
                          <a:pt x="183" y="1"/>
                        </a:cubicBezTo>
                        <a:cubicBezTo>
                          <a:pt x="183" y="0"/>
                          <a:pt x="182" y="0"/>
                          <a:pt x="181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40" name="Freeform 271"/>
                  <p:cNvSpPr>
                    <a:spLocks noEditPoints="1"/>
                  </p:cNvSpPr>
                  <p:nvPr/>
                </p:nvSpPr>
                <p:spPr bwMode="auto">
                  <a:xfrm>
                    <a:off x="9634322" y="2716567"/>
                    <a:ext cx="588751" cy="405953"/>
                  </a:xfrm>
                  <a:custGeom>
                    <a:avLst/>
                    <a:gdLst>
                      <a:gd name="T0" fmla="*/ 13 w 337"/>
                      <a:gd name="T1" fmla="*/ 214 h 232"/>
                      <a:gd name="T2" fmla="*/ 11 w 337"/>
                      <a:gd name="T3" fmla="*/ 215 h 232"/>
                      <a:gd name="T4" fmla="*/ 0 w 337"/>
                      <a:gd name="T5" fmla="*/ 223 h 232"/>
                      <a:gd name="T6" fmla="*/ 0 w 337"/>
                      <a:gd name="T7" fmla="*/ 232 h 232"/>
                      <a:gd name="T8" fmla="*/ 16 w 337"/>
                      <a:gd name="T9" fmla="*/ 222 h 232"/>
                      <a:gd name="T10" fmla="*/ 17 w 337"/>
                      <a:gd name="T11" fmla="*/ 216 h 232"/>
                      <a:gd name="T12" fmla="*/ 17 w 337"/>
                      <a:gd name="T13" fmla="*/ 216 h 232"/>
                      <a:gd name="T14" fmla="*/ 17 w 337"/>
                      <a:gd name="T15" fmla="*/ 216 h 232"/>
                      <a:gd name="T16" fmla="*/ 13 w 337"/>
                      <a:gd name="T17" fmla="*/ 214 h 232"/>
                      <a:gd name="T18" fmla="*/ 93 w 337"/>
                      <a:gd name="T19" fmla="*/ 161 h 232"/>
                      <a:gd name="T20" fmla="*/ 91 w 337"/>
                      <a:gd name="T21" fmla="*/ 161 h 232"/>
                      <a:gd name="T22" fmla="*/ 51 w 337"/>
                      <a:gd name="T23" fmla="*/ 188 h 232"/>
                      <a:gd name="T24" fmla="*/ 50 w 337"/>
                      <a:gd name="T25" fmla="*/ 194 h 232"/>
                      <a:gd name="T26" fmla="*/ 50 w 337"/>
                      <a:gd name="T27" fmla="*/ 194 h 232"/>
                      <a:gd name="T28" fmla="*/ 50 w 337"/>
                      <a:gd name="T29" fmla="*/ 194 h 232"/>
                      <a:gd name="T30" fmla="*/ 53 w 337"/>
                      <a:gd name="T31" fmla="*/ 195 h 232"/>
                      <a:gd name="T32" fmla="*/ 56 w 337"/>
                      <a:gd name="T33" fmla="*/ 195 h 232"/>
                      <a:gd name="T34" fmla="*/ 95 w 337"/>
                      <a:gd name="T35" fmla="*/ 168 h 232"/>
                      <a:gd name="T36" fmla="*/ 96 w 337"/>
                      <a:gd name="T37" fmla="*/ 162 h 232"/>
                      <a:gd name="T38" fmla="*/ 96 w 337"/>
                      <a:gd name="T39" fmla="*/ 162 h 232"/>
                      <a:gd name="T40" fmla="*/ 96 w 337"/>
                      <a:gd name="T41" fmla="*/ 162 h 232"/>
                      <a:gd name="T42" fmla="*/ 93 w 337"/>
                      <a:gd name="T43" fmla="*/ 161 h 232"/>
                      <a:gd name="T44" fmla="*/ 173 w 337"/>
                      <a:gd name="T45" fmla="*/ 107 h 232"/>
                      <a:gd name="T46" fmla="*/ 171 w 337"/>
                      <a:gd name="T47" fmla="*/ 108 h 232"/>
                      <a:gd name="T48" fmla="*/ 131 w 337"/>
                      <a:gd name="T49" fmla="*/ 134 h 232"/>
                      <a:gd name="T50" fmla="*/ 130 w 337"/>
                      <a:gd name="T51" fmla="*/ 140 h 232"/>
                      <a:gd name="T52" fmla="*/ 130 w 337"/>
                      <a:gd name="T53" fmla="*/ 140 h 232"/>
                      <a:gd name="T54" fmla="*/ 130 w 337"/>
                      <a:gd name="T55" fmla="*/ 140 h 232"/>
                      <a:gd name="T56" fmla="*/ 133 w 337"/>
                      <a:gd name="T57" fmla="*/ 142 h 232"/>
                      <a:gd name="T58" fmla="*/ 135 w 337"/>
                      <a:gd name="T59" fmla="*/ 141 h 232"/>
                      <a:gd name="T60" fmla="*/ 175 w 337"/>
                      <a:gd name="T61" fmla="*/ 114 h 232"/>
                      <a:gd name="T62" fmla="*/ 176 w 337"/>
                      <a:gd name="T63" fmla="*/ 109 h 232"/>
                      <a:gd name="T64" fmla="*/ 176 w 337"/>
                      <a:gd name="T65" fmla="*/ 109 h 232"/>
                      <a:gd name="T66" fmla="*/ 176 w 337"/>
                      <a:gd name="T67" fmla="*/ 109 h 232"/>
                      <a:gd name="T68" fmla="*/ 173 w 337"/>
                      <a:gd name="T69" fmla="*/ 107 h 232"/>
                      <a:gd name="T70" fmla="*/ 252 w 337"/>
                      <a:gd name="T71" fmla="*/ 53 h 232"/>
                      <a:gd name="T72" fmla="*/ 250 w 337"/>
                      <a:gd name="T73" fmla="*/ 54 h 232"/>
                      <a:gd name="T74" fmla="*/ 210 w 337"/>
                      <a:gd name="T75" fmla="*/ 81 h 232"/>
                      <a:gd name="T76" fmla="*/ 209 w 337"/>
                      <a:gd name="T77" fmla="*/ 86 h 232"/>
                      <a:gd name="T78" fmla="*/ 209 w 337"/>
                      <a:gd name="T79" fmla="*/ 86 h 232"/>
                      <a:gd name="T80" fmla="*/ 209 w 337"/>
                      <a:gd name="T81" fmla="*/ 86 h 232"/>
                      <a:gd name="T82" fmla="*/ 213 w 337"/>
                      <a:gd name="T83" fmla="*/ 88 h 232"/>
                      <a:gd name="T84" fmla="*/ 215 w 337"/>
                      <a:gd name="T85" fmla="*/ 88 h 232"/>
                      <a:gd name="T86" fmla="*/ 255 w 337"/>
                      <a:gd name="T87" fmla="*/ 61 h 232"/>
                      <a:gd name="T88" fmla="*/ 256 w 337"/>
                      <a:gd name="T89" fmla="*/ 55 h 232"/>
                      <a:gd name="T90" fmla="*/ 256 w 337"/>
                      <a:gd name="T91" fmla="*/ 55 h 232"/>
                      <a:gd name="T92" fmla="*/ 256 w 337"/>
                      <a:gd name="T93" fmla="*/ 55 h 232"/>
                      <a:gd name="T94" fmla="*/ 252 w 337"/>
                      <a:gd name="T95" fmla="*/ 53 h 232"/>
                      <a:gd name="T96" fmla="*/ 332 w 337"/>
                      <a:gd name="T97" fmla="*/ 0 h 232"/>
                      <a:gd name="T98" fmla="*/ 330 w 337"/>
                      <a:gd name="T99" fmla="*/ 0 h 232"/>
                      <a:gd name="T100" fmla="*/ 290 w 337"/>
                      <a:gd name="T101" fmla="*/ 27 h 232"/>
                      <a:gd name="T102" fmla="*/ 289 w 337"/>
                      <a:gd name="T103" fmla="*/ 33 h 232"/>
                      <a:gd name="T104" fmla="*/ 289 w 337"/>
                      <a:gd name="T105" fmla="*/ 33 h 232"/>
                      <a:gd name="T106" fmla="*/ 289 w 337"/>
                      <a:gd name="T107" fmla="*/ 33 h 232"/>
                      <a:gd name="T108" fmla="*/ 292 w 337"/>
                      <a:gd name="T109" fmla="*/ 35 h 232"/>
                      <a:gd name="T110" fmla="*/ 294 w 337"/>
                      <a:gd name="T111" fmla="*/ 34 h 232"/>
                      <a:gd name="T112" fmla="*/ 334 w 337"/>
                      <a:gd name="T113" fmla="*/ 7 h 232"/>
                      <a:gd name="T114" fmla="*/ 335 w 337"/>
                      <a:gd name="T115" fmla="*/ 2 h 232"/>
                      <a:gd name="T116" fmla="*/ 335 w 337"/>
                      <a:gd name="T117" fmla="*/ 2 h 232"/>
                      <a:gd name="T118" fmla="*/ 335 w 337"/>
                      <a:gd name="T119" fmla="*/ 2 h 232"/>
                      <a:gd name="T120" fmla="*/ 332 w 337"/>
                      <a:gd name="T121" fmla="*/ 0 h 2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</a:cxnLst>
                    <a:rect l="0" t="0" r="r" b="b"/>
                    <a:pathLst>
                      <a:path w="337" h="232">
                        <a:moveTo>
                          <a:pt x="13" y="214"/>
                        </a:moveTo>
                        <a:cubicBezTo>
                          <a:pt x="13" y="214"/>
                          <a:pt x="12" y="214"/>
                          <a:pt x="11" y="215"/>
                        </a:cubicBezTo>
                        <a:cubicBezTo>
                          <a:pt x="0" y="223"/>
                          <a:pt x="0" y="223"/>
                          <a:pt x="0" y="223"/>
                        </a:cubicBezTo>
                        <a:cubicBezTo>
                          <a:pt x="0" y="232"/>
                          <a:pt x="0" y="232"/>
                          <a:pt x="0" y="232"/>
                        </a:cubicBezTo>
                        <a:cubicBezTo>
                          <a:pt x="16" y="222"/>
                          <a:pt x="16" y="222"/>
                          <a:pt x="16" y="222"/>
                        </a:cubicBezTo>
                        <a:cubicBezTo>
                          <a:pt x="18" y="220"/>
                          <a:pt x="18" y="218"/>
                          <a:pt x="17" y="216"/>
                        </a:cubicBezTo>
                        <a:cubicBezTo>
                          <a:pt x="17" y="216"/>
                          <a:pt x="17" y="216"/>
                          <a:pt x="17" y="216"/>
                        </a:cubicBezTo>
                        <a:cubicBezTo>
                          <a:pt x="17" y="216"/>
                          <a:pt x="17" y="216"/>
                          <a:pt x="17" y="216"/>
                        </a:cubicBezTo>
                        <a:cubicBezTo>
                          <a:pt x="16" y="215"/>
                          <a:pt x="15" y="214"/>
                          <a:pt x="13" y="214"/>
                        </a:cubicBezTo>
                        <a:moveTo>
                          <a:pt x="93" y="161"/>
                        </a:moveTo>
                        <a:cubicBezTo>
                          <a:pt x="92" y="161"/>
                          <a:pt x="92" y="161"/>
                          <a:pt x="91" y="161"/>
                        </a:cubicBezTo>
                        <a:cubicBezTo>
                          <a:pt x="51" y="188"/>
                          <a:pt x="51" y="188"/>
                          <a:pt x="51" y="188"/>
                        </a:cubicBezTo>
                        <a:cubicBezTo>
                          <a:pt x="49" y="189"/>
                          <a:pt x="49" y="192"/>
                          <a:pt x="50" y="194"/>
                        </a:cubicBezTo>
                        <a:cubicBezTo>
                          <a:pt x="50" y="194"/>
                          <a:pt x="50" y="194"/>
                          <a:pt x="50" y="194"/>
                        </a:cubicBezTo>
                        <a:cubicBezTo>
                          <a:pt x="50" y="194"/>
                          <a:pt x="50" y="194"/>
                          <a:pt x="50" y="194"/>
                        </a:cubicBezTo>
                        <a:cubicBezTo>
                          <a:pt x="51" y="195"/>
                          <a:pt x="52" y="195"/>
                          <a:pt x="53" y="195"/>
                        </a:cubicBezTo>
                        <a:cubicBezTo>
                          <a:pt x="54" y="195"/>
                          <a:pt x="55" y="195"/>
                          <a:pt x="56" y="195"/>
                        </a:cubicBezTo>
                        <a:cubicBezTo>
                          <a:pt x="95" y="168"/>
                          <a:pt x="95" y="168"/>
                          <a:pt x="95" y="168"/>
                        </a:cubicBezTo>
                        <a:cubicBezTo>
                          <a:pt x="97" y="167"/>
                          <a:pt x="98" y="164"/>
                          <a:pt x="96" y="162"/>
                        </a:cubicBezTo>
                        <a:cubicBezTo>
                          <a:pt x="96" y="162"/>
                          <a:pt x="96" y="162"/>
                          <a:pt x="96" y="162"/>
                        </a:cubicBezTo>
                        <a:cubicBezTo>
                          <a:pt x="96" y="162"/>
                          <a:pt x="96" y="162"/>
                          <a:pt x="96" y="162"/>
                        </a:cubicBezTo>
                        <a:cubicBezTo>
                          <a:pt x="96" y="161"/>
                          <a:pt x="94" y="161"/>
                          <a:pt x="93" y="161"/>
                        </a:cubicBezTo>
                        <a:moveTo>
                          <a:pt x="173" y="107"/>
                        </a:moveTo>
                        <a:cubicBezTo>
                          <a:pt x="172" y="107"/>
                          <a:pt x="171" y="107"/>
                          <a:pt x="171" y="108"/>
                        </a:cubicBezTo>
                        <a:cubicBezTo>
                          <a:pt x="131" y="134"/>
                          <a:pt x="131" y="134"/>
                          <a:pt x="131" y="134"/>
                        </a:cubicBezTo>
                        <a:cubicBezTo>
                          <a:pt x="129" y="136"/>
                          <a:pt x="128" y="138"/>
                          <a:pt x="130" y="140"/>
                        </a:cubicBezTo>
                        <a:cubicBezTo>
                          <a:pt x="130" y="140"/>
                          <a:pt x="130" y="140"/>
                          <a:pt x="130" y="140"/>
                        </a:cubicBezTo>
                        <a:cubicBezTo>
                          <a:pt x="130" y="140"/>
                          <a:pt x="130" y="140"/>
                          <a:pt x="130" y="140"/>
                        </a:cubicBezTo>
                        <a:cubicBezTo>
                          <a:pt x="130" y="141"/>
                          <a:pt x="132" y="142"/>
                          <a:pt x="133" y="142"/>
                        </a:cubicBezTo>
                        <a:cubicBezTo>
                          <a:pt x="134" y="142"/>
                          <a:pt x="134" y="142"/>
                          <a:pt x="135" y="141"/>
                        </a:cubicBezTo>
                        <a:cubicBezTo>
                          <a:pt x="175" y="114"/>
                          <a:pt x="175" y="114"/>
                          <a:pt x="175" y="114"/>
                        </a:cubicBezTo>
                        <a:cubicBezTo>
                          <a:pt x="177" y="113"/>
                          <a:pt x="177" y="111"/>
                          <a:pt x="176" y="109"/>
                        </a:cubicBezTo>
                        <a:cubicBezTo>
                          <a:pt x="176" y="109"/>
                          <a:pt x="176" y="109"/>
                          <a:pt x="176" y="109"/>
                        </a:cubicBezTo>
                        <a:cubicBezTo>
                          <a:pt x="176" y="109"/>
                          <a:pt x="176" y="109"/>
                          <a:pt x="176" y="109"/>
                        </a:cubicBezTo>
                        <a:cubicBezTo>
                          <a:pt x="175" y="108"/>
                          <a:pt x="174" y="107"/>
                          <a:pt x="173" y="107"/>
                        </a:cubicBezTo>
                        <a:moveTo>
                          <a:pt x="252" y="53"/>
                        </a:moveTo>
                        <a:cubicBezTo>
                          <a:pt x="252" y="53"/>
                          <a:pt x="251" y="54"/>
                          <a:pt x="250" y="54"/>
                        </a:cubicBezTo>
                        <a:cubicBezTo>
                          <a:pt x="210" y="81"/>
                          <a:pt x="210" y="81"/>
                          <a:pt x="210" y="81"/>
                        </a:cubicBezTo>
                        <a:cubicBezTo>
                          <a:pt x="209" y="82"/>
                          <a:pt x="208" y="85"/>
                          <a:pt x="209" y="86"/>
                        </a:cubicBezTo>
                        <a:cubicBezTo>
                          <a:pt x="209" y="86"/>
                          <a:pt x="209" y="86"/>
                          <a:pt x="209" y="86"/>
                        </a:cubicBezTo>
                        <a:cubicBezTo>
                          <a:pt x="209" y="86"/>
                          <a:pt x="209" y="86"/>
                          <a:pt x="209" y="86"/>
                        </a:cubicBezTo>
                        <a:cubicBezTo>
                          <a:pt x="210" y="88"/>
                          <a:pt x="211" y="88"/>
                          <a:pt x="213" y="88"/>
                        </a:cubicBezTo>
                        <a:cubicBezTo>
                          <a:pt x="213" y="88"/>
                          <a:pt x="214" y="88"/>
                          <a:pt x="215" y="88"/>
                        </a:cubicBezTo>
                        <a:cubicBezTo>
                          <a:pt x="255" y="61"/>
                          <a:pt x="255" y="61"/>
                          <a:pt x="255" y="61"/>
                        </a:cubicBezTo>
                        <a:cubicBezTo>
                          <a:pt x="256" y="59"/>
                          <a:pt x="257" y="57"/>
                          <a:pt x="256" y="55"/>
                        </a:cubicBezTo>
                        <a:cubicBezTo>
                          <a:pt x="256" y="55"/>
                          <a:pt x="256" y="55"/>
                          <a:pt x="256" y="55"/>
                        </a:cubicBezTo>
                        <a:cubicBezTo>
                          <a:pt x="256" y="55"/>
                          <a:pt x="256" y="55"/>
                          <a:pt x="256" y="55"/>
                        </a:cubicBezTo>
                        <a:cubicBezTo>
                          <a:pt x="255" y="54"/>
                          <a:pt x="254" y="53"/>
                          <a:pt x="252" y="53"/>
                        </a:cubicBezTo>
                        <a:moveTo>
                          <a:pt x="332" y="0"/>
                        </a:moveTo>
                        <a:cubicBezTo>
                          <a:pt x="331" y="0"/>
                          <a:pt x="330" y="0"/>
                          <a:pt x="330" y="0"/>
                        </a:cubicBezTo>
                        <a:cubicBezTo>
                          <a:pt x="290" y="27"/>
                          <a:pt x="290" y="27"/>
                          <a:pt x="290" y="27"/>
                        </a:cubicBezTo>
                        <a:cubicBezTo>
                          <a:pt x="288" y="29"/>
                          <a:pt x="288" y="31"/>
                          <a:pt x="289" y="33"/>
                        </a:cubicBezTo>
                        <a:cubicBezTo>
                          <a:pt x="289" y="33"/>
                          <a:pt x="289" y="33"/>
                          <a:pt x="289" y="33"/>
                        </a:cubicBezTo>
                        <a:cubicBezTo>
                          <a:pt x="289" y="33"/>
                          <a:pt x="289" y="33"/>
                          <a:pt x="289" y="33"/>
                        </a:cubicBezTo>
                        <a:cubicBezTo>
                          <a:pt x="290" y="34"/>
                          <a:pt x="291" y="35"/>
                          <a:pt x="292" y="35"/>
                        </a:cubicBezTo>
                        <a:cubicBezTo>
                          <a:pt x="293" y="35"/>
                          <a:pt x="294" y="34"/>
                          <a:pt x="294" y="34"/>
                        </a:cubicBezTo>
                        <a:cubicBezTo>
                          <a:pt x="334" y="7"/>
                          <a:pt x="334" y="7"/>
                          <a:pt x="334" y="7"/>
                        </a:cubicBezTo>
                        <a:cubicBezTo>
                          <a:pt x="336" y="6"/>
                          <a:pt x="337" y="3"/>
                          <a:pt x="335" y="2"/>
                        </a:cubicBezTo>
                        <a:cubicBezTo>
                          <a:pt x="335" y="2"/>
                          <a:pt x="335" y="2"/>
                          <a:pt x="335" y="2"/>
                        </a:cubicBezTo>
                        <a:cubicBezTo>
                          <a:pt x="335" y="2"/>
                          <a:pt x="335" y="2"/>
                          <a:pt x="335" y="2"/>
                        </a:cubicBezTo>
                        <a:cubicBezTo>
                          <a:pt x="335" y="0"/>
                          <a:pt x="333" y="0"/>
                          <a:pt x="332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41" name="Freeform 274"/>
                  <p:cNvSpPr>
                    <a:spLocks noEditPoints="1"/>
                  </p:cNvSpPr>
                  <p:nvPr/>
                </p:nvSpPr>
                <p:spPr bwMode="auto">
                  <a:xfrm>
                    <a:off x="10640896" y="3371790"/>
                    <a:ext cx="475986" cy="1844593"/>
                  </a:xfrm>
                  <a:custGeom>
                    <a:avLst/>
                    <a:gdLst>
                      <a:gd name="T0" fmla="*/ 0 w 272"/>
                      <a:gd name="T1" fmla="*/ 1052 h 1055"/>
                      <a:gd name="T2" fmla="*/ 11 w 272"/>
                      <a:gd name="T3" fmla="*/ 1024 h 1055"/>
                      <a:gd name="T4" fmla="*/ 10 w 272"/>
                      <a:gd name="T5" fmla="*/ 1024 h 1055"/>
                      <a:gd name="T6" fmla="*/ 18 w 272"/>
                      <a:gd name="T7" fmla="*/ 981 h 1055"/>
                      <a:gd name="T8" fmla="*/ 20 w 272"/>
                      <a:gd name="T9" fmla="*/ 986 h 1055"/>
                      <a:gd name="T10" fmla="*/ 37 w 272"/>
                      <a:gd name="T11" fmla="*/ 936 h 1055"/>
                      <a:gd name="T12" fmla="*/ 34 w 272"/>
                      <a:gd name="T13" fmla="*/ 931 h 1055"/>
                      <a:gd name="T14" fmla="*/ 53 w 272"/>
                      <a:gd name="T15" fmla="*/ 841 h 1055"/>
                      <a:gd name="T16" fmla="*/ 44 w 272"/>
                      <a:gd name="T17" fmla="*/ 893 h 1055"/>
                      <a:gd name="T18" fmla="*/ 49 w 272"/>
                      <a:gd name="T19" fmla="*/ 890 h 1055"/>
                      <a:gd name="T20" fmla="*/ 58 w 272"/>
                      <a:gd name="T21" fmla="*/ 838 h 1055"/>
                      <a:gd name="T22" fmla="*/ 80 w 272"/>
                      <a:gd name="T23" fmla="*/ 745 h 1055"/>
                      <a:gd name="T24" fmla="*/ 67 w 272"/>
                      <a:gd name="T25" fmla="*/ 800 h 1055"/>
                      <a:gd name="T26" fmla="*/ 68 w 272"/>
                      <a:gd name="T27" fmla="*/ 800 h 1055"/>
                      <a:gd name="T28" fmla="*/ 81 w 272"/>
                      <a:gd name="T29" fmla="*/ 745 h 1055"/>
                      <a:gd name="T30" fmla="*/ 80 w 272"/>
                      <a:gd name="T31" fmla="*/ 745 h 1055"/>
                      <a:gd name="T32" fmla="*/ 88 w 272"/>
                      <a:gd name="T33" fmla="*/ 702 h 1055"/>
                      <a:gd name="T34" fmla="*/ 91 w 272"/>
                      <a:gd name="T35" fmla="*/ 706 h 1055"/>
                      <a:gd name="T36" fmla="*/ 107 w 272"/>
                      <a:gd name="T37" fmla="*/ 657 h 1055"/>
                      <a:gd name="T38" fmla="*/ 105 w 272"/>
                      <a:gd name="T39" fmla="*/ 652 h 1055"/>
                      <a:gd name="T40" fmla="*/ 123 w 272"/>
                      <a:gd name="T41" fmla="*/ 562 h 1055"/>
                      <a:gd name="T42" fmla="*/ 114 w 272"/>
                      <a:gd name="T43" fmla="*/ 613 h 1055"/>
                      <a:gd name="T44" fmla="*/ 119 w 272"/>
                      <a:gd name="T45" fmla="*/ 610 h 1055"/>
                      <a:gd name="T46" fmla="*/ 128 w 272"/>
                      <a:gd name="T47" fmla="*/ 559 h 1055"/>
                      <a:gd name="T48" fmla="*/ 151 w 272"/>
                      <a:gd name="T49" fmla="*/ 466 h 1055"/>
                      <a:gd name="T50" fmla="*/ 138 w 272"/>
                      <a:gd name="T51" fmla="*/ 520 h 1055"/>
                      <a:gd name="T52" fmla="*/ 139 w 272"/>
                      <a:gd name="T53" fmla="*/ 520 h 1055"/>
                      <a:gd name="T54" fmla="*/ 152 w 272"/>
                      <a:gd name="T55" fmla="*/ 466 h 1055"/>
                      <a:gd name="T56" fmla="*/ 151 w 272"/>
                      <a:gd name="T57" fmla="*/ 466 h 1055"/>
                      <a:gd name="T58" fmla="*/ 158 w 272"/>
                      <a:gd name="T59" fmla="*/ 422 h 1055"/>
                      <a:gd name="T60" fmla="*/ 161 w 272"/>
                      <a:gd name="T61" fmla="*/ 427 h 1055"/>
                      <a:gd name="T62" fmla="*/ 178 w 272"/>
                      <a:gd name="T63" fmla="*/ 378 h 1055"/>
                      <a:gd name="T64" fmla="*/ 175 w 272"/>
                      <a:gd name="T65" fmla="*/ 373 h 1055"/>
                      <a:gd name="T66" fmla="*/ 194 w 272"/>
                      <a:gd name="T67" fmla="*/ 283 h 1055"/>
                      <a:gd name="T68" fmla="*/ 185 w 272"/>
                      <a:gd name="T69" fmla="*/ 334 h 1055"/>
                      <a:gd name="T70" fmla="*/ 190 w 272"/>
                      <a:gd name="T71" fmla="*/ 331 h 1055"/>
                      <a:gd name="T72" fmla="*/ 199 w 272"/>
                      <a:gd name="T73" fmla="*/ 280 h 1055"/>
                      <a:gd name="T74" fmla="*/ 221 w 272"/>
                      <a:gd name="T75" fmla="*/ 187 h 1055"/>
                      <a:gd name="T76" fmla="*/ 208 w 272"/>
                      <a:gd name="T77" fmla="*/ 241 h 1055"/>
                      <a:gd name="T78" fmla="*/ 209 w 272"/>
                      <a:gd name="T79" fmla="*/ 241 h 1055"/>
                      <a:gd name="T80" fmla="*/ 222 w 272"/>
                      <a:gd name="T81" fmla="*/ 187 h 1055"/>
                      <a:gd name="T82" fmla="*/ 221 w 272"/>
                      <a:gd name="T83" fmla="*/ 187 h 1055"/>
                      <a:gd name="T84" fmla="*/ 229 w 272"/>
                      <a:gd name="T85" fmla="*/ 143 h 1055"/>
                      <a:gd name="T86" fmla="*/ 232 w 272"/>
                      <a:gd name="T87" fmla="*/ 148 h 1055"/>
                      <a:gd name="T88" fmla="*/ 248 w 272"/>
                      <a:gd name="T89" fmla="*/ 98 h 1055"/>
                      <a:gd name="T90" fmla="*/ 245 w 272"/>
                      <a:gd name="T91" fmla="*/ 94 h 1055"/>
                      <a:gd name="T92" fmla="*/ 264 w 272"/>
                      <a:gd name="T93" fmla="*/ 3 h 1055"/>
                      <a:gd name="T94" fmla="*/ 255 w 272"/>
                      <a:gd name="T95" fmla="*/ 55 h 1055"/>
                      <a:gd name="T96" fmla="*/ 260 w 272"/>
                      <a:gd name="T97" fmla="*/ 52 h 1055"/>
                      <a:gd name="T98" fmla="*/ 268 w 272"/>
                      <a:gd name="T99" fmla="*/ 0 h 10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</a:cxnLst>
                    <a:rect l="0" t="0" r="r" b="b"/>
                    <a:pathLst>
                      <a:path w="272" h="1055">
                        <a:moveTo>
                          <a:pt x="10" y="1024"/>
                        </a:moveTo>
                        <a:cubicBezTo>
                          <a:pt x="8" y="1024"/>
                          <a:pt x="6" y="1026"/>
                          <a:pt x="6" y="1027"/>
                        </a:cubicBezTo>
                        <a:cubicBezTo>
                          <a:pt x="0" y="1052"/>
                          <a:pt x="0" y="1052"/>
                          <a:pt x="0" y="1052"/>
                        </a:cubicBezTo>
                        <a:cubicBezTo>
                          <a:pt x="2" y="1053"/>
                          <a:pt x="5" y="1054"/>
                          <a:pt x="7" y="1055"/>
                        </a:cubicBezTo>
                        <a:cubicBezTo>
                          <a:pt x="14" y="1029"/>
                          <a:pt x="14" y="1029"/>
                          <a:pt x="14" y="1029"/>
                        </a:cubicBezTo>
                        <a:cubicBezTo>
                          <a:pt x="14" y="1027"/>
                          <a:pt x="13" y="1025"/>
                          <a:pt x="11" y="1024"/>
                        </a:cubicBezTo>
                        <a:cubicBezTo>
                          <a:pt x="11" y="1024"/>
                          <a:pt x="11" y="1024"/>
                          <a:pt x="11" y="1024"/>
                        </a:cubicBezTo>
                        <a:cubicBezTo>
                          <a:pt x="11" y="1024"/>
                          <a:pt x="11" y="1024"/>
                          <a:pt x="11" y="1024"/>
                        </a:cubicBezTo>
                        <a:cubicBezTo>
                          <a:pt x="10" y="1024"/>
                          <a:pt x="10" y="1024"/>
                          <a:pt x="10" y="1024"/>
                        </a:cubicBezTo>
                        <a:moveTo>
                          <a:pt x="33" y="931"/>
                        </a:moveTo>
                        <a:cubicBezTo>
                          <a:pt x="31" y="931"/>
                          <a:pt x="30" y="932"/>
                          <a:pt x="29" y="934"/>
                        </a:cubicBezTo>
                        <a:cubicBezTo>
                          <a:pt x="18" y="981"/>
                          <a:pt x="18" y="981"/>
                          <a:pt x="18" y="981"/>
                        </a:cubicBezTo>
                        <a:cubicBezTo>
                          <a:pt x="17" y="983"/>
                          <a:pt x="18" y="985"/>
                          <a:pt x="20" y="986"/>
                        </a:cubicBezTo>
                        <a:cubicBezTo>
                          <a:pt x="20" y="986"/>
                          <a:pt x="20" y="986"/>
                          <a:pt x="20" y="986"/>
                        </a:cubicBezTo>
                        <a:cubicBezTo>
                          <a:pt x="20" y="986"/>
                          <a:pt x="20" y="986"/>
                          <a:pt x="20" y="986"/>
                        </a:cubicBezTo>
                        <a:cubicBezTo>
                          <a:pt x="21" y="986"/>
                          <a:pt x="21" y="986"/>
                          <a:pt x="21" y="986"/>
                        </a:cubicBezTo>
                        <a:cubicBezTo>
                          <a:pt x="23" y="986"/>
                          <a:pt x="25" y="985"/>
                          <a:pt x="25" y="983"/>
                        </a:cubicBezTo>
                        <a:cubicBezTo>
                          <a:pt x="37" y="936"/>
                          <a:pt x="37" y="936"/>
                          <a:pt x="37" y="936"/>
                        </a:cubicBezTo>
                        <a:cubicBezTo>
                          <a:pt x="38" y="934"/>
                          <a:pt x="36" y="932"/>
                          <a:pt x="34" y="931"/>
                        </a:cubicBezTo>
                        <a:cubicBezTo>
                          <a:pt x="34" y="931"/>
                          <a:pt x="34" y="931"/>
                          <a:pt x="34" y="931"/>
                        </a:cubicBezTo>
                        <a:cubicBezTo>
                          <a:pt x="34" y="931"/>
                          <a:pt x="34" y="931"/>
                          <a:pt x="34" y="931"/>
                        </a:cubicBezTo>
                        <a:cubicBezTo>
                          <a:pt x="34" y="931"/>
                          <a:pt x="33" y="931"/>
                          <a:pt x="33" y="931"/>
                        </a:cubicBezTo>
                        <a:moveTo>
                          <a:pt x="57" y="838"/>
                        </a:moveTo>
                        <a:cubicBezTo>
                          <a:pt x="55" y="838"/>
                          <a:pt x="53" y="839"/>
                          <a:pt x="53" y="841"/>
                        </a:cubicBezTo>
                        <a:cubicBezTo>
                          <a:pt x="41" y="888"/>
                          <a:pt x="41" y="888"/>
                          <a:pt x="41" y="888"/>
                        </a:cubicBezTo>
                        <a:cubicBezTo>
                          <a:pt x="40" y="890"/>
                          <a:pt x="42" y="892"/>
                          <a:pt x="44" y="893"/>
                        </a:cubicBezTo>
                        <a:cubicBezTo>
                          <a:pt x="44" y="893"/>
                          <a:pt x="44" y="893"/>
                          <a:pt x="44" y="893"/>
                        </a:cubicBezTo>
                        <a:cubicBezTo>
                          <a:pt x="44" y="893"/>
                          <a:pt x="44" y="893"/>
                          <a:pt x="44" y="893"/>
                        </a:cubicBezTo>
                        <a:cubicBezTo>
                          <a:pt x="44" y="893"/>
                          <a:pt x="45" y="893"/>
                          <a:pt x="45" y="893"/>
                        </a:cubicBezTo>
                        <a:cubicBezTo>
                          <a:pt x="47" y="893"/>
                          <a:pt x="48" y="892"/>
                          <a:pt x="49" y="890"/>
                        </a:cubicBezTo>
                        <a:cubicBezTo>
                          <a:pt x="61" y="843"/>
                          <a:pt x="61" y="843"/>
                          <a:pt x="61" y="843"/>
                        </a:cubicBezTo>
                        <a:cubicBezTo>
                          <a:pt x="61" y="841"/>
                          <a:pt x="60" y="839"/>
                          <a:pt x="58" y="838"/>
                        </a:cubicBezTo>
                        <a:cubicBezTo>
                          <a:pt x="58" y="838"/>
                          <a:pt x="58" y="838"/>
                          <a:pt x="58" y="838"/>
                        </a:cubicBezTo>
                        <a:cubicBezTo>
                          <a:pt x="58" y="838"/>
                          <a:pt x="58" y="838"/>
                          <a:pt x="58" y="838"/>
                        </a:cubicBezTo>
                        <a:cubicBezTo>
                          <a:pt x="57" y="838"/>
                          <a:pt x="57" y="838"/>
                          <a:pt x="57" y="838"/>
                        </a:cubicBezTo>
                        <a:moveTo>
                          <a:pt x="80" y="745"/>
                        </a:moveTo>
                        <a:cubicBezTo>
                          <a:pt x="78" y="745"/>
                          <a:pt x="77" y="746"/>
                          <a:pt x="76" y="748"/>
                        </a:cubicBezTo>
                        <a:cubicBezTo>
                          <a:pt x="65" y="795"/>
                          <a:pt x="65" y="795"/>
                          <a:pt x="65" y="795"/>
                        </a:cubicBezTo>
                        <a:cubicBezTo>
                          <a:pt x="64" y="797"/>
                          <a:pt x="65" y="799"/>
                          <a:pt x="67" y="800"/>
                        </a:cubicBezTo>
                        <a:cubicBezTo>
                          <a:pt x="67" y="800"/>
                          <a:pt x="67" y="800"/>
                          <a:pt x="67" y="800"/>
                        </a:cubicBezTo>
                        <a:cubicBezTo>
                          <a:pt x="67" y="800"/>
                          <a:pt x="67" y="800"/>
                          <a:pt x="67" y="800"/>
                        </a:cubicBezTo>
                        <a:cubicBezTo>
                          <a:pt x="68" y="800"/>
                          <a:pt x="68" y="800"/>
                          <a:pt x="68" y="800"/>
                        </a:cubicBezTo>
                        <a:cubicBezTo>
                          <a:pt x="70" y="800"/>
                          <a:pt x="72" y="798"/>
                          <a:pt x="72" y="797"/>
                        </a:cubicBezTo>
                        <a:cubicBezTo>
                          <a:pt x="84" y="750"/>
                          <a:pt x="84" y="750"/>
                          <a:pt x="84" y="750"/>
                        </a:cubicBezTo>
                        <a:cubicBezTo>
                          <a:pt x="85" y="748"/>
                          <a:pt x="83" y="746"/>
                          <a:pt x="81" y="745"/>
                        </a:cubicBezTo>
                        <a:cubicBezTo>
                          <a:pt x="81" y="745"/>
                          <a:pt x="81" y="745"/>
                          <a:pt x="81" y="745"/>
                        </a:cubicBezTo>
                        <a:cubicBezTo>
                          <a:pt x="81" y="745"/>
                          <a:pt x="81" y="745"/>
                          <a:pt x="81" y="745"/>
                        </a:cubicBezTo>
                        <a:cubicBezTo>
                          <a:pt x="81" y="745"/>
                          <a:pt x="80" y="745"/>
                          <a:pt x="80" y="745"/>
                        </a:cubicBezTo>
                        <a:moveTo>
                          <a:pt x="104" y="652"/>
                        </a:moveTo>
                        <a:cubicBezTo>
                          <a:pt x="102" y="652"/>
                          <a:pt x="100" y="653"/>
                          <a:pt x="100" y="655"/>
                        </a:cubicBezTo>
                        <a:cubicBezTo>
                          <a:pt x="88" y="702"/>
                          <a:pt x="88" y="702"/>
                          <a:pt x="88" y="702"/>
                        </a:cubicBezTo>
                        <a:cubicBezTo>
                          <a:pt x="87" y="704"/>
                          <a:pt x="89" y="706"/>
                          <a:pt x="91" y="706"/>
                        </a:cubicBezTo>
                        <a:cubicBezTo>
                          <a:pt x="91" y="706"/>
                          <a:pt x="91" y="706"/>
                          <a:pt x="91" y="706"/>
                        </a:cubicBezTo>
                        <a:cubicBezTo>
                          <a:pt x="91" y="706"/>
                          <a:pt x="91" y="706"/>
                          <a:pt x="91" y="706"/>
                        </a:cubicBezTo>
                        <a:cubicBezTo>
                          <a:pt x="91" y="707"/>
                          <a:pt x="92" y="707"/>
                          <a:pt x="92" y="707"/>
                        </a:cubicBezTo>
                        <a:cubicBezTo>
                          <a:pt x="94" y="707"/>
                          <a:pt x="95" y="705"/>
                          <a:pt x="96" y="704"/>
                        </a:cubicBezTo>
                        <a:cubicBezTo>
                          <a:pt x="107" y="657"/>
                          <a:pt x="107" y="657"/>
                          <a:pt x="107" y="657"/>
                        </a:cubicBezTo>
                        <a:cubicBezTo>
                          <a:pt x="108" y="655"/>
                          <a:pt x="107" y="653"/>
                          <a:pt x="105" y="652"/>
                        </a:cubicBezTo>
                        <a:cubicBezTo>
                          <a:pt x="105" y="652"/>
                          <a:pt x="105" y="652"/>
                          <a:pt x="105" y="652"/>
                        </a:cubicBezTo>
                        <a:cubicBezTo>
                          <a:pt x="105" y="652"/>
                          <a:pt x="105" y="652"/>
                          <a:pt x="105" y="652"/>
                        </a:cubicBezTo>
                        <a:cubicBezTo>
                          <a:pt x="104" y="652"/>
                          <a:pt x="104" y="652"/>
                          <a:pt x="104" y="652"/>
                        </a:cubicBezTo>
                        <a:moveTo>
                          <a:pt x="127" y="559"/>
                        </a:moveTo>
                        <a:cubicBezTo>
                          <a:pt x="125" y="559"/>
                          <a:pt x="124" y="560"/>
                          <a:pt x="123" y="562"/>
                        </a:cubicBezTo>
                        <a:cubicBezTo>
                          <a:pt x="111" y="609"/>
                          <a:pt x="111" y="609"/>
                          <a:pt x="111" y="609"/>
                        </a:cubicBezTo>
                        <a:cubicBezTo>
                          <a:pt x="111" y="611"/>
                          <a:pt x="112" y="613"/>
                          <a:pt x="114" y="613"/>
                        </a:cubicBezTo>
                        <a:cubicBezTo>
                          <a:pt x="114" y="613"/>
                          <a:pt x="114" y="613"/>
                          <a:pt x="114" y="613"/>
                        </a:cubicBezTo>
                        <a:cubicBezTo>
                          <a:pt x="114" y="613"/>
                          <a:pt x="114" y="613"/>
                          <a:pt x="114" y="613"/>
                        </a:cubicBezTo>
                        <a:cubicBezTo>
                          <a:pt x="115" y="613"/>
                          <a:pt x="115" y="613"/>
                          <a:pt x="115" y="613"/>
                        </a:cubicBezTo>
                        <a:cubicBezTo>
                          <a:pt x="117" y="613"/>
                          <a:pt x="119" y="612"/>
                          <a:pt x="119" y="610"/>
                        </a:cubicBezTo>
                        <a:cubicBezTo>
                          <a:pt x="131" y="564"/>
                          <a:pt x="131" y="564"/>
                          <a:pt x="131" y="564"/>
                        </a:cubicBezTo>
                        <a:cubicBezTo>
                          <a:pt x="132" y="562"/>
                          <a:pt x="130" y="560"/>
                          <a:pt x="128" y="559"/>
                        </a:cubicBezTo>
                        <a:cubicBezTo>
                          <a:pt x="128" y="559"/>
                          <a:pt x="128" y="559"/>
                          <a:pt x="128" y="559"/>
                        </a:cubicBezTo>
                        <a:cubicBezTo>
                          <a:pt x="128" y="559"/>
                          <a:pt x="128" y="559"/>
                          <a:pt x="128" y="559"/>
                        </a:cubicBezTo>
                        <a:cubicBezTo>
                          <a:pt x="128" y="559"/>
                          <a:pt x="127" y="559"/>
                          <a:pt x="127" y="559"/>
                        </a:cubicBezTo>
                        <a:moveTo>
                          <a:pt x="151" y="466"/>
                        </a:moveTo>
                        <a:cubicBezTo>
                          <a:pt x="149" y="466"/>
                          <a:pt x="147" y="467"/>
                          <a:pt x="147" y="469"/>
                        </a:cubicBezTo>
                        <a:cubicBezTo>
                          <a:pt x="135" y="515"/>
                          <a:pt x="135" y="515"/>
                          <a:pt x="135" y="515"/>
                        </a:cubicBezTo>
                        <a:cubicBezTo>
                          <a:pt x="134" y="518"/>
                          <a:pt x="136" y="520"/>
                          <a:pt x="138" y="520"/>
                        </a:cubicBezTo>
                        <a:cubicBezTo>
                          <a:pt x="138" y="520"/>
                          <a:pt x="138" y="520"/>
                          <a:pt x="138" y="520"/>
                        </a:cubicBezTo>
                        <a:cubicBezTo>
                          <a:pt x="138" y="520"/>
                          <a:pt x="138" y="520"/>
                          <a:pt x="138" y="520"/>
                        </a:cubicBezTo>
                        <a:cubicBezTo>
                          <a:pt x="138" y="520"/>
                          <a:pt x="139" y="520"/>
                          <a:pt x="139" y="520"/>
                        </a:cubicBezTo>
                        <a:cubicBezTo>
                          <a:pt x="141" y="520"/>
                          <a:pt x="142" y="519"/>
                          <a:pt x="143" y="517"/>
                        </a:cubicBezTo>
                        <a:cubicBezTo>
                          <a:pt x="154" y="471"/>
                          <a:pt x="154" y="471"/>
                          <a:pt x="154" y="471"/>
                        </a:cubicBezTo>
                        <a:cubicBezTo>
                          <a:pt x="155" y="469"/>
                          <a:pt x="154" y="467"/>
                          <a:pt x="152" y="466"/>
                        </a:cubicBezTo>
                        <a:cubicBezTo>
                          <a:pt x="152" y="466"/>
                          <a:pt x="152" y="466"/>
                          <a:pt x="152" y="466"/>
                        </a:cubicBezTo>
                        <a:cubicBezTo>
                          <a:pt x="152" y="466"/>
                          <a:pt x="152" y="466"/>
                          <a:pt x="152" y="466"/>
                        </a:cubicBezTo>
                        <a:cubicBezTo>
                          <a:pt x="151" y="466"/>
                          <a:pt x="151" y="466"/>
                          <a:pt x="151" y="466"/>
                        </a:cubicBezTo>
                        <a:moveTo>
                          <a:pt x="174" y="373"/>
                        </a:moveTo>
                        <a:cubicBezTo>
                          <a:pt x="172" y="373"/>
                          <a:pt x="171" y="374"/>
                          <a:pt x="170" y="376"/>
                        </a:cubicBezTo>
                        <a:cubicBezTo>
                          <a:pt x="158" y="422"/>
                          <a:pt x="158" y="422"/>
                          <a:pt x="158" y="422"/>
                        </a:cubicBezTo>
                        <a:cubicBezTo>
                          <a:pt x="158" y="424"/>
                          <a:pt x="159" y="427"/>
                          <a:pt x="161" y="427"/>
                        </a:cubicBezTo>
                        <a:cubicBezTo>
                          <a:pt x="161" y="427"/>
                          <a:pt x="161" y="427"/>
                          <a:pt x="161" y="427"/>
                        </a:cubicBezTo>
                        <a:cubicBezTo>
                          <a:pt x="161" y="427"/>
                          <a:pt x="161" y="427"/>
                          <a:pt x="161" y="427"/>
                        </a:cubicBezTo>
                        <a:cubicBezTo>
                          <a:pt x="162" y="427"/>
                          <a:pt x="162" y="427"/>
                          <a:pt x="162" y="427"/>
                        </a:cubicBezTo>
                        <a:cubicBezTo>
                          <a:pt x="164" y="427"/>
                          <a:pt x="166" y="426"/>
                          <a:pt x="166" y="424"/>
                        </a:cubicBezTo>
                        <a:cubicBezTo>
                          <a:pt x="178" y="378"/>
                          <a:pt x="178" y="378"/>
                          <a:pt x="178" y="378"/>
                        </a:cubicBezTo>
                        <a:cubicBezTo>
                          <a:pt x="178" y="376"/>
                          <a:pt x="177" y="373"/>
                          <a:pt x="175" y="373"/>
                        </a:cubicBezTo>
                        <a:cubicBezTo>
                          <a:pt x="175" y="373"/>
                          <a:pt x="175" y="373"/>
                          <a:pt x="175" y="373"/>
                        </a:cubicBezTo>
                        <a:cubicBezTo>
                          <a:pt x="175" y="373"/>
                          <a:pt x="175" y="373"/>
                          <a:pt x="175" y="373"/>
                        </a:cubicBezTo>
                        <a:cubicBezTo>
                          <a:pt x="175" y="373"/>
                          <a:pt x="174" y="373"/>
                          <a:pt x="174" y="373"/>
                        </a:cubicBezTo>
                        <a:moveTo>
                          <a:pt x="198" y="280"/>
                        </a:moveTo>
                        <a:cubicBezTo>
                          <a:pt x="196" y="280"/>
                          <a:pt x="194" y="281"/>
                          <a:pt x="194" y="283"/>
                        </a:cubicBezTo>
                        <a:cubicBezTo>
                          <a:pt x="182" y="329"/>
                          <a:pt x="182" y="329"/>
                          <a:pt x="182" y="329"/>
                        </a:cubicBezTo>
                        <a:cubicBezTo>
                          <a:pt x="181" y="331"/>
                          <a:pt x="183" y="334"/>
                          <a:pt x="185" y="334"/>
                        </a:cubicBezTo>
                        <a:cubicBezTo>
                          <a:pt x="185" y="334"/>
                          <a:pt x="185" y="334"/>
                          <a:pt x="185" y="334"/>
                        </a:cubicBezTo>
                        <a:cubicBezTo>
                          <a:pt x="185" y="334"/>
                          <a:pt x="185" y="334"/>
                          <a:pt x="185" y="334"/>
                        </a:cubicBezTo>
                        <a:cubicBezTo>
                          <a:pt x="185" y="334"/>
                          <a:pt x="185" y="334"/>
                          <a:pt x="186" y="334"/>
                        </a:cubicBezTo>
                        <a:cubicBezTo>
                          <a:pt x="188" y="334"/>
                          <a:pt x="189" y="333"/>
                          <a:pt x="190" y="331"/>
                        </a:cubicBezTo>
                        <a:cubicBezTo>
                          <a:pt x="201" y="285"/>
                          <a:pt x="201" y="285"/>
                          <a:pt x="201" y="285"/>
                        </a:cubicBezTo>
                        <a:cubicBezTo>
                          <a:pt x="202" y="283"/>
                          <a:pt x="201" y="280"/>
                          <a:pt x="199" y="280"/>
                        </a:cubicBezTo>
                        <a:cubicBezTo>
                          <a:pt x="199" y="280"/>
                          <a:pt x="199" y="280"/>
                          <a:pt x="199" y="280"/>
                        </a:cubicBezTo>
                        <a:cubicBezTo>
                          <a:pt x="199" y="280"/>
                          <a:pt x="199" y="280"/>
                          <a:pt x="199" y="280"/>
                        </a:cubicBezTo>
                        <a:cubicBezTo>
                          <a:pt x="198" y="280"/>
                          <a:pt x="198" y="280"/>
                          <a:pt x="198" y="280"/>
                        </a:cubicBezTo>
                        <a:moveTo>
                          <a:pt x="221" y="187"/>
                        </a:moveTo>
                        <a:cubicBezTo>
                          <a:pt x="219" y="187"/>
                          <a:pt x="218" y="188"/>
                          <a:pt x="217" y="190"/>
                        </a:cubicBezTo>
                        <a:cubicBezTo>
                          <a:pt x="205" y="236"/>
                          <a:pt x="205" y="236"/>
                          <a:pt x="205" y="236"/>
                        </a:cubicBezTo>
                        <a:cubicBezTo>
                          <a:pt x="205" y="238"/>
                          <a:pt x="206" y="240"/>
                          <a:pt x="208" y="241"/>
                        </a:cubicBezTo>
                        <a:cubicBezTo>
                          <a:pt x="208" y="241"/>
                          <a:pt x="208" y="241"/>
                          <a:pt x="208" y="241"/>
                        </a:cubicBezTo>
                        <a:cubicBezTo>
                          <a:pt x="208" y="241"/>
                          <a:pt x="208" y="241"/>
                          <a:pt x="208" y="241"/>
                        </a:cubicBezTo>
                        <a:cubicBezTo>
                          <a:pt x="209" y="241"/>
                          <a:pt x="209" y="241"/>
                          <a:pt x="209" y="241"/>
                        </a:cubicBezTo>
                        <a:cubicBezTo>
                          <a:pt x="211" y="241"/>
                          <a:pt x="213" y="240"/>
                          <a:pt x="213" y="238"/>
                        </a:cubicBezTo>
                        <a:cubicBezTo>
                          <a:pt x="225" y="192"/>
                          <a:pt x="225" y="192"/>
                          <a:pt x="225" y="192"/>
                        </a:cubicBezTo>
                        <a:cubicBezTo>
                          <a:pt x="225" y="189"/>
                          <a:pt x="224" y="187"/>
                          <a:pt x="222" y="187"/>
                        </a:cubicBezTo>
                        <a:cubicBezTo>
                          <a:pt x="222" y="187"/>
                          <a:pt x="222" y="187"/>
                          <a:pt x="222" y="187"/>
                        </a:cubicBezTo>
                        <a:cubicBezTo>
                          <a:pt x="222" y="187"/>
                          <a:pt x="222" y="187"/>
                          <a:pt x="222" y="187"/>
                        </a:cubicBezTo>
                        <a:cubicBezTo>
                          <a:pt x="222" y="187"/>
                          <a:pt x="221" y="187"/>
                          <a:pt x="221" y="187"/>
                        </a:cubicBezTo>
                        <a:moveTo>
                          <a:pt x="244" y="94"/>
                        </a:moveTo>
                        <a:cubicBezTo>
                          <a:pt x="243" y="94"/>
                          <a:pt x="241" y="95"/>
                          <a:pt x="241" y="97"/>
                        </a:cubicBezTo>
                        <a:cubicBezTo>
                          <a:pt x="229" y="143"/>
                          <a:pt x="229" y="143"/>
                          <a:pt x="229" y="143"/>
                        </a:cubicBezTo>
                        <a:cubicBezTo>
                          <a:pt x="228" y="145"/>
                          <a:pt x="230" y="147"/>
                          <a:pt x="232" y="148"/>
                        </a:cubicBezTo>
                        <a:cubicBezTo>
                          <a:pt x="232" y="148"/>
                          <a:pt x="232" y="148"/>
                          <a:pt x="232" y="148"/>
                        </a:cubicBezTo>
                        <a:cubicBezTo>
                          <a:pt x="232" y="148"/>
                          <a:pt x="232" y="148"/>
                          <a:pt x="232" y="148"/>
                        </a:cubicBezTo>
                        <a:cubicBezTo>
                          <a:pt x="232" y="148"/>
                          <a:pt x="232" y="148"/>
                          <a:pt x="233" y="148"/>
                        </a:cubicBezTo>
                        <a:cubicBezTo>
                          <a:pt x="235" y="148"/>
                          <a:pt x="236" y="147"/>
                          <a:pt x="237" y="145"/>
                        </a:cubicBezTo>
                        <a:cubicBezTo>
                          <a:pt x="248" y="98"/>
                          <a:pt x="248" y="98"/>
                          <a:pt x="248" y="98"/>
                        </a:cubicBezTo>
                        <a:cubicBezTo>
                          <a:pt x="249" y="96"/>
                          <a:pt x="248" y="94"/>
                          <a:pt x="245" y="94"/>
                        </a:cubicBezTo>
                        <a:cubicBezTo>
                          <a:pt x="245" y="94"/>
                          <a:pt x="245" y="94"/>
                          <a:pt x="245" y="94"/>
                        </a:cubicBezTo>
                        <a:cubicBezTo>
                          <a:pt x="245" y="94"/>
                          <a:pt x="245" y="94"/>
                          <a:pt x="245" y="94"/>
                        </a:cubicBezTo>
                        <a:cubicBezTo>
                          <a:pt x="245" y="94"/>
                          <a:pt x="245" y="94"/>
                          <a:pt x="244" y="94"/>
                        </a:cubicBezTo>
                        <a:moveTo>
                          <a:pt x="268" y="0"/>
                        </a:moveTo>
                        <a:cubicBezTo>
                          <a:pt x="266" y="0"/>
                          <a:pt x="265" y="2"/>
                          <a:pt x="264" y="3"/>
                        </a:cubicBezTo>
                        <a:cubicBezTo>
                          <a:pt x="252" y="50"/>
                          <a:pt x="252" y="50"/>
                          <a:pt x="252" y="50"/>
                        </a:cubicBezTo>
                        <a:cubicBezTo>
                          <a:pt x="252" y="52"/>
                          <a:pt x="253" y="54"/>
                          <a:pt x="255" y="55"/>
                        </a:cubicBezTo>
                        <a:cubicBezTo>
                          <a:pt x="255" y="55"/>
                          <a:pt x="255" y="55"/>
                          <a:pt x="255" y="55"/>
                        </a:cubicBezTo>
                        <a:cubicBezTo>
                          <a:pt x="255" y="55"/>
                          <a:pt x="255" y="55"/>
                          <a:pt x="255" y="55"/>
                        </a:cubicBezTo>
                        <a:cubicBezTo>
                          <a:pt x="256" y="55"/>
                          <a:pt x="256" y="55"/>
                          <a:pt x="256" y="55"/>
                        </a:cubicBezTo>
                        <a:cubicBezTo>
                          <a:pt x="258" y="55"/>
                          <a:pt x="260" y="54"/>
                          <a:pt x="260" y="52"/>
                        </a:cubicBezTo>
                        <a:cubicBezTo>
                          <a:pt x="272" y="5"/>
                          <a:pt x="272" y="5"/>
                          <a:pt x="272" y="5"/>
                        </a:cubicBezTo>
                        <a:cubicBezTo>
                          <a:pt x="272" y="3"/>
                          <a:pt x="271" y="1"/>
                          <a:pt x="269" y="1"/>
                        </a:cubicBezTo>
                        <a:cubicBezTo>
                          <a:pt x="269" y="0"/>
                          <a:pt x="268" y="0"/>
                          <a:pt x="268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42" name="Freeform 275"/>
                  <p:cNvSpPr>
                    <a:spLocks/>
                  </p:cNvSpPr>
                  <p:nvPr/>
                </p:nvSpPr>
                <p:spPr bwMode="auto">
                  <a:xfrm>
                    <a:off x="6656147" y="3371790"/>
                    <a:ext cx="296749" cy="779857"/>
                  </a:xfrm>
                  <a:custGeom>
                    <a:avLst/>
                    <a:gdLst>
                      <a:gd name="T0" fmla="*/ 165 w 170"/>
                      <a:gd name="T1" fmla="*/ 0 h 446"/>
                      <a:gd name="T2" fmla="*/ 161 w 170"/>
                      <a:gd name="T3" fmla="*/ 3 h 446"/>
                      <a:gd name="T4" fmla="*/ 1 w 170"/>
                      <a:gd name="T5" fmla="*/ 441 h 446"/>
                      <a:gd name="T6" fmla="*/ 3 w 170"/>
                      <a:gd name="T7" fmla="*/ 446 h 446"/>
                      <a:gd name="T8" fmla="*/ 4 w 170"/>
                      <a:gd name="T9" fmla="*/ 446 h 446"/>
                      <a:gd name="T10" fmla="*/ 8 w 170"/>
                      <a:gd name="T11" fmla="*/ 443 h 446"/>
                      <a:gd name="T12" fmla="*/ 169 w 170"/>
                      <a:gd name="T13" fmla="*/ 6 h 446"/>
                      <a:gd name="T14" fmla="*/ 167 w 170"/>
                      <a:gd name="T15" fmla="*/ 1 h 446"/>
                      <a:gd name="T16" fmla="*/ 165 w 170"/>
                      <a:gd name="T17" fmla="*/ 0 h 4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70" h="446">
                        <a:moveTo>
                          <a:pt x="165" y="0"/>
                        </a:moveTo>
                        <a:cubicBezTo>
                          <a:pt x="164" y="0"/>
                          <a:pt x="162" y="1"/>
                          <a:pt x="161" y="3"/>
                        </a:cubicBezTo>
                        <a:cubicBezTo>
                          <a:pt x="1" y="441"/>
                          <a:pt x="1" y="441"/>
                          <a:pt x="1" y="441"/>
                        </a:cubicBezTo>
                        <a:cubicBezTo>
                          <a:pt x="0" y="443"/>
                          <a:pt x="1" y="445"/>
                          <a:pt x="3" y="446"/>
                        </a:cubicBezTo>
                        <a:cubicBezTo>
                          <a:pt x="3" y="446"/>
                          <a:pt x="4" y="446"/>
                          <a:pt x="4" y="446"/>
                        </a:cubicBezTo>
                        <a:cubicBezTo>
                          <a:pt x="6" y="446"/>
                          <a:pt x="7" y="445"/>
                          <a:pt x="8" y="443"/>
                        </a:cubicBezTo>
                        <a:cubicBezTo>
                          <a:pt x="169" y="6"/>
                          <a:pt x="169" y="6"/>
                          <a:pt x="169" y="6"/>
                        </a:cubicBezTo>
                        <a:cubicBezTo>
                          <a:pt x="170" y="4"/>
                          <a:pt x="169" y="1"/>
                          <a:pt x="167" y="1"/>
                        </a:cubicBezTo>
                        <a:cubicBezTo>
                          <a:pt x="166" y="1"/>
                          <a:pt x="166" y="0"/>
                          <a:pt x="165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43" name="Freeform 276"/>
                  <p:cNvSpPr>
                    <a:spLocks/>
                  </p:cNvSpPr>
                  <p:nvPr/>
                </p:nvSpPr>
                <p:spPr bwMode="auto">
                  <a:xfrm>
                    <a:off x="6916099" y="2245330"/>
                    <a:ext cx="713385" cy="327611"/>
                  </a:xfrm>
                  <a:custGeom>
                    <a:avLst/>
                    <a:gdLst>
                      <a:gd name="T0" fmla="*/ 5 w 408"/>
                      <a:gd name="T1" fmla="*/ 0 h 188"/>
                      <a:gd name="T2" fmla="*/ 1 w 408"/>
                      <a:gd name="T3" fmla="*/ 2 h 188"/>
                      <a:gd name="T4" fmla="*/ 3 w 408"/>
                      <a:gd name="T5" fmla="*/ 7 h 188"/>
                      <a:gd name="T6" fmla="*/ 408 w 408"/>
                      <a:gd name="T7" fmla="*/ 188 h 188"/>
                      <a:gd name="T8" fmla="*/ 408 w 408"/>
                      <a:gd name="T9" fmla="*/ 179 h 188"/>
                      <a:gd name="T10" fmla="*/ 7 w 408"/>
                      <a:gd name="T11" fmla="*/ 0 h 188"/>
                      <a:gd name="T12" fmla="*/ 5 w 408"/>
                      <a:gd name="T13" fmla="*/ 0 h 18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408" h="188">
                        <a:moveTo>
                          <a:pt x="5" y="0"/>
                        </a:moveTo>
                        <a:cubicBezTo>
                          <a:pt x="3" y="0"/>
                          <a:pt x="2" y="0"/>
                          <a:pt x="1" y="2"/>
                        </a:cubicBezTo>
                        <a:cubicBezTo>
                          <a:pt x="0" y="4"/>
                          <a:pt x="1" y="6"/>
                          <a:pt x="3" y="7"/>
                        </a:cubicBezTo>
                        <a:cubicBezTo>
                          <a:pt x="408" y="188"/>
                          <a:pt x="408" y="188"/>
                          <a:pt x="408" y="188"/>
                        </a:cubicBezTo>
                        <a:cubicBezTo>
                          <a:pt x="408" y="179"/>
                          <a:pt x="408" y="179"/>
                          <a:pt x="408" y="179"/>
                        </a:cubicBezTo>
                        <a:cubicBezTo>
                          <a:pt x="7" y="0"/>
                          <a:pt x="7" y="0"/>
                          <a:pt x="7" y="0"/>
                        </a:cubicBezTo>
                        <a:cubicBezTo>
                          <a:pt x="6" y="0"/>
                          <a:pt x="6" y="0"/>
                          <a:pt x="5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44" name="Freeform 279"/>
                  <p:cNvSpPr>
                    <a:spLocks noEditPoints="1"/>
                  </p:cNvSpPr>
                  <p:nvPr/>
                </p:nvSpPr>
                <p:spPr bwMode="auto">
                  <a:xfrm>
                    <a:off x="8335747" y="2245330"/>
                    <a:ext cx="439189" cy="312180"/>
                  </a:xfrm>
                  <a:custGeom>
                    <a:avLst/>
                    <a:gdLst>
                      <a:gd name="T0" fmla="*/ 44 w 251"/>
                      <a:gd name="T1" fmla="*/ 143 h 179"/>
                      <a:gd name="T2" fmla="*/ 41 w 251"/>
                      <a:gd name="T3" fmla="*/ 144 h 179"/>
                      <a:gd name="T4" fmla="*/ 2 w 251"/>
                      <a:gd name="T5" fmla="*/ 172 h 179"/>
                      <a:gd name="T6" fmla="*/ 1 w 251"/>
                      <a:gd name="T7" fmla="*/ 177 h 179"/>
                      <a:gd name="T8" fmla="*/ 1 w 251"/>
                      <a:gd name="T9" fmla="*/ 177 h 179"/>
                      <a:gd name="T10" fmla="*/ 1 w 251"/>
                      <a:gd name="T11" fmla="*/ 177 h 179"/>
                      <a:gd name="T12" fmla="*/ 5 w 251"/>
                      <a:gd name="T13" fmla="*/ 179 h 179"/>
                      <a:gd name="T14" fmla="*/ 7 w 251"/>
                      <a:gd name="T15" fmla="*/ 178 h 179"/>
                      <a:gd name="T16" fmla="*/ 46 w 251"/>
                      <a:gd name="T17" fmla="*/ 150 h 179"/>
                      <a:gd name="T18" fmla="*/ 47 w 251"/>
                      <a:gd name="T19" fmla="*/ 145 h 179"/>
                      <a:gd name="T20" fmla="*/ 47 w 251"/>
                      <a:gd name="T21" fmla="*/ 145 h 179"/>
                      <a:gd name="T22" fmla="*/ 47 w 251"/>
                      <a:gd name="T23" fmla="*/ 145 h 179"/>
                      <a:gd name="T24" fmla="*/ 44 w 251"/>
                      <a:gd name="T25" fmla="*/ 143 h 179"/>
                      <a:gd name="T26" fmla="*/ 122 w 251"/>
                      <a:gd name="T27" fmla="*/ 88 h 179"/>
                      <a:gd name="T28" fmla="*/ 120 w 251"/>
                      <a:gd name="T29" fmla="*/ 88 h 179"/>
                      <a:gd name="T30" fmla="*/ 81 w 251"/>
                      <a:gd name="T31" fmla="*/ 116 h 179"/>
                      <a:gd name="T32" fmla="*/ 80 w 251"/>
                      <a:gd name="T33" fmla="*/ 122 h 179"/>
                      <a:gd name="T34" fmla="*/ 80 w 251"/>
                      <a:gd name="T35" fmla="*/ 122 h 179"/>
                      <a:gd name="T36" fmla="*/ 80 w 251"/>
                      <a:gd name="T37" fmla="*/ 122 h 179"/>
                      <a:gd name="T38" fmla="*/ 83 w 251"/>
                      <a:gd name="T39" fmla="*/ 123 h 179"/>
                      <a:gd name="T40" fmla="*/ 85 w 251"/>
                      <a:gd name="T41" fmla="*/ 123 h 179"/>
                      <a:gd name="T42" fmla="*/ 124 w 251"/>
                      <a:gd name="T43" fmla="*/ 95 h 179"/>
                      <a:gd name="T44" fmla="*/ 125 w 251"/>
                      <a:gd name="T45" fmla="*/ 89 h 179"/>
                      <a:gd name="T46" fmla="*/ 125 w 251"/>
                      <a:gd name="T47" fmla="*/ 89 h 179"/>
                      <a:gd name="T48" fmla="*/ 125 w 251"/>
                      <a:gd name="T49" fmla="*/ 89 h 179"/>
                      <a:gd name="T50" fmla="*/ 122 w 251"/>
                      <a:gd name="T51" fmla="*/ 88 h 179"/>
                      <a:gd name="T52" fmla="*/ 200 w 251"/>
                      <a:gd name="T53" fmla="*/ 32 h 179"/>
                      <a:gd name="T54" fmla="*/ 198 w 251"/>
                      <a:gd name="T55" fmla="*/ 33 h 179"/>
                      <a:gd name="T56" fmla="*/ 159 w 251"/>
                      <a:gd name="T57" fmla="*/ 61 h 179"/>
                      <a:gd name="T58" fmla="*/ 158 w 251"/>
                      <a:gd name="T59" fmla="*/ 66 h 179"/>
                      <a:gd name="T60" fmla="*/ 158 w 251"/>
                      <a:gd name="T61" fmla="*/ 66 h 179"/>
                      <a:gd name="T62" fmla="*/ 158 w 251"/>
                      <a:gd name="T63" fmla="*/ 66 h 179"/>
                      <a:gd name="T64" fmla="*/ 161 w 251"/>
                      <a:gd name="T65" fmla="*/ 68 h 179"/>
                      <a:gd name="T66" fmla="*/ 164 w 251"/>
                      <a:gd name="T67" fmla="*/ 67 h 179"/>
                      <a:gd name="T68" fmla="*/ 203 w 251"/>
                      <a:gd name="T69" fmla="*/ 39 h 179"/>
                      <a:gd name="T70" fmla="*/ 204 w 251"/>
                      <a:gd name="T71" fmla="*/ 34 h 179"/>
                      <a:gd name="T72" fmla="*/ 204 w 251"/>
                      <a:gd name="T73" fmla="*/ 34 h 179"/>
                      <a:gd name="T74" fmla="*/ 204 w 251"/>
                      <a:gd name="T75" fmla="*/ 34 h 179"/>
                      <a:gd name="T76" fmla="*/ 200 w 251"/>
                      <a:gd name="T77" fmla="*/ 32 h 179"/>
                      <a:gd name="T78" fmla="*/ 246 w 251"/>
                      <a:gd name="T79" fmla="*/ 0 h 179"/>
                      <a:gd name="T80" fmla="*/ 244 w 251"/>
                      <a:gd name="T81" fmla="*/ 0 h 179"/>
                      <a:gd name="T82" fmla="*/ 237 w 251"/>
                      <a:gd name="T83" fmla="*/ 5 h 179"/>
                      <a:gd name="T84" fmla="*/ 236 w 251"/>
                      <a:gd name="T85" fmla="*/ 11 h 179"/>
                      <a:gd name="T86" fmla="*/ 236 w 251"/>
                      <a:gd name="T87" fmla="*/ 11 h 179"/>
                      <a:gd name="T88" fmla="*/ 236 w 251"/>
                      <a:gd name="T89" fmla="*/ 11 h 179"/>
                      <a:gd name="T90" fmla="*/ 240 w 251"/>
                      <a:gd name="T91" fmla="*/ 12 h 179"/>
                      <a:gd name="T92" fmla="*/ 242 w 251"/>
                      <a:gd name="T93" fmla="*/ 12 h 179"/>
                      <a:gd name="T94" fmla="*/ 249 w 251"/>
                      <a:gd name="T95" fmla="*/ 7 h 179"/>
                      <a:gd name="T96" fmla="*/ 250 w 251"/>
                      <a:gd name="T97" fmla="*/ 1 h 179"/>
                      <a:gd name="T98" fmla="*/ 246 w 251"/>
                      <a:gd name="T99" fmla="*/ 0 h 17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</a:cxnLst>
                    <a:rect l="0" t="0" r="r" b="b"/>
                    <a:pathLst>
                      <a:path w="251" h="179">
                        <a:moveTo>
                          <a:pt x="44" y="143"/>
                        </a:moveTo>
                        <a:cubicBezTo>
                          <a:pt x="43" y="143"/>
                          <a:pt x="42" y="143"/>
                          <a:pt x="41" y="144"/>
                        </a:cubicBezTo>
                        <a:cubicBezTo>
                          <a:pt x="2" y="172"/>
                          <a:pt x="2" y="172"/>
                          <a:pt x="2" y="172"/>
                        </a:cubicBezTo>
                        <a:cubicBezTo>
                          <a:pt x="0" y="173"/>
                          <a:pt x="0" y="175"/>
                          <a:pt x="1" y="177"/>
                        </a:cubicBezTo>
                        <a:cubicBezTo>
                          <a:pt x="1" y="177"/>
                          <a:pt x="1" y="177"/>
                          <a:pt x="1" y="177"/>
                        </a:cubicBezTo>
                        <a:cubicBezTo>
                          <a:pt x="1" y="177"/>
                          <a:pt x="1" y="177"/>
                          <a:pt x="1" y="177"/>
                        </a:cubicBezTo>
                        <a:cubicBezTo>
                          <a:pt x="2" y="178"/>
                          <a:pt x="3" y="179"/>
                          <a:pt x="5" y="179"/>
                        </a:cubicBezTo>
                        <a:cubicBezTo>
                          <a:pt x="5" y="179"/>
                          <a:pt x="6" y="179"/>
                          <a:pt x="7" y="178"/>
                        </a:cubicBezTo>
                        <a:cubicBezTo>
                          <a:pt x="46" y="150"/>
                          <a:pt x="46" y="150"/>
                          <a:pt x="46" y="150"/>
                        </a:cubicBezTo>
                        <a:cubicBezTo>
                          <a:pt x="48" y="149"/>
                          <a:pt x="48" y="147"/>
                          <a:pt x="47" y="145"/>
                        </a:cubicBezTo>
                        <a:cubicBezTo>
                          <a:pt x="47" y="145"/>
                          <a:pt x="47" y="145"/>
                          <a:pt x="47" y="145"/>
                        </a:cubicBezTo>
                        <a:cubicBezTo>
                          <a:pt x="47" y="145"/>
                          <a:pt x="47" y="145"/>
                          <a:pt x="47" y="145"/>
                        </a:cubicBezTo>
                        <a:cubicBezTo>
                          <a:pt x="46" y="144"/>
                          <a:pt x="45" y="143"/>
                          <a:pt x="44" y="143"/>
                        </a:cubicBezTo>
                        <a:moveTo>
                          <a:pt x="122" y="88"/>
                        </a:moveTo>
                        <a:cubicBezTo>
                          <a:pt x="121" y="88"/>
                          <a:pt x="120" y="88"/>
                          <a:pt x="120" y="88"/>
                        </a:cubicBezTo>
                        <a:cubicBezTo>
                          <a:pt x="81" y="116"/>
                          <a:pt x="81" y="116"/>
                          <a:pt x="81" y="116"/>
                        </a:cubicBezTo>
                        <a:cubicBezTo>
                          <a:pt x="79" y="117"/>
                          <a:pt x="78" y="120"/>
                          <a:pt x="80" y="122"/>
                        </a:cubicBezTo>
                        <a:cubicBezTo>
                          <a:pt x="80" y="122"/>
                          <a:pt x="80" y="122"/>
                          <a:pt x="80" y="122"/>
                        </a:cubicBezTo>
                        <a:cubicBezTo>
                          <a:pt x="80" y="122"/>
                          <a:pt x="80" y="122"/>
                          <a:pt x="80" y="122"/>
                        </a:cubicBezTo>
                        <a:cubicBezTo>
                          <a:pt x="80" y="123"/>
                          <a:pt x="82" y="123"/>
                          <a:pt x="83" y="123"/>
                        </a:cubicBezTo>
                        <a:cubicBezTo>
                          <a:pt x="84" y="123"/>
                          <a:pt x="84" y="123"/>
                          <a:pt x="85" y="123"/>
                        </a:cubicBezTo>
                        <a:cubicBezTo>
                          <a:pt x="124" y="95"/>
                          <a:pt x="124" y="95"/>
                          <a:pt x="124" y="95"/>
                        </a:cubicBezTo>
                        <a:cubicBezTo>
                          <a:pt x="126" y="94"/>
                          <a:pt x="127" y="91"/>
                          <a:pt x="125" y="89"/>
                        </a:cubicBezTo>
                        <a:cubicBezTo>
                          <a:pt x="125" y="89"/>
                          <a:pt x="125" y="89"/>
                          <a:pt x="125" y="89"/>
                        </a:cubicBezTo>
                        <a:cubicBezTo>
                          <a:pt x="125" y="89"/>
                          <a:pt x="125" y="89"/>
                          <a:pt x="125" y="89"/>
                        </a:cubicBezTo>
                        <a:cubicBezTo>
                          <a:pt x="125" y="88"/>
                          <a:pt x="123" y="88"/>
                          <a:pt x="122" y="88"/>
                        </a:cubicBezTo>
                        <a:moveTo>
                          <a:pt x="200" y="32"/>
                        </a:moveTo>
                        <a:cubicBezTo>
                          <a:pt x="200" y="32"/>
                          <a:pt x="199" y="32"/>
                          <a:pt x="198" y="33"/>
                        </a:cubicBezTo>
                        <a:cubicBezTo>
                          <a:pt x="159" y="61"/>
                          <a:pt x="159" y="61"/>
                          <a:pt x="159" y="61"/>
                        </a:cubicBezTo>
                        <a:cubicBezTo>
                          <a:pt x="157" y="62"/>
                          <a:pt x="157" y="64"/>
                          <a:pt x="158" y="66"/>
                        </a:cubicBezTo>
                        <a:cubicBezTo>
                          <a:pt x="158" y="66"/>
                          <a:pt x="158" y="66"/>
                          <a:pt x="158" y="66"/>
                        </a:cubicBezTo>
                        <a:cubicBezTo>
                          <a:pt x="158" y="66"/>
                          <a:pt x="158" y="66"/>
                          <a:pt x="158" y="66"/>
                        </a:cubicBezTo>
                        <a:cubicBezTo>
                          <a:pt x="159" y="67"/>
                          <a:pt x="160" y="68"/>
                          <a:pt x="161" y="68"/>
                        </a:cubicBezTo>
                        <a:cubicBezTo>
                          <a:pt x="162" y="68"/>
                          <a:pt x="163" y="68"/>
                          <a:pt x="164" y="67"/>
                        </a:cubicBezTo>
                        <a:cubicBezTo>
                          <a:pt x="203" y="39"/>
                          <a:pt x="203" y="39"/>
                          <a:pt x="203" y="39"/>
                        </a:cubicBezTo>
                        <a:cubicBezTo>
                          <a:pt x="205" y="38"/>
                          <a:pt x="205" y="36"/>
                          <a:pt x="204" y="34"/>
                        </a:cubicBezTo>
                        <a:cubicBezTo>
                          <a:pt x="204" y="34"/>
                          <a:pt x="204" y="34"/>
                          <a:pt x="204" y="34"/>
                        </a:cubicBezTo>
                        <a:cubicBezTo>
                          <a:pt x="204" y="34"/>
                          <a:pt x="204" y="34"/>
                          <a:pt x="204" y="34"/>
                        </a:cubicBezTo>
                        <a:cubicBezTo>
                          <a:pt x="203" y="33"/>
                          <a:pt x="202" y="32"/>
                          <a:pt x="200" y="32"/>
                        </a:cubicBezTo>
                        <a:moveTo>
                          <a:pt x="246" y="0"/>
                        </a:moveTo>
                        <a:cubicBezTo>
                          <a:pt x="246" y="0"/>
                          <a:pt x="245" y="0"/>
                          <a:pt x="244" y="0"/>
                        </a:cubicBezTo>
                        <a:cubicBezTo>
                          <a:pt x="237" y="5"/>
                          <a:pt x="237" y="5"/>
                          <a:pt x="237" y="5"/>
                        </a:cubicBezTo>
                        <a:cubicBezTo>
                          <a:pt x="235" y="6"/>
                          <a:pt x="235" y="9"/>
                          <a:pt x="236" y="11"/>
                        </a:cubicBezTo>
                        <a:cubicBezTo>
                          <a:pt x="236" y="11"/>
                          <a:pt x="236" y="11"/>
                          <a:pt x="236" y="11"/>
                        </a:cubicBezTo>
                        <a:cubicBezTo>
                          <a:pt x="236" y="11"/>
                          <a:pt x="236" y="11"/>
                          <a:pt x="236" y="11"/>
                        </a:cubicBezTo>
                        <a:cubicBezTo>
                          <a:pt x="237" y="12"/>
                          <a:pt x="238" y="12"/>
                          <a:pt x="240" y="12"/>
                        </a:cubicBezTo>
                        <a:cubicBezTo>
                          <a:pt x="240" y="12"/>
                          <a:pt x="241" y="12"/>
                          <a:pt x="242" y="12"/>
                        </a:cubicBezTo>
                        <a:cubicBezTo>
                          <a:pt x="249" y="7"/>
                          <a:pt x="249" y="7"/>
                          <a:pt x="249" y="7"/>
                        </a:cubicBezTo>
                        <a:cubicBezTo>
                          <a:pt x="251" y="6"/>
                          <a:pt x="251" y="3"/>
                          <a:pt x="250" y="1"/>
                        </a:cubicBezTo>
                        <a:cubicBezTo>
                          <a:pt x="249" y="0"/>
                          <a:pt x="248" y="0"/>
                          <a:pt x="246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45" name="Freeform 281"/>
                  <p:cNvSpPr>
                    <a:spLocks noEditPoints="1"/>
                  </p:cNvSpPr>
                  <p:nvPr/>
                </p:nvSpPr>
                <p:spPr bwMode="auto">
                  <a:xfrm>
                    <a:off x="7141628" y="2470859"/>
                    <a:ext cx="113952" cy="204163"/>
                  </a:xfrm>
                  <a:custGeom>
                    <a:avLst/>
                    <a:gdLst>
                      <a:gd name="T0" fmla="*/ 17 w 65"/>
                      <a:gd name="T1" fmla="*/ 85 h 117"/>
                      <a:gd name="T2" fmla="*/ 14 w 65"/>
                      <a:gd name="T3" fmla="*/ 88 h 117"/>
                      <a:gd name="T4" fmla="*/ 1 w 65"/>
                      <a:gd name="T5" fmla="*/ 112 h 117"/>
                      <a:gd name="T6" fmla="*/ 3 w 65"/>
                      <a:gd name="T7" fmla="*/ 117 h 117"/>
                      <a:gd name="T8" fmla="*/ 5 w 65"/>
                      <a:gd name="T9" fmla="*/ 117 h 117"/>
                      <a:gd name="T10" fmla="*/ 8 w 65"/>
                      <a:gd name="T11" fmla="*/ 115 h 117"/>
                      <a:gd name="T12" fmla="*/ 21 w 65"/>
                      <a:gd name="T13" fmla="*/ 91 h 117"/>
                      <a:gd name="T14" fmla="*/ 19 w 65"/>
                      <a:gd name="T15" fmla="*/ 86 h 117"/>
                      <a:gd name="T16" fmla="*/ 19 w 65"/>
                      <a:gd name="T17" fmla="*/ 86 h 117"/>
                      <a:gd name="T18" fmla="*/ 19 w 65"/>
                      <a:gd name="T19" fmla="*/ 86 h 117"/>
                      <a:gd name="T20" fmla="*/ 17 w 65"/>
                      <a:gd name="T21" fmla="*/ 85 h 117"/>
                      <a:gd name="T22" fmla="*/ 60 w 65"/>
                      <a:gd name="T23" fmla="*/ 0 h 117"/>
                      <a:gd name="T24" fmla="*/ 57 w 65"/>
                      <a:gd name="T25" fmla="*/ 2 h 117"/>
                      <a:gd name="T26" fmla="*/ 35 w 65"/>
                      <a:gd name="T27" fmla="*/ 45 h 117"/>
                      <a:gd name="T28" fmla="*/ 37 w 65"/>
                      <a:gd name="T29" fmla="*/ 50 h 117"/>
                      <a:gd name="T30" fmla="*/ 37 w 65"/>
                      <a:gd name="T31" fmla="*/ 50 h 117"/>
                      <a:gd name="T32" fmla="*/ 37 w 65"/>
                      <a:gd name="T33" fmla="*/ 50 h 117"/>
                      <a:gd name="T34" fmla="*/ 39 w 65"/>
                      <a:gd name="T35" fmla="*/ 50 h 117"/>
                      <a:gd name="T36" fmla="*/ 42 w 65"/>
                      <a:gd name="T37" fmla="*/ 48 h 117"/>
                      <a:gd name="T38" fmla="*/ 64 w 65"/>
                      <a:gd name="T39" fmla="*/ 5 h 117"/>
                      <a:gd name="T40" fmla="*/ 62 w 65"/>
                      <a:gd name="T41" fmla="*/ 0 h 117"/>
                      <a:gd name="T42" fmla="*/ 60 w 65"/>
                      <a:gd name="T43" fmla="*/ 0 h 11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65" h="117">
                        <a:moveTo>
                          <a:pt x="17" y="85"/>
                        </a:moveTo>
                        <a:cubicBezTo>
                          <a:pt x="16" y="85"/>
                          <a:pt x="14" y="86"/>
                          <a:pt x="14" y="88"/>
                        </a:cubicBezTo>
                        <a:cubicBezTo>
                          <a:pt x="9" y="96"/>
                          <a:pt x="5" y="104"/>
                          <a:pt x="1" y="112"/>
                        </a:cubicBezTo>
                        <a:cubicBezTo>
                          <a:pt x="0" y="114"/>
                          <a:pt x="1" y="116"/>
                          <a:pt x="3" y="117"/>
                        </a:cubicBezTo>
                        <a:cubicBezTo>
                          <a:pt x="4" y="117"/>
                          <a:pt x="4" y="117"/>
                          <a:pt x="5" y="117"/>
                        </a:cubicBezTo>
                        <a:cubicBezTo>
                          <a:pt x="6" y="117"/>
                          <a:pt x="8" y="117"/>
                          <a:pt x="8" y="115"/>
                        </a:cubicBezTo>
                        <a:cubicBezTo>
                          <a:pt x="13" y="107"/>
                          <a:pt x="17" y="99"/>
                          <a:pt x="21" y="91"/>
                        </a:cubicBezTo>
                        <a:cubicBezTo>
                          <a:pt x="22" y="89"/>
                          <a:pt x="21" y="87"/>
                          <a:pt x="19" y="86"/>
                        </a:cubicBezTo>
                        <a:cubicBezTo>
                          <a:pt x="19" y="86"/>
                          <a:pt x="19" y="86"/>
                          <a:pt x="19" y="86"/>
                        </a:cubicBezTo>
                        <a:cubicBezTo>
                          <a:pt x="19" y="86"/>
                          <a:pt x="19" y="86"/>
                          <a:pt x="19" y="86"/>
                        </a:cubicBezTo>
                        <a:cubicBezTo>
                          <a:pt x="18" y="85"/>
                          <a:pt x="18" y="85"/>
                          <a:pt x="17" y="85"/>
                        </a:cubicBezTo>
                        <a:moveTo>
                          <a:pt x="60" y="0"/>
                        </a:moveTo>
                        <a:cubicBezTo>
                          <a:pt x="59" y="0"/>
                          <a:pt x="58" y="0"/>
                          <a:pt x="57" y="2"/>
                        </a:cubicBezTo>
                        <a:cubicBezTo>
                          <a:pt x="50" y="16"/>
                          <a:pt x="42" y="30"/>
                          <a:pt x="35" y="45"/>
                        </a:cubicBezTo>
                        <a:cubicBezTo>
                          <a:pt x="34" y="47"/>
                          <a:pt x="35" y="49"/>
                          <a:pt x="37" y="50"/>
                        </a:cubicBezTo>
                        <a:cubicBezTo>
                          <a:pt x="37" y="50"/>
                          <a:pt x="37" y="50"/>
                          <a:pt x="37" y="50"/>
                        </a:cubicBezTo>
                        <a:cubicBezTo>
                          <a:pt x="37" y="50"/>
                          <a:pt x="37" y="50"/>
                          <a:pt x="37" y="50"/>
                        </a:cubicBezTo>
                        <a:cubicBezTo>
                          <a:pt x="38" y="50"/>
                          <a:pt x="38" y="50"/>
                          <a:pt x="39" y="50"/>
                        </a:cubicBezTo>
                        <a:cubicBezTo>
                          <a:pt x="40" y="50"/>
                          <a:pt x="42" y="50"/>
                          <a:pt x="42" y="48"/>
                        </a:cubicBezTo>
                        <a:cubicBezTo>
                          <a:pt x="50" y="34"/>
                          <a:pt x="57" y="20"/>
                          <a:pt x="64" y="5"/>
                        </a:cubicBezTo>
                        <a:cubicBezTo>
                          <a:pt x="65" y="3"/>
                          <a:pt x="64" y="1"/>
                          <a:pt x="62" y="0"/>
                        </a:cubicBezTo>
                        <a:cubicBezTo>
                          <a:pt x="62" y="0"/>
                          <a:pt x="61" y="0"/>
                          <a:pt x="60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46" name="Freeform 282"/>
                  <p:cNvSpPr>
                    <a:spLocks/>
                  </p:cNvSpPr>
                  <p:nvPr/>
                </p:nvSpPr>
                <p:spPr bwMode="auto">
                  <a:xfrm>
                    <a:off x="6852001" y="5679312"/>
                    <a:ext cx="981647" cy="395270"/>
                  </a:xfrm>
                  <a:custGeom>
                    <a:avLst/>
                    <a:gdLst>
                      <a:gd name="T0" fmla="*/ 4 w 562"/>
                      <a:gd name="T1" fmla="*/ 0 h 226"/>
                      <a:gd name="T2" fmla="*/ 0 w 562"/>
                      <a:gd name="T3" fmla="*/ 2 h 226"/>
                      <a:gd name="T4" fmla="*/ 3 w 562"/>
                      <a:gd name="T5" fmla="*/ 8 h 226"/>
                      <a:gd name="T6" fmla="*/ 556 w 562"/>
                      <a:gd name="T7" fmla="*/ 226 h 226"/>
                      <a:gd name="T8" fmla="*/ 558 w 562"/>
                      <a:gd name="T9" fmla="*/ 226 h 226"/>
                      <a:gd name="T10" fmla="*/ 561 w 562"/>
                      <a:gd name="T11" fmla="*/ 224 h 226"/>
                      <a:gd name="T12" fmla="*/ 559 w 562"/>
                      <a:gd name="T13" fmla="*/ 219 h 226"/>
                      <a:gd name="T14" fmla="*/ 6 w 562"/>
                      <a:gd name="T15" fmla="*/ 0 h 226"/>
                      <a:gd name="T16" fmla="*/ 4 w 562"/>
                      <a:gd name="T17" fmla="*/ 0 h 22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562" h="226">
                        <a:moveTo>
                          <a:pt x="4" y="0"/>
                        </a:moveTo>
                        <a:cubicBezTo>
                          <a:pt x="2" y="0"/>
                          <a:pt x="1" y="1"/>
                          <a:pt x="0" y="2"/>
                        </a:cubicBezTo>
                        <a:cubicBezTo>
                          <a:pt x="0" y="4"/>
                          <a:pt x="1" y="7"/>
                          <a:pt x="3" y="8"/>
                        </a:cubicBezTo>
                        <a:cubicBezTo>
                          <a:pt x="556" y="226"/>
                          <a:pt x="556" y="226"/>
                          <a:pt x="556" y="226"/>
                        </a:cubicBezTo>
                        <a:cubicBezTo>
                          <a:pt x="557" y="226"/>
                          <a:pt x="557" y="226"/>
                          <a:pt x="558" y="226"/>
                        </a:cubicBezTo>
                        <a:cubicBezTo>
                          <a:pt x="559" y="226"/>
                          <a:pt x="561" y="225"/>
                          <a:pt x="561" y="224"/>
                        </a:cubicBezTo>
                        <a:cubicBezTo>
                          <a:pt x="562" y="222"/>
                          <a:pt x="561" y="219"/>
                          <a:pt x="559" y="219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5" y="0"/>
                          <a:pt x="5" y="0"/>
                          <a:pt x="4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47" name="Freeform 285"/>
                  <p:cNvSpPr>
                    <a:spLocks noEditPoints="1"/>
                  </p:cNvSpPr>
                  <p:nvPr/>
                </p:nvSpPr>
                <p:spPr bwMode="auto">
                  <a:xfrm>
                    <a:off x="7898932" y="3629368"/>
                    <a:ext cx="1163257" cy="1027939"/>
                  </a:xfrm>
                  <a:custGeom>
                    <a:avLst/>
                    <a:gdLst>
                      <a:gd name="T0" fmla="*/ 18 w 666"/>
                      <a:gd name="T1" fmla="*/ 561 h 588"/>
                      <a:gd name="T2" fmla="*/ 0 w 666"/>
                      <a:gd name="T3" fmla="*/ 588 h 588"/>
                      <a:gd name="T4" fmla="*/ 24 w 666"/>
                      <a:gd name="T5" fmla="*/ 562 h 588"/>
                      <a:gd name="T6" fmla="*/ 24 w 666"/>
                      <a:gd name="T7" fmla="*/ 562 h 588"/>
                      <a:gd name="T8" fmla="*/ 93 w 666"/>
                      <a:gd name="T9" fmla="*/ 497 h 588"/>
                      <a:gd name="T10" fmla="*/ 54 w 666"/>
                      <a:gd name="T11" fmla="*/ 530 h 588"/>
                      <a:gd name="T12" fmla="*/ 54 w 666"/>
                      <a:gd name="T13" fmla="*/ 535 h 588"/>
                      <a:gd name="T14" fmla="*/ 57 w 666"/>
                      <a:gd name="T15" fmla="*/ 537 h 588"/>
                      <a:gd name="T16" fmla="*/ 96 w 666"/>
                      <a:gd name="T17" fmla="*/ 504 h 588"/>
                      <a:gd name="T18" fmla="*/ 96 w 666"/>
                      <a:gd name="T19" fmla="*/ 498 h 588"/>
                      <a:gd name="T20" fmla="*/ 93 w 666"/>
                      <a:gd name="T21" fmla="*/ 497 h 588"/>
                      <a:gd name="T22" fmla="*/ 163 w 666"/>
                      <a:gd name="T23" fmla="*/ 435 h 588"/>
                      <a:gd name="T24" fmla="*/ 126 w 666"/>
                      <a:gd name="T25" fmla="*/ 472 h 588"/>
                      <a:gd name="T26" fmla="*/ 126 w 666"/>
                      <a:gd name="T27" fmla="*/ 472 h 588"/>
                      <a:gd name="T28" fmla="*/ 132 w 666"/>
                      <a:gd name="T29" fmla="*/ 472 h 588"/>
                      <a:gd name="T30" fmla="*/ 168 w 666"/>
                      <a:gd name="T31" fmla="*/ 435 h 588"/>
                      <a:gd name="T32" fmla="*/ 168 w 666"/>
                      <a:gd name="T33" fmla="*/ 435 h 588"/>
                      <a:gd name="T34" fmla="*/ 238 w 666"/>
                      <a:gd name="T35" fmla="*/ 370 h 588"/>
                      <a:gd name="T36" fmla="*/ 199 w 666"/>
                      <a:gd name="T37" fmla="*/ 403 h 588"/>
                      <a:gd name="T38" fmla="*/ 198 w 666"/>
                      <a:gd name="T39" fmla="*/ 409 h 588"/>
                      <a:gd name="T40" fmla="*/ 201 w 666"/>
                      <a:gd name="T41" fmla="*/ 410 h 588"/>
                      <a:gd name="T42" fmla="*/ 240 w 666"/>
                      <a:gd name="T43" fmla="*/ 378 h 588"/>
                      <a:gd name="T44" fmla="*/ 241 w 666"/>
                      <a:gd name="T45" fmla="*/ 372 h 588"/>
                      <a:gd name="T46" fmla="*/ 238 w 666"/>
                      <a:gd name="T47" fmla="*/ 370 h 588"/>
                      <a:gd name="T48" fmla="*/ 307 w 666"/>
                      <a:gd name="T49" fmla="*/ 308 h 588"/>
                      <a:gd name="T50" fmla="*/ 271 w 666"/>
                      <a:gd name="T51" fmla="*/ 346 h 588"/>
                      <a:gd name="T52" fmla="*/ 271 w 666"/>
                      <a:gd name="T53" fmla="*/ 346 h 588"/>
                      <a:gd name="T54" fmla="*/ 276 w 666"/>
                      <a:gd name="T55" fmla="*/ 346 h 588"/>
                      <a:gd name="T56" fmla="*/ 313 w 666"/>
                      <a:gd name="T57" fmla="*/ 309 h 588"/>
                      <a:gd name="T58" fmla="*/ 313 w 666"/>
                      <a:gd name="T59" fmla="*/ 309 h 588"/>
                      <a:gd name="T60" fmla="*/ 364 w 666"/>
                      <a:gd name="T61" fmla="*/ 258 h 588"/>
                      <a:gd name="T62" fmla="*/ 343 w 666"/>
                      <a:gd name="T63" fmla="*/ 282 h 588"/>
                      <a:gd name="T64" fmla="*/ 343 w 666"/>
                      <a:gd name="T65" fmla="*/ 282 h 588"/>
                      <a:gd name="T66" fmla="*/ 349 w 666"/>
                      <a:gd name="T67" fmla="*/ 283 h 588"/>
                      <a:gd name="T68" fmla="*/ 364 w 666"/>
                      <a:gd name="T69" fmla="*/ 258 h 588"/>
                      <a:gd name="T70" fmla="*/ 379 w 666"/>
                      <a:gd name="T71" fmla="*/ 245 h 588"/>
                      <a:gd name="T72" fmla="*/ 375 w 666"/>
                      <a:gd name="T73" fmla="*/ 259 h 588"/>
                      <a:gd name="T74" fmla="*/ 385 w 666"/>
                      <a:gd name="T75" fmla="*/ 245 h 588"/>
                      <a:gd name="T76" fmla="*/ 385 w 666"/>
                      <a:gd name="T77" fmla="*/ 245 h 588"/>
                      <a:gd name="T78" fmla="*/ 454 w 666"/>
                      <a:gd name="T79" fmla="*/ 181 h 588"/>
                      <a:gd name="T80" fmla="*/ 415 w 666"/>
                      <a:gd name="T81" fmla="*/ 213 h 588"/>
                      <a:gd name="T82" fmla="*/ 415 w 666"/>
                      <a:gd name="T83" fmla="*/ 219 h 588"/>
                      <a:gd name="T84" fmla="*/ 418 w 666"/>
                      <a:gd name="T85" fmla="*/ 220 h 588"/>
                      <a:gd name="T86" fmla="*/ 457 w 666"/>
                      <a:gd name="T87" fmla="*/ 188 h 588"/>
                      <a:gd name="T88" fmla="*/ 457 w 666"/>
                      <a:gd name="T89" fmla="*/ 182 h 588"/>
                      <a:gd name="T90" fmla="*/ 454 w 666"/>
                      <a:gd name="T91" fmla="*/ 181 h 588"/>
                      <a:gd name="T92" fmla="*/ 524 w 666"/>
                      <a:gd name="T93" fmla="*/ 118 h 588"/>
                      <a:gd name="T94" fmla="*/ 487 w 666"/>
                      <a:gd name="T95" fmla="*/ 156 h 588"/>
                      <a:gd name="T96" fmla="*/ 487 w 666"/>
                      <a:gd name="T97" fmla="*/ 156 h 588"/>
                      <a:gd name="T98" fmla="*/ 493 w 666"/>
                      <a:gd name="T99" fmla="*/ 156 h 588"/>
                      <a:gd name="T100" fmla="*/ 529 w 666"/>
                      <a:gd name="T101" fmla="*/ 119 h 588"/>
                      <a:gd name="T102" fmla="*/ 529 w 666"/>
                      <a:gd name="T103" fmla="*/ 119 h 588"/>
                      <a:gd name="T104" fmla="*/ 599 w 666"/>
                      <a:gd name="T105" fmla="*/ 54 h 588"/>
                      <a:gd name="T106" fmla="*/ 560 w 666"/>
                      <a:gd name="T107" fmla="*/ 87 h 588"/>
                      <a:gd name="T108" fmla="*/ 560 w 666"/>
                      <a:gd name="T109" fmla="*/ 92 h 588"/>
                      <a:gd name="T110" fmla="*/ 563 w 666"/>
                      <a:gd name="T111" fmla="*/ 94 h 588"/>
                      <a:gd name="T112" fmla="*/ 601 w 666"/>
                      <a:gd name="T113" fmla="*/ 61 h 588"/>
                      <a:gd name="T114" fmla="*/ 602 w 666"/>
                      <a:gd name="T115" fmla="*/ 56 h 588"/>
                      <a:gd name="T116" fmla="*/ 599 w 666"/>
                      <a:gd name="T117" fmla="*/ 54 h 588"/>
                      <a:gd name="T118" fmla="*/ 632 w 666"/>
                      <a:gd name="T119" fmla="*/ 24 h 588"/>
                      <a:gd name="T120" fmla="*/ 632 w 666"/>
                      <a:gd name="T121" fmla="*/ 29 h 588"/>
                      <a:gd name="T122" fmla="*/ 635 w 666"/>
                      <a:gd name="T123" fmla="*/ 31 h 588"/>
                      <a:gd name="T124" fmla="*/ 666 w 666"/>
                      <a:gd name="T125" fmla="*/ 4 h 58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666" h="588">
                        <a:moveTo>
                          <a:pt x="21" y="560"/>
                        </a:moveTo>
                        <a:cubicBezTo>
                          <a:pt x="20" y="560"/>
                          <a:pt x="19" y="561"/>
                          <a:pt x="18" y="561"/>
                        </a:cubicBezTo>
                        <a:cubicBezTo>
                          <a:pt x="0" y="577"/>
                          <a:pt x="0" y="577"/>
                          <a:pt x="0" y="577"/>
                        </a:cubicBezTo>
                        <a:cubicBezTo>
                          <a:pt x="0" y="588"/>
                          <a:pt x="0" y="588"/>
                          <a:pt x="0" y="588"/>
                        </a:cubicBezTo>
                        <a:cubicBezTo>
                          <a:pt x="24" y="567"/>
                          <a:pt x="24" y="567"/>
                          <a:pt x="24" y="567"/>
                        </a:cubicBezTo>
                        <a:cubicBezTo>
                          <a:pt x="25" y="566"/>
                          <a:pt x="25" y="563"/>
                          <a:pt x="24" y="562"/>
                        </a:cubicBezTo>
                        <a:cubicBezTo>
                          <a:pt x="24" y="562"/>
                          <a:pt x="24" y="562"/>
                          <a:pt x="24" y="562"/>
                        </a:cubicBezTo>
                        <a:cubicBezTo>
                          <a:pt x="24" y="562"/>
                          <a:pt x="24" y="562"/>
                          <a:pt x="24" y="562"/>
                        </a:cubicBezTo>
                        <a:cubicBezTo>
                          <a:pt x="23" y="561"/>
                          <a:pt x="22" y="560"/>
                          <a:pt x="21" y="560"/>
                        </a:cubicBezTo>
                        <a:moveTo>
                          <a:pt x="93" y="497"/>
                        </a:moveTo>
                        <a:cubicBezTo>
                          <a:pt x="92" y="497"/>
                          <a:pt x="91" y="497"/>
                          <a:pt x="91" y="498"/>
                        </a:cubicBezTo>
                        <a:cubicBezTo>
                          <a:pt x="54" y="530"/>
                          <a:pt x="54" y="530"/>
                          <a:pt x="54" y="530"/>
                        </a:cubicBezTo>
                        <a:cubicBezTo>
                          <a:pt x="53" y="531"/>
                          <a:pt x="53" y="534"/>
                          <a:pt x="54" y="535"/>
                        </a:cubicBezTo>
                        <a:cubicBezTo>
                          <a:pt x="54" y="535"/>
                          <a:pt x="54" y="535"/>
                          <a:pt x="54" y="535"/>
                        </a:cubicBezTo>
                        <a:cubicBezTo>
                          <a:pt x="54" y="535"/>
                          <a:pt x="54" y="535"/>
                          <a:pt x="54" y="535"/>
                        </a:cubicBezTo>
                        <a:cubicBezTo>
                          <a:pt x="55" y="536"/>
                          <a:pt x="56" y="537"/>
                          <a:pt x="57" y="537"/>
                        </a:cubicBezTo>
                        <a:cubicBezTo>
                          <a:pt x="58" y="537"/>
                          <a:pt x="59" y="536"/>
                          <a:pt x="60" y="536"/>
                        </a:cubicBezTo>
                        <a:cubicBezTo>
                          <a:pt x="96" y="504"/>
                          <a:pt x="96" y="504"/>
                          <a:pt x="96" y="504"/>
                        </a:cubicBezTo>
                        <a:cubicBezTo>
                          <a:pt x="97" y="503"/>
                          <a:pt x="98" y="500"/>
                          <a:pt x="96" y="498"/>
                        </a:cubicBezTo>
                        <a:cubicBezTo>
                          <a:pt x="96" y="498"/>
                          <a:pt x="96" y="498"/>
                          <a:pt x="96" y="498"/>
                        </a:cubicBezTo>
                        <a:cubicBezTo>
                          <a:pt x="96" y="498"/>
                          <a:pt x="96" y="498"/>
                          <a:pt x="96" y="498"/>
                        </a:cubicBezTo>
                        <a:cubicBezTo>
                          <a:pt x="95" y="497"/>
                          <a:pt x="94" y="497"/>
                          <a:pt x="93" y="497"/>
                        </a:cubicBezTo>
                        <a:moveTo>
                          <a:pt x="165" y="434"/>
                        </a:moveTo>
                        <a:cubicBezTo>
                          <a:pt x="164" y="434"/>
                          <a:pt x="164" y="434"/>
                          <a:pt x="163" y="435"/>
                        </a:cubicBezTo>
                        <a:cubicBezTo>
                          <a:pt x="127" y="466"/>
                          <a:pt x="127" y="466"/>
                          <a:pt x="127" y="466"/>
                        </a:cubicBezTo>
                        <a:cubicBezTo>
                          <a:pt x="125" y="468"/>
                          <a:pt x="125" y="470"/>
                          <a:pt x="126" y="472"/>
                        </a:cubicBezTo>
                        <a:cubicBezTo>
                          <a:pt x="126" y="472"/>
                          <a:pt x="126" y="472"/>
                          <a:pt x="126" y="472"/>
                        </a:cubicBezTo>
                        <a:cubicBezTo>
                          <a:pt x="126" y="472"/>
                          <a:pt x="126" y="472"/>
                          <a:pt x="126" y="472"/>
                        </a:cubicBezTo>
                        <a:cubicBezTo>
                          <a:pt x="127" y="473"/>
                          <a:pt x="128" y="473"/>
                          <a:pt x="129" y="473"/>
                        </a:cubicBezTo>
                        <a:cubicBezTo>
                          <a:pt x="130" y="473"/>
                          <a:pt x="131" y="473"/>
                          <a:pt x="132" y="472"/>
                        </a:cubicBezTo>
                        <a:cubicBezTo>
                          <a:pt x="168" y="441"/>
                          <a:pt x="168" y="441"/>
                          <a:pt x="168" y="441"/>
                        </a:cubicBezTo>
                        <a:cubicBezTo>
                          <a:pt x="170" y="439"/>
                          <a:pt x="170" y="437"/>
                          <a:pt x="168" y="435"/>
                        </a:cubicBezTo>
                        <a:cubicBezTo>
                          <a:pt x="168" y="435"/>
                          <a:pt x="168" y="435"/>
                          <a:pt x="168" y="435"/>
                        </a:cubicBezTo>
                        <a:cubicBezTo>
                          <a:pt x="168" y="435"/>
                          <a:pt x="168" y="435"/>
                          <a:pt x="168" y="435"/>
                        </a:cubicBezTo>
                        <a:cubicBezTo>
                          <a:pt x="168" y="434"/>
                          <a:pt x="166" y="434"/>
                          <a:pt x="165" y="434"/>
                        </a:cubicBezTo>
                        <a:moveTo>
                          <a:pt x="238" y="370"/>
                        </a:moveTo>
                        <a:cubicBezTo>
                          <a:pt x="237" y="370"/>
                          <a:pt x="236" y="371"/>
                          <a:pt x="235" y="371"/>
                        </a:cubicBezTo>
                        <a:cubicBezTo>
                          <a:pt x="199" y="403"/>
                          <a:pt x="199" y="403"/>
                          <a:pt x="199" y="403"/>
                        </a:cubicBezTo>
                        <a:cubicBezTo>
                          <a:pt x="197" y="405"/>
                          <a:pt x="197" y="407"/>
                          <a:pt x="198" y="409"/>
                        </a:cubicBezTo>
                        <a:cubicBezTo>
                          <a:pt x="198" y="409"/>
                          <a:pt x="198" y="409"/>
                          <a:pt x="198" y="409"/>
                        </a:cubicBezTo>
                        <a:cubicBezTo>
                          <a:pt x="198" y="409"/>
                          <a:pt x="198" y="409"/>
                          <a:pt x="198" y="409"/>
                        </a:cubicBezTo>
                        <a:cubicBezTo>
                          <a:pt x="199" y="410"/>
                          <a:pt x="200" y="410"/>
                          <a:pt x="201" y="410"/>
                        </a:cubicBezTo>
                        <a:cubicBezTo>
                          <a:pt x="202" y="410"/>
                          <a:pt x="203" y="410"/>
                          <a:pt x="204" y="409"/>
                        </a:cubicBezTo>
                        <a:cubicBezTo>
                          <a:pt x="240" y="378"/>
                          <a:pt x="240" y="378"/>
                          <a:pt x="240" y="378"/>
                        </a:cubicBezTo>
                        <a:cubicBezTo>
                          <a:pt x="242" y="376"/>
                          <a:pt x="242" y="374"/>
                          <a:pt x="241" y="372"/>
                        </a:cubicBezTo>
                        <a:cubicBezTo>
                          <a:pt x="241" y="372"/>
                          <a:pt x="241" y="372"/>
                          <a:pt x="241" y="372"/>
                        </a:cubicBezTo>
                        <a:cubicBezTo>
                          <a:pt x="241" y="372"/>
                          <a:pt x="241" y="372"/>
                          <a:pt x="241" y="372"/>
                        </a:cubicBezTo>
                        <a:cubicBezTo>
                          <a:pt x="240" y="371"/>
                          <a:pt x="239" y="370"/>
                          <a:pt x="238" y="370"/>
                        </a:cubicBezTo>
                        <a:moveTo>
                          <a:pt x="310" y="307"/>
                        </a:moveTo>
                        <a:cubicBezTo>
                          <a:pt x="309" y="307"/>
                          <a:pt x="308" y="308"/>
                          <a:pt x="307" y="308"/>
                        </a:cubicBezTo>
                        <a:cubicBezTo>
                          <a:pt x="271" y="340"/>
                          <a:pt x="271" y="340"/>
                          <a:pt x="271" y="340"/>
                        </a:cubicBezTo>
                        <a:cubicBezTo>
                          <a:pt x="269" y="341"/>
                          <a:pt x="269" y="344"/>
                          <a:pt x="271" y="346"/>
                        </a:cubicBezTo>
                        <a:cubicBezTo>
                          <a:pt x="271" y="346"/>
                          <a:pt x="271" y="346"/>
                          <a:pt x="271" y="346"/>
                        </a:cubicBezTo>
                        <a:cubicBezTo>
                          <a:pt x="271" y="346"/>
                          <a:pt x="271" y="346"/>
                          <a:pt x="271" y="346"/>
                        </a:cubicBezTo>
                        <a:cubicBezTo>
                          <a:pt x="271" y="346"/>
                          <a:pt x="273" y="347"/>
                          <a:pt x="274" y="347"/>
                        </a:cubicBezTo>
                        <a:cubicBezTo>
                          <a:pt x="275" y="347"/>
                          <a:pt x="276" y="347"/>
                          <a:pt x="276" y="346"/>
                        </a:cubicBezTo>
                        <a:cubicBezTo>
                          <a:pt x="312" y="314"/>
                          <a:pt x="312" y="314"/>
                          <a:pt x="312" y="314"/>
                        </a:cubicBezTo>
                        <a:cubicBezTo>
                          <a:pt x="314" y="313"/>
                          <a:pt x="314" y="310"/>
                          <a:pt x="313" y="309"/>
                        </a:cubicBezTo>
                        <a:cubicBezTo>
                          <a:pt x="313" y="309"/>
                          <a:pt x="313" y="309"/>
                          <a:pt x="313" y="309"/>
                        </a:cubicBezTo>
                        <a:cubicBezTo>
                          <a:pt x="313" y="309"/>
                          <a:pt x="313" y="309"/>
                          <a:pt x="313" y="309"/>
                        </a:cubicBezTo>
                        <a:cubicBezTo>
                          <a:pt x="312" y="308"/>
                          <a:pt x="311" y="307"/>
                          <a:pt x="310" y="307"/>
                        </a:cubicBezTo>
                        <a:moveTo>
                          <a:pt x="364" y="258"/>
                        </a:moveTo>
                        <a:cubicBezTo>
                          <a:pt x="343" y="277"/>
                          <a:pt x="343" y="277"/>
                          <a:pt x="343" y="277"/>
                        </a:cubicBezTo>
                        <a:cubicBezTo>
                          <a:pt x="342" y="278"/>
                          <a:pt x="341" y="281"/>
                          <a:pt x="343" y="282"/>
                        </a:cubicBezTo>
                        <a:cubicBezTo>
                          <a:pt x="343" y="282"/>
                          <a:pt x="343" y="282"/>
                          <a:pt x="343" y="282"/>
                        </a:cubicBezTo>
                        <a:cubicBezTo>
                          <a:pt x="343" y="282"/>
                          <a:pt x="343" y="282"/>
                          <a:pt x="343" y="282"/>
                        </a:cubicBezTo>
                        <a:cubicBezTo>
                          <a:pt x="344" y="283"/>
                          <a:pt x="345" y="284"/>
                          <a:pt x="346" y="284"/>
                        </a:cubicBezTo>
                        <a:cubicBezTo>
                          <a:pt x="347" y="284"/>
                          <a:pt x="348" y="283"/>
                          <a:pt x="349" y="283"/>
                        </a:cubicBezTo>
                        <a:cubicBezTo>
                          <a:pt x="369" y="265"/>
                          <a:pt x="369" y="265"/>
                          <a:pt x="369" y="265"/>
                        </a:cubicBezTo>
                        <a:cubicBezTo>
                          <a:pt x="364" y="258"/>
                          <a:pt x="364" y="258"/>
                          <a:pt x="364" y="258"/>
                        </a:cubicBezTo>
                        <a:moveTo>
                          <a:pt x="382" y="244"/>
                        </a:moveTo>
                        <a:cubicBezTo>
                          <a:pt x="381" y="244"/>
                          <a:pt x="380" y="244"/>
                          <a:pt x="379" y="245"/>
                        </a:cubicBezTo>
                        <a:cubicBezTo>
                          <a:pt x="370" y="253"/>
                          <a:pt x="370" y="253"/>
                          <a:pt x="370" y="253"/>
                        </a:cubicBezTo>
                        <a:cubicBezTo>
                          <a:pt x="375" y="259"/>
                          <a:pt x="375" y="259"/>
                          <a:pt x="375" y="259"/>
                        </a:cubicBezTo>
                        <a:cubicBezTo>
                          <a:pt x="385" y="251"/>
                          <a:pt x="385" y="251"/>
                          <a:pt x="385" y="251"/>
                        </a:cubicBezTo>
                        <a:cubicBezTo>
                          <a:pt x="386" y="250"/>
                          <a:pt x="386" y="247"/>
                          <a:pt x="385" y="245"/>
                        </a:cubicBezTo>
                        <a:cubicBezTo>
                          <a:pt x="385" y="245"/>
                          <a:pt x="385" y="245"/>
                          <a:pt x="385" y="245"/>
                        </a:cubicBezTo>
                        <a:cubicBezTo>
                          <a:pt x="385" y="245"/>
                          <a:pt x="385" y="245"/>
                          <a:pt x="385" y="245"/>
                        </a:cubicBezTo>
                        <a:cubicBezTo>
                          <a:pt x="384" y="244"/>
                          <a:pt x="383" y="244"/>
                          <a:pt x="382" y="244"/>
                        </a:cubicBezTo>
                        <a:moveTo>
                          <a:pt x="454" y="181"/>
                        </a:moveTo>
                        <a:cubicBezTo>
                          <a:pt x="453" y="181"/>
                          <a:pt x="452" y="181"/>
                          <a:pt x="452" y="182"/>
                        </a:cubicBezTo>
                        <a:cubicBezTo>
                          <a:pt x="415" y="213"/>
                          <a:pt x="415" y="213"/>
                          <a:pt x="415" y="213"/>
                        </a:cubicBezTo>
                        <a:cubicBezTo>
                          <a:pt x="414" y="215"/>
                          <a:pt x="414" y="217"/>
                          <a:pt x="415" y="219"/>
                        </a:cubicBezTo>
                        <a:cubicBezTo>
                          <a:pt x="415" y="219"/>
                          <a:pt x="415" y="219"/>
                          <a:pt x="415" y="219"/>
                        </a:cubicBezTo>
                        <a:cubicBezTo>
                          <a:pt x="415" y="219"/>
                          <a:pt x="415" y="219"/>
                          <a:pt x="415" y="219"/>
                        </a:cubicBezTo>
                        <a:cubicBezTo>
                          <a:pt x="416" y="220"/>
                          <a:pt x="417" y="220"/>
                          <a:pt x="418" y="220"/>
                        </a:cubicBezTo>
                        <a:cubicBezTo>
                          <a:pt x="419" y="220"/>
                          <a:pt x="420" y="220"/>
                          <a:pt x="421" y="219"/>
                        </a:cubicBezTo>
                        <a:cubicBezTo>
                          <a:pt x="457" y="188"/>
                          <a:pt x="457" y="188"/>
                          <a:pt x="457" y="188"/>
                        </a:cubicBezTo>
                        <a:cubicBezTo>
                          <a:pt x="458" y="186"/>
                          <a:pt x="459" y="184"/>
                          <a:pt x="457" y="182"/>
                        </a:cubicBezTo>
                        <a:cubicBezTo>
                          <a:pt x="457" y="182"/>
                          <a:pt x="457" y="182"/>
                          <a:pt x="457" y="182"/>
                        </a:cubicBezTo>
                        <a:cubicBezTo>
                          <a:pt x="457" y="182"/>
                          <a:pt x="457" y="182"/>
                          <a:pt x="457" y="182"/>
                        </a:cubicBezTo>
                        <a:cubicBezTo>
                          <a:pt x="456" y="181"/>
                          <a:pt x="455" y="181"/>
                          <a:pt x="454" y="181"/>
                        </a:cubicBezTo>
                        <a:moveTo>
                          <a:pt x="526" y="117"/>
                        </a:moveTo>
                        <a:cubicBezTo>
                          <a:pt x="525" y="117"/>
                          <a:pt x="525" y="118"/>
                          <a:pt x="524" y="118"/>
                        </a:cubicBezTo>
                        <a:cubicBezTo>
                          <a:pt x="488" y="150"/>
                          <a:pt x="488" y="150"/>
                          <a:pt x="488" y="150"/>
                        </a:cubicBezTo>
                        <a:cubicBezTo>
                          <a:pt x="486" y="152"/>
                          <a:pt x="486" y="154"/>
                          <a:pt x="487" y="156"/>
                        </a:cubicBezTo>
                        <a:cubicBezTo>
                          <a:pt x="487" y="156"/>
                          <a:pt x="487" y="156"/>
                          <a:pt x="487" y="156"/>
                        </a:cubicBezTo>
                        <a:cubicBezTo>
                          <a:pt x="487" y="156"/>
                          <a:pt x="487" y="156"/>
                          <a:pt x="487" y="156"/>
                        </a:cubicBezTo>
                        <a:cubicBezTo>
                          <a:pt x="488" y="157"/>
                          <a:pt x="489" y="157"/>
                          <a:pt x="490" y="157"/>
                        </a:cubicBezTo>
                        <a:cubicBezTo>
                          <a:pt x="491" y="157"/>
                          <a:pt x="492" y="157"/>
                          <a:pt x="493" y="156"/>
                        </a:cubicBezTo>
                        <a:cubicBezTo>
                          <a:pt x="529" y="124"/>
                          <a:pt x="529" y="124"/>
                          <a:pt x="529" y="124"/>
                        </a:cubicBezTo>
                        <a:cubicBezTo>
                          <a:pt x="531" y="123"/>
                          <a:pt x="531" y="120"/>
                          <a:pt x="529" y="119"/>
                        </a:cubicBezTo>
                        <a:cubicBezTo>
                          <a:pt x="529" y="119"/>
                          <a:pt x="529" y="119"/>
                          <a:pt x="529" y="119"/>
                        </a:cubicBezTo>
                        <a:cubicBezTo>
                          <a:pt x="529" y="119"/>
                          <a:pt x="529" y="119"/>
                          <a:pt x="529" y="119"/>
                        </a:cubicBezTo>
                        <a:cubicBezTo>
                          <a:pt x="529" y="118"/>
                          <a:pt x="528" y="117"/>
                          <a:pt x="526" y="117"/>
                        </a:cubicBezTo>
                        <a:moveTo>
                          <a:pt x="599" y="54"/>
                        </a:moveTo>
                        <a:cubicBezTo>
                          <a:pt x="598" y="54"/>
                          <a:pt x="597" y="54"/>
                          <a:pt x="596" y="55"/>
                        </a:cubicBezTo>
                        <a:cubicBezTo>
                          <a:pt x="560" y="87"/>
                          <a:pt x="560" y="87"/>
                          <a:pt x="560" y="87"/>
                        </a:cubicBezTo>
                        <a:cubicBezTo>
                          <a:pt x="558" y="88"/>
                          <a:pt x="558" y="91"/>
                          <a:pt x="560" y="92"/>
                        </a:cubicBezTo>
                        <a:cubicBezTo>
                          <a:pt x="560" y="92"/>
                          <a:pt x="560" y="92"/>
                          <a:pt x="560" y="92"/>
                        </a:cubicBezTo>
                        <a:cubicBezTo>
                          <a:pt x="560" y="92"/>
                          <a:pt x="560" y="92"/>
                          <a:pt x="560" y="92"/>
                        </a:cubicBezTo>
                        <a:cubicBezTo>
                          <a:pt x="560" y="93"/>
                          <a:pt x="561" y="94"/>
                          <a:pt x="563" y="94"/>
                        </a:cubicBezTo>
                        <a:cubicBezTo>
                          <a:pt x="563" y="94"/>
                          <a:pt x="564" y="93"/>
                          <a:pt x="565" y="93"/>
                        </a:cubicBezTo>
                        <a:cubicBezTo>
                          <a:pt x="601" y="61"/>
                          <a:pt x="601" y="61"/>
                          <a:pt x="601" y="61"/>
                        </a:cubicBezTo>
                        <a:cubicBezTo>
                          <a:pt x="603" y="60"/>
                          <a:pt x="603" y="57"/>
                          <a:pt x="602" y="56"/>
                        </a:cubicBezTo>
                        <a:cubicBezTo>
                          <a:pt x="602" y="56"/>
                          <a:pt x="602" y="56"/>
                          <a:pt x="602" y="56"/>
                        </a:cubicBezTo>
                        <a:cubicBezTo>
                          <a:pt x="602" y="56"/>
                          <a:pt x="602" y="56"/>
                          <a:pt x="602" y="56"/>
                        </a:cubicBezTo>
                        <a:cubicBezTo>
                          <a:pt x="601" y="55"/>
                          <a:pt x="600" y="54"/>
                          <a:pt x="599" y="54"/>
                        </a:cubicBezTo>
                        <a:moveTo>
                          <a:pt x="659" y="0"/>
                        </a:moveTo>
                        <a:cubicBezTo>
                          <a:pt x="632" y="24"/>
                          <a:pt x="632" y="24"/>
                          <a:pt x="632" y="24"/>
                        </a:cubicBezTo>
                        <a:cubicBezTo>
                          <a:pt x="630" y="25"/>
                          <a:pt x="630" y="28"/>
                          <a:pt x="632" y="29"/>
                        </a:cubicBezTo>
                        <a:cubicBezTo>
                          <a:pt x="632" y="29"/>
                          <a:pt x="632" y="29"/>
                          <a:pt x="632" y="29"/>
                        </a:cubicBezTo>
                        <a:cubicBezTo>
                          <a:pt x="632" y="29"/>
                          <a:pt x="632" y="29"/>
                          <a:pt x="632" y="29"/>
                        </a:cubicBezTo>
                        <a:cubicBezTo>
                          <a:pt x="632" y="30"/>
                          <a:pt x="634" y="31"/>
                          <a:pt x="635" y="31"/>
                        </a:cubicBezTo>
                        <a:cubicBezTo>
                          <a:pt x="636" y="31"/>
                          <a:pt x="637" y="30"/>
                          <a:pt x="637" y="30"/>
                        </a:cubicBezTo>
                        <a:cubicBezTo>
                          <a:pt x="666" y="4"/>
                          <a:pt x="666" y="4"/>
                          <a:pt x="666" y="4"/>
                        </a:cubicBezTo>
                        <a:cubicBezTo>
                          <a:pt x="663" y="4"/>
                          <a:pt x="661" y="2"/>
                          <a:pt x="659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48" name="Freeform 287"/>
                  <p:cNvSpPr>
                    <a:spLocks noEditPoints="1"/>
                  </p:cNvSpPr>
                  <p:nvPr/>
                </p:nvSpPr>
                <p:spPr bwMode="auto">
                  <a:xfrm>
                    <a:off x="9195133" y="3648360"/>
                    <a:ext cx="153123" cy="410701"/>
                  </a:xfrm>
                  <a:custGeom>
                    <a:avLst/>
                    <a:gdLst>
                      <a:gd name="T0" fmla="*/ 68 w 87"/>
                      <a:gd name="T1" fmla="*/ 181 h 235"/>
                      <a:gd name="T2" fmla="*/ 67 w 87"/>
                      <a:gd name="T3" fmla="*/ 181 h 235"/>
                      <a:gd name="T4" fmla="*/ 67 w 87"/>
                      <a:gd name="T5" fmla="*/ 181 h 235"/>
                      <a:gd name="T6" fmla="*/ 65 w 87"/>
                      <a:gd name="T7" fmla="*/ 182 h 235"/>
                      <a:gd name="T8" fmla="*/ 64 w 87"/>
                      <a:gd name="T9" fmla="*/ 186 h 235"/>
                      <a:gd name="T10" fmla="*/ 79 w 87"/>
                      <a:gd name="T11" fmla="*/ 232 h 235"/>
                      <a:gd name="T12" fmla="*/ 83 w 87"/>
                      <a:gd name="T13" fmla="*/ 235 h 235"/>
                      <a:gd name="T14" fmla="*/ 84 w 87"/>
                      <a:gd name="T15" fmla="*/ 235 h 235"/>
                      <a:gd name="T16" fmla="*/ 87 w 87"/>
                      <a:gd name="T17" fmla="*/ 230 h 235"/>
                      <a:gd name="T18" fmla="*/ 72 w 87"/>
                      <a:gd name="T19" fmla="*/ 184 h 235"/>
                      <a:gd name="T20" fmla="*/ 68 w 87"/>
                      <a:gd name="T21" fmla="*/ 181 h 235"/>
                      <a:gd name="T22" fmla="*/ 37 w 87"/>
                      <a:gd name="T23" fmla="*/ 90 h 235"/>
                      <a:gd name="T24" fmla="*/ 36 w 87"/>
                      <a:gd name="T25" fmla="*/ 90 h 235"/>
                      <a:gd name="T26" fmla="*/ 36 w 87"/>
                      <a:gd name="T27" fmla="*/ 90 h 235"/>
                      <a:gd name="T28" fmla="*/ 33 w 87"/>
                      <a:gd name="T29" fmla="*/ 92 h 235"/>
                      <a:gd name="T30" fmla="*/ 33 w 87"/>
                      <a:gd name="T31" fmla="*/ 95 h 235"/>
                      <a:gd name="T32" fmla="*/ 49 w 87"/>
                      <a:gd name="T33" fmla="*/ 141 h 235"/>
                      <a:gd name="T34" fmla="*/ 52 w 87"/>
                      <a:gd name="T35" fmla="*/ 143 h 235"/>
                      <a:gd name="T36" fmla="*/ 53 w 87"/>
                      <a:gd name="T37" fmla="*/ 143 h 235"/>
                      <a:gd name="T38" fmla="*/ 54 w 87"/>
                      <a:gd name="T39" fmla="*/ 143 h 235"/>
                      <a:gd name="T40" fmla="*/ 54 w 87"/>
                      <a:gd name="T41" fmla="*/ 143 h 235"/>
                      <a:gd name="T42" fmla="*/ 56 w 87"/>
                      <a:gd name="T43" fmla="*/ 138 h 235"/>
                      <a:gd name="T44" fmla="*/ 41 w 87"/>
                      <a:gd name="T45" fmla="*/ 93 h 235"/>
                      <a:gd name="T46" fmla="*/ 37 w 87"/>
                      <a:gd name="T47" fmla="*/ 90 h 235"/>
                      <a:gd name="T48" fmla="*/ 4 w 87"/>
                      <a:gd name="T49" fmla="*/ 0 h 235"/>
                      <a:gd name="T50" fmla="*/ 3 w 87"/>
                      <a:gd name="T51" fmla="*/ 0 h 235"/>
                      <a:gd name="T52" fmla="*/ 3 w 87"/>
                      <a:gd name="T53" fmla="*/ 0 h 235"/>
                      <a:gd name="T54" fmla="*/ 1 w 87"/>
                      <a:gd name="T55" fmla="*/ 1 h 235"/>
                      <a:gd name="T56" fmla="*/ 0 w 87"/>
                      <a:gd name="T57" fmla="*/ 5 h 235"/>
                      <a:gd name="T58" fmla="*/ 17 w 87"/>
                      <a:gd name="T59" fmla="*/ 50 h 235"/>
                      <a:gd name="T60" fmla="*/ 19 w 87"/>
                      <a:gd name="T61" fmla="*/ 53 h 235"/>
                      <a:gd name="T62" fmla="*/ 21 w 87"/>
                      <a:gd name="T63" fmla="*/ 53 h 235"/>
                      <a:gd name="T64" fmla="*/ 22 w 87"/>
                      <a:gd name="T65" fmla="*/ 53 h 235"/>
                      <a:gd name="T66" fmla="*/ 22 w 87"/>
                      <a:gd name="T67" fmla="*/ 53 h 235"/>
                      <a:gd name="T68" fmla="*/ 24 w 87"/>
                      <a:gd name="T69" fmla="*/ 47 h 235"/>
                      <a:gd name="T70" fmla="*/ 8 w 87"/>
                      <a:gd name="T71" fmla="*/ 2 h 235"/>
                      <a:gd name="T72" fmla="*/ 4 w 87"/>
                      <a:gd name="T73" fmla="*/ 0 h 23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</a:cxnLst>
                    <a:rect l="0" t="0" r="r" b="b"/>
                    <a:pathLst>
                      <a:path w="87" h="235">
                        <a:moveTo>
                          <a:pt x="68" y="181"/>
                        </a:moveTo>
                        <a:cubicBezTo>
                          <a:pt x="68" y="181"/>
                          <a:pt x="67" y="181"/>
                          <a:pt x="67" y="181"/>
                        </a:cubicBezTo>
                        <a:cubicBezTo>
                          <a:pt x="67" y="181"/>
                          <a:pt x="67" y="181"/>
                          <a:pt x="67" y="181"/>
                        </a:cubicBezTo>
                        <a:cubicBezTo>
                          <a:pt x="66" y="181"/>
                          <a:pt x="66" y="182"/>
                          <a:pt x="65" y="182"/>
                        </a:cubicBezTo>
                        <a:cubicBezTo>
                          <a:pt x="64" y="183"/>
                          <a:pt x="64" y="185"/>
                          <a:pt x="64" y="186"/>
                        </a:cubicBezTo>
                        <a:cubicBezTo>
                          <a:pt x="71" y="205"/>
                          <a:pt x="76" y="221"/>
                          <a:pt x="79" y="232"/>
                        </a:cubicBezTo>
                        <a:cubicBezTo>
                          <a:pt x="80" y="234"/>
                          <a:pt x="81" y="235"/>
                          <a:pt x="83" y="235"/>
                        </a:cubicBezTo>
                        <a:cubicBezTo>
                          <a:pt x="83" y="235"/>
                          <a:pt x="84" y="235"/>
                          <a:pt x="84" y="235"/>
                        </a:cubicBezTo>
                        <a:cubicBezTo>
                          <a:pt x="86" y="234"/>
                          <a:pt x="87" y="232"/>
                          <a:pt x="87" y="230"/>
                        </a:cubicBezTo>
                        <a:cubicBezTo>
                          <a:pt x="83" y="218"/>
                          <a:pt x="78" y="202"/>
                          <a:pt x="72" y="184"/>
                        </a:cubicBezTo>
                        <a:cubicBezTo>
                          <a:pt x="71" y="182"/>
                          <a:pt x="70" y="181"/>
                          <a:pt x="68" y="181"/>
                        </a:cubicBezTo>
                        <a:moveTo>
                          <a:pt x="37" y="90"/>
                        </a:moveTo>
                        <a:cubicBezTo>
                          <a:pt x="36" y="90"/>
                          <a:pt x="36" y="90"/>
                          <a:pt x="36" y="90"/>
                        </a:cubicBezTo>
                        <a:cubicBezTo>
                          <a:pt x="36" y="90"/>
                          <a:pt x="36" y="90"/>
                          <a:pt x="36" y="90"/>
                        </a:cubicBezTo>
                        <a:cubicBezTo>
                          <a:pt x="35" y="91"/>
                          <a:pt x="34" y="91"/>
                          <a:pt x="33" y="92"/>
                        </a:cubicBezTo>
                        <a:cubicBezTo>
                          <a:pt x="33" y="93"/>
                          <a:pt x="33" y="94"/>
                          <a:pt x="33" y="95"/>
                        </a:cubicBezTo>
                        <a:cubicBezTo>
                          <a:pt x="39" y="111"/>
                          <a:pt x="44" y="126"/>
                          <a:pt x="49" y="141"/>
                        </a:cubicBezTo>
                        <a:cubicBezTo>
                          <a:pt x="49" y="142"/>
                          <a:pt x="50" y="143"/>
                          <a:pt x="52" y="143"/>
                        </a:cubicBezTo>
                        <a:cubicBezTo>
                          <a:pt x="52" y="143"/>
                          <a:pt x="52" y="143"/>
                          <a:pt x="53" y="143"/>
                        </a:cubicBezTo>
                        <a:cubicBezTo>
                          <a:pt x="53" y="143"/>
                          <a:pt x="54" y="143"/>
                          <a:pt x="54" y="143"/>
                        </a:cubicBezTo>
                        <a:cubicBezTo>
                          <a:pt x="54" y="143"/>
                          <a:pt x="54" y="143"/>
                          <a:pt x="54" y="143"/>
                        </a:cubicBezTo>
                        <a:cubicBezTo>
                          <a:pt x="56" y="143"/>
                          <a:pt x="57" y="140"/>
                          <a:pt x="56" y="138"/>
                        </a:cubicBezTo>
                        <a:cubicBezTo>
                          <a:pt x="51" y="124"/>
                          <a:pt x="46" y="108"/>
                          <a:pt x="41" y="93"/>
                        </a:cubicBezTo>
                        <a:cubicBezTo>
                          <a:pt x="40" y="91"/>
                          <a:pt x="38" y="90"/>
                          <a:pt x="37" y="90"/>
                        </a:cubicBezTo>
                        <a:moveTo>
                          <a:pt x="4" y="0"/>
                        </a:moveTo>
                        <a:cubicBezTo>
                          <a:pt x="4" y="0"/>
                          <a:pt x="3" y="0"/>
                          <a:pt x="3" y="0"/>
                        </a:cubicBezTo>
                        <a:cubicBezTo>
                          <a:pt x="3" y="0"/>
                          <a:pt x="3" y="0"/>
                          <a:pt x="3" y="0"/>
                        </a:cubicBezTo>
                        <a:cubicBezTo>
                          <a:pt x="2" y="0"/>
                          <a:pt x="2" y="1"/>
                          <a:pt x="1" y="1"/>
                        </a:cubicBezTo>
                        <a:cubicBezTo>
                          <a:pt x="0" y="2"/>
                          <a:pt x="0" y="4"/>
                          <a:pt x="0" y="5"/>
                        </a:cubicBezTo>
                        <a:cubicBezTo>
                          <a:pt x="6" y="19"/>
                          <a:pt x="11" y="35"/>
                          <a:pt x="17" y="50"/>
                        </a:cubicBezTo>
                        <a:cubicBezTo>
                          <a:pt x="17" y="51"/>
                          <a:pt x="18" y="52"/>
                          <a:pt x="19" y="53"/>
                        </a:cubicBezTo>
                        <a:cubicBezTo>
                          <a:pt x="20" y="53"/>
                          <a:pt x="20" y="53"/>
                          <a:pt x="21" y="53"/>
                        </a:cubicBezTo>
                        <a:cubicBezTo>
                          <a:pt x="21" y="53"/>
                          <a:pt x="22" y="53"/>
                          <a:pt x="22" y="53"/>
                        </a:cubicBezTo>
                        <a:cubicBezTo>
                          <a:pt x="22" y="53"/>
                          <a:pt x="22" y="53"/>
                          <a:pt x="22" y="53"/>
                        </a:cubicBezTo>
                        <a:cubicBezTo>
                          <a:pt x="24" y="52"/>
                          <a:pt x="25" y="50"/>
                          <a:pt x="24" y="47"/>
                        </a:cubicBezTo>
                        <a:cubicBezTo>
                          <a:pt x="19" y="32"/>
                          <a:pt x="13" y="17"/>
                          <a:pt x="8" y="2"/>
                        </a:cubicBezTo>
                        <a:cubicBezTo>
                          <a:pt x="7" y="1"/>
                          <a:pt x="6" y="0"/>
                          <a:pt x="4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49" name="Freeform 289"/>
                  <p:cNvSpPr>
                    <a:spLocks noEditPoints="1"/>
                  </p:cNvSpPr>
                  <p:nvPr/>
                </p:nvSpPr>
                <p:spPr bwMode="auto">
                  <a:xfrm>
                    <a:off x="9375557" y="4169452"/>
                    <a:ext cx="337107" cy="969777"/>
                  </a:xfrm>
                  <a:custGeom>
                    <a:avLst/>
                    <a:gdLst>
                      <a:gd name="T0" fmla="*/ 173 w 193"/>
                      <a:gd name="T1" fmla="*/ 502 h 555"/>
                      <a:gd name="T2" fmla="*/ 172 w 193"/>
                      <a:gd name="T3" fmla="*/ 502 h 555"/>
                      <a:gd name="T4" fmla="*/ 185 w 193"/>
                      <a:gd name="T5" fmla="*/ 552 h 555"/>
                      <a:gd name="T6" fmla="*/ 190 w 193"/>
                      <a:gd name="T7" fmla="*/ 555 h 555"/>
                      <a:gd name="T8" fmla="*/ 178 w 193"/>
                      <a:gd name="T9" fmla="*/ 504 h 555"/>
                      <a:gd name="T10" fmla="*/ 144 w 193"/>
                      <a:gd name="T11" fmla="*/ 410 h 555"/>
                      <a:gd name="T12" fmla="*/ 143 w 193"/>
                      <a:gd name="T13" fmla="*/ 410 h 555"/>
                      <a:gd name="T14" fmla="*/ 140 w 193"/>
                      <a:gd name="T15" fmla="*/ 416 h 555"/>
                      <a:gd name="T16" fmla="*/ 159 w 193"/>
                      <a:gd name="T17" fmla="*/ 464 h 555"/>
                      <a:gd name="T18" fmla="*/ 160 w 193"/>
                      <a:gd name="T19" fmla="*/ 464 h 555"/>
                      <a:gd name="T20" fmla="*/ 163 w 193"/>
                      <a:gd name="T21" fmla="*/ 459 h 555"/>
                      <a:gd name="T22" fmla="*/ 144 w 193"/>
                      <a:gd name="T23" fmla="*/ 410 h 555"/>
                      <a:gd name="T24" fmla="*/ 111 w 193"/>
                      <a:gd name="T25" fmla="*/ 320 h 555"/>
                      <a:gd name="T26" fmla="*/ 111 w 193"/>
                      <a:gd name="T27" fmla="*/ 320 h 555"/>
                      <a:gd name="T28" fmla="*/ 125 w 193"/>
                      <a:gd name="T29" fmla="*/ 370 h 555"/>
                      <a:gd name="T30" fmla="*/ 128 w 193"/>
                      <a:gd name="T31" fmla="*/ 373 h 555"/>
                      <a:gd name="T32" fmla="*/ 130 w 193"/>
                      <a:gd name="T33" fmla="*/ 373 h 555"/>
                      <a:gd name="T34" fmla="*/ 117 w 193"/>
                      <a:gd name="T35" fmla="*/ 322 h 555"/>
                      <a:gd name="T36" fmla="*/ 81 w 193"/>
                      <a:gd name="T37" fmla="*/ 229 h 555"/>
                      <a:gd name="T38" fmla="*/ 80 w 193"/>
                      <a:gd name="T39" fmla="*/ 229 h 555"/>
                      <a:gd name="T40" fmla="*/ 78 w 193"/>
                      <a:gd name="T41" fmla="*/ 234 h 555"/>
                      <a:gd name="T42" fmla="*/ 97 w 193"/>
                      <a:gd name="T43" fmla="*/ 282 h 555"/>
                      <a:gd name="T44" fmla="*/ 98 w 193"/>
                      <a:gd name="T45" fmla="*/ 282 h 555"/>
                      <a:gd name="T46" fmla="*/ 101 w 193"/>
                      <a:gd name="T47" fmla="*/ 277 h 555"/>
                      <a:gd name="T48" fmla="*/ 81 w 193"/>
                      <a:gd name="T49" fmla="*/ 229 h 555"/>
                      <a:gd name="T50" fmla="*/ 49 w 193"/>
                      <a:gd name="T51" fmla="*/ 138 h 555"/>
                      <a:gd name="T52" fmla="*/ 49 w 193"/>
                      <a:gd name="T53" fmla="*/ 138 h 555"/>
                      <a:gd name="T54" fmla="*/ 62 w 193"/>
                      <a:gd name="T55" fmla="*/ 189 h 555"/>
                      <a:gd name="T56" fmla="*/ 67 w 193"/>
                      <a:gd name="T57" fmla="*/ 191 h 555"/>
                      <a:gd name="T58" fmla="*/ 67 w 193"/>
                      <a:gd name="T59" fmla="*/ 191 h 555"/>
                      <a:gd name="T60" fmla="*/ 54 w 193"/>
                      <a:gd name="T61" fmla="*/ 140 h 555"/>
                      <a:gd name="T62" fmla="*/ 20 w 193"/>
                      <a:gd name="T63" fmla="*/ 47 h 555"/>
                      <a:gd name="T64" fmla="*/ 18 w 193"/>
                      <a:gd name="T65" fmla="*/ 47 h 555"/>
                      <a:gd name="T66" fmla="*/ 16 w 193"/>
                      <a:gd name="T67" fmla="*/ 52 h 555"/>
                      <a:gd name="T68" fmla="*/ 35 w 193"/>
                      <a:gd name="T69" fmla="*/ 100 h 555"/>
                      <a:gd name="T70" fmla="*/ 36 w 193"/>
                      <a:gd name="T71" fmla="*/ 100 h 555"/>
                      <a:gd name="T72" fmla="*/ 38 w 193"/>
                      <a:gd name="T73" fmla="*/ 95 h 555"/>
                      <a:gd name="T74" fmla="*/ 23 w 193"/>
                      <a:gd name="T75" fmla="*/ 49 h 555"/>
                      <a:gd name="T76" fmla="*/ 4 w 193"/>
                      <a:gd name="T77" fmla="*/ 0 h 555"/>
                      <a:gd name="T78" fmla="*/ 1 w 193"/>
                      <a:gd name="T79" fmla="*/ 5 h 555"/>
                      <a:gd name="T80" fmla="*/ 5 w 193"/>
                      <a:gd name="T81" fmla="*/ 9 h 555"/>
                      <a:gd name="T82" fmla="*/ 6 w 193"/>
                      <a:gd name="T83" fmla="*/ 9 h 555"/>
                      <a:gd name="T84" fmla="*/ 9 w 193"/>
                      <a:gd name="T85" fmla="*/ 4 h 555"/>
                      <a:gd name="T86" fmla="*/ 4 w 193"/>
                      <a:gd name="T87" fmla="*/ 0 h 5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</a:cxnLst>
                    <a:rect l="0" t="0" r="r" b="b"/>
                    <a:pathLst>
                      <a:path w="193" h="555">
                        <a:moveTo>
                          <a:pt x="174" y="501"/>
                        </a:moveTo>
                        <a:cubicBezTo>
                          <a:pt x="174" y="501"/>
                          <a:pt x="173" y="502"/>
                          <a:pt x="173" y="502"/>
                        </a:cubicBezTo>
                        <a:cubicBezTo>
                          <a:pt x="173" y="502"/>
                          <a:pt x="173" y="502"/>
                          <a:pt x="173" y="502"/>
                        </a:cubicBezTo>
                        <a:cubicBezTo>
                          <a:pt x="172" y="502"/>
                          <a:pt x="172" y="502"/>
                          <a:pt x="172" y="502"/>
                        </a:cubicBezTo>
                        <a:cubicBezTo>
                          <a:pt x="170" y="503"/>
                          <a:pt x="170" y="505"/>
                          <a:pt x="170" y="507"/>
                        </a:cubicBezTo>
                        <a:cubicBezTo>
                          <a:pt x="175" y="522"/>
                          <a:pt x="180" y="538"/>
                          <a:pt x="185" y="552"/>
                        </a:cubicBezTo>
                        <a:cubicBezTo>
                          <a:pt x="185" y="554"/>
                          <a:pt x="187" y="555"/>
                          <a:pt x="188" y="555"/>
                        </a:cubicBezTo>
                        <a:cubicBezTo>
                          <a:pt x="189" y="555"/>
                          <a:pt x="189" y="555"/>
                          <a:pt x="190" y="555"/>
                        </a:cubicBezTo>
                        <a:cubicBezTo>
                          <a:pt x="192" y="554"/>
                          <a:pt x="193" y="552"/>
                          <a:pt x="192" y="550"/>
                        </a:cubicBezTo>
                        <a:cubicBezTo>
                          <a:pt x="188" y="535"/>
                          <a:pt x="183" y="520"/>
                          <a:pt x="178" y="504"/>
                        </a:cubicBezTo>
                        <a:cubicBezTo>
                          <a:pt x="177" y="503"/>
                          <a:pt x="176" y="501"/>
                          <a:pt x="174" y="501"/>
                        </a:cubicBezTo>
                        <a:moveTo>
                          <a:pt x="144" y="410"/>
                        </a:moveTo>
                        <a:cubicBezTo>
                          <a:pt x="143" y="410"/>
                          <a:pt x="143" y="410"/>
                          <a:pt x="143" y="410"/>
                        </a:cubicBezTo>
                        <a:cubicBezTo>
                          <a:pt x="143" y="410"/>
                          <a:pt x="143" y="410"/>
                          <a:pt x="143" y="410"/>
                        </a:cubicBezTo>
                        <a:cubicBezTo>
                          <a:pt x="142" y="411"/>
                          <a:pt x="142" y="411"/>
                          <a:pt x="141" y="411"/>
                        </a:cubicBezTo>
                        <a:cubicBezTo>
                          <a:pt x="140" y="412"/>
                          <a:pt x="140" y="414"/>
                          <a:pt x="140" y="416"/>
                        </a:cubicBezTo>
                        <a:cubicBezTo>
                          <a:pt x="145" y="431"/>
                          <a:pt x="150" y="446"/>
                          <a:pt x="155" y="461"/>
                        </a:cubicBezTo>
                        <a:cubicBezTo>
                          <a:pt x="156" y="463"/>
                          <a:pt x="157" y="464"/>
                          <a:pt x="159" y="464"/>
                        </a:cubicBezTo>
                        <a:cubicBezTo>
                          <a:pt x="159" y="464"/>
                          <a:pt x="159" y="464"/>
                          <a:pt x="159" y="464"/>
                        </a:cubicBezTo>
                        <a:cubicBezTo>
                          <a:pt x="159" y="464"/>
                          <a:pt x="160" y="464"/>
                          <a:pt x="160" y="464"/>
                        </a:cubicBezTo>
                        <a:cubicBezTo>
                          <a:pt x="160" y="464"/>
                          <a:pt x="160" y="464"/>
                          <a:pt x="160" y="464"/>
                        </a:cubicBezTo>
                        <a:cubicBezTo>
                          <a:pt x="162" y="463"/>
                          <a:pt x="164" y="461"/>
                          <a:pt x="163" y="459"/>
                        </a:cubicBezTo>
                        <a:cubicBezTo>
                          <a:pt x="158" y="444"/>
                          <a:pt x="153" y="428"/>
                          <a:pt x="148" y="413"/>
                        </a:cubicBezTo>
                        <a:cubicBezTo>
                          <a:pt x="147" y="411"/>
                          <a:pt x="146" y="410"/>
                          <a:pt x="144" y="410"/>
                        </a:cubicBezTo>
                        <a:moveTo>
                          <a:pt x="113" y="319"/>
                        </a:moveTo>
                        <a:cubicBezTo>
                          <a:pt x="112" y="319"/>
                          <a:pt x="112" y="319"/>
                          <a:pt x="111" y="320"/>
                        </a:cubicBezTo>
                        <a:cubicBezTo>
                          <a:pt x="111" y="320"/>
                          <a:pt x="111" y="320"/>
                          <a:pt x="111" y="320"/>
                        </a:cubicBezTo>
                        <a:cubicBezTo>
                          <a:pt x="111" y="320"/>
                          <a:pt x="111" y="320"/>
                          <a:pt x="111" y="320"/>
                        </a:cubicBezTo>
                        <a:cubicBezTo>
                          <a:pt x="109" y="321"/>
                          <a:pt x="108" y="323"/>
                          <a:pt x="109" y="325"/>
                        </a:cubicBezTo>
                        <a:cubicBezTo>
                          <a:pt x="114" y="340"/>
                          <a:pt x="119" y="355"/>
                          <a:pt x="125" y="370"/>
                        </a:cubicBezTo>
                        <a:cubicBezTo>
                          <a:pt x="125" y="372"/>
                          <a:pt x="127" y="373"/>
                          <a:pt x="128" y="373"/>
                        </a:cubicBezTo>
                        <a:cubicBezTo>
                          <a:pt x="128" y="373"/>
                          <a:pt x="128" y="373"/>
                          <a:pt x="128" y="373"/>
                        </a:cubicBezTo>
                        <a:cubicBezTo>
                          <a:pt x="129" y="373"/>
                          <a:pt x="129" y="373"/>
                          <a:pt x="130" y="373"/>
                        </a:cubicBezTo>
                        <a:cubicBezTo>
                          <a:pt x="130" y="373"/>
                          <a:pt x="130" y="373"/>
                          <a:pt x="130" y="373"/>
                        </a:cubicBezTo>
                        <a:cubicBezTo>
                          <a:pt x="132" y="372"/>
                          <a:pt x="133" y="370"/>
                          <a:pt x="132" y="367"/>
                        </a:cubicBezTo>
                        <a:cubicBezTo>
                          <a:pt x="127" y="352"/>
                          <a:pt x="122" y="337"/>
                          <a:pt x="117" y="322"/>
                        </a:cubicBezTo>
                        <a:cubicBezTo>
                          <a:pt x="116" y="320"/>
                          <a:pt x="114" y="319"/>
                          <a:pt x="113" y="319"/>
                        </a:cubicBezTo>
                        <a:moveTo>
                          <a:pt x="81" y="229"/>
                        </a:moveTo>
                        <a:cubicBezTo>
                          <a:pt x="81" y="229"/>
                          <a:pt x="81" y="229"/>
                          <a:pt x="80" y="229"/>
                        </a:cubicBezTo>
                        <a:cubicBezTo>
                          <a:pt x="80" y="229"/>
                          <a:pt x="80" y="229"/>
                          <a:pt x="80" y="229"/>
                        </a:cubicBezTo>
                        <a:cubicBezTo>
                          <a:pt x="80" y="229"/>
                          <a:pt x="80" y="229"/>
                          <a:pt x="80" y="229"/>
                        </a:cubicBezTo>
                        <a:cubicBezTo>
                          <a:pt x="78" y="230"/>
                          <a:pt x="77" y="232"/>
                          <a:pt x="78" y="234"/>
                        </a:cubicBezTo>
                        <a:cubicBezTo>
                          <a:pt x="83" y="249"/>
                          <a:pt x="88" y="264"/>
                          <a:pt x="93" y="279"/>
                        </a:cubicBezTo>
                        <a:cubicBezTo>
                          <a:pt x="94" y="281"/>
                          <a:pt x="95" y="282"/>
                          <a:pt x="97" y="282"/>
                        </a:cubicBezTo>
                        <a:cubicBezTo>
                          <a:pt x="97" y="282"/>
                          <a:pt x="98" y="282"/>
                          <a:pt x="98" y="282"/>
                        </a:cubicBezTo>
                        <a:cubicBezTo>
                          <a:pt x="98" y="282"/>
                          <a:pt x="98" y="282"/>
                          <a:pt x="98" y="282"/>
                        </a:cubicBezTo>
                        <a:cubicBezTo>
                          <a:pt x="98" y="282"/>
                          <a:pt x="98" y="282"/>
                          <a:pt x="98" y="282"/>
                        </a:cubicBezTo>
                        <a:cubicBezTo>
                          <a:pt x="100" y="281"/>
                          <a:pt x="102" y="279"/>
                          <a:pt x="101" y="277"/>
                        </a:cubicBezTo>
                        <a:cubicBezTo>
                          <a:pt x="96" y="262"/>
                          <a:pt x="90" y="246"/>
                          <a:pt x="85" y="231"/>
                        </a:cubicBezTo>
                        <a:cubicBezTo>
                          <a:pt x="85" y="230"/>
                          <a:pt x="83" y="229"/>
                          <a:pt x="81" y="229"/>
                        </a:cubicBezTo>
                        <a:moveTo>
                          <a:pt x="50" y="138"/>
                        </a:moveTo>
                        <a:cubicBezTo>
                          <a:pt x="50" y="138"/>
                          <a:pt x="50" y="138"/>
                          <a:pt x="49" y="138"/>
                        </a:cubicBezTo>
                        <a:cubicBezTo>
                          <a:pt x="49" y="138"/>
                          <a:pt x="49" y="138"/>
                          <a:pt x="49" y="138"/>
                        </a:cubicBezTo>
                        <a:cubicBezTo>
                          <a:pt x="49" y="138"/>
                          <a:pt x="49" y="138"/>
                          <a:pt x="49" y="138"/>
                        </a:cubicBezTo>
                        <a:cubicBezTo>
                          <a:pt x="47" y="139"/>
                          <a:pt x="46" y="141"/>
                          <a:pt x="46" y="143"/>
                        </a:cubicBezTo>
                        <a:cubicBezTo>
                          <a:pt x="51" y="158"/>
                          <a:pt x="57" y="173"/>
                          <a:pt x="62" y="189"/>
                        </a:cubicBezTo>
                        <a:cubicBezTo>
                          <a:pt x="62" y="190"/>
                          <a:pt x="64" y="191"/>
                          <a:pt x="66" y="191"/>
                        </a:cubicBezTo>
                        <a:cubicBezTo>
                          <a:pt x="66" y="191"/>
                          <a:pt x="67" y="191"/>
                          <a:pt x="67" y="191"/>
                        </a:cubicBezTo>
                        <a:cubicBezTo>
                          <a:pt x="67" y="191"/>
                          <a:pt x="67" y="191"/>
                          <a:pt x="67" y="191"/>
                        </a:cubicBezTo>
                        <a:cubicBezTo>
                          <a:pt x="67" y="191"/>
                          <a:pt x="67" y="191"/>
                          <a:pt x="67" y="191"/>
                        </a:cubicBezTo>
                        <a:cubicBezTo>
                          <a:pt x="69" y="190"/>
                          <a:pt x="70" y="188"/>
                          <a:pt x="69" y="186"/>
                        </a:cubicBezTo>
                        <a:cubicBezTo>
                          <a:pt x="64" y="171"/>
                          <a:pt x="59" y="155"/>
                          <a:pt x="54" y="140"/>
                        </a:cubicBezTo>
                        <a:cubicBezTo>
                          <a:pt x="53" y="139"/>
                          <a:pt x="52" y="138"/>
                          <a:pt x="50" y="138"/>
                        </a:cubicBezTo>
                        <a:moveTo>
                          <a:pt x="20" y="47"/>
                        </a:moveTo>
                        <a:cubicBezTo>
                          <a:pt x="19" y="47"/>
                          <a:pt x="19" y="47"/>
                          <a:pt x="19" y="47"/>
                        </a:cubicBezTo>
                        <a:cubicBezTo>
                          <a:pt x="19" y="47"/>
                          <a:pt x="18" y="47"/>
                          <a:pt x="18" y="47"/>
                        </a:cubicBezTo>
                        <a:cubicBezTo>
                          <a:pt x="18" y="47"/>
                          <a:pt x="18" y="47"/>
                          <a:pt x="18" y="47"/>
                        </a:cubicBezTo>
                        <a:cubicBezTo>
                          <a:pt x="16" y="48"/>
                          <a:pt x="15" y="50"/>
                          <a:pt x="16" y="52"/>
                        </a:cubicBezTo>
                        <a:cubicBezTo>
                          <a:pt x="21" y="67"/>
                          <a:pt x="26" y="82"/>
                          <a:pt x="31" y="98"/>
                        </a:cubicBezTo>
                        <a:cubicBezTo>
                          <a:pt x="31" y="99"/>
                          <a:pt x="33" y="100"/>
                          <a:pt x="35" y="100"/>
                        </a:cubicBezTo>
                        <a:cubicBezTo>
                          <a:pt x="35" y="100"/>
                          <a:pt x="36" y="100"/>
                          <a:pt x="36" y="100"/>
                        </a:cubicBezTo>
                        <a:cubicBezTo>
                          <a:pt x="36" y="100"/>
                          <a:pt x="36" y="100"/>
                          <a:pt x="36" y="100"/>
                        </a:cubicBezTo>
                        <a:cubicBezTo>
                          <a:pt x="36" y="100"/>
                          <a:pt x="36" y="100"/>
                          <a:pt x="37" y="100"/>
                        </a:cubicBezTo>
                        <a:cubicBezTo>
                          <a:pt x="38" y="99"/>
                          <a:pt x="39" y="97"/>
                          <a:pt x="38" y="95"/>
                        </a:cubicBezTo>
                        <a:cubicBezTo>
                          <a:pt x="38" y="95"/>
                          <a:pt x="38" y="95"/>
                          <a:pt x="38" y="95"/>
                        </a:cubicBezTo>
                        <a:cubicBezTo>
                          <a:pt x="33" y="79"/>
                          <a:pt x="28" y="64"/>
                          <a:pt x="23" y="49"/>
                        </a:cubicBezTo>
                        <a:cubicBezTo>
                          <a:pt x="23" y="48"/>
                          <a:pt x="21" y="47"/>
                          <a:pt x="20" y="47"/>
                        </a:cubicBezTo>
                        <a:moveTo>
                          <a:pt x="4" y="0"/>
                        </a:moveTo>
                        <a:cubicBezTo>
                          <a:pt x="4" y="0"/>
                          <a:pt x="4" y="0"/>
                          <a:pt x="3" y="0"/>
                        </a:cubicBezTo>
                        <a:cubicBezTo>
                          <a:pt x="1" y="1"/>
                          <a:pt x="0" y="3"/>
                          <a:pt x="1" y="5"/>
                        </a:cubicBezTo>
                        <a:cubicBezTo>
                          <a:pt x="1" y="6"/>
                          <a:pt x="1" y="6"/>
                          <a:pt x="1" y="6"/>
                        </a:cubicBezTo>
                        <a:cubicBezTo>
                          <a:pt x="2" y="8"/>
                          <a:pt x="3" y="9"/>
                          <a:pt x="5" y="9"/>
                        </a:cubicBezTo>
                        <a:cubicBezTo>
                          <a:pt x="5" y="9"/>
                          <a:pt x="6" y="9"/>
                          <a:pt x="6" y="9"/>
                        </a:cubicBezTo>
                        <a:cubicBezTo>
                          <a:pt x="6" y="9"/>
                          <a:pt x="6" y="9"/>
                          <a:pt x="6" y="9"/>
                        </a:cubicBezTo>
                        <a:cubicBezTo>
                          <a:pt x="6" y="9"/>
                          <a:pt x="6" y="9"/>
                          <a:pt x="6" y="9"/>
                        </a:cubicBezTo>
                        <a:cubicBezTo>
                          <a:pt x="8" y="8"/>
                          <a:pt x="9" y="6"/>
                          <a:pt x="9" y="4"/>
                        </a:cubicBezTo>
                        <a:cubicBezTo>
                          <a:pt x="8" y="3"/>
                          <a:pt x="8" y="3"/>
                          <a:pt x="8" y="3"/>
                        </a:cubicBezTo>
                        <a:cubicBezTo>
                          <a:pt x="8" y="1"/>
                          <a:pt x="6" y="0"/>
                          <a:pt x="4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50" name="Freeform 290"/>
                  <p:cNvSpPr>
                    <a:spLocks noEditPoints="1"/>
                  </p:cNvSpPr>
                  <p:nvPr/>
                </p:nvSpPr>
                <p:spPr bwMode="auto">
                  <a:xfrm>
                    <a:off x="7859761" y="6095948"/>
                    <a:ext cx="3231006" cy="167367"/>
                  </a:xfrm>
                  <a:custGeom>
                    <a:avLst/>
                    <a:gdLst>
                      <a:gd name="T0" fmla="*/ 896 w 1848"/>
                      <a:gd name="T1" fmla="*/ 42 h 96"/>
                      <a:gd name="T2" fmla="*/ 896 w 1848"/>
                      <a:gd name="T3" fmla="*/ 50 h 96"/>
                      <a:gd name="T4" fmla="*/ 923 w 1848"/>
                      <a:gd name="T5" fmla="*/ 51 h 96"/>
                      <a:gd name="T6" fmla="*/ 1522 w 1848"/>
                      <a:gd name="T7" fmla="*/ 79 h 96"/>
                      <a:gd name="T8" fmla="*/ 1844 w 1848"/>
                      <a:gd name="T9" fmla="*/ 96 h 96"/>
                      <a:gd name="T10" fmla="*/ 1844 w 1848"/>
                      <a:gd name="T11" fmla="*/ 96 h 96"/>
                      <a:gd name="T12" fmla="*/ 1848 w 1848"/>
                      <a:gd name="T13" fmla="*/ 92 h 96"/>
                      <a:gd name="T14" fmla="*/ 1844 w 1848"/>
                      <a:gd name="T15" fmla="*/ 88 h 96"/>
                      <a:gd name="T16" fmla="*/ 1522 w 1848"/>
                      <a:gd name="T17" fmla="*/ 71 h 96"/>
                      <a:gd name="T18" fmla="*/ 896 w 1848"/>
                      <a:gd name="T19" fmla="*/ 42 h 96"/>
                      <a:gd name="T20" fmla="*/ 4 w 1848"/>
                      <a:gd name="T21" fmla="*/ 0 h 96"/>
                      <a:gd name="T22" fmla="*/ 0 w 1848"/>
                      <a:gd name="T23" fmla="*/ 4 h 96"/>
                      <a:gd name="T24" fmla="*/ 4 w 1848"/>
                      <a:gd name="T25" fmla="*/ 8 h 96"/>
                      <a:gd name="T26" fmla="*/ 540 w 1848"/>
                      <a:gd name="T27" fmla="*/ 34 h 96"/>
                      <a:gd name="T28" fmla="*/ 540 w 1848"/>
                      <a:gd name="T29" fmla="*/ 26 h 96"/>
                      <a:gd name="T30" fmla="*/ 4 w 1848"/>
                      <a:gd name="T31" fmla="*/ 0 h 96"/>
                      <a:gd name="T32" fmla="*/ 4 w 1848"/>
                      <a:gd name="T33" fmla="*/ 0 h 9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</a:cxnLst>
                    <a:rect l="0" t="0" r="r" b="b"/>
                    <a:pathLst>
                      <a:path w="1848" h="96">
                        <a:moveTo>
                          <a:pt x="896" y="42"/>
                        </a:moveTo>
                        <a:cubicBezTo>
                          <a:pt x="896" y="50"/>
                          <a:pt x="896" y="50"/>
                          <a:pt x="896" y="50"/>
                        </a:cubicBezTo>
                        <a:cubicBezTo>
                          <a:pt x="905" y="50"/>
                          <a:pt x="914" y="51"/>
                          <a:pt x="923" y="51"/>
                        </a:cubicBezTo>
                        <a:cubicBezTo>
                          <a:pt x="1138" y="61"/>
                          <a:pt x="1353" y="71"/>
                          <a:pt x="1522" y="79"/>
                        </a:cubicBezTo>
                        <a:cubicBezTo>
                          <a:pt x="1691" y="87"/>
                          <a:pt x="1813" y="93"/>
                          <a:pt x="1844" y="96"/>
                        </a:cubicBezTo>
                        <a:cubicBezTo>
                          <a:pt x="1844" y="96"/>
                          <a:pt x="1844" y="96"/>
                          <a:pt x="1844" y="96"/>
                        </a:cubicBezTo>
                        <a:cubicBezTo>
                          <a:pt x="1846" y="96"/>
                          <a:pt x="1848" y="94"/>
                          <a:pt x="1848" y="92"/>
                        </a:cubicBezTo>
                        <a:cubicBezTo>
                          <a:pt x="1848" y="90"/>
                          <a:pt x="1846" y="88"/>
                          <a:pt x="1844" y="88"/>
                        </a:cubicBezTo>
                        <a:cubicBezTo>
                          <a:pt x="1814" y="85"/>
                          <a:pt x="1691" y="79"/>
                          <a:pt x="1522" y="71"/>
                        </a:cubicBezTo>
                        <a:cubicBezTo>
                          <a:pt x="1346" y="62"/>
                          <a:pt x="1120" y="52"/>
                          <a:pt x="896" y="42"/>
                        </a:cubicBezTo>
                        <a:moveTo>
                          <a:pt x="4" y="0"/>
                        </a:moveTo>
                        <a:cubicBezTo>
                          <a:pt x="2" y="0"/>
                          <a:pt x="0" y="2"/>
                          <a:pt x="0" y="4"/>
                        </a:cubicBezTo>
                        <a:cubicBezTo>
                          <a:pt x="0" y="6"/>
                          <a:pt x="1" y="8"/>
                          <a:pt x="4" y="8"/>
                        </a:cubicBezTo>
                        <a:cubicBezTo>
                          <a:pt x="45" y="11"/>
                          <a:pt x="265" y="21"/>
                          <a:pt x="540" y="34"/>
                        </a:cubicBezTo>
                        <a:cubicBezTo>
                          <a:pt x="540" y="26"/>
                          <a:pt x="540" y="26"/>
                          <a:pt x="540" y="26"/>
                        </a:cubicBezTo>
                        <a:cubicBezTo>
                          <a:pt x="265" y="13"/>
                          <a:pt x="46" y="3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51" name="Freeform 294"/>
                  <p:cNvSpPr>
                    <a:spLocks noEditPoints="1"/>
                  </p:cNvSpPr>
                  <p:nvPr/>
                </p:nvSpPr>
                <p:spPr bwMode="auto">
                  <a:xfrm>
                    <a:off x="9964307" y="1807328"/>
                    <a:ext cx="801223" cy="252830"/>
                  </a:xfrm>
                  <a:custGeom>
                    <a:avLst/>
                    <a:gdLst>
                      <a:gd name="T0" fmla="*/ 53 w 458"/>
                      <a:gd name="T1" fmla="*/ 121 h 144"/>
                      <a:gd name="T2" fmla="*/ 1 w 458"/>
                      <a:gd name="T3" fmla="*/ 141 h 144"/>
                      <a:gd name="T4" fmla="*/ 1 w 458"/>
                      <a:gd name="T5" fmla="*/ 141 h 144"/>
                      <a:gd name="T6" fmla="*/ 6 w 458"/>
                      <a:gd name="T7" fmla="*/ 144 h 144"/>
                      <a:gd name="T8" fmla="*/ 58 w 458"/>
                      <a:gd name="T9" fmla="*/ 124 h 144"/>
                      <a:gd name="T10" fmla="*/ 58 w 458"/>
                      <a:gd name="T11" fmla="*/ 124 h 144"/>
                      <a:gd name="T12" fmla="*/ 154 w 458"/>
                      <a:gd name="T13" fmla="*/ 91 h 144"/>
                      <a:gd name="T14" fmla="*/ 103 w 458"/>
                      <a:gd name="T15" fmla="*/ 106 h 144"/>
                      <a:gd name="T16" fmla="*/ 100 w 458"/>
                      <a:gd name="T17" fmla="*/ 111 h 144"/>
                      <a:gd name="T18" fmla="*/ 104 w 458"/>
                      <a:gd name="T19" fmla="*/ 114 h 144"/>
                      <a:gd name="T20" fmla="*/ 155 w 458"/>
                      <a:gd name="T21" fmla="*/ 98 h 144"/>
                      <a:gd name="T22" fmla="*/ 158 w 458"/>
                      <a:gd name="T23" fmla="*/ 93 h 144"/>
                      <a:gd name="T24" fmla="*/ 154 w 458"/>
                      <a:gd name="T25" fmla="*/ 91 h 144"/>
                      <a:gd name="T26" fmla="*/ 253 w 458"/>
                      <a:gd name="T27" fmla="*/ 60 h 144"/>
                      <a:gd name="T28" fmla="*/ 200 w 458"/>
                      <a:gd name="T29" fmla="*/ 81 h 144"/>
                      <a:gd name="T30" fmla="*/ 200 w 458"/>
                      <a:gd name="T31" fmla="*/ 81 h 144"/>
                      <a:gd name="T32" fmla="*/ 205 w 458"/>
                      <a:gd name="T33" fmla="*/ 83 h 144"/>
                      <a:gd name="T34" fmla="*/ 258 w 458"/>
                      <a:gd name="T35" fmla="*/ 63 h 144"/>
                      <a:gd name="T36" fmla="*/ 258 w 458"/>
                      <a:gd name="T37" fmla="*/ 63 h 144"/>
                      <a:gd name="T38" fmla="*/ 354 w 458"/>
                      <a:gd name="T39" fmla="*/ 30 h 144"/>
                      <a:gd name="T40" fmla="*/ 303 w 458"/>
                      <a:gd name="T41" fmla="*/ 45 h 144"/>
                      <a:gd name="T42" fmla="*/ 300 w 458"/>
                      <a:gd name="T43" fmla="*/ 50 h 144"/>
                      <a:gd name="T44" fmla="*/ 304 w 458"/>
                      <a:gd name="T45" fmla="*/ 53 h 144"/>
                      <a:gd name="T46" fmla="*/ 355 w 458"/>
                      <a:gd name="T47" fmla="*/ 38 h 144"/>
                      <a:gd name="T48" fmla="*/ 358 w 458"/>
                      <a:gd name="T49" fmla="*/ 33 h 144"/>
                      <a:gd name="T50" fmla="*/ 354 w 458"/>
                      <a:gd name="T51" fmla="*/ 30 h 144"/>
                      <a:gd name="T52" fmla="*/ 452 w 458"/>
                      <a:gd name="T53" fmla="*/ 0 h 144"/>
                      <a:gd name="T54" fmla="*/ 400 w 458"/>
                      <a:gd name="T55" fmla="*/ 20 h 144"/>
                      <a:gd name="T56" fmla="*/ 400 w 458"/>
                      <a:gd name="T57" fmla="*/ 20 h 144"/>
                      <a:gd name="T58" fmla="*/ 405 w 458"/>
                      <a:gd name="T59" fmla="*/ 23 h 144"/>
                      <a:gd name="T60" fmla="*/ 457 w 458"/>
                      <a:gd name="T61" fmla="*/ 3 h 144"/>
                      <a:gd name="T62" fmla="*/ 457 w 458"/>
                      <a:gd name="T63" fmla="*/ 3 h 14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458" h="144">
                        <a:moveTo>
                          <a:pt x="54" y="121"/>
                        </a:moveTo>
                        <a:cubicBezTo>
                          <a:pt x="54" y="121"/>
                          <a:pt x="54" y="121"/>
                          <a:pt x="53" y="121"/>
                        </a:cubicBezTo>
                        <a:cubicBezTo>
                          <a:pt x="3" y="136"/>
                          <a:pt x="3" y="136"/>
                          <a:pt x="3" y="136"/>
                        </a:cubicBezTo>
                        <a:cubicBezTo>
                          <a:pt x="1" y="137"/>
                          <a:pt x="0" y="139"/>
                          <a:pt x="1" y="141"/>
                        </a:cubicBezTo>
                        <a:cubicBezTo>
                          <a:pt x="1" y="141"/>
                          <a:pt x="1" y="141"/>
                          <a:pt x="1" y="141"/>
                        </a:cubicBezTo>
                        <a:cubicBezTo>
                          <a:pt x="1" y="141"/>
                          <a:pt x="1" y="141"/>
                          <a:pt x="1" y="141"/>
                        </a:cubicBezTo>
                        <a:cubicBezTo>
                          <a:pt x="1" y="143"/>
                          <a:pt x="3" y="144"/>
                          <a:pt x="4" y="144"/>
                        </a:cubicBezTo>
                        <a:cubicBezTo>
                          <a:pt x="5" y="144"/>
                          <a:pt x="5" y="144"/>
                          <a:pt x="6" y="144"/>
                        </a:cubicBezTo>
                        <a:cubicBezTo>
                          <a:pt x="56" y="129"/>
                          <a:pt x="56" y="129"/>
                          <a:pt x="56" y="129"/>
                        </a:cubicBezTo>
                        <a:cubicBezTo>
                          <a:pt x="58" y="128"/>
                          <a:pt x="59" y="126"/>
                          <a:pt x="58" y="124"/>
                        </a:cubicBezTo>
                        <a:cubicBezTo>
                          <a:pt x="58" y="124"/>
                          <a:pt x="58" y="124"/>
                          <a:pt x="58" y="124"/>
                        </a:cubicBezTo>
                        <a:cubicBezTo>
                          <a:pt x="58" y="124"/>
                          <a:pt x="58" y="124"/>
                          <a:pt x="58" y="124"/>
                        </a:cubicBezTo>
                        <a:cubicBezTo>
                          <a:pt x="58" y="122"/>
                          <a:pt x="56" y="121"/>
                          <a:pt x="54" y="121"/>
                        </a:cubicBezTo>
                        <a:moveTo>
                          <a:pt x="154" y="91"/>
                        </a:moveTo>
                        <a:cubicBezTo>
                          <a:pt x="154" y="91"/>
                          <a:pt x="153" y="91"/>
                          <a:pt x="153" y="91"/>
                        </a:cubicBezTo>
                        <a:cubicBezTo>
                          <a:pt x="103" y="106"/>
                          <a:pt x="103" y="106"/>
                          <a:pt x="103" y="106"/>
                        </a:cubicBezTo>
                        <a:cubicBezTo>
                          <a:pt x="101" y="106"/>
                          <a:pt x="100" y="109"/>
                          <a:pt x="100" y="111"/>
                        </a:cubicBezTo>
                        <a:cubicBezTo>
                          <a:pt x="100" y="111"/>
                          <a:pt x="100" y="111"/>
                          <a:pt x="100" y="111"/>
                        </a:cubicBezTo>
                        <a:cubicBezTo>
                          <a:pt x="100" y="111"/>
                          <a:pt x="100" y="111"/>
                          <a:pt x="100" y="111"/>
                        </a:cubicBezTo>
                        <a:cubicBezTo>
                          <a:pt x="101" y="113"/>
                          <a:pt x="103" y="114"/>
                          <a:pt x="104" y="114"/>
                        </a:cubicBezTo>
                        <a:cubicBezTo>
                          <a:pt x="105" y="114"/>
                          <a:pt x="105" y="114"/>
                          <a:pt x="105" y="113"/>
                        </a:cubicBezTo>
                        <a:cubicBezTo>
                          <a:pt x="155" y="98"/>
                          <a:pt x="155" y="98"/>
                          <a:pt x="155" y="98"/>
                        </a:cubicBezTo>
                        <a:cubicBezTo>
                          <a:pt x="157" y="98"/>
                          <a:pt x="159" y="95"/>
                          <a:pt x="158" y="93"/>
                        </a:cubicBezTo>
                        <a:cubicBezTo>
                          <a:pt x="158" y="93"/>
                          <a:pt x="158" y="93"/>
                          <a:pt x="158" y="93"/>
                        </a:cubicBezTo>
                        <a:cubicBezTo>
                          <a:pt x="158" y="93"/>
                          <a:pt x="158" y="93"/>
                          <a:pt x="158" y="93"/>
                        </a:cubicBezTo>
                        <a:cubicBezTo>
                          <a:pt x="157" y="92"/>
                          <a:pt x="156" y="91"/>
                          <a:pt x="154" y="91"/>
                        </a:cubicBezTo>
                        <a:moveTo>
                          <a:pt x="254" y="60"/>
                        </a:moveTo>
                        <a:cubicBezTo>
                          <a:pt x="254" y="60"/>
                          <a:pt x="253" y="60"/>
                          <a:pt x="253" y="60"/>
                        </a:cubicBezTo>
                        <a:cubicBezTo>
                          <a:pt x="203" y="76"/>
                          <a:pt x="203" y="76"/>
                          <a:pt x="203" y="76"/>
                        </a:cubicBezTo>
                        <a:cubicBezTo>
                          <a:pt x="201" y="76"/>
                          <a:pt x="200" y="78"/>
                          <a:pt x="200" y="81"/>
                        </a:cubicBezTo>
                        <a:cubicBezTo>
                          <a:pt x="200" y="81"/>
                          <a:pt x="200" y="81"/>
                          <a:pt x="200" y="81"/>
                        </a:cubicBezTo>
                        <a:cubicBezTo>
                          <a:pt x="200" y="81"/>
                          <a:pt x="200" y="81"/>
                          <a:pt x="200" y="81"/>
                        </a:cubicBezTo>
                        <a:cubicBezTo>
                          <a:pt x="201" y="82"/>
                          <a:pt x="202" y="83"/>
                          <a:pt x="204" y="83"/>
                        </a:cubicBezTo>
                        <a:cubicBezTo>
                          <a:pt x="204" y="83"/>
                          <a:pt x="205" y="83"/>
                          <a:pt x="205" y="83"/>
                        </a:cubicBezTo>
                        <a:cubicBezTo>
                          <a:pt x="255" y="68"/>
                          <a:pt x="255" y="68"/>
                          <a:pt x="255" y="68"/>
                        </a:cubicBezTo>
                        <a:cubicBezTo>
                          <a:pt x="257" y="67"/>
                          <a:pt x="258" y="65"/>
                          <a:pt x="258" y="63"/>
                        </a:cubicBezTo>
                        <a:cubicBezTo>
                          <a:pt x="258" y="63"/>
                          <a:pt x="258" y="63"/>
                          <a:pt x="258" y="63"/>
                        </a:cubicBezTo>
                        <a:cubicBezTo>
                          <a:pt x="258" y="63"/>
                          <a:pt x="258" y="63"/>
                          <a:pt x="258" y="63"/>
                        </a:cubicBezTo>
                        <a:cubicBezTo>
                          <a:pt x="257" y="61"/>
                          <a:pt x="256" y="60"/>
                          <a:pt x="254" y="60"/>
                        </a:cubicBezTo>
                        <a:moveTo>
                          <a:pt x="354" y="30"/>
                        </a:moveTo>
                        <a:cubicBezTo>
                          <a:pt x="353" y="30"/>
                          <a:pt x="353" y="30"/>
                          <a:pt x="353" y="30"/>
                        </a:cubicBezTo>
                        <a:cubicBezTo>
                          <a:pt x="303" y="45"/>
                          <a:pt x="303" y="45"/>
                          <a:pt x="303" y="45"/>
                        </a:cubicBezTo>
                        <a:cubicBezTo>
                          <a:pt x="301" y="46"/>
                          <a:pt x="299" y="48"/>
                          <a:pt x="300" y="50"/>
                        </a:cubicBezTo>
                        <a:cubicBezTo>
                          <a:pt x="300" y="50"/>
                          <a:pt x="300" y="50"/>
                          <a:pt x="300" y="50"/>
                        </a:cubicBezTo>
                        <a:cubicBezTo>
                          <a:pt x="300" y="50"/>
                          <a:pt x="300" y="50"/>
                          <a:pt x="300" y="50"/>
                        </a:cubicBezTo>
                        <a:cubicBezTo>
                          <a:pt x="300" y="52"/>
                          <a:pt x="302" y="53"/>
                          <a:pt x="304" y="53"/>
                        </a:cubicBezTo>
                        <a:cubicBezTo>
                          <a:pt x="304" y="53"/>
                          <a:pt x="305" y="53"/>
                          <a:pt x="305" y="53"/>
                        </a:cubicBezTo>
                        <a:cubicBezTo>
                          <a:pt x="355" y="38"/>
                          <a:pt x="355" y="38"/>
                          <a:pt x="355" y="38"/>
                        </a:cubicBezTo>
                        <a:cubicBezTo>
                          <a:pt x="357" y="37"/>
                          <a:pt x="358" y="35"/>
                          <a:pt x="358" y="33"/>
                        </a:cubicBezTo>
                        <a:cubicBezTo>
                          <a:pt x="358" y="33"/>
                          <a:pt x="358" y="33"/>
                          <a:pt x="358" y="33"/>
                        </a:cubicBezTo>
                        <a:cubicBezTo>
                          <a:pt x="358" y="33"/>
                          <a:pt x="358" y="33"/>
                          <a:pt x="358" y="33"/>
                        </a:cubicBezTo>
                        <a:cubicBezTo>
                          <a:pt x="357" y="31"/>
                          <a:pt x="355" y="30"/>
                          <a:pt x="354" y="30"/>
                        </a:cubicBezTo>
                        <a:moveTo>
                          <a:pt x="453" y="0"/>
                        </a:moveTo>
                        <a:cubicBezTo>
                          <a:pt x="453" y="0"/>
                          <a:pt x="453" y="0"/>
                          <a:pt x="452" y="0"/>
                        </a:cubicBezTo>
                        <a:cubicBezTo>
                          <a:pt x="402" y="15"/>
                          <a:pt x="402" y="15"/>
                          <a:pt x="402" y="15"/>
                        </a:cubicBezTo>
                        <a:cubicBezTo>
                          <a:pt x="400" y="16"/>
                          <a:pt x="399" y="18"/>
                          <a:pt x="400" y="20"/>
                        </a:cubicBezTo>
                        <a:cubicBezTo>
                          <a:pt x="400" y="20"/>
                          <a:pt x="400" y="20"/>
                          <a:pt x="400" y="20"/>
                        </a:cubicBezTo>
                        <a:cubicBezTo>
                          <a:pt x="400" y="20"/>
                          <a:pt x="400" y="20"/>
                          <a:pt x="400" y="20"/>
                        </a:cubicBezTo>
                        <a:cubicBezTo>
                          <a:pt x="400" y="22"/>
                          <a:pt x="402" y="23"/>
                          <a:pt x="404" y="23"/>
                        </a:cubicBezTo>
                        <a:cubicBezTo>
                          <a:pt x="404" y="23"/>
                          <a:pt x="404" y="23"/>
                          <a:pt x="405" y="23"/>
                        </a:cubicBezTo>
                        <a:cubicBezTo>
                          <a:pt x="455" y="8"/>
                          <a:pt x="455" y="8"/>
                          <a:pt x="455" y="8"/>
                        </a:cubicBezTo>
                        <a:cubicBezTo>
                          <a:pt x="457" y="7"/>
                          <a:pt x="458" y="5"/>
                          <a:pt x="457" y="3"/>
                        </a:cubicBezTo>
                        <a:cubicBezTo>
                          <a:pt x="457" y="3"/>
                          <a:pt x="457" y="3"/>
                          <a:pt x="457" y="3"/>
                        </a:cubicBezTo>
                        <a:cubicBezTo>
                          <a:pt x="457" y="3"/>
                          <a:pt x="457" y="3"/>
                          <a:pt x="457" y="3"/>
                        </a:cubicBezTo>
                        <a:cubicBezTo>
                          <a:pt x="457" y="1"/>
                          <a:pt x="455" y="0"/>
                          <a:pt x="453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52" name="Freeform 296"/>
                  <p:cNvSpPr>
                    <a:spLocks/>
                  </p:cNvSpPr>
                  <p:nvPr/>
                </p:nvSpPr>
                <p:spPr bwMode="auto">
                  <a:xfrm>
                    <a:off x="7548768" y="3630555"/>
                    <a:ext cx="528214" cy="72407"/>
                  </a:xfrm>
                  <a:custGeom>
                    <a:avLst/>
                    <a:gdLst>
                      <a:gd name="T0" fmla="*/ 4 w 302"/>
                      <a:gd name="T1" fmla="*/ 0 h 41"/>
                      <a:gd name="T2" fmla="*/ 0 w 302"/>
                      <a:gd name="T3" fmla="*/ 3 h 41"/>
                      <a:gd name="T4" fmla="*/ 3 w 302"/>
                      <a:gd name="T5" fmla="*/ 8 h 41"/>
                      <a:gd name="T6" fmla="*/ 300 w 302"/>
                      <a:gd name="T7" fmla="*/ 41 h 41"/>
                      <a:gd name="T8" fmla="*/ 302 w 302"/>
                      <a:gd name="T9" fmla="*/ 34 h 41"/>
                      <a:gd name="T10" fmla="*/ 4 w 302"/>
                      <a:gd name="T11" fmla="*/ 0 h 41"/>
                      <a:gd name="T12" fmla="*/ 4 w 302"/>
                      <a:gd name="T13" fmla="*/ 0 h 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302" h="41">
                        <a:moveTo>
                          <a:pt x="4" y="0"/>
                        </a:moveTo>
                        <a:cubicBezTo>
                          <a:pt x="2" y="0"/>
                          <a:pt x="0" y="1"/>
                          <a:pt x="0" y="3"/>
                        </a:cubicBezTo>
                        <a:cubicBezTo>
                          <a:pt x="0" y="6"/>
                          <a:pt x="1" y="8"/>
                          <a:pt x="3" y="8"/>
                        </a:cubicBezTo>
                        <a:cubicBezTo>
                          <a:pt x="300" y="41"/>
                          <a:pt x="300" y="41"/>
                          <a:pt x="300" y="41"/>
                        </a:cubicBezTo>
                        <a:cubicBezTo>
                          <a:pt x="301" y="39"/>
                          <a:pt x="301" y="36"/>
                          <a:pt x="302" y="34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53" name="Freeform 297"/>
                  <p:cNvSpPr>
                    <a:spLocks noEditPoints="1"/>
                  </p:cNvSpPr>
                  <p:nvPr/>
                </p:nvSpPr>
                <p:spPr bwMode="auto">
                  <a:xfrm>
                    <a:off x="8450886" y="3973597"/>
                    <a:ext cx="405953" cy="470051"/>
                  </a:xfrm>
                  <a:custGeom>
                    <a:avLst/>
                    <a:gdLst>
                      <a:gd name="T0" fmla="*/ 59 w 232"/>
                      <a:gd name="T1" fmla="*/ 62 h 269"/>
                      <a:gd name="T2" fmla="*/ 53 w 232"/>
                      <a:gd name="T3" fmla="*/ 68 h 269"/>
                      <a:gd name="T4" fmla="*/ 219 w 232"/>
                      <a:gd name="T5" fmla="*/ 266 h 269"/>
                      <a:gd name="T6" fmla="*/ 232 w 232"/>
                      <a:gd name="T7" fmla="*/ 269 h 269"/>
                      <a:gd name="T8" fmla="*/ 59 w 232"/>
                      <a:gd name="T9" fmla="*/ 62 h 269"/>
                      <a:gd name="T10" fmla="*/ 7 w 232"/>
                      <a:gd name="T11" fmla="*/ 0 h 269"/>
                      <a:gd name="T12" fmla="*/ 0 w 232"/>
                      <a:gd name="T13" fmla="*/ 4 h 269"/>
                      <a:gd name="T14" fmla="*/ 48 w 232"/>
                      <a:gd name="T15" fmla="*/ 61 h 269"/>
                      <a:gd name="T16" fmla="*/ 54 w 232"/>
                      <a:gd name="T17" fmla="*/ 56 h 269"/>
                      <a:gd name="T18" fmla="*/ 7 w 232"/>
                      <a:gd name="T19" fmla="*/ 0 h 26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232" h="269">
                        <a:moveTo>
                          <a:pt x="59" y="62"/>
                        </a:moveTo>
                        <a:cubicBezTo>
                          <a:pt x="53" y="68"/>
                          <a:pt x="53" y="68"/>
                          <a:pt x="53" y="68"/>
                        </a:cubicBezTo>
                        <a:cubicBezTo>
                          <a:pt x="219" y="266"/>
                          <a:pt x="219" y="266"/>
                          <a:pt x="219" y="266"/>
                        </a:cubicBezTo>
                        <a:cubicBezTo>
                          <a:pt x="232" y="269"/>
                          <a:pt x="232" y="269"/>
                          <a:pt x="232" y="269"/>
                        </a:cubicBezTo>
                        <a:cubicBezTo>
                          <a:pt x="59" y="62"/>
                          <a:pt x="59" y="62"/>
                          <a:pt x="59" y="62"/>
                        </a:cubicBezTo>
                        <a:moveTo>
                          <a:pt x="7" y="0"/>
                        </a:moveTo>
                        <a:cubicBezTo>
                          <a:pt x="5" y="2"/>
                          <a:pt x="3" y="3"/>
                          <a:pt x="0" y="4"/>
                        </a:cubicBezTo>
                        <a:cubicBezTo>
                          <a:pt x="48" y="61"/>
                          <a:pt x="48" y="61"/>
                          <a:pt x="48" y="61"/>
                        </a:cubicBezTo>
                        <a:cubicBezTo>
                          <a:pt x="54" y="56"/>
                          <a:pt x="54" y="56"/>
                          <a:pt x="54" y="56"/>
                        </a:cubicBezTo>
                        <a:cubicBezTo>
                          <a:pt x="7" y="0"/>
                          <a:pt x="7" y="0"/>
                          <a:pt x="7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54" name="Freeform 302"/>
                  <p:cNvSpPr>
                    <a:spLocks noEditPoints="1"/>
                  </p:cNvSpPr>
                  <p:nvPr/>
                </p:nvSpPr>
                <p:spPr bwMode="auto">
                  <a:xfrm>
                    <a:off x="7625923" y="1708807"/>
                    <a:ext cx="1195306" cy="445124"/>
                  </a:xfrm>
                  <a:custGeom>
                    <a:avLst/>
                    <a:gdLst>
                      <a:gd name="T0" fmla="*/ 630 w 684"/>
                      <a:gd name="T1" fmla="*/ 233 h 255"/>
                      <a:gd name="T2" fmla="*/ 678 w 684"/>
                      <a:gd name="T3" fmla="*/ 255 h 255"/>
                      <a:gd name="T4" fmla="*/ 683 w 684"/>
                      <a:gd name="T5" fmla="*/ 253 h 255"/>
                      <a:gd name="T6" fmla="*/ 636 w 684"/>
                      <a:gd name="T7" fmla="*/ 231 h 255"/>
                      <a:gd name="T8" fmla="*/ 540 w 684"/>
                      <a:gd name="T9" fmla="*/ 200 h 255"/>
                      <a:gd name="T10" fmla="*/ 543 w 684"/>
                      <a:gd name="T11" fmla="*/ 206 h 255"/>
                      <a:gd name="T12" fmla="*/ 593 w 684"/>
                      <a:gd name="T13" fmla="*/ 220 h 255"/>
                      <a:gd name="T14" fmla="*/ 590 w 684"/>
                      <a:gd name="T15" fmla="*/ 215 h 255"/>
                      <a:gd name="T16" fmla="*/ 454 w 684"/>
                      <a:gd name="T17" fmla="*/ 165 h 255"/>
                      <a:gd name="T18" fmla="*/ 450 w 684"/>
                      <a:gd name="T19" fmla="*/ 167 h 255"/>
                      <a:gd name="T20" fmla="*/ 499 w 684"/>
                      <a:gd name="T21" fmla="*/ 189 h 255"/>
                      <a:gd name="T22" fmla="*/ 503 w 684"/>
                      <a:gd name="T23" fmla="*/ 187 h 255"/>
                      <a:gd name="T24" fmla="*/ 454 w 684"/>
                      <a:gd name="T25" fmla="*/ 165 h 255"/>
                      <a:gd name="T26" fmla="*/ 360 w 684"/>
                      <a:gd name="T27" fmla="*/ 134 h 255"/>
                      <a:gd name="T28" fmla="*/ 407 w 684"/>
                      <a:gd name="T29" fmla="*/ 156 h 255"/>
                      <a:gd name="T30" fmla="*/ 413 w 684"/>
                      <a:gd name="T31" fmla="*/ 154 h 255"/>
                      <a:gd name="T32" fmla="*/ 365 w 684"/>
                      <a:gd name="T33" fmla="*/ 132 h 255"/>
                      <a:gd name="T34" fmla="*/ 270 w 684"/>
                      <a:gd name="T35" fmla="*/ 101 h 255"/>
                      <a:gd name="T36" fmla="*/ 272 w 684"/>
                      <a:gd name="T37" fmla="*/ 106 h 255"/>
                      <a:gd name="T38" fmla="*/ 322 w 684"/>
                      <a:gd name="T39" fmla="*/ 121 h 255"/>
                      <a:gd name="T40" fmla="*/ 320 w 684"/>
                      <a:gd name="T41" fmla="*/ 115 h 255"/>
                      <a:gd name="T42" fmla="*/ 183 w 684"/>
                      <a:gd name="T43" fmla="*/ 66 h 255"/>
                      <a:gd name="T44" fmla="*/ 180 w 684"/>
                      <a:gd name="T45" fmla="*/ 68 h 255"/>
                      <a:gd name="T46" fmla="*/ 229 w 684"/>
                      <a:gd name="T47" fmla="*/ 90 h 255"/>
                      <a:gd name="T48" fmla="*/ 232 w 684"/>
                      <a:gd name="T49" fmla="*/ 88 h 255"/>
                      <a:gd name="T50" fmla="*/ 183 w 684"/>
                      <a:gd name="T51" fmla="*/ 66 h 255"/>
                      <a:gd name="T52" fmla="*/ 90 w 684"/>
                      <a:gd name="T53" fmla="*/ 35 h 255"/>
                      <a:gd name="T54" fmla="*/ 137 w 684"/>
                      <a:gd name="T55" fmla="*/ 57 h 255"/>
                      <a:gd name="T56" fmla="*/ 142 w 684"/>
                      <a:gd name="T57" fmla="*/ 55 h 255"/>
                      <a:gd name="T58" fmla="*/ 95 w 684"/>
                      <a:gd name="T59" fmla="*/ 33 h 255"/>
                      <a:gd name="T60" fmla="*/ 0 w 684"/>
                      <a:gd name="T61" fmla="*/ 2 h 255"/>
                      <a:gd name="T62" fmla="*/ 1 w 684"/>
                      <a:gd name="T63" fmla="*/ 0 h 255"/>
                      <a:gd name="T64" fmla="*/ 1 w 684"/>
                      <a:gd name="T65" fmla="*/ 0 h 255"/>
                      <a:gd name="T66" fmla="*/ 1 w 684"/>
                      <a:gd name="T67" fmla="*/ 0 h 255"/>
                      <a:gd name="T68" fmla="*/ 1 w 684"/>
                      <a:gd name="T69" fmla="*/ 0 h 255"/>
                      <a:gd name="T70" fmla="*/ 1 w 684"/>
                      <a:gd name="T71" fmla="*/ 0 h 255"/>
                      <a:gd name="T72" fmla="*/ 1 w 684"/>
                      <a:gd name="T73" fmla="*/ 0 h 255"/>
                      <a:gd name="T74" fmla="*/ 7 w 684"/>
                      <a:gd name="T75" fmla="*/ 5 h 255"/>
                      <a:gd name="T76" fmla="*/ 48 w 684"/>
                      <a:gd name="T77" fmla="*/ 24 h 255"/>
                      <a:gd name="T78" fmla="*/ 52 w 684"/>
                      <a:gd name="T79" fmla="*/ 21 h 255"/>
                      <a:gd name="T80" fmla="*/ 4 w 684"/>
                      <a:gd name="T81" fmla="*/ 0 h 255"/>
                      <a:gd name="T82" fmla="*/ 3 w 684"/>
                      <a:gd name="T83" fmla="*/ 0 h 255"/>
                      <a:gd name="T84" fmla="*/ 4 w 684"/>
                      <a:gd name="T85" fmla="*/ 0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</a:cxnLst>
                    <a:rect l="0" t="0" r="r" b="b"/>
                    <a:pathLst>
                      <a:path w="684" h="255">
                        <a:moveTo>
                          <a:pt x="634" y="231"/>
                        </a:moveTo>
                        <a:cubicBezTo>
                          <a:pt x="633" y="231"/>
                          <a:pt x="631" y="232"/>
                          <a:pt x="630" y="233"/>
                        </a:cubicBezTo>
                        <a:cubicBezTo>
                          <a:pt x="630" y="233"/>
                          <a:pt x="630" y="233"/>
                          <a:pt x="630" y="233"/>
                        </a:cubicBezTo>
                        <a:cubicBezTo>
                          <a:pt x="630" y="233"/>
                          <a:pt x="630" y="233"/>
                          <a:pt x="630" y="233"/>
                        </a:cubicBezTo>
                        <a:cubicBezTo>
                          <a:pt x="630" y="236"/>
                          <a:pt x="631" y="238"/>
                          <a:pt x="633" y="239"/>
                        </a:cubicBezTo>
                        <a:cubicBezTo>
                          <a:pt x="678" y="255"/>
                          <a:pt x="678" y="255"/>
                          <a:pt x="678" y="255"/>
                        </a:cubicBezTo>
                        <a:cubicBezTo>
                          <a:pt x="678" y="255"/>
                          <a:pt x="679" y="255"/>
                          <a:pt x="679" y="255"/>
                        </a:cubicBezTo>
                        <a:cubicBezTo>
                          <a:pt x="681" y="255"/>
                          <a:pt x="682" y="254"/>
                          <a:pt x="683" y="253"/>
                        </a:cubicBezTo>
                        <a:cubicBezTo>
                          <a:pt x="683" y="253"/>
                          <a:pt x="683" y="253"/>
                          <a:pt x="683" y="253"/>
                        </a:cubicBezTo>
                        <a:cubicBezTo>
                          <a:pt x="683" y="253"/>
                          <a:pt x="683" y="253"/>
                          <a:pt x="683" y="253"/>
                        </a:cubicBezTo>
                        <a:cubicBezTo>
                          <a:pt x="684" y="251"/>
                          <a:pt x="683" y="248"/>
                          <a:pt x="681" y="248"/>
                        </a:cubicBezTo>
                        <a:cubicBezTo>
                          <a:pt x="636" y="231"/>
                          <a:pt x="636" y="231"/>
                          <a:pt x="636" y="231"/>
                        </a:cubicBezTo>
                        <a:cubicBezTo>
                          <a:pt x="635" y="231"/>
                          <a:pt x="635" y="231"/>
                          <a:pt x="634" y="231"/>
                        </a:cubicBezTo>
                        <a:moveTo>
                          <a:pt x="544" y="198"/>
                        </a:moveTo>
                        <a:cubicBezTo>
                          <a:pt x="542" y="198"/>
                          <a:pt x="541" y="199"/>
                          <a:pt x="540" y="200"/>
                        </a:cubicBezTo>
                        <a:cubicBezTo>
                          <a:pt x="540" y="200"/>
                          <a:pt x="540" y="200"/>
                          <a:pt x="540" y="200"/>
                        </a:cubicBezTo>
                        <a:cubicBezTo>
                          <a:pt x="540" y="200"/>
                          <a:pt x="540" y="200"/>
                          <a:pt x="540" y="200"/>
                        </a:cubicBezTo>
                        <a:cubicBezTo>
                          <a:pt x="540" y="203"/>
                          <a:pt x="541" y="205"/>
                          <a:pt x="543" y="206"/>
                        </a:cubicBezTo>
                        <a:cubicBezTo>
                          <a:pt x="588" y="222"/>
                          <a:pt x="588" y="222"/>
                          <a:pt x="588" y="222"/>
                        </a:cubicBezTo>
                        <a:cubicBezTo>
                          <a:pt x="588" y="222"/>
                          <a:pt x="589" y="222"/>
                          <a:pt x="589" y="222"/>
                        </a:cubicBezTo>
                        <a:cubicBezTo>
                          <a:pt x="591" y="222"/>
                          <a:pt x="592" y="221"/>
                          <a:pt x="593" y="220"/>
                        </a:cubicBezTo>
                        <a:cubicBezTo>
                          <a:pt x="593" y="220"/>
                          <a:pt x="593" y="220"/>
                          <a:pt x="593" y="220"/>
                        </a:cubicBezTo>
                        <a:cubicBezTo>
                          <a:pt x="593" y="220"/>
                          <a:pt x="593" y="220"/>
                          <a:pt x="593" y="220"/>
                        </a:cubicBezTo>
                        <a:cubicBezTo>
                          <a:pt x="594" y="218"/>
                          <a:pt x="593" y="215"/>
                          <a:pt x="590" y="215"/>
                        </a:cubicBezTo>
                        <a:cubicBezTo>
                          <a:pt x="545" y="198"/>
                          <a:pt x="545" y="198"/>
                          <a:pt x="545" y="198"/>
                        </a:cubicBezTo>
                        <a:cubicBezTo>
                          <a:pt x="545" y="198"/>
                          <a:pt x="544" y="198"/>
                          <a:pt x="544" y="198"/>
                        </a:cubicBezTo>
                        <a:moveTo>
                          <a:pt x="454" y="165"/>
                        </a:moveTo>
                        <a:cubicBezTo>
                          <a:pt x="452" y="165"/>
                          <a:pt x="451" y="166"/>
                          <a:pt x="450" y="167"/>
                        </a:cubicBezTo>
                        <a:cubicBezTo>
                          <a:pt x="450" y="167"/>
                          <a:pt x="450" y="167"/>
                          <a:pt x="450" y="167"/>
                        </a:cubicBezTo>
                        <a:cubicBezTo>
                          <a:pt x="450" y="167"/>
                          <a:pt x="450" y="167"/>
                          <a:pt x="450" y="167"/>
                        </a:cubicBezTo>
                        <a:cubicBezTo>
                          <a:pt x="449" y="169"/>
                          <a:pt x="450" y="172"/>
                          <a:pt x="453" y="173"/>
                        </a:cubicBezTo>
                        <a:cubicBezTo>
                          <a:pt x="498" y="189"/>
                          <a:pt x="498" y="189"/>
                          <a:pt x="498" y="189"/>
                        </a:cubicBezTo>
                        <a:cubicBezTo>
                          <a:pt x="498" y="189"/>
                          <a:pt x="499" y="189"/>
                          <a:pt x="499" y="189"/>
                        </a:cubicBezTo>
                        <a:cubicBezTo>
                          <a:pt x="501" y="189"/>
                          <a:pt x="502" y="188"/>
                          <a:pt x="503" y="187"/>
                        </a:cubicBezTo>
                        <a:cubicBezTo>
                          <a:pt x="503" y="187"/>
                          <a:pt x="503" y="187"/>
                          <a:pt x="503" y="187"/>
                        </a:cubicBezTo>
                        <a:cubicBezTo>
                          <a:pt x="503" y="187"/>
                          <a:pt x="503" y="187"/>
                          <a:pt x="503" y="187"/>
                        </a:cubicBezTo>
                        <a:cubicBezTo>
                          <a:pt x="503" y="185"/>
                          <a:pt x="502" y="182"/>
                          <a:pt x="500" y="182"/>
                        </a:cubicBezTo>
                        <a:cubicBezTo>
                          <a:pt x="455" y="165"/>
                          <a:pt x="455" y="165"/>
                          <a:pt x="455" y="165"/>
                        </a:cubicBezTo>
                        <a:cubicBezTo>
                          <a:pt x="455" y="165"/>
                          <a:pt x="454" y="165"/>
                          <a:pt x="454" y="165"/>
                        </a:cubicBezTo>
                        <a:moveTo>
                          <a:pt x="364" y="132"/>
                        </a:moveTo>
                        <a:cubicBezTo>
                          <a:pt x="362" y="132"/>
                          <a:pt x="361" y="133"/>
                          <a:pt x="360" y="134"/>
                        </a:cubicBezTo>
                        <a:cubicBezTo>
                          <a:pt x="360" y="134"/>
                          <a:pt x="360" y="134"/>
                          <a:pt x="360" y="134"/>
                        </a:cubicBezTo>
                        <a:cubicBezTo>
                          <a:pt x="360" y="134"/>
                          <a:pt x="360" y="134"/>
                          <a:pt x="360" y="134"/>
                        </a:cubicBezTo>
                        <a:cubicBezTo>
                          <a:pt x="359" y="136"/>
                          <a:pt x="360" y="139"/>
                          <a:pt x="362" y="139"/>
                        </a:cubicBezTo>
                        <a:cubicBezTo>
                          <a:pt x="407" y="156"/>
                          <a:pt x="407" y="156"/>
                          <a:pt x="407" y="156"/>
                        </a:cubicBezTo>
                        <a:cubicBezTo>
                          <a:pt x="408" y="156"/>
                          <a:pt x="408" y="156"/>
                          <a:pt x="409" y="156"/>
                        </a:cubicBezTo>
                        <a:cubicBezTo>
                          <a:pt x="410" y="156"/>
                          <a:pt x="412" y="155"/>
                          <a:pt x="413" y="154"/>
                        </a:cubicBezTo>
                        <a:cubicBezTo>
                          <a:pt x="413" y="154"/>
                          <a:pt x="413" y="154"/>
                          <a:pt x="413" y="154"/>
                        </a:cubicBezTo>
                        <a:cubicBezTo>
                          <a:pt x="413" y="154"/>
                          <a:pt x="413" y="154"/>
                          <a:pt x="413" y="154"/>
                        </a:cubicBezTo>
                        <a:cubicBezTo>
                          <a:pt x="413" y="152"/>
                          <a:pt x="412" y="149"/>
                          <a:pt x="410" y="149"/>
                        </a:cubicBezTo>
                        <a:cubicBezTo>
                          <a:pt x="365" y="132"/>
                          <a:pt x="365" y="132"/>
                          <a:pt x="365" y="132"/>
                        </a:cubicBezTo>
                        <a:cubicBezTo>
                          <a:pt x="365" y="132"/>
                          <a:pt x="364" y="132"/>
                          <a:pt x="364" y="132"/>
                        </a:cubicBezTo>
                        <a:moveTo>
                          <a:pt x="274" y="99"/>
                        </a:moveTo>
                        <a:cubicBezTo>
                          <a:pt x="272" y="99"/>
                          <a:pt x="270" y="100"/>
                          <a:pt x="270" y="101"/>
                        </a:cubicBezTo>
                        <a:cubicBezTo>
                          <a:pt x="270" y="101"/>
                          <a:pt x="270" y="101"/>
                          <a:pt x="270" y="101"/>
                        </a:cubicBezTo>
                        <a:cubicBezTo>
                          <a:pt x="270" y="101"/>
                          <a:pt x="270" y="101"/>
                          <a:pt x="270" y="101"/>
                        </a:cubicBezTo>
                        <a:cubicBezTo>
                          <a:pt x="269" y="103"/>
                          <a:pt x="270" y="106"/>
                          <a:pt x="272" y="106"/>
                        </a:cubicBezTo>
                        <a:cubicBezTo>
                          <a:pt x="317" y="123"/>
                          <a:pt x="317" y="123"/>
                          <a:pt x="317" y="123"/>
                        </a:cubicBezTo>
                        <a:cubicBezTo>
                          <a:pt x="318" y="123"/>
                          <a:pt x="318" y="123"/>
                          <a:pt x="319" y="123"/>
                        </a:cubicBezTo>
                        <a:cubicBezTo>
                          <a:pt x="320" y="123"/>
                          <a:pt x="322" y="122"/>
                          <a:pt x="322" y="121"/>
                        </a:cubicBezTo>
                        <a:cubicBezTo>
                          <a:pt x="322" y="121"/>
                          <a:pt x="322" y="121"/>
                          <a:pt x="322" y="121"/>
                        </a:cubicBezTo>
                        <a:cubicBezTo>
                          <a:pt x="322" y="121"/>
                          <a:pt x="322" y="121"/>
                          <a:pt x="322" y="121"/>
                        </a:cubicBezTo>
                        <a:cubicBezTo>
                          <a:pt x="323" y="119"/>
                          <a:pt x="322" y="116"/>
                          <a:pt x="320" y="115"/>
                        </a:cubicBezTo>
                        <a:cubicBezTo>
                          <a:pt x="275" y="99"/>
                          <a:pt x="275" y="99"/>
                          <a:pt x="275" y="99"/>
                        </a:cubicBezTo>
                        <a:cubicBezTo>
                          <a:pt x="275" y="99"/>
                          <a:pt x="274" y="99"/>
                          <a:pt x="274" y="99"/>
                        </a:cubicBezTo>
                        <a:moveTo>
                          <a:pt x="183" y="66"/>
                        </a:moveTo>
                        <a:cubicBezTo>
                          <a:pt x="182" y="66"/>
                          <a:pt x="180" y="67"/>
                          <a:pt x="180" y="68"/>
                        </a:cubicBezTo>
                        <a:cubicBezTo>
                          <a:pt x="180" y="68"/>
                          <a:pt x="180" y="68"/>
                          <a:pt x="180" y="68"/>
                        </a:cubicBezTo>
                        <a:cubicBezTo>
                          <a:pt x="180" y="68"/>
                          <a:pt x="180" y="68"/>
                          <a:pt x="180" y="68"/>
                        </a:cubicBezTo>
                        <a:cubicBezTo>
                          <a:pt x="179" y="70"/>
                          <a:pt x="180" y="73"/>
                          <a:pt x="182" y="73"/>
                        </a:cubicBezTo>
                        <a:cubicBezTo>
                          <a:pt x="227" y="90"/>
                          <a:pt x="227" y="90"/>
                          <a:pt x="227" y="90"/>
                        </a:cubicBezTo>
                        <a:cubicBezTo>
                          <a:pt x="228" y="90"/>
                          <a:pt x="228" y="90"/>
                          <a:pt x="229" y="90"/>
                        </a:cubicBezTo>
                        <a:cubicBezTo>
                          <a:pt x="230" y="90"/>
                          <a:pt x="232" y="89"/>
                          <a:pt x="232" y="88"/>
                        </a:cubicBezTo>
                        <a:cubicBezTo>
                          <a:pt x="232" y="88"/>
                          <a:pt x="232" y="88"/>
                          <a:pt x="232" y="88"/>
                        </a:cubicBezTo>
                        <a:cubicBezTo>
                          <a:pt x="232" y="88"/>
                          <a:pt x="232" y="88"/>
                          <a:pt x="232" y="88"/>
                        </a:cubicBezTo>
                        <a:cubicBezTo>
                          <a:pt x="233" y="85"/>
                          <a:pt x="232" y="83"/>
                          <a:pt x="230" y="82"/>
                        </a:cubicBezTo>
                        <a:cubicBezTo>
                          <a:pt x="185" y="66"/>
                          <a:pt x="185" y="66"/>
                          <a:pt x="185" y="66"/>
                        </a:cubicBezTo>
                        <a:cubicBezTo>
                          <a:pt x="184" y="66"/>
                          <a:pt x="184" y="66"/>
                          <a:pt x="183" y="66"/>
                        </a:cubicBezTo>
                        <a:moveTo>
                          <a:pt x="93" y="33"/>
                        </a:moveTo>
                        <a:cubicBezTo>
                          <a:pt x="92" y="33"/>
                          <a:pt x="90" y="34"/>
                          <a:pt x="90" y="35"/>
                        </a:cubicBezTo>
                        <a:cubicBezTo>
                          <a:pt x="90" y="35"/>
                          <a:pt x="90" y="35"/>
                          <a:pt x="90" y="35"/>
                        </a:cubicBezTo>
                        <a:cubicBezTo>
                          <a:pt x="90" y="35"/>
                          <a:pt x="90" y="35"/>
                          <a:pt x="90" y="35"/>
                        </a:cubicBezTo>
                        <a:cubicBezTo>
                          <a:pt x="89" y="37"/>
                          <a:pt x="90" y="40"/>
                          <a:pt x="92" y="40"/>
                        </a:cubicBezTo>
                        <a:cubicBezTo>
                          <a:pt x="137" y="57"/>
                          <a:pt x="137" y="57"/>
                          <a:pt x="137" y="57"/>
                        </a:cubicBezTo>
                        <a:cubicBezTo>
                          <a:pt x="137" y="57"/>
                          <a:pt x="138" y="57"/>
                          <a:pt x="138" y="57"/>
                        </a:cubicBezTo>
                        <a:cubicBezTo>
                          <a:pt x="140" y="57"/>
                          <a:pt x="142" y="56"/>
                          <a:pt x="142" y="55"/>
                        </a:cubicBezTo>
                        <a:cubicBezTo>
                          <a:pt x="142" y="55"/>
                          <a:pt x="142" y="55"/>
                          <a:pt x="142" y="55"/>
                        </a:cubicBezTo>
                        <a:cubicBezTo>
                          <a:pt x="142" y="55"/>
                          <a:pt x="142" y="55"/>
                          <a:pt x="142" y="55"/>
                        </a:cubicBezTo>
                        <a:cubicBezTo>
                          <a:pt x="143" y="52"/>
                          <a:pt x="142" y="50"/>
                          <a:pt x="140" y="49"/>
                        </a:cubicBezTo>
                        <a:cubicBezTo>
                          <a:pt x="95" y="33"/>
                          <a:pt x="95" y="33"/>
                          <a:pt x="95" y="33"/>
                        </a:cubicBezTo>
                        <a:cubicBezTo>
                          <a:pt x="94" y="33"/>
                          <a:pt x="94" y="33"/>
                          <a:pt x="93" y="33"/>
                        </a:cubicBezTo>
                        <a:moveTo>
                          <a:pt x="1" y="0"/>
                        </a:move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0" y="1"/>
                          <a:pt x="0" y="1"/>
                          <a:pt x="1" y="0"/>
                        </a:cubicBezTo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moveTo>
                          <a:pt x="5" y="0"/>
                        </a:moveTo>
                        <a:cubicBezTo>
                          <a:pt x="5" y="0"/>
                          <a:pt x="5" y="0"/>
                          <a:pt x="5" y="0"/>
                        </a:cubicBezTo>
                        <a:cubicBezTo>
                          <a:pt x="7" y="1"/>
                          <a:pt x="8" y="3"/>
                          <a:pt x="7" y="5"/>
                        </a:cubicBezTo>
                        <a:cubicBezTo>
                          <a:pt x="6" y="6"/>
                          <a:pt x="6" y="8"/>
                          <a:pt x="5" y="9"/>
                        </a:cubicBezTo>
                        <a:cubicBezTo>
                          <a:pt x="47" y="24"/>
                          <a:pt x="47" y="24"/>
                          <a:pt x="47" y="24"/>
                        </a:cubicBezTo>
                        <a:cubicBezTo>
                          <a:pt x="47" y="24"/>
                          <a:pt x="48" y="24"/>
                          <a:pt x="48" y="24"/>
                        </a:cubicBezTo>
                        <a:cubicBezTo>
                          <a:pt x="50" y="24"/>
                          <a:pt x="51" y="23"/>
                          <a:pt x="52" y="21"/>
                        </a:cubicBezTo>
                        <a:cubicBezTo>
                          <a:pt x="52" y="21"/>
                          <a:pt x="52" y="21"/>
                          <a:pt x="52" y="21"/>
                        </a:cubicBezTo>
                        <a:cubicBezTo>
                          <a:pt x="52" y="21"/>
                          <a:pt x="52" y="21"/>
                          <a:pt x="52" y="21"/>
                        </a:cubicBezTo>
                        <a:cubicBezTo>
                          <a:pt x="53" y="19"/>
                          <a:pt x="52" y="17"/>
                          <a:pt x="50" y="16"/>
                        </a:cubicBezTo>
                        <a:cubicBezTo>
                          <a:pt x="5" y="0"/>
                          <a:pt x="5" y="0"/>
                          <a:pt x="5" y="0"/>
                        </a:cubicBezTo>
                        <a:moveTo>
                          <a:pt x="4" y="0"/>
                        </a:move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moveTo>
                          <a:pt x="3" y="0"/>
                        </a:moveTo>
                        <a:cubicBezTo>
                          <a:pt x="3" y="0"/>
                          <a:pt x="2" y="0"/>
                          <a:pt x="1" y="0"/>
                        </a:cubicBezTo>
                        <a:cubicBezTo>
                          <a:pt x="2" y="0"/>
                          <a:pt x="3" y="0"/>
                          <a:pt x="3" y="0"/>
                        </a:cubicBezTo>
                        <a:cubicBezTo>
                          <a:pt x="3" y="0"/>
                          <a:pt x="4" y="0"/>
                          <a:pt x="4" y="0"/>
                        </a:cubicBezTo>
                        <a:cubicBezTo>
                          <a:pt x="4" y="0"/>
                          <a:pt x="3" y="0"/>
                          <a:pt x="3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55" name="Freeform 306"/>
                  <p:cNvSpPr>
                    <a:spLocks noEditPoints="1"/>
                  </p:cNvSpPr>
                  <p:nvPr/>
                </p:nvSpPr>
                <p:spPr bwMode="auto">
                  <a:xfrm>
                    <a:off x="7304247" y="1858369"/>
                    <a:ext cx="259952" cy="498539"/>
                  </a:xfrm>
                  <a:custGeom>
                    <a:avLst/>
                    <a:gdLst>
                      <a:gd name="T0" fmla="*/ 15 w 149"/>
                      <a:gd name="T1" fmla="*/ 257 h 285"/>
                      <a:gd name="T2" fmla="*/ 11 w 149"/>
                      <a:gd name="T3" fmla="*/ 259 h 285"/>
                      <a:gd name="T4" fmla="*/ 1 w 149"/>
                      <a:gd name="T5" fmla="*/ 279 h 285"/>
                      <a:gd name="T6" fmla="*/ 2 w 149"/>
                      <a:gd name="T7" fmla="*/ 284 h 285"/>
                      <a:gd name="T8" fmla="*/ 4 w 149"/>
                      <a:gd name="T9" fmla="*/ 285 h 285"/>
                      <a:gd name="T10" fmla="*/ 8 w 149"/>
                      <a:gd name="T11" fmla="*/ 283 h 285"/>
                      <a:gd name="T12" fmla="*/ 18 w 149"/>
                      <a:gd name="T13" fmla="*/ 263 h 285"/>
                      <a:gd name="T14" fmla="*/ 16 w 149"/>
                      <a:gd name="T15" fmla="*/ 257 h 285"/>
                      <a:gd name="T16" fmla="*/ 16 w 149"/>
                      <a:gd name="T17" fmla="*/ 257 h 285"/>
                      <a:gd name="T18" fmla="*/ 16 w 149"/>
                      <a:gd name="T19" fmla="*/ 257 h 285"/>
                      <a:gd name="T20" fmla="*/ 15 w 149"/>
                      <a:gd name="T21" fmla="*/ 257 h 285"/>
                      <a:gd name="T22" fmla="*/ 58 w 149"/>
                      <a:gd name="T23" fmla="*/ 171 h 285"/>
                      <a:gd name="T24" fmla="*/ 55 w 149"/>
                      <a:gd name="T25" fmla="*/ 174 h 285"/>
                      <a:gd name="T26" fmla="*/ 33 w 149"/>
                      <a:gd name="T27" fmla="*/ 216 h 285"/>
                      <a:gd name="T28" fmla="*/ 34 w 149"/>
                      <a:gd name="T29" fmla="*/ 221 h 285"/>
                      <a:gd name="T30" fmla="*/ 35 w 149"/>
                      <a:gd name="T31" fmla="*/ 222 h 285"/>
                      <a:gd name="T32" fmla="*/ 35 w 149"/>
                      <a:gd name="T33" fmla="*/ 222 h 285"/>
                      <a:gd name="T34" fmla="*/ 36 w 149"/>
                      <a:gd name="T35" fmla="*/ 222 h 285"/>
                      <a:gd name="T36" fmla="*/ 40 w 149"/>
                      <a:gd name="T37" fmla="*/ 220 h 285"/>
                      <a:gd name="T38" fmla="*/ 62 w 149"/>
                      <a:gd name="T39" fmla="*/ 177 h 285"/>
                      <a:gd name="T40" fmla="*/ 60 w 149"/>
                      <a:gd name="T41" fmla="*/ 172 h 285"/>
                      <a:gd name="T42" fmla="*/ 60 w 149"/>
                      <a:gd name="T43" fmla="*/ 172 h 285"/>
                      <a:gd name="T44" fmla="*/ 59 w 149"/>
                      <a:gd name="T45" fmla="*/ 171 h 285"/>
                      <a:gd name="T46" fmla="*/ 58 w 149"/>
                      <a:gd name="T47" fmla="*/ 171 h 285"/>
                      <a:gd name="T48" fmla="*/ 101 w 149"/>
                      <a:gd name="T49" fmla="*/ 85 h 285"/>
                      <a:gd name="T50" fmla="*/ 98 w 149"/>
                      <a:gd name="T51" fmla="*/ 88 h 285"/>
                      <a:gd name="T52" fmla="*/ 76 w 149"/>
                      <a:gd name="T53" fmla="*/ 131 h 285"/>
                      <a:gd name="T54" fmla="*/ 77 w 149"/>
                      <a:gd name="T55" fmla="*/ 136 h 285"/>
                      <a:gd name="T56" fmla="*/ 78 w 149"/>
                      <a:gd name="T57" fmla="*/ 136 h 285"/>
                      <a:gd name="T58" fmla="*/ 78 w 149"/>
                      <a:gd name="T59" fmla="*/ 136 h 285"/>
                      <a:gd name="T60" fmla="*/ 80 w 149"/>
                      <a:gd name="T61" fmla="*/ 136 h 285"/>
                      <a:gd name="T62" fmla="*/ 83 w 149"/>
                      <a:gd name="T63" fmla="*/ 134 h 285"/>
                      <a:gd name="T64" fmla="*/ 105 w 149"/>
                      <a:gd name="T65" fmla="*/ 91 h 285"/>
                      <a:gd name="T66" fmla="*/ 103 w 149"/>
                      <a:gd name="T67" fmla="*/ 86 h 285"/>
                      <a:gd name="T68" fmla="*/ 103 w 149"/>
                      <a:gd name="T69" fmla="*/ 86 h 285"/>
                      <a:gd name="T70" fmla="*/ 103 w 149"/>
                      <a:gd name="T71" fmla="*/ 86 h 285"/>
                      <a:gd name="T72" fmla="*/ 101 w 149"/>
                      <a:gd name="T73" fmla="*/ 85 h 285"/>
                      <a:gd name="T74" fmla="*/ 144 w 149"/>
                      <a:gd name="T75" fmla="*/ 0 h 285"/>
                      <a:gd name="T76" fmla="*/ 141 w 149"/>
                      <a:gd name="T77" fmla="*/ 2 h 285"/>
                      <a:gd name="T78" fmla="*/ 119 w 149"/>
                      <a:gd name="T79" fmla="*/ 45 h 285"/>
                      <a:gd name="T80" fmla="*/ 121 w 149"/>
                      <a:gd name="T81" fmla="*/ 50 h 285"/>
                      <a:gd name="T82" fmla="*/ 121 w 149"/>
                      <a:gd name="T83" fmla="*/ 50 h 285"/>
                      <a:gd name="T84" fmla="*/ 121 w 149"/>
                      <a:gd name="T85" fmla="*/ 50 h 285"/>
                      <a:gd name="T86" fmla="*/ 123 w 149"/>
                      <a:gd name="T87" fmla="*/ 51 h 285"/>
                      <a:gd name="T88" fmla="*/ 127 w 149"/>
                      <a:gd name="T89" fmla="*/ 48 h 285"/>
                      <a:gd name="T90" fmla="*/ 148 w 149"/>
                      <a:gd name="T91" fmla="*/ 5 h 285"/>
                      <a:gd name="T92" fmla="*/ 146 w 149"/>
                      <a:gd name="T93" fmla="*/ 0 h 285"/>
                      <a:gd name="T94" fmla="*/ 146 w 149"/>
                      <a:gd name="T95" fmla="*/ 0 h 285"/>
                      <a:gd name="T96" fmla="*/ 146 w 149"/>
                      <a:gd name="T97" fmla="*/ 0 h 285"/>
                      <a:gd name="T98" fmla="*/ 144 w 149"/>
                      <a:gd name="T99" fmla="*/ 0 h 28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</a:cxnLst>
                    <a:rect l="0" t="0" r="r" b="b"/>
                    <a:pathLst>
                      <a:path w="149" h="285">
                        <a:moveTo>
                          <a:pt x="15" y="257"/>
                        </a:moveTo>
                        <a:cubicBezTo>
                          <a:pt x="13" y="257"/>
                          <a:pt x="12" y="258"/>
                          <a:pt x="11" y="259"/>
                        </a:cubicBezTo>
                        <a:cubicBezTo>
                          <a:pt x="7" y="266"/>
                          <a:pt x="4" y="273"/>
                          <a:pt x="1" y="279"/>
                        </a:cubicBezTo>
                        <a:cubicBezTo>
                          <a:pt x="0" y="281"/>
                          <a:pt x="0" y="283"/>
                          <a:pt x="2" y="284"/>
                        </a:cubicBezTo>
                        <a:cubicBezTo>
                          <a:pt x="3" y="285"/>
                          <a:pt x="4" y="285"/>
                          <a:pt x="4" y="285"/>
                        </a:cubicBezTo>
                        <a:cubicBezTo>
                          <a:pt x="6" y="285"/>
                          <a:pt x="7" y="284"/>
                          <a:pt x="8" y="283"/>
                        </a:cubicBezTo>
                        <a:cubicBezTo>
                          <a:pt x="11" y="276"/>
                          <a:pt x="14" y="270"/>
                          <a:pt x="18" y="263"/>
                        </a:cubicBezTo>
                        <a:cubicBezTo>
                          <a:pt x="19" y="261"/>
                          <a:pt x="18" y="258"/>
                          <a:pt x="16" y="257"/>
                        </a:cubicBezTo>
                        <a:cubicBezTo>
                          <a:pt x="16" y="257"/>
                          <a:pt x="16" y="257"/>
                          <a:pt x="16" y="257"/>
                        </a:cubicBezTo>
                        <a:cubicBezTo>
                          <a:pt x="16" y="257"/>
                          <a:pt x="16" y="257"/>
                          <a:pt x="16" y="257"/>
                        </a:cubicBezTo>
                        <a:cubicBezTo>
                          <a:pt x="16" y="257"/>
                          <a:pt x="15" y="257"/>
                          <a:pt x="15" y="257"/>
                        </a:cubicBezTo>
                        <a:moveTo>
                          <a:pt x="58" y="171"/>
                        </a:moveTo>
                        <a:cubicBezTo>
                          <a:pt x="57" y="171"/>
                          <a:pt x="55" y="172"/>
                          <a:pt x="55" y="174"/>
                        </a:cubicBezTo>
                        <a:cubicBezTo>
                          <a:pt x="47" y="188"/>
                          <a:pt x="40" y="203"/>
                          <a:pt x="33" y="216"/>
                        </a:cubicBezTo>
                        <a:cubicBezTo>
                          <a:pt x="32" y="218"/>
                          <a:pt x="33" y="220"/>
                          <a:pt x="34" y="221"/>
                        </a:cubicBezTo>
                        <a:cubicBezTo>
                          <a:pt x="34" y="222"/>
                          <a:pt x="34" y="222"/>
                          <a:pt x="35" y="222"/>
                        </a:cubicBezTo>
                        <a:cubicBezTo>
                          <a:pt x="35" y="222"/>
                          <a:pt x="35" y="222"/>
                          <a:pt x="35" y="222"/>
                        </a:cubicBezTo>
                        <a:cubicBezTo>
                          <a:pt x="35" y="222"/>
                          <a:pt x="36" y="222"/>
                          <a:pt x="36" y="222"/>
                        </a:cubicBezTo>
                        <a:cubicBezTo>
                          <a:pt x="38" y="222"/>
                          <a:pt x="39" y="221"/>
                          <a:pt x="40" y="220"/>
                        </a:cubicBezTo>
                        <a:cubicBezTo>
                          <a:pt x="47" y="206"/>
                          <a:pt x="54" y="192"/>
                          <a:pt x="62" y="177"/>
                        </a:cubicBezTo>
                        <a:cubicBezTo>
                          <a:pt x="63" y="175"/>
                          <a:pt x="62" y="173"/>
                          <a:pt x="60" y="172"/>
                        </a:cubicBezTo>
                        <a:cubicBezTo>
                          <a:pt x="60" y="172"/>
                          <a:pt x="60" y="172"/>
                          <a:pt x="60" y="172"/>
                        </a:cubicBezTo>
                        <a:cubicBezTo>
                          <a:pt x="60" y="172"/>
                          <a:pt x="60" y="172"/>
                          <a:pt x="59" y="171"/>
                        </a:cubicBezTo>
                        <a:cubicBezTo>
                          <a:pt x="59" y="171"/>
                          <a:pt x="59" y="171"/>
                          <a:pt x="58" y="171"/>
                        </a:cubicBezTo>
                        <a:moveTo>
                          <a:pt x="101" y="85"/>
                        </a:moveTo>
                        <a:cubicBezTo>
                          <a:pt x="100" y="85"/>
                          <a:pt x="99" y="86"/>
                          <a:pt x="98" y="88"/>
                        </a:cubicBezTo>
                        <a:cubicBezTo>
                          <a:pt x="91" y="102"/>
                          <a:pt x="83" y="116"/>
                          <a:pt x="76" y="131"/>
                        </a:cubicBezTo>
                        <a:cubicBezTo>
                          <a:pt x="75" y="132"/>
                          <a:pt x="76" y="134"/>
                          <a:pt x="77" y="136"/>
                        </a:cubicBezTo>
                        <a:cubicBezTo>
                          <a:pt x="78" y="136"/>
                          <a:pt x="78" y="136"/>
                          <a:pt x="78" y="136"/>
                        </a:cubicBezTo>
                        <a:cubicBezTo>
                          <a:pt x="78" y="136"/>
                          <a:pt x="78" y="136"/>
                          <a:pt x="78" y="136"/>
                        </a:cubicBezTo>
                        <a:cubicBezTo>
                          <a:pt x="79" y="136"/>
                          <a:pt x="79" y="136"/>
                          <a:pt x="80" y="136"/>
                        </a:cubicBezTo>
                        <a:cubicBezTo>
                          <a:pt x="81" y="136"/>
                          <a:pt x="83" y="136"/>
                          <a:pt x="83" y="134"/>
                        </a:cubicBezTo>
                        <a:cubicBezTo>
                          <a:pt x="91" y="120"/>
                          <a:pt x="98" y="106"/>
                          <a:pt x="105" y="91"/>
                        </a:cubicBezTo>
                        <a:cubicBezTo>
                          <a:pt x="106" y="89"/>
                          <a:pt x="105" y="87"/>
                          <a:pt x="103" y="86"/>
                        </a:cubicBezTo>
                        <a:cubicBezTo>
                          <a:pt x="103" y="86"/>
                          <a:pt x="103" y="86"/>
                          <a:pt x="103" y="86"/>
                        </a:cubicBezTo>
                        <a:cubicBezTo>
                          <a:pt x="103" y="86"/>
                          <a:pt x="103" y="86"/>
                          <a:pt x="103" y="86"/>
                        </a:cubicBezTo>
                        <a:cubicBezTo>
                          <a:pt x="102" y="86"/>
                          <a:pt x="102" y="85"/>
                          <a:pt x="101" y="85"/>
                        </a:cubicBezTo>
                        <a:moveTo>
                          <a:pt x="144" y="0"/>
                        </a:moveTo>
                        <a:cubicBezTo>
                          <a:pt x="143" y="0"/>
                          <a:pt x="142" y="0"/>
                          <a:pt x="141" y="2"/>
                        </a:cubicBezTo>
                        <a:cubicBezTo>
                          <a:pt x="134" y="16"/>
                          <a:pt x="127" y="30"/>
                          <a:pt x="119" y="45"/>
                        </a:cubicBezTo>
                        <a:cubicBezTo>
                          <a:pt x="118" y="47"/>
                          <a:pt x="119" y="49"/>
                          <a:pt x="121" y="50"/>
                        </a:cubicBezTo>
                        <a:cubicBezTo>
                          <a:pt x="121" y="50"/>
                          <a:pt x="121" y="50"/>
                          <a:pt x="121" y="50"/>
                        </a:cubicBezTo>
                        <a:cubicBezTo>
                          <a:pt x="121" y="50"/>
                          <a:pt x="121" y="50"/>
                          <a:pt x="121" y="50"/>
                        </a:cubicBezTo>
                        <a:cubicBezTo>
                          <a:pt x="122" y="50"/>
                          <a:pt x="122" y="51"/>
                          <a:pt x="123" y="51"/>
                        </a:cubicBezTo>
                        <a:cubicBezTo>
                          <a:pt x="124" y="51"/>
                          <a:pt x="126" y="50"/>
                          <a:pt x="127" y="48"/>
                        </a:cubicBezTo>
                        <a:cubicBezTo>
                          <a:pt x="134" y="34"/>
                          <a:pt x="141" y="19"/>
                          <a:pt x="148" y="5"/>
                        </a:cubicBezTo>
                        <a:cubicBezTo>
                          <a:pt x="149" y="3"/>
                          <a:pt x="148" y="1"/>
                          <a:pt x="146" y="0"/>
                        </a:cubicBezTo>
                        <a:cubicBezTo>
                          <a:pt x="146" y="0"/>
                          <a:pt x="146" y="0"/>
                          <a:pt x="146" y="0"/>
                        </a:cubicBezTo>
                        <a:cubicBezTo>
                          <a:pt x="146" y="0"/>
                          <a:pt x="146" y="0"/>
                          <a:pt x="146" y="0"/>
                        </a:cubicBezTo>
                        <a:cubicBezTo>
                          <a:pt x="145" y="0"/>
                          <a:pt x="145" y="0"/>
                          <a:pt x="144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56" name="Freeform 307"/>
                  <p:cNvSpPr>
                    <a:spLocks/>
                  </p:cNvSpPr>
                  <p:nvPr/>
                </p:nvSpPr>
                <p:spPr bwMode="auto">
                  <a:xfrm>
                    <a:off x="10321593" y="2912422"/>
                    <a:ext cx="170928" cy="639791"/>
                  </a:xfrm>
                  <a:custGeom>
                    <a:avLst/>
                    <a:gdLst>
                      <a:gd name="T0" fmla="*/ 82 w 98"/>
                      <a:gd name="T1" fmla="*/ 0 h 366"/>
                      <a:gd name="T2" fmla="*/ 0 w 98"/>
                      <a:gd name="T3" fmla="*/ 366 h 366"/>
                      <a:gd name="T4" fmla="*/ 16 w 98"/>
                      <a:gd name="T5" fmla="*/ 366 h 366"/>
                      <a:gd name="T6" fmla="*/ 98 w 98"/>
                      <a:gd name="T7" fmla="*/ 2 h 366"/>
                      <a:gd name="T8" fmla="*/ 82 w 98"/>
                      <a:gd name="T9" fmla="*/ 0 h 36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8" h="366">
                        <a:moveTo>
                          <a:pt x="82" y="0"/>
                        </a:moveTo>
                        <a:cubicBezTo>
                          <a:pt x="0" y="366"/>
                          <a:pt x="0" y="366"/>
                          <a:pt x="0" y="366"/>
                        </a:cubicBezTo>
                        <a:cubicBezTo>
                          <a:pt x="16" y="366"/>
                          <a:pt x="16" y="366"/>
                          <a:pt x="16" y="366"/>
                        </a:cubicBezTo>
                        <a:cubicBezTo>
                          <a:pt x="98" y="2"/>
                          <a:pt x="98" y="2"/>
                          <a:pt x="98" y="2"/>
                        </a:cubicBezTo>
                        <a:cubicBezTo>
                          <a:pt x="92" y="1"/>
                          <a:pt x="87" y="1"/>
                          <a:pt x="82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57" name="Freeform 304"/>
                  <p:cNvSpPr>
                    <a:spLocks noEditPoints="1"/>
                  </p:cNvSpPr>
                  <p:nvPr/>
                </p:nvSpPr>
                <p:spPr bwMode="auto">
                  <a:xfrm>
                    <a:off x="7585565" y="1708807"/>
                    <a:ext cx="48667" cy="89025"/>
                  </a:xfrm>
                  <a:custGeom>
                    <a:avLst/>
                    <a:gdLst>
                      <a:gd name="T0" fmla="*/ 23 w 28"/>
                      <a:gd name="T1" fmla="*/ 2 h 51"/>
                      <a:gd name="T2" fmla="*/ 1 w 28"/>
                      <a:gd name="T3" fmla="*/ 45 h 51"/>
                      <a:gd name="T4" fmla="*/ 3 w 28"/>
                      <a:gd name="T5" fmla="*/ 50 h 51"/>
                      <a:gd name="T6" fmla="*/ 3 w 28"/>
                      <a:gd name="T7" fmla="*/ 50 h 51"/>
                      <a:gd name="T8" fmla="*/ 3 w 28"/>
                      <a:gd name="T9" fmla="*/ 50 h 51"/>
                      <a:gd name="T10" fmla="*/ 5 w 28"/>
                      <a:gd name="T11" fmla="*/ 51 h 51"/>
                      <a:gd name="T12" fmla="*/ 8 w 28"/>
                      <a:gd name="T13" fmla="*/ 48 h 51"/>
                      <a:gd name="T14" fmla="*/ 28 w 28"/>
                      <a:gd name="T15" fmla="*/ 9 h 51"/>
                      <a:gd name="T16" fmla="*/ 25 w 28"/>
                      <a:gd name="T17" fmla="*/ 7 h 51"/>
                      <a:gd name="T18" fmla="*/ 22 w 28"/>
                      <a:gd name="T19" fmla="*/ 2 h 51"/>
                      <a:gd name="T20" fmla="*/ 23 w 28"/>
                      <a:gd name="T21" fmla="*/ 2 h 51"/>
                      <a:gd name="T22" fmla="*/ 24 w 28"/>
                      <a:gd name="T23" fmla="*/ 0 h 51"/>
                      <a:gd name="T24" fmla="*/ 24 w 28"/>
                      <a:gd name="T25" fmla="*/ 0 h 51"/>
                      <a:gd name="T26" fmla="*/ 24 w 28"/>
                      <a:gd name="T27" fmla="*/ 0 h 51"/>
                      <a:gd name="T28" fmla="*/ 24 w 28"/>
                      <a:gd name="T29" fmla="*/ 0 h 51"/>
                      <a:gd name="T30" fmla="*/ 24 w 28"/>
                      <a:gd name="T31" fmla="*/ 0 h 51"/>
                      <a:gd name="T32" fmla="*/ 24 w 28"/>
                      <a:gd name="T33" fmla="*/ 0 h 51"/>
                      <a:gd name="T34" fmla="*/ 24 w 28"/>
                      <a:gd name="T35" fmla="*/ 0 h 51"/>
                      <a:gd name="T36" fmla="*/ 24 w 28"/>
                      <a:gd name="T37" fmla="*/ 0 h 51"/>
                      <a:gd name="T38" fmla="*/ 24 w 28"/>
                      <a:gd name="T39" fmla="*/ 0 h 51"/>
                      <a:gd name="T40" fmla="*/ 24 w 28"/>
                      <a:gd name="T41" fmla="*/ 0 h 51"/>
                      <a:gd name="T42" fmla="*/ 24 w 28"/>
                      <a:gd name="T43" fmla="*/ 0 h 51"/>
                      <a:gd name="T44" fmla="*/ 24 w 28"/>
                      <a:gd name="T45" fmla="*/ 0 h 51"/>
                      <a:gd name="T46" fmla="*/ 24 w 28"/>
                      <a:gd name="T47" fmla="*/ 0 h 51"/>
                      <a:gd name="T48" fmla="*/ 24 w 28"/>
                      <a:gd name="T49" fmla="*/ 0 h 51"/>
                      <a:gd name="T50" fmla="*/ 24 w 28"/>
                      <a:gd name="T51" fmla="*/ 0 h 51"/>
                      <a:gd name="T52" fmla="*/ 24 w 28"/>
                      <a:gd name="T53" fmla="*/ 0 h 51"/>
                      <a:gd name="T54" fmla="*/ 24 w 28"/>
                      <a:gd name="T55" fmla="*/ 0 h 51"/>
                      <a:gd name="T56" fmla="*/ 24 w 28"/>
                      <a:gd name="T57" fmla="*/ 0 h 51"/>
                      <a:gd name="T58" fmla="*/ 27 w 28"/>
                      <a:gd name="T59" fmla="*/ 0 h 51"/>
                      <a:gd name="T60" fmla="*/ 28 w 28"/>
                      <a:gd name="T61" fmla="*/ 0 h 51"/>
                      <a:gd name="T62" fmla="*/ 28 w 28"/>
                      <a:gd name="T63" fmla="*/ 0 h 51"/>
                      <a:gd name="T64" fmla="*/ 27 w 28"/>
                      <a:gd name="T65" fmla="*/ 0 h 51"/>
                      <a:gd name="T66" fmla="*/ 27 w 28"/>
                      <a:gd name="T67" fmla="*/ 0 h 51"/>
                      <a:gd name="T68" fmla="*/ 27 w 28"/>
                      <a:gd name="T69" fmla="*/ 0 h 51"/>
                      <a:gd name="T70" fmla="*/ 27 w 28"/>
                      <a:gd name="T71" fmla="*/ 0 h 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</a:cxnLst>
                    <a:rect l="0" t="0" r="r" b="b"/>
                    <a:pathLst>
                      <a:path w="28" h="51">
                        <a:moveTo>
                          <a:pt x="23" y="2"/>
                        </a:moveTo>
                        <a:cubicBezTo>
                          <a:pt x="16" y="15"/>
                          <a:pt x="9" y="30"/>
                          <a:pt x="1" y="45"/>
                        </a:cubicBezTo>
                        <a:cubicBezTo>
                          <a:pt x="0" y="47"/>
                          <a:pt x="1" y="49"/>
                          <a:pt x="3" y="50"/>
                        </a:cubicBezTo>
                        <a:cubicBezTo>
                          <a:pt x="3" y="50"/>
                          <a:pt x="3" y="50"/>
                          <a:pt x="3" y="50"/>
                        </a:cubicBezTo>
                        <a:cubicBezTo>
                          <a:pt x="3" y="50"/>
                          <a:pt x="3" y="50"/>
                          <a:pt x="3" y="50"/>
                        </a:cubicBezTo>
                        <a:cubicBezTo>
                          <a:pt x="4" y="50"/>
                          <a:pt x="4" y="51"/>
                          <a:pt x="5" y="51"/>
                        </a:cubicBezTo>
                        <a:cubicBezTo>
                          <a:pt x="6" y="51"/>
                          <a:pt x="8" y="50"/>
                          <a:pt x="8" y="48"/>
                        </a:cubicBezTo>
                        <a:cubicBezTo>
                          <a:pt x="15" y="34"/>
                          <a:pt x="22" y="21"/>
                          <a:pt x="28" y="9"/>
                        </a:cubicBezTo>
                        <a:cubicBezTo>
                          <a:pt x="25" y="7"/>
                          <a:pt x="25" y="7"/>
                          <a:pt x="25" y="7"/>
                        </a:cubicBezTo>
                        <a:cubicBezTo>
                          <a:pt x="23" y="7"/>
                          <a:pt x="22" y="4"/>
                          <a:pt x="22" y="2"/>
                        </a:cubicBezTo>
                        <a:cubicBezTo>
                          <a:pt x="23" y="2"/>
                          <a:pt x="23" y="2"/>
                          <a:pt x="23" y="2"/>
                        </a:cubicBezTo>
                        <a:moveTo>
                          <a:pt x="24" y="0"/>
                        </a:moveTo>
                        <a:cubicBezTo>
                          <a:pt x="24" y="0"/>
                          <a:pt x="24" y="0"/>
                          <a:pt x="24" y="0"/>
                        </a:cubicBezTo>
                        <a:cubicBezTo>
                          <a:pt x="24" y="0"/>
                          <a:pt x="24" y="0"/>
                          <a:pt x="24" y="0"/>
                        </a:cubicBezTo>
                        <a:moveTo>
                          <a:pt x="24" y="0"/>
                        </a:moveTo>
                        <a:cubicBezTo>
                          <a:pt x="24" y="0"/>
                          <a:pt x="24" y="0"/>
                          <a:pt x="24" y="0"/>
                        </a:cubicBezTo>
                        <a:cubicBezTo>
                          <a:pt x="24" y="0"/>
                          <a:pt x="24" y="0"/>
                          <a:pt x="24" y="0"/>
                        </a:cubicBezTo>
                        <a:moveTo>
                          <a:pt x="24" y="0"/>
                        </a:moveTo>
                        <a:cubicBezTo>
                          <a:pt x="24" y="0"/>
                          <a:pt x="24" y="0"/>
                          <a:pt x="24" y="0"/>
                        </a:cubicBezTo>
                        <a:cubicBezTo>
                          <a:pt x="24" y="0"/>
                          <a:pt x="24" y="0"/>
                          <a:pt x="24" y="0"/>
                        </a:cubicBezTo>
                        <a:moveTo>
                          <a:pt x="24" y="0"/>
                        </a:moveTo>
                        <a:cubicBezTo>
                          <a:pt x="24" y="0"/>
                          <a:pt x="24" y="0"/>
                          <a:pt x="24" y="0"/>
                        </a:cubicBezTo>
                        <a:cubicBezTo>
                          <a:pt x="24" y="0"/>
                          <a:pt x="24" y="0"/>
                          <a:pt x="24" y="0"/>
                        </a:cubicBezTo>
                        <a:moveTo>
                          <a:pt x="24" y="0"/>
                        </a:moveTo>
                        <a:cubicBezTo>
                          <a:pt x="24" y="0"/>
                          <a:pt x="24" y="0"/>
                          <a:pt x="24" y="0"/>
                        </a:cubicBezTo>
                        <a:cubicBezTo>
                          <a:pt x="24" y="0"/>
                          <a:pt x="24" y="0"/>
                          <a:pt x="24" y="0"/>
                        </a:cubicBezTo>
                        <a:moveTo>
                          <a:pt x="24" y="0"/>
                        </a:moveTo>
                        <a:cubicBezTo>
                          <a:pt x="24" y="0"/>
                          <a:pt x="24" y="0"/>
                          <a:pt x="24" y="0"/>
                        </a:cubicBezTo>
                        <a:cubicBezTo>
                          <a:pt x="24" y="0"/>
                          <a:pt x="24" y="0"/>
                          <a:pt x="24" y="0"/>
                        </a:cubicBezTo>
                        <a:moveTo>
                          <a:pt x="27" y="0"/>
                        </a:moveTo>
                        <a:cubicBezTo>
                          <a:pt x="27" y="0"/>
                          <a:pt x="27" y="0"/>
                          <a:pt x="28" y="0"/>
                        </a:cubicBezTo>
                        <a:cubicBezTo>
                          <a:pt x="28" y="0"/>
                          <a:pt x="28" y="0"/>
                          <a:pt x="28" y="0"/>
                        </a:cubicBezTo>
                        <a:cubicBezTo>
                          <a:pt x="27" y="0"/>
                          <a:pt x="27" y="0"/>
                          <a:pt x="27" y="0"/>
                        </a:cubicBezTo>
                        <a:moveTo>
                          <a:pt x="27" y="0"/>
                        </a:moveTo>
                        <a:cubicBezTo>
                          <a:pt x="27" y="0"/>
                          <a:pt x="27" y="0"/>
                          <a:pt x="27" y="0"/>
                        </a:cubicBezTo>
                        <a:cubicBezTo>
                          <a:pt x="27" y="0"/>
                          <a:pt x="27" y="0"/>
                          <a:pt x="27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58" name="Freeform 305"/>
                  <p:cNvSpPr>
                    <a:spLocks/>
                  </p:cNvSpPr>
                  <p:nvPr/>
                </p:nvSpPr>
                <p:spPr bwMode="auto">
                  <a:xfrm>
                    <a:off x="7623549" y="1708807"/>
                    <a:ext cx="16618" cy="15431"/>
                  </a:xfrm>
                  <a:custGeom>
                    <a:avLst/>
                    <a:gdLst>
                      <a:gd name="T0" fmla="*/ 4 w 9"/>
                      <a:gd name="T1" fmla="*/ 0 h 9"/>
                      <a:gd name="T2" fmla="*/ 2 w 9"/>
                      <a:gd name="T3" fmla="*/ 0 h 9"/>
                      <a:gd name="T4" fmla="*/ 2 w 9"/>
                      <a:gd name="T5" fmla="*/ 0 h 9"/>
                      <a:gd name="T6" fmla="*/ 2 w 9"/>
                      <a:gd name="T7" fmla="*/ 0 h 9"/>
                      <a:gd name="T8" fmla="*/ 2 w 9"/>
                      <a:gd name="T9" fmla="*/ 0 h 9"/>
                      <a:gd name="T10" fmla="*/ 2 w 9"/>
                      <a:gd name="T11" fmla="*/ 0 h 9"/>
                      <a:gd name="T12" fmla="*/ 2 w 9"/>
                      <a:gd name="T13" fmla="*/ 0 h 9"/>
                      <a:gd name="T14" fmla="*/ 2 w 9"/>
                      <a:gd name="T15" fmla="*/ 0 h 9"/>
                      <a:gd name="T16" fmla="*/ 2 w 9"/>
                      <a:gd name="T17" fmla="*/ 0 h 9"/>
                      <a:gd name="T18" fmla="*/ 2 w 9"/>
                      <a:gd name="T19" fmla="*/ 0 h 9"/>
                      <a:gd name="T20" fmla="*/ 2 w 9"/>
                      <a:gd name="T21" fmla="*/ 0 h 9"/>
                      <a:gd name="T22" fmla="*/ 2 w 9"/>
                      <a:gd name="T23" fmla="*/ 0 h 9"/>
                      <a:gd name="T24" fmla="*/ 2 w 9"/>
                      <a:gd name="T25" fmla="*/ 0 h 9"/>
                      <a:gd name="T26" fmla="*/ 1 w 9"/>
                      <a:gd name="T27" fmla="*/ 2 h 9"/>
                      <a:gd name="T28" fmla="*/ 1 w 9"/>
                      <a:gd name="T29" fmla="*/ 2 h 9"/>
                      <a:gd name="T30" fmla="*/ 1 w 9"/>
                      <a:gd name="T31" fmla="*/ 2 h 9"/>
                      <a:gd name="T32" fmla="*/ 0 w 9"/>
                      <a:gd name="T33" fmla="*/ 2 h 9"/>
                      <a:gd name="T34" fmla="*/ 3 w 9"/>
                      <a:gd name="T35" fmla="*/ 7 h 9"/>
                      <a:gd name="T36" fmla="*/ 6 w 9"/>
                      <a:gd name="T37" fmla="*/ 9 h 9"/>
                      <a:gd name="T38" fmla="*/ 8 w 9"/>
                      <a:gd name="T39" fmla="*/ 5 h 9"/>
                      <a:gd name="T40" fmla="*/ 6 w 9"/>
                      <a:gd name="T41" fmla="*/ 0 h 9"/>
                      <a:gd name="T42" fmla="*/ 6 w 9"/>
                      <a:gd name="T43" fmla="*/ 0 h 9"/>
                      <a:gd name="T44" fmla="*/ 6 w 9"/>
                      <a:gd name="T45" fmla="*/ 0 h 9"/>
                      <a:gd name="T46" fmla="*/ 5 w 9"/>
                      <a:gd name="T47" fmla="*/ 0 h 9"/>
                      <a:gd name="T48" fmla="*/ 5 w 9"/>
                      <a:gd name="T49" fmla="*/ 0 h 9"/>
                      <a:gd name="T50" fmla="*/ 5 w 9"/>
                      <a:gd name="T51" fmla="*/ 0 h 9"/>
                      <a:gd name="T52" fmla="*/ 4 w 9"/>
                      <a:gd name="T53" fmla="*/ 0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</a:cxnLst>
                    <a:rect l="0" t="0" r="r" b="b"/>
                    <a:pathLst>
                      <a:path w="9" h="9">
                        <a:moveTo>
                          <a:pt x="4" y="0"/>
                        </a:moveTo>
                        <a:cubicBezTo>
                          <a:pt x="4" y="0"/>
                          <a:pt x="3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1" y="1"/>
                          <a:pt x="1" y="1"/>
                          <a:pt x="1" y="2"/>
                        </a:cubicBezTo>
                        <a:cubicBezTo>
                          <a:pt x="1" y="2"/>
                          <a:pt x="1" y="2"/>
                          <a:pt x="1" y="2"/>
                        </a:cubicBezTo>
                        <a:cubicBezTo>
                          <a:pt x="1" y="2"/>
                          <a:pt x="1" y="2"/>
                          <a:pt x="1" y="2"/>
                        </a:cubicBezTo>
                        <a:cubicBezTo>
                          <a:pt x="1" y="2"/>
                          <a:pt x="1" y="2"/>
                          <a:pt x="0" y="2"/>
                        </a:cubicBezTo>
                        <a:cubicBezTo>
                          <a:pt x="0" y="4"/>
                          <a:pt x="1" y="7"/>
                          <a:pt x="3" y="7"/>
                        </a:cubicBezTo>
                        <a:cubicBezTo>
                          <a:pt x="6" y="9"/>
                          <a:pt x="6" y="9"/>
                          <a:pt x="6" y="9"/>
                        </a:cubicBezTo>
                        <a:cubicBezTo>
                          <a:pt x="7" y="8"/>
                          <a:pt x="7" y="6"/>
                          <a:pt x="8" y="5"/>
                        </a:cubicBezTo>
                        <a:cubicBezTo>
                          <a:pt x="9" y="3"/>
                          <a:pt x="8" y="1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5" y="0"/>
                          <a:pt x="5" y="0"/>
                          <a:pt x="5" y="0"/>
                        </a:cubicBezTo>
                        <a:cubicBezTo>
                          <a:pt x="5" y="0"/>
                          <a:pt x="5" y="0"/>
                          <a:pt x="5" y="0"/>
                        </a:cubicBezTo>
                        <a:cubicBezTo>
                          <a:pt x="5" y="0"/>
                          <a:pt x="5" y="0"/>
                          <a:pt x="5" y="0"/>
                        </a:cubicBezTo>
                        <a:cubicBezTo>
                          <a:pt x="5" y="0"/>
                          <a:pt x="4" y="0"/>
                          <a:pt x="4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</p:grpSp>
            <p:sp>
              <p:nvSpPr>
                <p:cNvPr id="521" name="Oval 371"/>
                <p:cNvSpPr>
                  <a:spLocks noChangeArrowheads="1"/>
                </p:cNvSpPr>
                <p:nvPr/>
              </p:nvSpPr>
              <p:spPr bwMode="auto">
                <a:xfrm>
                  <a:off x="7748184" y="5959443"/>
                  <a:ext cx="217220" cy="217220"/>
                </a:xfrm>
                <a:prstGeom prst="ellipse">
                  <a:avLst/>
                </a:prstGeom>
                <a:solidFill>
                  <a:srgbClr val="FCB616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522" name="Oval 372"/>
                <p:cNvSpPr>
                  <a:spLocks noChangeArrowheads="1"/>
                </p:cNvSpPr>
                <p:nvPr/>
              </p:nvSpPr>
              <p:spPr bwMode="auto">
                <a:xfrm>
                  <a:off x="10753660" y="1701685"/>
                  <a:ext cx="216033" cy="216033"/>
                </a:xfrm>
                <a:prstGeom prst="ellipse">
                  <a:avLst/>
                </a:prstGeom>
                <a:solidFill>
                  <a:srgbClr val="BB2225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523" name="Oval 373"/>
                <p:cNvSpPr>
                  <a:spLocks noChangeArrowheads="1"/>
                </p:cNvSpPr>
                <p:nvPr/>
              </p:nvSpPr>
              <p:spPr bwMode="auto">
                <a:xfrm>
                  <a:off x="11012426" y="3270895"/>
                  <a:ext cx="218407" cy="218407"/>
                </a:xfrm>
                <a:prstGeom prst="ellipse">
                  <a:avLst/>
                </a:prstGeom>
                <a:solidFill>
                  <a:srgbClr val="7FBB4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524" name="Oval 374"/>
                <p:cNvSpPr>
                  <a:spLocks noChangeArrowheads="1"/>
                </p:cNvSpPr>
                <p:nvPr/>
              </p:nvSpPr>
              <p:spPr bwMode="auto">
                <a:xfrm>
                  <a:off x="7500101" y="3589010"/>
                  <a:ext cx="125822" cy="125822"/>
                </a:xfrm>
                <a:prstGeom prst="ellipse">
                  <a:avLst/>
                </a:prstGeom>
                <a:solidFill>
                  <a:srgbClr val="FCB616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525" name="Oval 375"/>
                <p:cNvSpPr>
                  <a:spLocks noChangeArrowheads="1"/>
                </p:cNvSpPr>
                <p:nvPr/>
              </p:nvSpPr>
              <p:spPr bwMode="auto">
                <a:xfrm>
                  <a:off x="11012426" y="4657308"/>
                  <a:ext cx="218407" cy="217220"/>
                </a:xfrm>
                <a:prstGeom prst="ellipse">
                  <a:avLst/>
                </a:prstGeom>
                <a:solidFill>
                  <a:srgbClr val="7FBB4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526" name="Oval 376"/>
                <p:cNvSpPr>
                  <a:spLocks noChangeArrowheads="1"/>
                </p:cNvSpPr>
                <p:nvPr/>
              </p:nvSpPr>
              <p:spPr bwMode="auto">
                <a:xfrm>
                  <a:off x="9660436" y="5079878"/>
                  <a:ext cx="129383" cy="129383"/>
                </a:xfrm>
                <a:prstGeom prst="ellipse">
                  <a:avLst/>
                </a:prstGeom>
                <a:solidFill>
                  <a:srgbClr val="FCB616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527" name="Oval 377"/>
                <p:cNvSpPr>
                  <a:spLocks noChangeArrowheads="1"/>
                </p:cNvSpPr>
                <p:nvPr/>
              </p:nvSpPr>
              <p:spPr bwMode="auto">
                <a:xfrm>
                  <a:off x="6800960" y="5612840"/>
                  <a:ext cx="143627" cy="143627"/>
                </a:xfrm>
                <a:prstGeom prst="ellipse">
                  <a:avLst/>
                </a:prstGeom>
                <a:solidFill>
                  <a:srgbClr val="EC5623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528" name="Oval 378"/>
                <p:cNvSpPr>
                  <a:spLocks noChangeArrowheads="1"/>
                </p:cNvSpPr>
                <p:nvPr/>
              </p:nvSpPr>
              <p:spPr bwMode="auto">
                <a:xfrm>
                  <a:off x="9464581" y="3835906"/>
                  <a:ext cx="143627" cy="143627"/>
                </a:xfrm>
                <a:prstGeom prst="ellipse">
                  <a:avLst/>
                </a:prstGeom>
                <a:solidFill>
                  <a:srgbClr val="7FBB4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529" name="Oval 380"/>
                <p:cNvSpPr>
                  <a:spLocks noChangeArrowheads="1"/>
                </p:cNvSpPr>
                <p:nvPr/>
              </p:nvSpPr>
              <p:spPr bwMode="auto">
                <a:xfrm>
                  <a:off x="6554065" y="4036508"/>
                  <a:ext cx="217220" cy="217220"/>
                </a:xfrm>
                <a:prstGeom prst="ellipse">
                  <a:avLst/>
                </a:prstGeom>
                <a:solidFill>
                  <a:srgbClr val="30A7DF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530" name="Oval 382"/>
                <p:cNvSpPr>
                  <a:spLocks noChangeArrowheads="1"/>
                </p:cNvSpPr>
                <p:nvPr/>
              </p:nvSpPr>
              <p:spPr bwMode="auto">
                <a:xfrm>
                  <a:off x="6816391" y="2152744"/>
                  <a:ext cx="217220" cy="216033"/>
                </a:xfrm>
                <a:prstGeom prst="ellipse">
                  <a:avLst/>
                </a:prstGeom>
                <a:solidFill>
                  <a:srgbClr val="7A66AD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531" name="Oval 379"/>
                <p:cNvSpPr>
                  <a:spLocks noChangeArrowheads="1"/>
                </p:cNvSpPr>
                <p:nvPr/>
              </p:nvSpPr>
              <p:spPr bwMode="auto">
                <a:xfrm>
                  <a:off x="7570134" y="1654205"/>
                  <a:ext cx="122261" cy="122261"/>
                </a:xfrm>
                <a:prstGeom prst="ellipse">
                  <a:avLst/>
                </a:prstGeom>
                <a:solidFill>
                  <a:srgbClr val="30A7DF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</p:grpSp>
          <p:sp>
            <p:nvSpPr>
              <p:cNvPr id="519" name="Oval 381"/>
              <p:cNvSpPr>
                <a:spLocks noChangeArrowheads="1"/>
              </p:cNvSpPr>
              <p:nvPr/>
            </p:nvSpPr>
            <p:spPr bwMode="auto">
              <a:xfrm>
                <a:off x="11012426" y="6189721"/>
                <a:ext cx="130570" cy="131757"/>
              </a:xfrm>
              <a:prstGeom prst="ellipse">
                <a:avLst/>
              </a:prstGeom>
              <a:solidFill>
                <a:srgbClr val="7A66AD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</p:grpSp>
        <p:sp>
          <p:nvSpPr>
            <p:cNvPr id="225" name="Oval 390"/>
            <p:cNvSpPr>
              <a:spLocks noChangeArrowheads="1"/>
            </p:cNvSpPr>
            <p:nvPr/>
          </p:nvSpPr>
          <p:spPr bwMode="auto">
            <a:xfrm>
              <a:off x="8069860" y="3480993"/>
              <a:ext cx="528214" cy="528214"/>
            </a:xfrm>
            <a:prstGeom prst="ellipse">
              <a:avLst/>
            </a:prstGeom>
            <a:solidFill>
              <a:srgbClr val="FCB616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226" name="Freeform 225"/>
            <p:cNvSpPr>
              <a:spLocks/>
            </p:cNvSpPr>
            <p:nvPr/>
          </p:nvSpPr>
          <p:spPr bwMode="auto">
            <a:xfrm>
              <a:off x="8207943" y="3598987"/>
              <a:ext cx="275984" cy="276859"/>
            </a:xfrm>
            <a:custGeom>
              <a:avLst/>
              <a:gdLst>
                <a:gd name="connsiteX0" fmla="*/ 39967 w 275984"/>
                <a:gd name="connsiteY0" fmla="*/ 197724 h 276859"/>
                <a:gd name="connsiteX1" fmla="*/ 68075 w 275984"/>
                <a:gd name="connsiteY1" fmla="*/ 208334 h 276859"/>
                <a:gd name="connsiteX2" fmla="*/ 68075 w 275984"/>
                <a:gd name="connsiteY2" fmla="*/ 264923 h 276859"/>
                <a:gd name="connsiteX3" fmla="*/ 11859 w 275984"/>
                <a:gd name="connsiteY3" fmla="*/ 264923 h 276859"/>
                <a:gd name="connsiteX4" fmla="*/ 11859 w 275984"/>
                <a:gd name="connsiteY4" fmla="*/ 208334 h 276859"/>
                <a:gd name="connsiteX5" fmla="*/ 39967 w 275984"/>
                <a:gd name="connsiteY5" fmla="*/ 197724 h 276859"/>
                <a:gd name="connsiteX6" fmla="*/ 3170 w 275984"/>
                <a:gd name="connsiteY6" fmla="*/ 96236 h 276859"/>
                <a:gd name="connsiteX7" fmla="*/ 129690 w 275984"/>
                <a:gd name="connsiteY7" fmla="*/ 147196 h 276859"/>
                <a:gd name="connsiteX8" fmla="*/ 180650 w 275984"/>
                <a:gd name="connsiteY8" fmla="*/ 273716 h 276859"/>
                <a:gd name="connsiteX9" fmla="*/ 136719 w 275984"/>
                <a:gd name="connsiteY9" fmla="*/ 273716 h 276859"/>
                <a:gd name="connsiteX10" fmla="*/ 98060 w 275984"/>
                <a:gd name="connsiteY10" fmla="*/ 178826 h 276859"/>
                <a:gd name="connsiteX11" fmla="*/ 3170 w 275984"/>
                <a:gd name="connsiteY11" fmla="*/ 141924 h 276859"/>
                <a:gd name="connsiteX12" fmla="*/ 3170 w 275984"/>
                <a:gd name="connsiteY12" fmla="*/ 96236 h 276859"/>
                <a:gd name="connsiteX13" fmla="*/ 9105 w 275984"/>
                <a:gd name="connsiteY13" fmla="*/ 82 h 276859"/>
                <a:gd name="connsiteX14" fmla="*/ 199234 w 275984"/>
                <a:gd name="connsiteY14" fmla="*/ 77067 h 276859"/>
                <a:gd name="connsiteX15" fmla="*/ 275984 w 275984"/>
                <a:gd name="connsiteY15" fmla="*/ 267780 h 276859"/>
                <a:gd name="connsiteX16" fmla="*/ 263528 w 275984"/>
                <a:gd name="connsiteY16" fmla="*/ 267780 h 276859"/>
                <a:gd name="connsiteX17" fmla="*/ 220166 w 275984"/>
                <a:gd name="connsiteY17" fmla="*/ 267780 h 276859"/>
                <a:gd name="connsiteX18" fmla="*/ 159115 w 275984"/>
                <a:gd name="connsiteY18" fmla="*/ 117309 h 276859"/>
                <a:gd name="connsiteX19" fmla="*/ 9105 w 275984"/>
                <a:gd name="connsiteY19" fmla="*/ 56071 h 276859"/>
                <a:gd name="connsiteX20" fmla="*/ 9105 w 275984"/>
                <a:gd name="connsiteY20" fmla="*/ 82 h 2768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75984" h="276859">
                  <a:moveTo>
                    <a:pt x="39967" y="197724"/>
                  </a:moveTo>
                  <a:cubicBezTo>
                    <a:pt x="50069" y="197724"/>
                    <a:pt x="60170" y="201261"/>
                    <a:pt x="68075" y="208334"/>
                  </a:cubicBezTo>
                  <a:cubicBezTo>
                    <a:pt x="83886" y="224250"/>
                    <a:pt x="83886" y="249007"/>
                    <a:pt x="68075" y="264923"/>
                  </a:cubicBezTo>
                  <a:cubicBezTo>
                    <a:pt x="52265" y="280838"/>
                    <a:pt x="27670" y="280838"/>
                    <a:pt x="11859" y="264923"/>
                  </a:cubicBezTo>
                  <a:cubicBezTo>
                    <a:pt x="-3952" y="249007"/>
                    <a:pt x="-3952" y="224250"/>
                    <a:pt x="11859" y="208334"/>
                  </a:cubicBezTo>
                  <a:cubicBezTo>
                    <a:pt x="19765" y="201261"/>
                    <a:pt x="29866" y="197724"/>
                    <a:pt x="39967" y="197724"/>
                  </a:cubicBezTo>
                  <a:close/>
                  <a:moveTo>
                    <a:pt x="3170" y="96236"/>
                  </a:moveTo>
                  <a:cubicBezTo>
                    <a:pt x="48858" y="94479"/>
                    <a:pt x="96303" y="112051"/>
                    <a:pt x="129690" y="147196"/>
                  </a:cubicBezTo>
                  <a:cubicBezTo>
                    <a:pt x="164835" y="182340"/>
                    <a:pt x="182407" y="228028"/>
                    <a:pt x="180650" y="273716"/>
                  </a:cubicBezTo>
                  <a:cubicBezTo>
                    <a:pt x="180650" y="273716"/>
                    <a:pt x="180650" y="273716"/>
                    <a:pt x="136719" y="273716"/>
                  </a:cubicBezTo>
                  <a:cubicBezTo>
                    <a:pt x="136719" y="238572"/>
                    <a:pt x="124419" y="205184"/>
                    <a:pt x="98060" y="178826"/>
                  </a:cubicBezTo>
                  <a:cubicBezTo>
                    <a:pt x="71702" y="152467"/>
                    <a:pt x="38315" y="140167"/>
                    <a:pt x="3170" y="141924"/>
                  </a:cubicBezTo>
                  <a:cubicBezTo>
                    <a:pt x="3170" y="141924"/>
                    <a:pt x="3170" y="141924"/>
                    <a:pt x="3170" y="96236"/>
                  </a:cubicBezTo>
                  <a:close/>
                  <a:moveTo>
                    <a:pt x="9105" y="82"/>
                  </a:moveTo>
                  <a:cubicBezTo>
                    <a:pt x="77133" y="-1668"/>
                    <a:pt x="146905" y="24577"/>
                    <a:pt x="199234" y="77067"/>
                  </a:cubicBezTo>
                  <a:cubicBezTo>
                    <a:pt x="251563" y="129557"/>
                    <a:pt x="275984" y="199543"/>
                    <a:pt x="275984" y="267780"/>
                  </a:cubicBezTo>
                  <a:lnTo>
                    <a:pt x="263528" y="267780"/>
                  </a:lnTo>
                  <a:cubicBezTo>
                    <a:pt x="252981" y="267780"/>
                    <a:pt x="238917" y="267780"/>
                    <a:pt x="220166" y="267780"/>
                  </a:cubicBezTo>
                  <a:cubicBezTo>
                    <a:pt x="221910" y="213541"/>
                    <a:pt x="200979" y="159301"/>
                    <a:pt x="159115" y="117309"/>
                  </a:cubicBezTo>
                  <a:cubicBezTo>
                    <a:pt x="118996" y="75317"/>
                    <a:pt x="63179" y="54321"/>
                    <a:pt x="9105" y="56071"/>
                  </a:cubicBezTo>
                  <a:cubicBezTo>
                    <a:pt x="9105" y="56071"/>
                    <a:pt x="9105" y="56071"/>
                    <a:pt x="9105" y="82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227" name="Oval 397"/>
            <p:cNvSpPr>
              <a:spLocks noChangeArrowheads="1"/>
            </p:cNvSpPr>
            <p:nvPr/>
          </p:nvSpPr>
          <p:spPr bwMode="auto">
            <a:xfrm>
              <a:off x="9973803" y="5178399"/>
              <a:ext cx="974525" cy="974525"/>
            </a:xfrm>
            <a:prstGeom prst="ellipse">
              <a:avLst/>
            </a:prstGeom>
            <a:solidFill>
              <a:srgbClr val="7FBB4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grpSp>
          <p:nvGrpSpPr>
            <p:cNvPr id="228" name="Group 227"/>
            <p:cNvGrpSpPr/>
            <p:nvPr/>
          </p:nvGrpSpPr>
          <p:grpSpPr>
            <a:xfrm>
              <a:off x="10180341" y="5398274"/>
              <a:ext cx="560010" cy="562356"/>
              <a:chOff x="10180341" y="5398274"/>
              <a:chExt cx="560010" cy="562356"/>
            </a:xfrm>
            <a:solidFill>
              <a:sysClr val="window" lastClr="FFFFFF"/>
            </a:solidFill>
          </p:grpSpPr>
          <p:sp>
            <p:nvSpPr>
              <p:cNvPr id="509" name="Freeform 398"/>
              <p:cNvSpPr>
                <a:spLocks/>
              </p:cNvSpPr>
              <p:nvPr/>
            </p:nvSpPr>
            <p:spPr bwMode="auto">
              <a:xfrm>
                <a:off x="10357214" y="5641971"/>
                <a:ext cx="142440" cy="141253"/>
              </a:xfrm>
              <a:custGeom>
                <a:avLst/>
                <a:gdLst>
                  <a:gd name="T0" fmla="*/ 25 w 81"/>
                  <a:gd name="T1" fmla="*/ 78 h 81"/>
                  <a:gd name="T2" fmla="*/ 13 w 81"/>
                  <a:gd name="T3" fmla="*/ 78 h 81"/>
                  <a:gd name="T4" fmla="*/ 3 w 81"/>
                  <a:gd name="T5" fmla="*/ 68 h 81"/>
                  <a:gd name="T6" fmla="*/ 3 w 81"/>
                  <a:gd name="T7" fmla="*/ 56 h 81"/>
                  <a:gd name="T8" fmla="*/ 56 w 81"/>
                  <a:gd name="T9" fmla="*/ 4 h 81"/>
                  <a:gd name="T10" fmla="*/ 68 w 81"/>
                  <a:gd name="T11" fmla="*/ 4 h 81"/>
                  <a:gd name="T12" fmla="*/ 78 w 81"/>
                  <a:gd name="T13" fmla="*/ 13 h 81"/>
                  <a:gd name="T14" fmla="*/ 78 w 81"/>
                  <a:gd name="T15" fmla="*/ 26 h 81"/>
                  <a:gd name="T16" fmla="*/ 25 w 81"/>
                  <a:gd name="T17" fmla="*/ 78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1" h="81">
                    <a:moveTo>
                      <a:pt x="25" y="78"/>
                    </a:moveTo>
                    <a:cubicBezTo>
                      <a:pt x="22" y="81"/>
                      <a:pt x="16" y="81"/>
                      <a:pt x="13" y="78"/>
                    </a:cubicBezTo>
                    <a:cubicBezTo>
                      <a:pt x="3" y="68"/>
                      <a:pt x="3" y="68"/>
                      <a:pt x="3" y="68"/>
                    </a:cubicBezTo>
                    <a:cubicBezTo>
                      <a:pt x="0" y="65"/>
                      <a:pt x="0" y="59"/>
                      <a:pt x="3" y="56"/>
                    </a:cubicBezTo>
                    <a:cubicBezTo>
                      <a:pt x="56" y="4"/>
                      <a:pt x="56" y="4"/>
                      <a:pt x="56" y="4"/>
                    </a:cubicBezTo>
                    <a:cubicBezTo>
                      <a:pt x="59" y="0"/>
                      <a:pt x="65" y="0"/>
                      <a:pt x="68" y="4"/>
                    </a:cubicBezTo>
                    <a:cubicBezTo>
                      <a:pt x="78" y="13"/>
                      <a:pt x="78" y="13"/>
                      <a:pt x="78" y="13"/>
                    </a:cubicBezTo>
                    <a:cubicBezTo>
                      <a:pt x="81" y="17"/>
                      <a:pt x="81" y="22"/>
                      <a:pt x="78" y="26"/>
                    </a:cubicBezTo>
                    <a:cubicBezTo>
                      <a:pt x="25" y="78"/>
                      <a:pt x="25" y="78"/>
                      <a:pt x="25" y="78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10" name="Freeform 399"/>
              <p:cNvSpPr>
                <a:spLocks noEditPoints="1"/>
              </p:cNvSpPr>
              <p:nvPr/>
            </p:nvSpPr>
            <p:spPr bwMode="auto">
              <a:xfrm>
                <a:off x="10422488" y="5653198"/>
                <a:ext cx="62911" cy="65285"/>
              </a:xfrm>
              <a:custGeom>
                <a:avLst/>
                <a:gdLst>
                  <a:gd name="T0" fmla="*/ 36 w 36"/>
                  <a:gd name="T1" fmla="*/ 22 h 37"/>
                  <a:gd name="T2" fmla="*/ 22 w 36"/>
                  <a:gd name="T3" fmla="*/ 37 h 37"/>
                  <a:gd name="T4" fmla="*/ 22 w 36"/>
                  <a:gd name="T5" fmla="*/ 37 h 37"/>
                  <a:gd name="T6" fmla="*/ 36 w 36"/>
                  <a:gd name="T7" fmla="*/ 22 h 37"/>
                  <a:gd name="T8" fmla="*/ 36 w 36"/>
                  <a:gd name="T9" fmla="*/ 22 h 37"/>
                  <a:gd name="T10" fmla="*/ 14 w 36"/>
                  <a:gd name="T11" fmla="*/ 0 h 37"/>
                  <a:gd name="T12" fmla="*/ 0 w 36"/>
                  <a:gd name="T13" fmla="*/ 15 h 37"/>
                  <a:gd name="T14" fmla="*/ 0 w 36"/>
                  <a:gd name="T15" fmla="*/ 15 h 37"/>
                  <a:gd name="T16" fmla="*/ 14 w 36"/>
                  <a:gd name="T17" fmla="*/ 0 h 37"/>
                  <a:gd name="T18" fmla="*/ 14 w 36"/>
                  <a:gd name="T19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37">
                    <a:moveTo>
                      <a:pt x="36" y="22"/>
                    </a:moveTo>
                    <a:cubicBezTo>
                      <a:pt x="22" y="37"/>
                      <a:pt x="22" y="37"/>
                      <a:pt x="22" y="37"/>
                    </a:cubicBezTo>
                    <a:cubicBezTo>
                      <a:pt x="22" y="37"/>
                      <a:pt x="22" y="37"/>
                      <a:pt x="22" y="37"/>
                    </a:cubicBezTo>
                    <a:cubicBezTo>
                      <a:pt x="36" y="22"/>
                      <a:pt x="36" y="22"/>
                      <a:pt x="36" y="22"/>
                    </a:cubicBezTo>
                    <a:cubicBezTo>
                      <a:pt x="36" y="22"/>
                      <a:pt x="36" y="22"/>
                      <a:pt x="36" y="22"/>
                    </a:cubicBezTo>
                    <a:moveTo>
                      <a:pt x="14" y="0"/>
                    </a:moveTo>
                    <a:cubicBezTo>
                      <a:pt x="0" y="15"/>
                      <a:pt x="0" y="15"/>
                      <a:pt x="0" y="15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4" y="0"/>
                      <a:pt x="1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11" name="Freeform 400"/>
              <p:cNvSpPr>
                <a:spLocks/>
              </p:cNvSpPr>
              <p:nvPr/>
            </p:nvSpPr>
            <p:spPr bwMode="auto">
              <a:xfrm>
                <a:off x="10422488" y="5653198"/>
                <a:ext cx="62911" cy="65285"/>
              </a:xfrm>
              <a:custGeom>
                <a:avLst/>
                <a:gdLst>
                  <a:gd name="T0" fmla="*/ 14 w 36"/>
                  <a:gd name="T1" fmla="*/ 0 h 37"/>
                  <a:gd name="T2" fmla="*/ 0 w 36"/>
                  <a:gd name="T3" fmla="*/ 15 h 37"/>
                  <a:gd name="T4" fmla="*/ 10 w 36"/>
                  <a:gd name="T5" fmla="*/ 26 h 37"/>
                  <a:gd name="T6" fmla="*/ 22 w 36"/>
                  <a:gd name="T7" fmla="*/ 37 h 37"/>
                  <a:gd name="T8" fmla="*/ 36 w 36"/>
                  <a:gd name="T9" fmla="*/ 22 h 37"/>
                  <a:gd name="T10" fmla="*/ 24 w 36"/>
                  <a:gd name="T11" fmla="*/ 12 h 37"/>
                  <a:gd name="T12" fmla="*/ 14 w 36"/>
                  <a:gd name="T13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37">
                    <a:moveTo>
                      <a:pt x="14" y="0"/>
                    </a:moveTo>
                    <a:cubicBezTo>
                      <a:pt x="0" y="15"/>
                      <a:pt x="0" y="15"/>
                      <a:pt x="0" y="15"/>
                    </a:cubicBezTo>
                    <a:cubicBezTo>
                      <a:pt x="3" y="19"/>
                      <a:pt x="6" y="23"/>
                      <a:pt x="10" y="26"/>
                    </a:cubicBezTo>
                    <a:cubicBezTo>
                      <a:pt x="14" y="30"/>
                      <a:pt x="18" y="33"/>
                      <a:pt x="22" y="37"/>
                    </a:cubicBezTo>
                    <a:cubicBezTo>
                      <a:pt x="36" y="22"/>
                      <a:pt x="36" y="22"/>
                      <a:pt x="36" y="22"/>
                    </a:cubicBezTo>
                    <a:cubicBezTo>
                      <a:pt x="32" y="19"/>
                      <a:pt x="28" y="16"/>
                      <a:pt x="24" y="12"/>
                    </a:cubicBezTo>
                    <a:cubicBezTo>
                      <a:pt x="20" y="9"/>
                      <a:pt x="17" y="5"/>
                      <a:pt x="1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12" name="Freeform 401"/>
              <p:cNvSpPr>
                <a:spLocks/>
              </p:cNvSpPr>
              <p:nvPr/>
            </p:nvSpPr>
            <p:spPr bwMode="auto">
              <a:xfrm>
                <a:off x="10180341" y="5703052"/>
                <a:ext cx="256391" cy="257578"/>
              </a:xfrm>
              <a:custGeom>
                <a:avLst/>
                <a:gdLst>
                  <a:gd name="T0" fmla="*/ 44 w 147"/>
                  <a:gd name="T1" fmla="*/ 142 h 148"/>
                  <a:gd name="T2" fmla="*/ 22 w 147"/>
                  <a:gd name="T3" fmla="*/ 142 h 148"/>
                  <a:gd name="T4" fmla="*/ 6 w 147"/>
                  <a:gd name="T5" fmla="*/ 125 h 148"/>
                  <a:gd name="T6" fmla="*/ 6 w 147"/>
                  <a:gd name="T7" fmla="*/ 104 h 148"/>
                  <a:gd name="T8" fmla="*/ 103 w 147"/>
                  <a:gd name="T9" fmla="*/ 6 h 148"/>
                  <a:gd name="T10" fmla="*/ 125 w 147"/>
                  <a:gd name="T11" fmla="*/ 6 h 148"/>
                  <a:gd name="T12" fmla="*/ 141 w 147"/>
                  <a:gd name="T13" fmla="*/ 23 h 148"/>
                  <a:gd name="T14" fmla="*/ 141 w 147"/>
                  <a:gd name="T15" fmla="*/ 45 h 148"/>
                  <a:gd name="T16" fmla="*/ 44 w 147"/>
                  <a:gd name="T17" fmla="*/ 142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7" h="148">
                    <a:moveTo>
                      <a:pt x="44" y="142"/>
                    </a:moveTo>
                    <a:cubicBezTo>
                      <a:pt x="38" y="148"/>
                      <a:pt x="28" y="148"/>
                      <a:pt x="22" y="142"/>
                    </a:cubicBezTo>
                    <a:cubicBezTo>
                      <a:pt x="6" y="125"/>
                      <a:pt x="6" y="125"/>
                      <a:pt x="6" y="125"/>
                    </a:cubicBezTo>
                    <a:cubicBezTo>
                      <a:pt x="0" y="119"/>
                      <a:pt x="0" y="110"/>
                      <a:pt x="6" y="104"/>
                    </a:cubicBezTo>
                    <a:cubicBezTo>
                      <a:pt x="103" y="6"/>
                      <a:pt x="103" y="6"/>
                      <a:pt x="103" y="6"/>
                    </a:cubicBezTo>
                    <a:cubicBezTo>
                      <a:pt x="109" y="0"/>
                      <a:pt x="119" y="0"/>
                      <a:pt x="125" y="6"/>
                    </a:cubicBezTo>
                    <a:cubicBezTo>
                      <a:pt x="141" y="23"/>
                      <a:pt x="141" y="23"/>
                      <a:pt x="141" y="23"/>
                    </a:cubicBezTo>
                    <a:cubicBezTo>
                      <a:pt x="147" y="29"/>
                      <a:pt x="147" y="39"/>
                      <a:pt x="141" y="45"/>
                    </a:cubicBezTo>
                    <a:cubicBezTo>
                      <a:pt x="44" y="142"/>
                      <a:pt x="44" y="142"/>
                      <a:pt x="44" y="14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13" name="Freeform 402"/>
              <p:cNvSpPr>
                <a:spLocks/>
              </p:cNvSpPr>
              <p:nvPr/>
            </p:nvSpPr>
            <p:spPr bwMode="auto">
              <a:xfrm>
                <a:off x="10181528" y="5834809"/>
                <a:ext cx="55789" cy="66472"/>
              </a:xfrm>
              <a:custGeom>
                <a:avLst/>
                <a:gdLst>
                  <a:gd name="T0" fmla="*/ 32 w 32"/>
                  <a:gd name="T1" fmla="*/ 0 h 38"/>
                  <a:gd name="T2" fmla="*/ 5 w 32"/>
                  <a:gd name="T3" fmla="*/ 28 h 38"/>
                  <a:gd name="T4" fmla="*/ 0 w 32"/>
                  <a:gd name="T5" fmla="*/ 38 h 38"/>
                  <a:gd name="T6" fmla="*/ 5 w 32"/>
                  <a:gd name="T7" fmla="*/ 28 h 38"/>
                  <a:gd name="T8" fmla="*/ 32 w 32"/>
                  <a:gd name="T9" fmla="*/ 0 h 38"/>
                  <a:gd name="T10" fmla="*/ 32 w 32"/>
                  <a:gd name="T11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8">
                    <a:moveTo>
                      <a:pt x="32" y="0"/>
                    </a:moveTo>
                    <a:cubicBezTo>
                      <a:pt x="5" y="28"/>
                      <a:pt x="5" y="28"/>
                      <a:pt x="5" y="28"/>
                    </a:cubicBezTo>
                    <a:cubicBezTo>
                      <a:pt x="2" y="31"/>
                      <a:pt x="0" y="35"/>
                      <a:pt x="0" y="38"/>
                    </a:cubicBezTo>
                    <a:cubicBezTo>
                      <a:pt x="0" y="35"/>
                      <a:pt x="2" y="31"/>
                      <a:pt x="5" y="28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14" name="Freeform 403"/>
              <p:cNvSpPr>
                <a:spLocks/>
              </p:cNvSpPr>
              <p:nvPr/>
            </p:nvSpPr>
            <p:spPr bwMode="auto">
              <a:xfrm>
                <a:off x="10181528" y="5834809"/>
                <a:ext cx="124635" cy="123448"/>
              </a:xfrm>
              <a:custGeom>
                <a:avLst/>
                <a:gdLst>
                  <a:gd name="T0" fmla="*/ 32 w 71"/>
                  <a:gd name="T1" fmla="*/ 0 h 70"/>
                  <a:gd name="T2" fmla="*/ 5 w 71"/>
                  <a:gd name="T3" fmla="*/ 28 h 70"/>
                  <a:gd name="T4" fmla="*/ 0 w 71"/>
                  <a:gd name="T5" fmla="*/ 38 h 70"/>
                  <a:gd name="T6" fmla="*/ 5 w 71"/>
                  <a:gd name="T7" fmla="*/ 49 h 70"/>
                  <a:gd name="T8" fmla="*/ 21 w 71"/>
                  <a:gd name="T9" fmla="*/ 66 h 70"/>
                  <a:gd name="T10" fmla="*/ 32 w 71"/>
                  <a:gd name="T11" fmla="*/ 70 h 70"/>
                  <a:gd name="T12" fmla="*/ 43 w 71"/>
                  <a:gd name="T13" fmla="*/ 66 h 70"/>
                  <a:gd name="T14" fmla="*/ 71 w 71"/>
                  <a:gd name="T15" fmla="*/ 38 h 70"/>
                  <a:gd name="T16" fmla="*/ 64 w 71"/>
                  <a:gd name="T17" fmla="*/ 34 h 70"/>
                  <a:gd name="T18" fmla="*/ 37 w 71"/>
                  <a:gd name="T19" fmla="*/ 6 h 70"/>
                  <a:gd name="T20" fmla="*/ 32 w 71"/>
                  <a:gd name="T21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1" h="70">
                    <a:moveTo>
                      <a:pt x="32" y="0"/>
                    </a:moveTo>
                    <a:cubicBezTo>
                      <a:pt x="5" y="28"/>
                      <a:pt x="5" y="28"/>
                      <a:pt x="5" y="28"/>
                    </a:cubicBezTo>
                    <a:cubicBezTo>
                      <a:pt x="2" y="31"/>
                      <a:pt x="0" y="35"/>
                      <a:pt x="0" y="38"/>
                    </a:cubicBezTo>
                    <a:cubicBezTo>
                      <a:pt x="0" y="42"/>
                      <a:pt x="2" y="46"/>
                      <a:pt x="5" y="49"/>
                    </a:cubicBezTo>
                    <a:cubicBezTo>
                      <a:pt x="21" y="66"/>
                      <a:pt x="21" y="66"/>
                      <a:pt x="21" y="66"/>
                    </a:cubicBezTo>
                    <a:cubicBezTo>
                      <a:pt x="24" y="69"/>
                      <a:pt x="28" y="70"/>
                      <a:pt x="32" y="70"/>
                    </a:cubicBezTo>
                    <a:cubicBezTo>
                      <a:pt x="36" y="70"/>
                      <a:pt x="40" y="69"/>
                      <a:pt x="43" y="66"/>
                    </a:cubicBezTo>
                    <a:cubicBezTo>
                      <a:pt x="71" y="38"/>
                      <a:pt x="71" y="38"/>
                      <a:pt x="71" y="38"/>
                    </a:cubicBezTo>
                    <a:cubicBezTo>
                      <a:pt x="68" y="37"/>
                      <a:pt x="66" y="35"/>
                      <a:pt x="64" y="34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5" y="4"/>
                      <a:pt x="33" y="2"/>
                      <a:pt x="3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15" name="Freeform 514"/>
              <p:cNvSpPr>
                <a:spLocks/>
              </p:cNvSpPr>
              <p:nvPr/>
            </p:nvSpPr>
            <p:spPr bwMode="auto">
              <a:xfrm>
                <a:off x="10417991" y="5398274"/>
                <a:ext cx="322360" cy="324241"/>
              </a:xfrm>
              <a:custGeom>
                <a:avLst/>
                <a:gdLst>
                  <a:gd name="connsiteX0" fmla="*/ 161181 w 322360"/>
                  <a:gd name="connsiteY0" fmla="*/ 27056 h 324241"/>
                  <a:gd name="connsiteX1" fmla="*/ 66249 w 322360"/>
                  <a:gd name="connsiteY1" fmla="*/ 66332 h 324241"/>
                  <a:gd name="connsiteX2" fmla="*/ 66249 w 322360"/>
                  <a:gd name="connsiteY2" fmla="*/ 256600 h 324241"/>
                  <a:gd name="connsiteX3" fmla="*/ 256112 w 322360"/>
                  <a:gd name="connsiteY3" fmla="*/ 256600 h 324241"/>
                  <a:gd name="connsiteX4" fmla="*/ 256112 w 322360"/>
                  <a:gd name="connsiteY4" fmla="*/ 66332 h 324241"/>
                  <a:gd name="connsiteX5" fmla="*/ 161181 w 322360"/>
                  <a:gd name="connsiteY5" fmla="*/ 27056 h 324241"/>
                  <a:gd name="connsiteX6" fmla="*/ 161181 w 322360"/>
                  <a:gd name="connsiteY6" fmla="*/ 0 h 324241"/>
                  <a:gd name="connsiteX7" fmla="*/ 275313 w 322360"/>
                  <a:gd name="connsiteY7" fmla="*/ 47130 h 324241"/>
                  <a:gd name="connsiteX8" fmla="*/ 275313 w 322360"/>
                  <a:gd name="connsiteY8" fmla="*/ 275802 h 324241"/>
                  <a:gd name="connsiteX9" fmla="*/ 47048 w 322360"/>
                  <a:gd name="connsiteY9" fmla="*/ 275802 h 324241"/>
                  <a:gd name="connsiteX10" fmla="*/ 47048 w 322360"/>
                  <a:gd name="connsiteY10" fmla="*/ 47130 h 324241"/>
                  <a:gd name="connsiteX11" fmla="*/ 161181 w 322360"/>
                  <a:gd name="connsiteY11" fmla="*/ 0 h 3242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22360" h="324241">
                    <a:moveTo>
                      <a:pt x="161181" y="27056"/>
                    </a:moveTo>
                    <a:cubicBezTo>
                      <a:pt x="126779" y="27056"/>
                      <a:pt x="92377" y="40148"/>
                      <a:pt x="66249" y="66332"/>
                    </a:cubicBezTo>
                    <a:cubicBezTo>
                      <a:pt x="13993" y="118699"/>
                      <a:pt x="13993" y="204233"/>
                      <a:pt x="66249" y="256600"/>
                    </a:cubicBezTo>
                    <a:cubicBezTo>
                      <a:pt x="118505" y="310713"/>
                      <a:pt x="203856" y="310713"/>
                      <a:pt x="256112" y="256600"/>
                    </a:cubicBezTo>
                    <a:cubicBezTo>
                      <a:pt x="308368" y="204233"/>
                      <a:pt x="308368" y="118699"/>
                      <a:pt x="256112" y="66332"/>
                    </a:cubicBezTo>
                    <a:cubicBezTo>
                      <a:pt x="229984" y="40148"/>
                      <a:pt x="195582" y="27056"/>
                      <a:pt x="161181" y="27056"/>
                    </a:cubicBezTo>
                    <a:close/>
                    <a:moveTo>
                      <a:pt x="161181" y="0"/>
                    </a:moveTo>
                    <a:cubicBezTo>
                      <a:pt x="202565" y="0"/>
                      <a:pt x="243948" y="15710"/>
                      <a:pt x="275313" y="47130"/>
                    </a:cubicBezTo>
                    <a:cubicBezTo>
                      <a:pt x="338043" y="109971"/>
                      <a:pt x="338043" y="212961"/>
                      <a:pt x="275313" y="275802"/>
                    </a:cubicBezTo>
                    <a:cubicBezTo>
                      <a:pt x="212584" y="340388"/>
                      <a:pt x="109777" y="340388"/>
                      <a:pt x="47048" y="275802"/>
                    </a:cubicBezTo>
                    <a:cubicBezTo>
                      <a:pt x="-15682" y="212961"/>
                      <a:pt x="-15682" y="109971"/>
                      <a:pt x="47048" y="47130"/>
                    </a:cubicBezTo>
                    <a:cubicBezTo>
                      <a:pt x="78413" y="15710"/>
                      <a:pt x="119797" y="0"/>
                      <a:pt x="16118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16" name="Freeform 407"/>
              <p:cNvSpPr>
                <a:spLocks noEditPoints="1"/>
              </p:cNvSpPr>
              <p:nvPr/>
            </p:nvSpPr>
            <p:spPr bwMode="auto">
              <a:xfrm>
                <a:off x="10468781" y="5449035"/>
                <a:ext cx="223155" cy="221968"/>
              </a:xfrm>
              <a:custGeom>
                <a:avLst/>
                <a:gdLst>
                  <a:gd name="T0" fmla="*/ 68 w 128"/>
                  <a:gd name="T1" fmla="*/ 114 h 127"/>
                  <a:gd name="T2" fmla="*/ 30 w 128"/>
                  <a:gd name="T3" fmla="*/ 98 h 127"/>
                  <a:gd name="T4" fmla="*/ 30 w 128"/>
                  <a:gd name="T5" fmla="*/ 21 h 127"/>
                  <a:gd name="T6" fmla="*/ 68 w 128"/>
                  <a:gd name="T7" fmla="*/ 5 h 127"/>
                  <a:gd name="T8" fmla="*/ 107 w 128"/>
                  <a:gd name="T9" fmla="*/ 21 h 127"/>
                  <a:gd name="T10" fmla="*/ 107 w 128"/>
                  <a:gd name="T11" fmla="*/ 98 h 127"/>
                  <a:gd name="T12" fmla="*/ 68 w 128"/>
                  <a:gd name="T13" fmla="*/ 114 h 127"/>
                  <a:gd name="T14" fmla="*/ 64 w 128"/>
                  <a:gd name="T15" fmla="*/ 0 h 127"/>
                  <a:gd name="T16" fmla="*/ 19 w 128"/>
                  <a:gd name="T17" fmla="*/ 19 h 127"/>
                  <a:gd name="T18" fmla="*/ 0 w 128"/>
                  <a:gd name="T19" fmla="*/ 64 h 127"/>
                  <a:gd name="T20" fmla="*/ 19 w 128"/>
                  <a:gd name="T21" fmla="*/ 109 h 127"/>
                  <a:gd name="T22" fmla="*/ 64 w 128"/>
                  <a:gd name="T23" fmla="*/ 127 h 127"/>
                  <a:gd name="T24" fmla="*/ 109 w 128"/>
                  <a:gd name="T25" fmla="*/ 109 h 127"/>
                  <a:gd name="T26" fmla="*/ 127 w 128"/>
                  <a:gd name="T27" fmla="*/ 64 h 127"/>
                  <a:gd name="T28" fmla="*/ 109 w 128"/>
                  <a:gd name="T29" fmla="*/ 19 h 127"/>
                  <a:gd name="T30" fmla="*/ 64 w 128"/>
                  <a:gd name="T31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8" h="127">
                    <a:moveTo>
                      <a:pt x="68" y="114"/>
                    </a:moveTo>
                    <a:cubicBezTo>
                      <a:pt x="54" y="114"/>
                      <a:pt x="40" y="109"/>
                      <a:pt x="30" y="98"/>
                    </a:cubicBezTo>
                    <a:cubicBezTo>
                      <a:pt x="8" y="77"/>
                      <a:pt x="8" y="43"/>
                      <a:pt x="30" y="21"/>
                    </a:cubicBezTo>
                    <a:cubicBezTo>
                      <a:pt x="40" y="11"/>
                      <a:pt x="54" y="5"/>
                      <a:pt x="68" y="5"/>
                    </a:cubicBezTo>
                    <a:cubicBezTo>
                      <a:pt x="82" y="5"/>
                      <a:pt x="96" y="11"/>
                      <a:pt x="107" y="21"/>
                    </a:cubicBezTo>
                    <a:cubicBezTo>
                      <a:pt x="128" y="43"/>
                      <a:pt x="128" y="77"/>
                      <a:pt x="107" y="98"/>
                    </a:cubicBezTo>
                    <a:cubicBezTo>
                      <a:pt x="96" y="109"/>
                      <a:pt x="82" y="114"/>
                      <a:pt x="68" y="114"/>
                    </a:cubicBezTo>
                    <a:moveTo>
                      <a:pt x="64" y="0"/>
                    </a:moveTo>
                    <a:cubicBezTo>
                      <a:pt x="47" y="0"/>
                      <a:pt x="31" y="7"/>
                      <a:pt x="19" y="19"/>
                    </a:cubicBezTo>
                    <a:cubicBezTo>
                      <a:pt x="6" y="31"/>
                      <a:pt x="0" y="48"/>
                      <a:pt x="0" y="64"/>
                    </a:cubicBezTo>
                    <a:cubicBezTo>
                      <a:pt x="0" y="80"/>
                      <a:pt x="6" y="96"/>
                      <a:pt x="19" y="109"/>
                    </a:cubicBezTo>
                    <a:cubicBezTo>
                      <a:pt x="31" y="121"/>
                      <a:pt x="47" y="127"/>
                      <a:pt x="64" y="127"/>
                    </a:cubicBezTo>
                    <a:cubicBezTo>
                      <a:pt x="80" y="127"/>
                      <a:pt x="96" y="121"/>
                      <a:pt x="109" y="109"/>
                    </a:cubicBezTo>
                    <a:cubicBezTo>
                      <a:pt x="121" y="96"/>
                      <a:pt x="127" y="80"/>
                      <a:pt x="127" y="64"/>
                    </a:cubicBezTo>
                    <a:cubicBezTo>
                      <a:pt x="127" y="48"/>
                      <a:pt x="121" y="31"/>
                      <a:pt x="109" y="19"/>
                    </a:cubicBezTo>
                    <a:cubicBezTo>
                      <a:pt x="96" y="7"/>
                      <a:pt x="80" y="0"/>
                      <a:pt x="6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17" name="Freeform 408"/>
              <p:cNvSpPr>
                <a:spLocks/>
              </p:cNvSpPr>
              <p:nvPr/>
            </p:nvSpPr>
            <p:spPr bwMode="auto">
              <a:xfrm>
                <a:off x="10580359" y="5468026"/>
                <a:ext cx="93773" cy="87838"/>
              </a:xfrm>
              <a:custGeom>
                <a:avLst/>
                <a:gdLst>
                  <a:gd name="T0" fmla="*/ 14 w 54"/>
                  <a:gd name="T1" fmla="*/ 0 h 50"/>
                  <a:gd name="T2" fmla="*/ 4 w 54"/>
                  <a:gd name="T3" fmla="*/ 1 h 50"/>
                  <a:gd name="T4" fmla="*/ 14 w 54"/>
                  <a:gd name="T5" fmla="*/ 39 h 50"/>
                  <a:gd name="T6" fmla="*/ 41 w 54"/>
                  <a:gd name="T7" fmla="*/ 50 h 50"/>
                  <a:gd name="T8" fmla="*/ 51 w 54"/>
                  <a:gd name="T9" fmla="*/ 49 h 50"/>
                  <a:gd name="T10" fmla="*/ 41 w 54"/>
                  <a:gd name="T11" fmla="*/ 11 h 50"/>
                  <a:gd name="T12" fmla="*/ 14 w 54"/>
                  <a:gd name="T13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" h="50">
                    <a:moveTo>
                      <a:pt x="14" y="0"/>
                    </a:moveTo>
                    <a:cubicBezTo>
                      <a:pt x="10" y="0"/>
                      <a:pt x="7" y="1"/>
                      <a:pt x="4" y="1"/>
                    </a:cubicBezTo>
                    <a:cubicBezTo>
                      <a:pt x="0" y="14"/>
                      <a:pt x="4" y="29"/>
                      <a:pt x="14" y="39"/>
                    </a:cubicBezTo>
                    <a:cubicBezTo>
                      <a:pt x="21" y="46"/>
                      <a:pt x="31" y="50"/>
                      <a:pt x="41" y="50"/>
                    </a:cubicBezTo>
                    <a:cubicBezTo>
                      <a:pt x="44" y="50"/>
                      <a:pt x="48" y="50"/>
                      <a:pt x="51" y="49"/>
                    </a:cubicBezTo>
                    <a:cubicBezTo>
                      <a:pt x="54" y="36"/>
                      <a:pt x="51" y="22"/>
                      <a:pt x="41" y="11"/>
                    </a:cubicBezTo>
                    <a:cubicBezTo>
                      <a:pt x="33" y="4"/>
                      <a:pt x="24" y="0"/>
                      <a:pt x="1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</p:grpSp>
        <p:grpSp>
          <p:nvGrpSpPr>
            <p:cNvPr id="229" name="Group 228"/>
            <p:cNvGrpSpPr/>
            <p:nvPr/>
          </p:nvGrpSpPr>
          <p:grpSpPr>
            <a:xfrm>
              <a:off x="7089400" y="4146899"/>
              <a:ext cx="809532" cy="1268900"/>
              <a:chOff x="7089400" y="4146899"/>
              <a:chExt cx="809532" cy="1268900"/>
            </a:xfrm>
          </p:grpSpPr>
          <p:sp>
            <p:nvSpPr>
              <p:cNvPr id="493" name="Freeform 409"/>
              <p:cNvSpPr>
                <a:spLocks/>
              </p:cNvSpPr>
              <p:nvPr/>
            </p:nvSpPr>
            <p:spPr bwMode="auto">
              <a:xfrm>
                <a:off x="7089400" y="4169452"/>
                <a:ext cx="809532" cy="1246347"/>
              </a:xfrm>
              <a:custGeom>
                <a:avLst/>
                <a:gdLst>
                  <a:gd name="T0" fmla="*/ 463 w 463"/>
                  <a:gd name="T1" fmla="*/ 689 h 713"/>
                  <a:gd name="T2" fmla="*/ 442 w 463"/>
                  <a:gd name="T3" fmla="*/ 713 h 713"/>
                  <a:gd name="T4" fmla="*/ 21 w 463"/>
                  <a:gd name="T5" fmla="*/ 713 h 713"/>
                  <a:gd name="T6" fmla="*/ 0 w 463"/>
                  <a:gd name="T7" fmla="*/ 689 h 713"/>
                  <a:gd name="T8" fmla="*/ 0 w 463"/>
                  <a:gd name="T9" fmla="*/ 24 h 713"/>
                  <a:gd name="T10" fmla="*/ 21 w 463"/>
                  <a:gd name="T11" fmla="*/ 0 h 713"/>
                  <a:gd name="T12" fmla="*/ 442 w 463"/>
                  <a:gd name="T13" fmla="*/ 0 h 713"/>
                  <a:gd name="T14" fmla="*/ 463 w 463"/>
                  <a:gd name="T15" fmla="*/ 24 h 713"/>
                  <a:gd name="T16" fmla="*/ 463 w 463"/>
                  <a:gd name="T17" fmla="*/ 689 h 7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3" h="713">
                    <a:moveTo>
                      <a:pt x="463" y="689"/>
                    </a:moveTo>
                    <a:cubicBezTo>
                      <a:pt x="463" y="702"/>
                      <a:pt x="453" y="713"/>
                      <a:pt x="442" y="713"/>
                    </a:cubicBezTo>
                    <a:cubicBezTo>
                      <a:pt x="21" y="713"/>
                      <a:pt x="21" y="713"/>
                      <a:pt x="21" y="713"/>
                    </a:cubicBezTo>
                    <a:cubicBezTo>
                      <a:pt x="9" y="713"/>
                      <a:pt x="0" y="702"/>
                      <a:pt x="0" y="689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11"/>
                      <a:pt x="9" y="0"/>
                      <a:pt x="21" y="0"/>
                    </a:cubicBezTo>
                    <a:cubicBezTo>
                      <a:pt x="442" y="0"/>
                      <a:pt x="442" y="0"/>
                      <a:pt x="442" y="0"/>
                    </a:cubicBezTo>
                    <a:cubicBezTo>
                      <a:pt x="453" y="0"/>
                      <a:pt x="463" y="11"/>
                      <a:pt x="463" y="24"/>
                    </a:cubicBezTo>
                    <a:cubicBezTo>
                      <a:pt x="463" y="689"/>
                      <a:pt x="463" y="689"/>
                      <a:pt x="463" y="689"/>
                    </a:cubicBezTo>
                  </a:path>
                </a:pathLst>
              </a:custGeom>
              <a:solidFill>
                <a:srgbClr val="30A7DF">
                  <a:lumMod val="7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94" name="Freeform 410"/>
              <p:cNvSpPr>
                <a:spLocks/>
              </p:cNvSpPr>
              <p:nvPr/>
            </p:nvSpPr>
            <p:spPr bwMode="auto">
              <a:xfrm>
                <a:off x="7089400" y="4146899"/>
                <a:ext cx="809532" cy="1246347"/>
              </a:xfrm>
              <a:custGeom>
                <a:avLst/>
                <a:gdLst>
                  <a:gd name="T0" fmla="*/ 463 w 463"/>
                  <a:gd name="T1" fmla="*/ 689 h 713"/>
                  <a:gd name="T2" fmla="*/ 442 w 463"/>
                  <a:gd name="T3" fmla="*/ 713 h 713"/>
                  <a:gd name="T4" fmla="*/ 21 w 463"/>
                  <a:gd name="T5" fmla="*/ 713 h 713"/>
                  <a:gd name="T6" fmla="*/ 0 w 463"/>
                  <a:gd name="T7" fmla="*/ 689 h 713"/>
                  <a:gd name="T8" fmla="*/ 0 w 463"/>
                  <a:gd name="T9" fmla="*/ 24 h 713"/>
                  <a:gd name="T10" fmla="*/ 21 w 463"/>
                  <a:gd name="T11" fmla="*/ 0 h 713"/>
                  <a:gd name="T12" fmla="*/ 442 w 463"/>
                  <a:gd name="T13" fmla="*/ 0 h 713"/>
                  <a:gd name="T14" fmla="*/ 463 w 463"/>
                  <a:gd name="T15" fmla="*/ 24 h 713"/>
                  <a:gd name="T16" fmla="*/ 463 w 463"/>
                  <a:gd name="T17" fmla="*/ 689 h 7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3" h="713">
                    <a:moveTo>
                      <a:pt x="463" y="689"/>
                    </a:moveTo>
                    <a:cubicBezTo>
                      <a:pt x="463" y="703"/>
                      <a:pt x="453" y="713"/>
                      <a:pt x="442" y="713"/>
                    </a:cubicBezTo>
                    <a:cubicBezTo>
                      <a:pt x="21" y="713"/>
                      <a:pt x="21" y="713"/>
                      <a:pt x="21" y="713"/>
                    </a:cubicBezTo>
                    <a:cubicBezTo>
                      <a:pt x="9" y="713"/>
                      <a:pt x="0" y="703"/>
                      <a:pt x="0" y="689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11"/>
                      <a:pt x="9" y="0"/>
                      <a:pt x="21" y="0"/>
                    </a:cubicBezTo>
                    <a:cubicBezTo>
                      <a:pt x="442" y="0"/>
                      <a:pt x="442" y="0"/>
                      <a:pt x="442" y="0"/>
                    </a:cubicBezTo>
                    <a:cubicBezTo>
                      <a:pt x="453" y="0"/>
                      <a:pt x="463" y="11"/>
                      <a:pt x="463" y="24"/>
                    </a:cubicBezTo>
                    <a:cubicBezTo>
                      <a:pt x="463" y="689"/>
                      <a:pt x="463" y="689"/>
                      <a:pt x="463" y="689"/>
                    </a:cubicBezTo>
                  </a:path>
                </a:pathLst>
              </a:custGeom>
              <a:solidFill>
                <a:srgbClr val="30A7DF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02" name="Rectangle 411"/>
              <p:cNvSpPr>
                <a:spLocks noChangeArrowheads="1"/>
              </p:cNvSpPr>
              <p:nvPr/>
            </p:nvSpPr>
            <p:spPr bwMode="auto">
              <a:xfrm>
                <a:off x="7130945" y="4324948"/>
                <a:ext cx="725255" cy="890248"/>
              </a:xfrm>
              <a:prstGeom prst="rect">
                <a:avLst/>
              </a:prstGeom>
              <a:solidFill>
                <a:srgbClr val="30A7DF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03" name="Rectangle 412"/>
              <p:cNvSpPr>
                <a:spLocks noChangeArrowheads="1"/>
              </p:cNvSpPr>
              <p:nvPr/>
            </p:nvSpPr>
            <p:spPr bwMode="auto">
              <a:xfrm>
                <a:off x="7130945" y="4324948"/>
                <a:ext cx="725255" cy="8902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04" name="Freeform 413"/>
              <p:cNvSpPr>
                <a:spLocks/>
              </p:cNvSpPr>
              <p:nvPr/>
            </p:nvSpPr>
            <p:spPr bwMode="auto">
              <a:xfrm>
                <a:off x="7305434" y="4213371"/>
                <a:ext cx="375091" cy="48667"/>
              </a:xfrm>
              <a:custGeom>
                <a:avLst/>
                <a:gdLst>
                  <a:gd name="T0" fmla="*/ 214 w 214"/>
                  <a:gd name="T1" fmla="*/ 14 h 28"/>
                  <a:gd name="T2" fmla="*/ 201 w 214"/>
                  <a:gd name="T3" fmla="*/ 28 h 28"/>
                  <a:gd name="T4" fmla="*/ 14 w 214"/>
                  <a:gd name="T5" fmla="*/ 28 h 28"/>
                  <a:gd name="T6" fmla="*/ 0 w 214"/>
                  <a:gd name="T7" fmla="*/ 14 h 28"/>
                  <a:gd name="T8" fmla="*/ 14 w 214"/>
                  <a:gd name="T9" fmla="*/ 0 h 28"/>
                  <a:gd name="T10" fmla="*/ 201 w 214"/>
                  <a:gd name="T11" fmla="*/ 0 h 28"/>
                  <a:gd name="T12" fmla="*/ 214 w 214"/>
                  <a:gd name="T13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4" h="28">
                    <a:moveTo>
                      <a:pt x="214" y="14"/>
                    </a:moveTo>
                    <a:cubicBezTo>
                      <a:pt x="214" y="22"/>
                      <a:pt x="208" y="28"/>
                      <a:pt x="201" y="28"/>
                    </a:cubicBezTo>
                    <a:cubicBezTo>
                      <a:pt x="14" y="28"/>
                      <a:pt x="14" y="28"/>
                      <a:pt x="14" y="28"/>
                    </a:cubicBezTo>
                    <a:cubicBezTo>
                      <a:pt x="6" y="28"/>
                      <a:pt x="0" y="22"/>
                      <a:pt x="0" y="14"/>
                    </a:cubicBezTo>
                    <a:cubicBezTo>
                      <a:pt x="0" y="7"/>
                      <a:pt x="6" y="0"/>
                      <a:pt x="14" y="0"/>
                    </a:cubicBezTo>
                    <a:cubicBezTo>
                      <a:pt x="201" y="0"/>
                      <a:pt x="201" y="0"/>
                      <a:pt x="201" y="0"/>
                    </a:cubicBezTo>
                    <a:cubicBezTo>
                      <a:pt x="208" y="0"/>
                      <a:pt x="214" y="7"/>
                      <a:pt x="214" y="14"/>
                    </a:cubicBezTo>
                    <a:close/>
                  </a:path>
                </a:pathLst>
              </a:custGeom>
              <a:solidFill>
                <a:srgbClr val="30A7DF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05" name="Oval 414"/>
              <p:cNvSpPr>
                <a:spLocks noChangeArrowheads="1"/>
              </p:cNvSpPr>
              <p:nvPr/>
            </p:nvSpPr>
            <p:spPr bwMode="auto">
              <a:xfrm>
                <a:off x="7441939" y="5256741"/>
                <a:ext cx="103269" cy="103269"/>
              </a:xfrm>
              <a:prstGeom prst="ellipse">
                <a:avLst/>
              </a:prstGeom>
              <a:solidFill>
                <a:srgbClr val="30A7DF">
                  <a:lumMod val="7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06" name="Oval 415"/>
              <p:cNvSpPr>
                <a:spLocks noChangeArrowheads="1"/>
              </p:cNvSpPr>
              <p:nvPr/>
            </p:nvSpPr>
            <p:spPr bwMode="auto">
              <a:xfrm>
                <a:off x="7451435" y="5265050"/>
                <a:ext cx="83090" cy="84277"/>
              </a:xfrm>
              <a:prstGeom prst="ellipse">
                <a:avLst/>
              </a:prstGeom>
              <a:solidFill>
                <a:srgbClr val="30A7DF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07" name="Freeform 506"/>
              <p:cNvSpPr>
                <a:spLocks noChangeArrowheads="1"/>
              </p:cNvSpPr>
              <p:nvPr/>
            </p:nvSpPr>
            <p:spPr bwMode="auto">
              <a:xfrm>
                <a:off x="7266263" y="4529111"/>
                <a:ext cx="445124" cy="443938"/>
              </a:xfrm>
              <a:custGeom>
                <a:avLst/>
                <a:gdLst>
                  <a:gd name="connsiteX0" fmla="*/ 149562 w 445124"/>
                  <a:gd name="connsiteY0" fmla="*/ 128196 h 443938"/>
                  <a:gd name="connsiteX1" fmla="*/ 149562 w 445124"/>
                  <a:gd name="connsiteY1" fmla="*/ 316929 h 443938"/>
                  <a:gd name="connsiteX2" fmla="*/ 341856 w 445124"/>
                  <a:gd name="connsiteY2" fmla="*/ 221969 h 443938"/>
                  <a:gd name="connsiteX3" fmla="*/ 222843 w 445124"/>
                  <a:gd name="connsiteY3" fmla="*/ 7122 h 443938"/>
                  <a:gd name="connsiteX4" fmla="*/ 42732 w 445124"/>
                  <a:gd name="connsiteY4" fmla="*/ 110391 h 443938"/>
                  <a:gd name="connsiteX5" fmla="*/ 222843 w 445124"/>
                  <a:gd name="connsiteY5" fmla="*/ 29876 h 443938"/>
                  <a:gd name="connsiteX6" fmla="*/ 401205 w 445124"/>
                  <a:gd name="connsiteY6" fmla="*/ 110391 h 443938"/>
                  <a:gd name="connsiteX7" fmla="*/ 222843 w 445124"/>
                  <a:gd name="connsiteY7" fmla="*/ 7122 h 443938"/>
                  <a:gd name="connsiteX8" fmla="*/ 222562 w 445124"/>
                  <a:gd name="connsiteY8" fmla="*/ 0 h 443938"/>
                  <a:gd name="connsiteX9" fmla="*/ 445124 w 445124"/>
                  <a:gd name="connsiteY9" fmla="*/ 221969 h 443938"/>
                  <a:gd name="connsiteX10" fmla="*/ 222562 w 445124"/>
                  <a:gd name="connsiteY10" fmla="*/ 443938 h 443938"/>
                  <a:gd name="connsiteX11" fmla="*/ 0 w 445124"/>
                  <a:gd name="connsiteY11" fmla="*/ 221969 h 443938"/>
                  <a:gd name="connsiteX12" fmla="*/ 222562 w 445124"/>
                  <a:gd name="connsiteY12" fmla="*/ 0 h 4439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445124" h="443938">
                    <a:moveTo>
                      <a:pt x="149562" y="128196"/>
                    </a:moveTo>
                    <a:lnTo>
                      <a:pt x="149562" y="316929"/>
                    </a:lnTo>
                    <a:lnTo>
                      <a:pt x="341856" y="221969"/>
                    </a:lnTo>
                    <a:close/>
                    <a:moveTo>
                      <a:pt x="222843" y="7122"/>
                    </a:moveTo>
                    <a:cubicBezTo>
                      <a:pt x="144154" y="7122"/>
                      <a:pt x="77705" y="49130"/>
                      <a:pt x="42732" y="110391"/>
                    </a:cubicBezTo>
                    <a:cubicBezTo>
                      <a:pt x="86448" y="61382"/>
                      <a:pt x="151148" y="29876"/>
                      <a:pt x="222843" y="29876"/>
                    </a:cubicBezTo>
                    <a:cubicBezTo>
                      <a:pt x="294538" y="29876"/>
                      <a:pt x="357489" y="61382"/>
                      <a:pt x="401205" y="110391"/>
                    </a:cubicBezTo>
                    <a:cubicBezTo>
                      <a:pt x="366232" y="49130"/>
                      <a:pt x="299784" y="7122"/>
                      <a:pt x="222843" y="7122"/>
                    </a:cubicBezTo>
                    <a:close/>
                    <a:moveTo>
                      <a:pt x="222562" y="0"/>
                    </a:moveTo>
                    <a:cubicBezTo>
                      <a:pt x="345480" y="0"/>
                      <a:pt x="445124" y="99379"/>
                      <a:pt x="445124" y="221969"/>
                    </a:cubicBezTo>
                    <a:cubicBezTo>
                      <a:pt x="445124" y="344559"/>
                      <a:pt x="345480" y="443938"/>
                      <a:pt x="222562" y="443938"/>
                    </a:cubicBezTo>
                    <a:cubicBezTo>
                      <a:pt x="99644" y="443938"/>
                      <a:pt x="0" y="344559"/>
                      <a:pt x="0" y="221969"/>
                    </a:cubicBezTo>
                    <a:cubicBezTo>
                      <a:pt x="0" y="99379"/>
                      <a:pt x="99644" y="0"/>
                      <a:pt x="222562" y="0"/>
                    </a:cubicBezTo>
                    <a:close/>
                  </a:path>
                </a:pathLst>
              </a:custGeom>
              <a:solidFill>
                <a:srgbClr val="30A7DF">
                  <a:lumMod val="7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08" name="Freeform 420"/>
              <p:cNvSpPr>
                <a:spLocks/>
              </p:cNvSpPr>
              <p:nvPr/>
            </p:nvSpPr>
            <p:spPr bwMode="auto">
              <a:xfrm>
                <a:off x="7408703" y="4657308"/>
                <a:ext cx="199416" cy="206537"/>
              </a:xfrm>
              <a:custGeom>
                <a:avLst/>
                <a:gdLst>
                  <a:gd name="T0" fmla="*/ 6 w 168"/>
                  <a:gd name="T1" fmla="*/ 0 h 174"/>
                  <a:gd name="T2" fmla="*/ 0 w 168"/>
                  <a:gd name="T3" fmla="*/ 13 h 174"/>
                  <a:gd name="T4" fmla="*/ 0 w 168"/>
                  <a:gd name="T5" fmla="*/ 174 h 174"/>
                  <a:gd name="T6" fmla="*/ 168 w 168"/>
                  <a:gd name="T7" fmla="*/ 88 h 174"/>
                  <a:gd name="T8" fmla="*/ 168 w 168"/>
                  <a:gd name="T9" fmla="*/ 79 h 174"/>
                  <a:gd name="T10" fmla="*/ 6 w 168"/>
                  <a:gd name="T11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8" h="174">
                    <a:moveTo>
                      <a:pt x="6" y="0"/>
                    </a:moveTo>
                    <a:lnTo>
                      <a:pt x="0" y="13"/>
                    </a:lnTo>
                    <a:lnTo>
                      <a:pt x="0" y="174"/>
                    </a:lnTo>
                    <a:lnTo>
                      <a:pt x="168" y="88"/>
                    </a:lnTo>
                    <a:lnTo>
                      <a:pt x="168" y="79"/>
                    </a:lnTo>
                    <a:lnTo>
                      <a:pt x="6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</p:grpSp>
        <p:grpSp>
          <p:nvGrpSpPr>
            <p:cNvPr id="230" name="Group 229"/>
            <p:cNvGrpSpPr/>
            <p:nvPr/>
          </p:nvGrpSpPr>
          <p:grpSpPr>
            <a:xfrm>
              <a:off x="7629484" y="2010304"/>
              <a:ext cx="657596" cy="1127647"/>
              <a:chOff x="7629484" y="2010304"/>
              <a:chExt cx="657596" cy="1127647"/>
            </a:xfrm>
          </p:grpSpPr>
          <p:sp>
            <p:nvSpPr>
              <p:cNvPr id="453" name="Freeform 422"/>
              <p:cNvSpPr>
                <a:spLocks/>
              </p:cNvSpPr>
              <p:nvPr/>
            </p:nvSpPr>
            <p:spPr bwMode="auto">
              <a:xfrm>
                <a:off x="7629484" y="2029296"/>
                <a:ext cx="657596" cy="1108655"/>
              </a:xfrm>
              <a:custGeom>
                <a:avLst/>
                <a:gdLst>
                  <a:gd name="T0" fmla="*/ 376 w 376"/>
                  <a:gd name="T1" fmla="*/ 612 h 634"/>
                  <a:gd name="T2" fmla="*/ 357 w 376"/>
                  <a:gd name="T3" fmla="*/ 634 h 634"/>
                  <a:gd name="T4" fmla="*/ 19 w 376"/>
                  <a:gd name="T5" fmla="*/ 634 h 634"/>
                  <a:gd name="T6" fmla="*/ 0 w 376"/>
                  <a:gd name="T7" fmla="*/ 612 h 634"/>
                  <a:gd name="T8" fmla="*/ 0 w 376"/>
                  <a:gd name="T9" fmla="*/ 21 h 634"/>
                  <a:gd name="T10" fmla="*/ 19 w 376"/>
                  <a:gd name="T11" fmla="*/ 0 h 634"/>
                  <a:gd name="T12" fmla="*/ 357 w 376"/>
                  <a:gd name="T13" fmla="*/ 0 h 634"/>
                  <a:gd name="T14" fmla="*/ 376 w 376"/>
                  <a:gd name="T15" fmla="*/ 21 h 634"/>
                  <a:gd name="T16" fmla="*/ 376 w 376"/>
                  <a:gd name="T17" fmla="*/ 612 h 6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76" h="634">
                    <a:moveTo>
                      <a:pt x="376" y="612"/>
                    </a:moveTo>
                    <a:cubicBezTo>
                      <a:pt x="376" y="624"/>
                      <a:pt x="367" y="634"/>
                      <a:pt x="357" y="634"/>
                    </a:cubicBezTo>
                    <a:cubicBezTo>
                      <a:pt x="19" y="634"/>
                      <a:pt x="19" y="634"/>
                      <a:pt x="19" y="634"/>
                    </a:cubicBezTo>
                    <a:cubicBezTo>
                      <a:pt x="9" y="634"/>
                      <a:pt x="0" y="624"/>
                      <a:pt x="0" y="612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10"/>
                      <a:pt x="9" y="0"/>
                      <a:pt x="19" y="0"/>
                    </a:cubicBezTo>
                    <a:cubicBezTo>
                      <a:pt x="357" y="0"/>
                      <a:pt x="357" y="0"/>
                      <a:pt x="357" y="0"/>
                    </a:cubicBezTo>
                    <a:cubicBezTo>
                      <a:pt x="367" y="0"/>
                      <a:pt x="376" y="10"/>
                      <a:pt x="376" y="21"/>
                    </a:cubicBezTo>
                    <a:cubicBezTo>
                      <a:pt x="376" y="612"/>
                      <a:pt x="376" y="612"/>
                      <a:pt x="376" y="612"/>
                    </a:cubicBezTo>
                  </a:path>
                </a:pathLst>
              </a:custGeom>
              <a:solidFill>
                <a:srgbClr val="7A66AD">
                  <a:lumMod val="7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54" name="Freeform 423"/>
              <p:cNvSpPr>
                <a:spLocks/>
              </p:cNvSpPr>
              <p:nvPr/>
            </p:nvSpPr>
            <p:spPr bwMode="auto">
              <a:xfrm>
                <a:off x="7629484" y="2010304"/>
                <a:ext cx="657596" cy="1108655"/>
              </a:xfrm>
              <a:custGeom>
                <a:avLst/>
                <a:gdLst>
                  <a:gd name="T0" fmla="*/ 376 w 376"/>
                  <a:gd name="T1" fmla="*/ 612 h 634"/>
                  <a:gd name="T2" fmla="*/ 357 w 376"/>
                  <a:gd name="T3" fmla="*/ 634 h 634"/>
                  <a:gd name="T4" fmla="*/ 19 w 376"/>
                  <a:gd name="T5" fmla="*/ 634 h 634"/>
                  <a:gd name="T6" fmla="*/ 0 w 376"/>
                  <a:gd name="T7" fmla="*/ 612 h 634"/>
                  <a:gd name="T8" fmla="*/ 0 w 376"/>
                  <a:gd name="T9" fmla="*/ 21 h 634"/>
                  <a:gd name="T10" fmla="*/ 19 w 376"/>
                  <a:gd name="T11" fmla="*/ 0 h 634"/>
                  <a:gd name="T12" fmla="*/ 357 w 376"/>
                  <a:gd name="T13" fmla="*/ 0 h 634"/>
                  <a:gd name="T14" fmla="*/ 376 w 376"/>
                  <a:gd name="T15" fmla="*/ 21 h 634"/>
                  <a:gd name="T16" fmla="*/ 376 w 376"/>
                  <a:gd name="T17" fmla="*/ 612 h 6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76" h="634">
                    <a:moveTo>
                      <a:pt x="376" y="612"/>
                    </a:moveTo>
                    <a:cubicBezTo>
                      <a:pt x="376" y="624"/>
                      <a:pt x="367" y="634"/>
                      <a:pt x="357" y="634"/>
                    </a:cubicBezTo>
                    <a:cubicBezTo>
                      <a:pt x="19" y="634"/>
                      <a:pt x="19" y="634"/>
                      <a:pt x="19" y="634"/>
                    </a:cubicBezTo>
                    <a:cubicBezTo>
                      <a:pt x="9" y="634"/>
                      <a:pt x="0" y="624"/>
                      <a:pt x="0" y="612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9"/>
                      <a:pt x="9" y="0"/>
                      <a:pt x="19" y="0"/>
                    </a:cubicBezTo>
                    <a:cubicBezTo>
                      <a:pt x="357" y="0"/>
                      <a:pt x="357" y="0"/>
                      <a:pt x="357" y="0"/>
                    </a:cubicBezTo>
                    <a:cubicBezTo>
                      <a:pt x="367" y="0"/>
                      <a:pt x="376" y="9"/>
                      <a:pt x="376" y="21"/>
                    </a:cubicBezTo>
                    <a:cubicBezTo>
                      <a:pt x="376" y="612"/>
                      <a:pt x="376" y="612"/>
                      <a:pt x="376" y="612"/>
                    </a:cubicBezTo>
                  </a:path>
                </a:pathLst>
              </a:custGeom>
              <a:solidFill>
                <a:srgbClr val="7A66AD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64" name="Rectangle 424"/>
              <p:cNvSpPr>
                <a:spLocks noChangeArrowheads="1"/>
              </p:cNvSpPr>
              <p:nvPr/>
            </p:nvSpPr>
            <p:spPr bwMode="auto">
              <a:xfrm>
                <a:off x="7666281" y="2169362"/>
                <a:ext cx="584003" cy="790540"/>
              </a:xfrm>
              <a:prstGeom prst="rect">
                <a:avLst/>
              </a:prstGeom>
              <a:solidFill>
                <a:srgbClr val="7A66AD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65" name="Rectangle 425"/>
              <p:cNvSpPr>
                <a:spLocks noChangeArrowheads="1"/>
              </p:cNvSpPr>
              <p:nvPr/>
            </p:nvSpPr>
            <p:spPr bwMode="auto">
              <a:xfrm>
                <a:off x="7666281" y="2169362"/>
                <a:ext cx="584003" cy="7905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66" name="Freeform 426"/>
              <p:cNvSpPr>
                <a:spLocks/>
              </p:cNvSpPr>
              <p:nvPr/>
            </p:nvSpPr>
            <p:spPr bwMode="auto">
              <a:xfrm>
                <a:off x="7792103" y="2069654"/>
                <a:ext cx="332359" cy="42732"/>
              </a:xfrm>
              <a:custGeom>
                <a:avLst/>
                <a:gdLst>
                  <a:gd name="T0" fmla="*/ 190 w 190"/>
                  <a:gd name="T1" fmla="*/ 12 h 24"/>
                  <a:gd name="T2" fmla="*/ 178 w 190"/>
                  <a:gd name="T3" fmla="*/ 24 h 24"/>
                  <a:gd name="T4" fmla="*/ 12 w 190"/>
                  <a:gd name="T5" fmla="*/ 24 h 24"/>
                  <a:gd name="T6" fmla="*/ 0 w 190"/>
                  <a:gd name="T7" fmla="*/ 12 h 24"/>
                  <a:gd name="T8" fmla="*/ 12 w 190"/>
                  <a:gd name="T9" fmla="*/ 0 h 24"/>
                  <a:gd name="T10" fmla="*/ 178 w 190"/>
                  <a:gd name="T11" fmla="*/ 0 h 24"/>
                  <a:gd name="T12" fmla="*/ 190 w 190"/>
                  <a:gd name="T13" fmla="*/ 1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0" h="24">
                    <a:moveTo>
                      <a:pt x="190" y="12"/>
                    </a:moveTo>
                    <a:cubicBezTo>
                      <a:pt x="190" y="19"/>
                      <a:pt x="185" y="24"/>
                      <a:pt x="178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5" y="24"/>
                      <a:pt x="0" y="19"/>
                      <a:pt x="0" y="12"/>
                    </a:cubicBezTo>
                    <a:cubicBezTo>
                      <a:pt x="0" y="5"/>
                      <a:pt x="5" y="0"/>
                      <a:pt x="12" y="0"/>
                    </a:cubicBezTo>
                    <a:cubicBezTo>
                      <a:pt x="178" y="0"/>
                      <a:pt x="178" y="0"/>
                      <a:pt x="178" y="0"/>
                    </a:cubicBezTo>
                    <a:cubicBezTo>
                      <a:pt x="185" y="0"/>
                      <a:pt x="190" y="5"/>
                      <a:pt x="190" y="12"/>
                    </a:cubicBezTo>
                    <a:close/>
                  </a:path>
                </a:pathLst>
              </a:custGeom>
              <a:solidFill>
                <a:srgbClr val="7A66AD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67" name="Oval 427"/>
              <p:cNvSpPr>
                <a:spLocks noChangeArrowheads="1"/>
              </p:cNvSpPr>
              <p:nvPr/>
            </p:nvSpPr>
            <p:spPr bwMode="auto">
              <a:xfrm>
                <a:off x="7917924" y="3001447"/>
                <a:ext cx="80716" cy="80716"/>
              </a:xfrm>
              <a:prstGeom prst="ellipse">
                <a:avLst/>
              </a:prstGeom>
              <a:solidFill>
                <a:srgbClr val="7A66AD">
                  <a:lumMod val="7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69" name="Oval 428"/>
              <p:cNvSpPr>
                <a:spLocks noChangeArrowheads="1"/>
              </p:cNvSpPr>
              <p:nvPr/>
            </p:nvSpPr>
            <p:spPr bwMode="auto">
              <a:xfrm>
                <a:off x="7942851" y="3010943"/>
                <a:ext cx="30862" cy="30862"/>
              </a:xfrm>
              <a:prstGeom prst="ellipse">
                <a:avLst/>
              </a:prstGeom>
              <a:solidFill>
                <a:srgbClr val="7A66AD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grpSp>
            <p:nvGrpSpPr>
              <p:cNvPr id="480" name="Group 479"/>
              <p:cNvGrpSpPr/>
              <p:nvPr/>
            </p:nvGrpSpPr>
            <p:grpSpPr>
              <a:xfrm>
                <a:off x="7732753" y="2371151"/>
                <a:ext cx="445124" cy="308619"/>
                <a:chOff x="7732753" y="2371151"/>
                <a:chExt cx="445124" cy="308619"/>
              </a:xfrm>
              <a:solidFill>
                <a:srgbClr val="7A66AD"/>
              </a:solidFill>
            </p:grpSpPr>
            <p:sp>
              <p:nvSpPr>
                <p:cNvPr id="482" name="Freeform 429"/>
                <p:cNvSpPr>
                  <a:spLocks/>
                </p:cNvSpPr>
                <p:nvPr/>
              </p:nvSpPr>
              <p:spPr bwMode="auto">
                <a:xfrm>
                  <a:off x="8107844" y="2486290"/>
                  <a:ext cx="70033" cy="71220"/>
                </a:xfrm>
                <a:custGeom>
                  <a:avLst/>
                  <a:gdLst>
                    <a:gd name="T0" fmla="*/ 59 w 59"/>
                    <a:gd name="T1" fmla="*/ 6 h 60"/>
                    <a:gd name="T2" fmla="*/ 6 w 59"/>
                    <a:gd name="T3" fmla="*/ 0 h 60"/>
                    <a:gd name="T4" fmla="*/ 3 w 59"/>
                    <a:gd name="T5" fmla="*/ 18 h 60"/>
                    <a:gd name="T6" fmla="*/ 3 w 59"/>
                    <a:gd name="T7" fmla="*/ 18 h 60"/>
                    <a:gd name="T8" fmla="*/ 3 w 59"/>
                    <a:gd name="T9" fmla="*/ 22 h 60"/>
                    <a:gd name="T10" fmla="*/ 2 w 59"/>
                    <a:gd name="T11" fmla="*/ 40 h 60"/>
                    <a:gd name="T12" fmla="*/ 2 w 59"/>
                    <a:gd name="T13" fmla="*/ 40 h 60"/>
                    <a:gd name="T14" fmla="*/ 0 w 59"/>
                    <a:gd name="T15" fmla="*/ 56 h 60"/>
                    <a:gd name="T16" fmla="*/ 53 w 59"/>
                    <a:gd name="T17" fmla="*/ 60 h 60"/>
                    <a:gd name="T18" fmla="*/ 18 w 59"/>
                    <a:gd name="T19" fmla="*/ 29 h 60"/>
                    <a:gd name="T20" fmla="*/ 59 w 59"/>
                    <a:gd name="T21" fmla="*/ 6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59" h="60">
                      <a:moveTo>
                        <a:pt x="59" y="6"/>
                      </a:moveTo>
                      <a:lnTo>
                        <a:pt x="6" y="0"/>
                      </a:lnTo>
                      <a:lnTo>
                        <a:pt x="3" y="18"/>
                      </a:lnTo>
                      <a:lnTo>
                        <a:pt x="3" y="18"/>
                      </a:lnTo>
                      <a:lnTo>
                        <a:pt x="3" y="22"/>
                      </a:lnTo>
                      <a:lnTo>
                        <a:pt x="2" y="40"/>
                      </a:lnTo>
                      <a:lnTo>
                        <a:pt x="2" y="40"/>
                      </a:lnTo>
                      <a:lnTo>
                        <a:pt x="0" y="56"/>
                      </a:lnTo>
                      <a:lnTo>
                        <a:pt x="53" y="60"/>
                      </a:lnTo>
                      <a:lnTo>
                        <a:pt x="18" y="29"/>
                      </a:lnTo>
                      <a:lnTo>
                        <a:pt x="59" y="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7A66AD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483" name="Freeform 430"/>
                <p:cNvSpPr>
                  <a:spLocks/>
                </p:cNvSpPr>
                <p:nvPr/>
              </p:nvSpPr>
              <p:spPr bwMode="auto">
                <a:xfrm>
                  <a:off x="8107844" y="2486290"/>
                  <a:ext cx="70033" cy="71220"/>
                </a:xfrm>
                <a:custGeom>
                  <a:avLst/>
                  <a:gdLst>
                    <a:gd name="T0" fmla="*/ 59 w 59"/>
                    <a:gd name="T1" fmla="*/ 6 h 60"/>
                    <a:gd name="T2" fmla="*/ 6 w 59"/>
                    <a:gd name="T3" fmla="*/ 0 h 60"/>
                    <a:gd name="T4" fmla="*/ 3 w 59"/>
                    <a:gd name="T5" fmla="*/ 18 h 60"/>
                    <a:gd name="T6" fmla="*/ 3 w 59"/>
                    <a:gd name="T7" fmla="*/ 18 h 60"/>
                    <a:gd name="T8" fmla="*/ 3 w 59"/>
                    <a:gd name="T9" fmla="*/ 22 h 60"/>
                    <a:gd name="T10" fmla="*/ 2 w 59"/>
                    <a:gd name="T11" fmla="*/ 40 h 60"/>
                    <a:gd name="T12" fmla="*/ 2 w 59"/>
                    <a:gd name="T13" fmla="*/ 40 h 60"/>
                    <a:gd name="T14" fmla="*/ 0 w 59"/>
                    <a:gd name="T15" fmla="*/ 56 h 60"/>
                    <a:gd name="T16" fmla="*/ 53 w 59"/>
                    <a:gd name="T17" fmla="*/ 60 h 60"/>
                    <a:gd name="T18" fmla="*/ 18 w 59"/>
                    <a:gd name="T19" fmla="*/ 29 h 60"/>
                    <a:gd name="T20" fmla="*/ 59 w 59"/>
                    <a:gd name="T21" fmla="*/ 6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59" h="60">
                      <a:moveTo>
                        <a:pt x="59" y="6"/>
                      </a:moveTo>
                      <a:lnTo>
                        <a:pt x="6" y="0"/>
                      </a:lnTo>
                      <a:lnTo>
                        <a:pt x="3" y="18"/>
                      </a:lnTo>
                      <a:lnTo>
                        <a:pt x="3" y="18"/>
                      </a:lnTo>
                      <a:lnTo>
                        <a:pt x="3" y="22"/>
                      </a:lnTo>
                      <a:lnTo>
                        <a:pt x="2" y="40"/>
                      </a:lnTo>
                      <a:lnTo>
                        <a:pt x="2" y="40"/>
                      </a:lnTo>
                      <a:lnTo>
                        <a:pt x="0" y="56"/>
                      </a:lnTo>
                      <a:lnTo>
                        <a:pt x="53" y="60"/>
                      </a:lnTo>
                      <a:lnTo>
                        <a:pt x="18" y="29"/>
                      </a:lnTo>
                      <a:lnTo>
                        <a:pt x="59" y="6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7A66AD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484" name="Freeform 431"/>
                <p:cNvSpPr>
                  <a:spLocks noEditPoints="1"/>
                </p:cNvSpPr>
                <p:nvPr/>
              </p:nvSpPr>
              <p:spPr bwMode="auto">
                <a:xfrm>
                  <a:off x="8120901" y="2487477"/>
                  <a:ext cx="15431" cy="33236"/>
                </a:xfrm>
                <a:custGeom>
                  <a:avLst/>
                  <a:gdLst>
                    <a:gd name="T0" fmla="*/ 7 w 9"/>
                    <a:gd name="T1" fmla="*/ 18 h 19"/>
                    <a:gd name="T2" fmla="*/ 5 w 9"/>
                    <a:gd name="T3" fmla="*/ 19 h 19"/>
                    <a:gd name="T4" fmla="*/ 7 w 9"/>
                    <a:gd name="T5" fmla="*/ 18 h 19"/>
                    <a:gd name="T6" fmla="*/ 7 w 9"/>
                    <a:gd name="T7" fmla="*/ 18 h 19"/>
                    <a:gd name="T8" fmla="*/ 0 w 9"/>
                    <a:gd name="T9" fmla="*/ 0 h 19"/>
                    <a:gd name="T10" fmla="*/ 0 w 9"/>
                    <a:gd name="T11" fmla="*/ 0 h 19"/>
                    <a:gd name="T12" fmla="*/ 9 w 9"/>
                    <a:gd name="T13" fmla="*/ 0 h 19"/>
                    <a:gd name="T14" fmla="*/ 9 w 9"/>
                    <a:gd name="T15" fmla="*/ 0 h 19"/>
                    <a:gd name="T16" fmla="*/ 0 w 9"/>
                    <a:gd name="T17" fmla="*/ 0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" h="19">
                      <a:moveTo>
                        <a:pt x="7" y="18"/>
                      </a:moveTo>
                      <a:cubicBezTo>
                        <a:pt x="5" y="19"/>
                        <a:pt x="5" y="19"/>
                        <a:pt x="5" y="19"/>
                      </a:cubicBezTo>
                      <a:cubicBezTo>
                        <a:pt x="7" y="18"/>
                        <a:pt x="7" y="18"/>
                        <a:pt x="7" y="18"/>
                      </a:cubicBezTo>
                      <a:cubicBezTo>
                        <a:pt x="7" y="18"/>
                        <a:pt x="7" y="18"/>
                        <a:pt x="7" y="18"/>
                      </a:cubicBezTo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7A66AD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486" name="Freeform 433"/>
                <p:cNvSpPr>
                  <a:spLocks/>
                </p:cNvSpPr>
                <p:nvPr/>
              </p:nvSpPr>
              <p:spPr bwMode="auto">
                <a:xfrm>
                  <a:off x="7732753" y="2371151"/>
                  <a:ext cx="402392" cy="308619"/>
                </a:xfrm>
                <a:custGeom>
                  <a:avLst/>
                  <a:gdLst>
                    <a:gd name="T0" fmla="*/ 219 w 230"/>
                    <a:gd name="T1" fmla="*/ 92 h 177"/>
                    <a:gd name="T2" fmla="*/ 137 w 230"/>
                    <a:gd name="T3" fmla="*/ 168 h 177"/>
                    <a:gd name="T4" fmla="*/ 0 w 230"/>
                    <a:gd name="T5" fmla="*/ 142 h 177"/>
                    <a:gd name="T6" fmla="*/ 100 w 230"/>
                    <a:gd name="T7" fmla="*/ 59 h 177"/>
                    <a:gd name="T8" fmla="*/ 174 w 230"/>
                    <a:gd name="T9" fmla="*/ 3 h 177"/>
                    <a:gd name="T10" fmla="*/ 219 w 230"/>
                    <a:gd name="T11" fmla="*/ 92 h 1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30" h="177">
                      <a:moveTo>
                        <a:pt x="219" y="92"/>
                      </a:moveTo>
                      <a:cubicBezTo>
                        <a:pt x="210" y="133"/>
                        <a:pt x="174" y="160"/>
                        <a:pt x="137" y="168"/>
                      </a:cubicBezTo>
                      <a:cubicBezTo>
                        <a:pt x="92" y="177"/>
                        <a:pt x="39" y="162"/>
                        <a:pt x="0" y="142"/>
                      </a:cubicBezTo>
                      <a:cubicBezTo>
                        <a:pt x="69" y="141"/>
                        <a:pt x="94" y="78"/>
                        <a:pt x="100" y="59"/>
                      </a:cubicBezTo>
                      <a:cubicBezTo>
                        <a:pt x="112" y="22"/>
                        <a:pt x="129" y="0"/>
                        <a:pt x="174" y="3"/>
                      </a:cubicBezTo>
                      <a:cubicBezTo>
                        <a:pt x="212" y="6"/>
                        <a:pt x="230" y="44"/>
                        <a:pt x="219" y="9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7A66AD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487" name="Freeform 437"/>
                <p:cNvSpPr>
                  <a:spLocks/>
                </p:cNvSpPr>
                <p:nvPr/>
              </p:nvSpPr>
              <p:spPr bwMode="auto">
                <a:xfrm>
                  <a:off x="7746997" y="2437623"/>
                  <a:ext cx="256391" cy="193481"/>
                </a:xfrm>
                <a:custGeom>
                  <a:avLst/>
                  <a:gdLst>
                    <a:gd name="T0" fmla="*/ 112 w 147"/>
                    <a:gd name="T1" fmla="*/ 107 h 111"/>
                    <a:gd name="T2" fmla="*/ 53 w 147"/>
                    <a:gd name="T3" fmla="*/ 91 h 111"/>
                    <a:gd name="T4" fmla="*/ 0 w 147"/>
                    <a:gd name="T5" fmla="*/ 0 h 111"/>
                    <a:gd name="T6" fmla="*/ 85 w 147"/>
                    <a:gd name="T7" fmla="*/ 25 h 111"/>
                    <a:gd name="T8" fmla="*/ 139 w 147"/>
                    <a:gd name="T9" fmla="*/ 52 h 111"/>
                    <a:gd name="T10" fmla="*/ 112 w 147"/>
                    <a:gd name="T11" fmla="*/ 107 h 1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47" h="111">
                      <a:moveTo>
                        <a:pt x="112" y="107"/>
                      </a:moveTo>
                      <a:cubicBezTo>
                        <a:pt x="99" y="111"/>
                        <a:pt x="71" y="108"/>
                        <a:pt x="53" y="91"/>
                      </a:cubicBezTo>
                      <a:cubicBezTo>
                        <a:pt x="34" y="74"/>
                        <a:pt x="4" y="27"/>
                        <a:pt x="0" y="0"/>
                      </a:cubicBezTo>
                      <a:cubicBezTo>
                        <a:pt x="27" y="19"/>
                        <a:pt x="61" y="24"/>
                        <a:pt x="85" y="25"/>
                      </a:cubicBezTo>
                      <a:cubicBezTo>
                        <a:pt x="111" y="26"/>
                        <a:pt x="132" y="29"/>
                        <a:pt x="139" y="52"/>
                      </a:cubicBezTo>
                      <a:cubicBezTo>
                        <a:pt x="147" y="75"/>
                        <a:pt x="135" y="99"/>
                        <a:pt x="112" y="107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7A66AD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488" name="Freeform 442"/>
                <p:cNvSpPr>
                  <a:spLocks/>
                </p:cNvSpPr>
                <p:nvPr/>
              </p:nvSpPr>
              <p:spPr bwMode="auto">
                <a:xfrm>
                  <a:off x="8018819" y="2441184"/>
                  <a:ext cx="35610" cy="34423"/>
                </a:xfrm>
                <a:custGeom>
                  <a:avLst/>
                  <a:gdLst>
                    <a:gd name="T0" fmla="*/ 19 w 20"/>
                    <a:gd name="T1" fmla="*/ 13 h 20"/>
                    <a:gd name="T2" fmla="*/ 8 w 20"/>
                    <a:gd name="T3" fmla="*/ 18 h 20"/>
                    <a:gd name="T4" fmla="*/ 2 w 20"/>
                    <a:gd name="T5" fmla="*/ 7 h 20"/>
                    <a:gd name="T6" fmla="*/ 13 w 20"/>
                    <a:gd name="T7" fmla="*/ 1 h 20"/>
                    <a:gd name="T8" fmla="*/ 19 w 20"/>
                    <a:gd name="T9" fmla="*/ 13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20">
                      <a:moveTo>
                        <a:pt x="19" y="13"/>
                      </a:moveTo>
                      <a:cubicBezTo>
                        <a:pt x="17" y="17"/>
                        <a:pt x="12" y="20"/>
                        <a:pt x="8" y="18"/>
                      </a:cubicBezTo>
                      <a:cubicBezTo>
                        <a:pt x="3" y="17"/>
                        <a:pt x="0" y="12"/>
                        <a:pt x="2" y="7"/>
                      </a:cubicBezTo>
                      <a:cubicBezTo>
                        <a:pt x="3" y="3"/>
                        <a:pt x="8" y="0"/>
                        <a:pt x="13" y="1"/>
                      </a:cubicBezTo>
                      <a:cubicBezTo>
                        <a:pt x="18" y="3"/>
                        <a:pt x="20" y="8"/>
                        <a:pt x="19" y="13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7A66AD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489" name="Freeform 443"/>
                <p:cNvSpPr>
                  <a:spLocks/>
                </p:cNvSpPr>
                <p:nvPr/>
              </p:nvSpPr>
              <p:spPr bwMode="auto">
                <a:xfrm>
                  <a:off x="8033063" y="2445932"/>
                  <a:ext cx="14244" cy="11870"/>
                </a:xfrm>
                <a:custGeom>
                  <a:avLst/>
                  <a:gdLst>
                    <a:gd name="T0" fmla="*/ 4 w 8"/>
                    <a:gd name="T1" fmla="*/ 0 h 7"/>
                    <a:gd name="T2" fmla="*/ 0 w 8"/>
                    <a:gd name="T3" fmla="*/ 2 h 7"/>
                    <a:gd name="T4" fmla="*/ 3 w 8"/>
                    <a:gd name="T5" fmla="*/ 7 h 7"/>
                    <a:gd name="T6" fmla="*/ 4 w 8"/>
                    <a:gd name="T7" fmla="*/ 7 h 7"/>
                    <a:gd name="T8" fmla="*/ 7 w 8"/>
                    <a:gd name="T9" fmla="*/ 4 h 7"/>
                    <a:gd name="T10" fmla="*/ 5 w 8"/>
                    <a:gd name="T11" fmla="*/ 0 h 7"/>
                    <a:gd name="T12" fmla="*/ 4 w 8"/>
                    <a:gd name="T13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" h="7">
                      <a:moveTo>
                        <a:pt x="4" y="0"/>
                      </a:moveTo>
                      <a:cubicBezTo>
                        <a:pt x="2" y="0"/>
                        <a:pt x="1" y="1"/>
                        <a:pt x="0" y="2"/>
                      </a:cubicBezTo>
                      <a:cubicBezTo>
                        <a:pt x="0" y="4"/>
                        <a:pt x="1" y="6"/>
                        <a:pt x="3" y="7"/>
                      </a:cubicBezTo>
                      <a:cubicBezTo>
                        <a:pt x="3" y="7"/>
                        <a:pt x="3" y="7"/>
                        <a:pt x="4" y="7"/>
                      </a:cubicBezTo>
                      <a:cubicBezTo>
                        <a:pt x="5" y="7"/>
                        <a:pt x="7" y="6"/>
                        <a:pt x="7" y="4"/>
                      </a:cubicBezTo>
                      <a:cubicBezTo>
                        <a:pt x="8" y="2"/>
                        <a:pt x="7" y="0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7A66AD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</p:grpSp>
        </p:grpSp>
        <p:sp>
          <p:nvSpPr>
            <p:cNvPr id="231" name="Oval 444"/>
            <p:cNvSpPr>
              <a:spLocks noChangeArrowheads="1"/>
            </p:cNvSpPr>
            <p:nvPr/>
          </p:nvSpPr>
          <p:spPr bwMode="auto">
            <a:xfrm>
              <a:off x="10239691" y="2379460"/>
              <a:ext cx="536523" cy="536523"/>
            </a:xfrm>
            <a:prstGeom prst="ellipse">
              <a:avLst/>
            </a:prstGeom>
            <a:solidFill>
              <a:srgbClr val="EC5623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232" name="Oval 447"/>
            <p:cNvSpPr>
              <a:spLocks noChangeArrowheads="1"/>
            </p:cNvSpPr>
            <p:nvPr/>
          </p:nvSpPr>
          <p:spPr bwMode="auto">
            <a:xfrm>
              <a:off x="6524390" y="2697575"/>
              <a:ext cx="801223" cy="798849"/>
            </a:xfrm>
            <a:prstGeom prst="ellipse">
              <a:avLst/>
            </a:prstGeom>
            <a:solidFill>
              <a:srgbClr val="30A7DF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grpSp>
          <p:nvGrpSpPr>
            <p:cNvPr id="233" name="Group 232"/>
            <p:cNvGrpSpPr/>
            <p:nvPr/>
          </p:nvGrpSpPr>
          <p:grpSpPr>
            <a:xfrm>
              <a:off x="6613415" y="2957528"/>
              <a:ext cx="579255" cy="283692"/>
              <a:chOff x="6613415" y="2957528"/>
              <a:chExt cx="579255" cy="283692"/>
            </a:xfrm>
          </p:grpSpPr>
          <p:sp>
            <p:nvSpPr>
              <p:cNvPr id="442" name="Freeform 448"/>
              <p:cNvSpPr>
                <a:spLocks noEditPoints="1"/>
              </p:cNvSpPr>
              <p:nvPr/>
            </p:nvSpPr>
            <p:spPr bwMode="auto">
              <a:xfrm>
                <a:off x="6613415" y="2957528"/>
                <a:ext cx="579255" cy="283692"/>
              </a:xfrm>
              <a:custGeom>
                <a:avLst/>
                <a:gdLst>
                  <a:gd name="T0" fmla="*/ 83 w 331"/>
                  <a:gd name="T1" fmla="*/ 0 h 162"/>
                  <a:gd name="T2" fmla="*/ 0 w 331"/>
                  <a:gd name="T3" fmla="*/ 81 h 162"/>
                  <a:gd name="T4" fmla="*/ 83 w 331"/>
                  <a:gd name="T5" fmla="*/ 162 h 162"/>
                  <a:gd name="T6" fmla="*/ 331 w 331"/>
                  <a:gd name="T7" fmla="*/ 162 h 162"/>
                  <a:gd name="T8" fmla="*/ 331 w 331"/>
                  <a:gd name="T9" fmla="*/ 0 h 162"/>
                  <a:gd name="T10" fmla="*/ 83 w 331"/>
                  <a:gd name="T11" fmla="*/ 0 h 162"/>
                  <a:gd name="T12" fmla="*/ 69 w 331"/>
                  <a:gd name="T13" fmla="*/ 100 h 162"/>
                  <a:gd name="T14" fmla="*/ 50 w 331"/>
                  <a:gd name="T15" fmla="*/ 81 h 162"/>
                  <a:gd name="T16" fmla="*/ 69 w 331"/>
                  <a:gd name="T17" fmla="*/ 62 h 162"/>
                  <a:gd name="T18" fmla="*/ 88 w 331"/>
                  <a:gd name="T19" fmla="*/ 81 h 162"/>
                  <a:gd name="T20" fmla="*/ 69 w 331"/>
                  <a:gd name="T21" fmla="*/ 10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31" h="162">
                    <a:moveTo>
                      <a:pt x="83" y="0"/>
                    </a:moveTo>
                    <a:cubicBezTo>
                      <a:pt x="0" y="81"/>
                      <a:pt x="0" y="81"/>
                      <a:pt x="0" y="81"/>
                    </a:cubicBezTo>
                    <a:cubicBezTo>
                      <a:pt x="83" y="162"/>
                      <a:pt x="83" y="162"/>
                      <a:pt x="83" y="162"/>
                    </a:cubicBezTo>
                    <a:cubicBezTo>
                      <a:pt x="331" y="162"/>
                      <a:pt x="331" y="162"/>
                      <a:pt x="331" y="162"/>
                    </a:cubicBezTo>
                    <a:cubicBezTo>
                      <a:pt x="331" y="0"/>
                      <a:pt x="331" y="0"/>
                      <a:pt x="331" y="0"/>
                    </a:cubicBezTo>
                    <a:lnTo>
                      <a:pt x="83" y="0"/>
                    </a:lnTo>
                    <a:close/>
                    <a:moveTo>
                      <a:pt x="69" y="100"/>
                    </a:moveTo>
                    <a:cubicBezTo>
                      <a:pt x="59" y="100"/>
                      <a:pt x="50" y="91"/>
                      <a:pt x="50" y="81"/>
                    </a:cubicBezTo>
                    <a:cubicBezTo>
                      <a:pt x="50" y="70"/>
                      <a:pt x="59" y="62"/>
                      <a:pt x="69" y="62"/>
                    </a:cubicBezTo>
                    <a:cubicBezTo>
                      <a:pt x="80" y="62"/>
                      <a:pt x="88" y="70"/>
                      <a:pt x="88" y="81"/>
                    </a:cubicBezTo>
                    <a:cubicBezTo>
                      <a:pt x="88" y="91"/>
                      <a:pt x="80" y="100"/>
                      <a:pt x="69" y="100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43" name="Freeform 449"/>
              <p:cNvSpPr>
                <a:spLocks/>
              </p:cNvSpPr>
              <p:nvPr/>
            </p:nvSpPr>
            <p:spPr bwMode="auto">
              <a:xfrm>
                <a:off x="6811643" y="3007382"/>
                <a:ext cx="92586" cy="192294"/>
              </a:xfrm>
              <a:custGeom>
                <a:avLst/>
                <a:gdLst>
                  <a:gd name="T0" fmla="*/ 53 w 53"/>
                  <a:gd name="T1" fmla="*/ 82 h 110"/>
                  <a:gd name="T2" fmla="*/ 47 w 53"/>
                  <a:gd name="T3" fmla="*/ 101 h 110"/>
                  <a:gd name="T4" fmla="*/ 36 w 53"/>
                  <a:gd name="T5" fmla="*/ 109 h 110"/>
                  <a:gd name="T6" fmla="*/ 27 w 53"/>
                  <a:gd name="T7" fmla="*/ 110 h 110"/>
                  <a:gd name="T8" fmla="*/ 11 w 53"/>
                  <a:gd name="T9" fmla="*/ 105 h 110"/>
                  <a:gd name="T10" fmla="*/ 3 w 53"/>
                  <a:gd name="T11" fmla="*/ 95 h 110"/>
                  <a:gd name="T12" fmla="*/ 0 w 53"/>
                  <a:gd name="T13" fmla="*/ 80 h 110"/>
                  <a:gd name="T14" fmla="*/ 15 w 53"/>
                  <a:gd name="T15" fmla="*/ 79 h 110"/>
                  <a:gd name="T16" fmla="*/ 20 w 53"/>
                  <a:gd name="T17" fmla="*/ 92 h 110"/>
                  <a:gd name="T18" fmla="*/ 27 w 53"/>
                  <a:gd name="T19" fmla="*/ 95 h 110"/>
                  <a:gd name="T20" fmla="*/ 35 w 53"/>
                  <a:gd name="T21" fmla="*/ 90 h 110"/>
                  <a:gd name="T22" fmla="*/ 37 w 53"/>
                  <a:gd name="T23" fmla="*/ 83 h 110"/>
                  <a:gd name="T24" fmla="*/ 31 w 53"/>
                  <a:gd name="T25" fmla="*/ 70 h 110"/>
                  <a:gd name="T26" fmla="*/ 16 w 53"/>
                  <a:gd name="T27" fmla="*/ 56 h 110"/>
                  <a:gd name="T28" fmla="*/ 5 w 53"/>
                  <a:gd name="T29" fmla="*/ 42 h 110"/>
                  <a:gd name="T30" fmla="*/ 1 w 53"/>
                  <a:gd name="T31" fmla="*/ 27 h 110"/>
                  <a:gd name="T32" fmla="*/ 11 w 53"/>
                  <a:gd name="T33" fmla="*/ 5 h 110"/>
                  <a:gd name="T34" fmla="*/ 26 w 53"/>
                  <a:gd name="T35" fmla="*/ 0 h 110"/>
                  <a:gd name="T36" fmla="*/ 41 w 53"/>
                  <a:gd name="T37" fmla="*/ 4 h 110"/>
                  <a:gd name="T38" fmla="*/ 49 w 53"/>
                  <a:gd name="T39" fmla="*/ 12 h 110"/>
                  <a:gd name="T40" fmla="*/ 52 w 53"/>
                  <a:gd name="T41" fmla="*/ 25 h 110"/>
                  <a:gd name="T42" fmla="*/ 37 w 53"/>
                  <a:gd name="T43" fmla="*/ 28 h 110"/>
                  <a:gd name="T44" fmla="*/ 33 w 53"/>
                  <a:gd name="T45" fmla="*/ 17 h 110"/>
                  <a:gd name="T46" fmla="*/ 27 w 53"/>
                  <a:gd name="T47" fmla="*/ 15 h 110"/>
                  <a:gd name="T48" fmla="*/ 20 w 53"/>
                  <a:gd name="T49" fmla="*/ 19 h 110"/>
                  <a:gd name="T50" fmla="*/ 18 w 53"/>
                  <a:gd name="T51" fmla="*/ 26 h 110"/>
                  <a:gd name="T52" fmla="*/ 24 w 53"/>
                  <a:gd name="T53" fmla="*/ 41 h 110"/>
                  <a:gd name="T54" fmla="*/ 32 w 53"/>
                  <a:gd name="T55" fmla="*/ 48 h 110"/>
                  <a:gd name="T56" fmla="*/ 39 w 53"/>
                  <a:gd name="T57" fmla="*/ 55 h 110"/>
                  <a:gd name="T58" fmla="*/ 48 w 53"/>
                  <a:gd name="T59" fmla="*/ 67 h 110"/>
                  <a:gd name="T60" fmla="*/ 51 w 53"/>
                  <a:gd name="T61" fmla="*/ 72 h 110"/>
                  <a:gd name="T62" fmla="*/ 53 w 53"/>
                  <a:gd name="T63" fmla="*/ 82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3" h="110">
                    <a:moveTo>
                      <a:pt x="53" y="82"/>
                    </a:moveTo>
                    <a:cubicBezTo>
                      <a:pt x="53" y="90"/>
                      <a:pt x="51" y="96"/>
                      <a:pt x="47" y="101"/>
                    </a:cubicBezTo>
                    <a:cubicBezTo>
                      <a:pt x="45" y="105"/>
                      <a:pt x="41" y="107"/>
                      <a:pt x="36" y="109"/>
                    </a:cubicBezTo>
                    <a:cubicBezTo>
                      <a:pt x="34" y="110"/>
                      <a:pt x="31" y="110"/>
                      <a:pt x="27" y="110"/>
                    </a:cubicBezTo>
                    <a:cubicBezTo>
                      <a:pt x="21" y="110"/>
                      <a:pt x="16" y="109"/>
                      <a:pt x="11" y="105"/>
                    </a:cubicBezTo>
                    <a:cubicBezTo>
                      <a:pt x="8" y="103"/>
                      <a:pt x="5" y="99"/>
                      <a:pt x="3" y="95"/>
                    </a:cubicBezTo>
                    <a:cubicBezTo>
                      <a:pt x="1" y="90"/>
                      <a:pt x="0" y="85"/>
                      <a:pt x="0" y="80"/>
                    </a:cubicBezTo>
                    <a:cubicBezTo>
                      <a:pt x="15" y="79"/>
                      <a:pt x="15" y="79"/>
                      <a:pt x="15" y="79"/>
                    </a:cubicBezTo>
                    <a:cubicBezTo>
                      <a:pt x="16" y="85"/>
                      <a:pt x="17" y="89"/>
                      <a:pt x="20" y="92"/>
                    </a:cubicBezTo>
                    <a:cubicBezTo>
                      <a:pt x="22" y="94"/>
                      <a:pt x="24" y="95"/>
                      <a:pt x="27" y="95"/>
                    </a:cubicBezTo>
                    <a:cubicBezTo>
                      <a:pt x="30" y="95"/>
                      <a:pt x="33" y="93"/>
                      <a:pt x="35" y="90"/>
                    </a:cubicBezTo>
                    <a:cubicBezTo>
                      <a:pt x="36" y="88"/>
                      <a:pt x="37" y="86"/>
                      <a:pt x="37" y="83"/>
                    </a:cubicBezTo>
                    <a:cubicBezTo>
                      <a:pt x="37" y="78"/>
                      <a:pt x="35" y="74"/>
                      <a:pt x="31" y="70"/>
                    </a:cubicBezTo>
                    <a:cubicBezTo>
                      <a:pt x="27" y="66"/>
                      <a:pt x="23" y="62"/>
                      <a:pt x="16" y="56"/>
                    </a:cubicBezTo>
                    <a:cubicBezTo>
                      <a:pt x="11" y="51"/>
                      <a:pt x="7" y="46"/>
                      <a:pt x="5" y="42"/>
                    </a:cubicBezTo>
                    <a:cubicBezTo>
                      <a:pt x="2" y="37"/>
                      <a:pt x="1" y="32"/>
                      <a:pt x="1" y="27"/>
                    </a:cubicBezTo>
                    <a:cubicBezTo>
                      <a:pt x="1" y="17"/>
                      <a:pt x="5" y="10"/>
                      <a:pt x="11" y="5"/>
                    </a:cubicBezTo>
                    <a:cubicBezTo>
                      <a:pt x="15" y="1"/>
                      <a:pt x="20" y="0"/>
                      <a:pt x="26" y="0"/>
                    </a:cubicBezTo>
                    <a:cubicBezTo>
                      <a:pt x="32" y="0"/>
                      <a:pt x="37" y="1"/>
                      <a:pt x="41" y="4"/>
                    </a:cubicBezTo>
                    <a:cubicBezTo>
                      <a:pt x="44" y="6"/>
                      <a:pt x="47" y="9"/>
                      <a:pt x="49" y="12"/>
                    </a:cubicBezTo>
                    <a:cubicBezTo>
                      <a:pt x="51" y="16"/>
                      <a:pt x="52" y="20"/>
                      <a:pt x="52" y="25"/>
                    </a:cubicBezTo>
                    <a:cubicBezTo>
                      <a:pt x="37" y="28"/>
                      <a:pt x="37" y="28"/>
                      <a:pt x="37" y="28"/>
                    </a:cubicBezTo>
                    <a:cubicBezTo>
                      <a:pt x="36" y="23"/>
                      <a:pt x="35" y="20"/>
                      <a:pt x="33" y="17"/>
                    </a:cubicBezTo>
                    <a:cubicBezTo>
                      <a:pt x="32" y="15"/>
                      <a:pt x="29" y="15"/>
                      <a:pt x="27" y="15"/>
                    </a:cubicBezTo>
                    <a:cubicBezTo>
                      <a:pt x="24" y="15"/>
                      <a:pt x="21" y="16"/>
                      <a:pt x="20" y="19"/>
                    </a:cubicBezTo>
                    <a:cubicBezTo>
                      <a:pt x="19" y="21"/>
                      <a:pt x="18" y="23"/>
                      <a:pt x="18" y="26"/>
                    </a:cubicBezTo>
                    <a:cubicBezTo>
                      <a:pt x="18" y="31"/>
                      <a:pt x="20" y="36"/>
                      <a:pt x="24" y="41"/>
                    </a:cubicBezTo>
                    <a:cubicBezTo>
                      <a:pt x="26" y="43"/>
                      <a:pt x="28" y="46"/>
                      <a:pt x="32" y="48"/>
                    </a:cubicBezTo>
                    <a:cubicBezTo>
                      <a:pt x="35" y="51"/>
                      <a:pt x="38" y="54"/>
                      <a:pt x="39" y="55"/>
                    </a:cubicBezTo>
                    <a:cubicBezTo>
                      <a:pt x="43" y="59"/>
                      <a:pt x="46" y="63"/>
                      <a:pt x="48" y="67"/>
                    </a:cubicBezTo>
                    <a:cubicBezTo>
                      <a:pt x="49" y="69"/>
                      <a:pt x="50" y="70"/>
                      <a:pt x="51" y="72"/>
                    </a:cubicBezTo>
                    <a:cubicBezTo>
                      <a:pt x="52" y="76"/>
                      <a:pt x="53" y="79"/>
                      <a:pt x="53" y="82"/>
                    </a:cubicBezTo>
                    <a:close/>
                  </a:path>
                </a:pathLst>
              </a:custGeom>
              <a:solidFill>
                <a:srgbClr val="30A7DF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44" name="Freeform 450"/>
              <p:cNvSpPr>
                <a:spLocks/>
              </p:cNvSpPr>
              <p:nvPr/>
            </p:nvSpPr>
            <p:spPr bwMode="auto">
              <a:xfrm>
                <a:off x="6927969" y="3008569"/>
                <a:ext cx="80716" cy="188733"/>
              </a:xfrm>
              <a:custGeom>
                <a:avLst/>
                <a:gdLst>
                  <a:gd name="T0" fmla="*/ 0 w 68"/>
                  <a:gd name="T1" fmla="*/ 159 h 159"/>
                  <a:gd name="T2" fmla="*/ 0 w 68"/>
                  <a:gd name="T3" fmla="*/ 0 h 159"/>
                  <a:gd name="T4" fmla="*/ 68 w 68"/>
                  <a:gd name="T5" fmla="*/ 0 h 159"/>
                  <a:gd name="T6" fmla="*/ 68 w 68"/>
                  <a:gd name="T7" fmla="*/ 25 h 159"/>
                  <a:gd name="T8" fmla="*/ 24 w 68"/>
                  <a:gd name="T9" fmla="*/ 25 h 159"/>
                  <a:gd name="T10" fmla="*/ 24 w 68"/>
                  <a:gd name="T11" fmla="*/ 68 h 159"/>
                  <a:gd name="T12" fmla="*/ 56 w 68"/>
                  <a:gd name="T13" fmla="*/ 68 h 159"/>
                  <a:gd name="T14" fmla="*/ 56 w 68"/>
                  <a:gd name="T15" fmla="*/ 91 h 159"/>
                  <a:gd name="T16" fmla="*/ 24 w 68"/>
                  <a:gd name="T17" fmla="*/ 91 h 159"/>
                  <a:gd name="T18" fmla="*/ 24 w 68"/>
                  <a:gd name="T19" fmla="*/ 136 h 159"/>
                  <a:gd name="T20" fmla="*/ 68 w 68"/>
                  <a:gd name="T21" fmla="*/ 136 h 159"/>
                  <a:gd name="T22" fmla="*/ 68 w 68"/>
                  <a:gd name="T23" fmla="*/ 159 h 159"/>
                  <a:gd name="T24" fmla="*/ 0 w 68"/>
                  <a:gd name="T25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8" h="159">
                    <a:moveTo>
                      <a:pt x="0" y="159"/>
                    </a:moveTo>
                    <a:lnTo>
                      <a:pt x="0" y="0"/>
                    </a:lnTo>
                    <a:lnTo>
                      <a:pt x="68" y="0"/>
                    </a:lnTo>
                    <a:lnTo>
                      <a:pt x="68" y="25"/>
                    </a:lnTo>
                    <a:lnTo>
                      <a:pt x="24" y="25"/>
                    </a:lnTo>
                    <a:lnTo>
                      <a:pt x="24" y="68"/>
                    </a:lnTo>
                    <a:lnTo>
                      <a:pt x="56" y="68"/>
                    </a:lnTo>
                    <a:lnTo>
                      <a:pt x="56" y="91"/>
                    </a:lnTo>
                    <a:lnTo>
                      <a:pt x="24" y="91"/>
                    </a:lnTo>
                    <a:lnTo>
                      <a:pt x="24" y="136"/>
                    </a:lnTo>
                    <a:lnTo>
                      <a:pt x="68" y="136"/>
                    </a:lnTo>
                    <a:lnTo>
                      <a:pt x="68" y="159"/>
                    </a:lnTo>
                    <a:lnTo>
                      <a:pt x="0" y="159"/>
                    </a:lnTo>
                    <a:close/>
                  </a:path>
                </a:pathLst>
              </a:custGeom>
              <a:solidFill>
                <a:srgbClr val="30A7DF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52" name="Freeform 451"/>
              <p:cNvSpPr>
                <a:spLocks noEditPoints="1"/>
              </p:cNvSpPr>
              <p:nvPr/>
            </p:nvSpPr>
            <p:spPr bwMode="auto">
              <a:xfrm>
                <a:off x="7027677" y="3007382"/>
                <a:ext cx="89025" cy="192294"/>
              </a:xfrm>
              <a:custGeom>
                <a:avLst/>
                <a:gdLst>
                  <a:gd name="T0" fmla="*/ 26 w 51"/>
                  <a:gd name="T1" fmla="*/ 0 h 110"/>
                  <a:gd name="T2" fmla="*/ 44 w 51"/>
                  <a:gd name="T3" fmla="*/ 8 h 110"/>
                  <a:gd name="T4" fmla="*/ 51 w 51"/>
                  <a:gd name="T5" fmla="*/ 26 h 110"/>
                  <a:gd name="T6" fmla="*/ 51 w 51"/>
                  <a:gd name="T7" fmla="*/ 84 h 110"/>
                  <a:gd name="T8" fmla="*/ 44 w 51"/>
                  <a:gd name="T9" fmla="*/ 103 h 110"/>
                  <a:gd name="T10" fmla="*/ 26 w 51"/>
                  <a:gd name="T11" fmla="*/ 110 h 110"/>
                  <a:gd name="T12" fmla="*/ 7 w 51"/>
                  <a:gd name="T13" fmla="*/ 103 h 110"/>
                  <a:gd name="T14" fmla="*/ 0 w 51"/>
                  <a:gd name="T15" fmla="*/ 84 h 110"/>
                  <a:gd name="T16" fmla="*/ 0 w 51"/>
                  <a:gd name="T17" fmla="*/ 26 h 110"/>
                  <a:gd name="T18" fmla="*/ 7 w 51"/>
                  <a:gd name="T19" fmla="*/ 7 h 110"/>
                  <a:gd name="T20" fmla="*/ 26 w 51"/>
                  <a:gd name="T21" fmla="*/ 0 h 110"/>
                  <a:gd name="T22" fmla="*/ 34 w 51"/>
                  <a:gd name="T23" fmla="*/ 25 h 110"/>
                  <a:gd name="T24" fmla="*/ 32 w 51"/>
                  <a:gd name="T25" fmla="*/ 19 h 110"/>
                  <a:gd name="T26" fmla="*/ 25 w 51"/>
                  <a:gd name="T27" fmla="*/ 16 h 110"/>
                  <a:gd name="T28" fmla="*/ 19 w 51"/>
                  <a:gd name="T29" fmla="*/ 19 h 110"/>
                  <a:gd name="T30" fmla="*/ 16 w 51"/>
                  <a:gd name="T31" fmla="*/ 25 h 110"/>
                  <a:gd name="T32" fmla="*/ 16 w 51"/>
                  <a:gd name="T33" fmla="*/ 84 h 110"/>
                  <a:gd name="T34" fmla="*/ 19 w 51"/>
                  <a:gd name="T35" fmla="*/ 91 h 110"/>
                  <a:gd name="T36" fmla="*/ 25 w 51"/>
                  <a:gd name="T37" fmla="*/ 93 h 110"/>
                  <a:gd name="T38" fmla="*/ 32 w 51"/>
                  <a:gd name="T39" fmla="*/ 91 h 110"/>
                  <a:gd name="T40" fmla="*/ 34 w 51"/>
                  <a:gd name="T41" fmla="*/ 84 h 110"/>
                  <a:gd name="T42" fmla="*/ 34 w 51"/>
                  <a:gd name="T43" fmla="*/ 25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1" h="110">
                    <a:moveTo>
                      <a:pt x="26" y="0"/>
                    </a:moveTo>
                    <a:cubicBezTo>
                      <a:pt x="33" y="0"/>
                      <a:pt x="39" y="2"/>
                      <a:pt x="44" y="8"/>
                    </a:cubicBezTo>
                    <a:cubicBezTo>
                      <a:pt x="49" y="13"/>
                      <a:pt x="51" y="19"/>
                      <a:pt x="51" y="26"/>
                    </a:cubicBezTo>
                    <a:cubicBezTo>
                      <a:pt x="51" y="84"/>
                      <a:pt x="51" y="84"/>
                      <a:pt x="51" y="84"/>
                    </a:cubicBezTo>
                    <a:cubicBezTo>
                      <a:pt x="51" y="92"/>
                      <a:pt x="49" y="98"/>
                      <a:pt x="44" y="103"/>
                    </a:cubicBezTo>
                    <a:cubicBezTo>
                      <a:pt x="39" y="108"/>
                      <a:pt x="33" y="110"/>
                      <a:pt x="26" y="110"/>
                    </a:cubicBezTo>
                    <a:cubicBezTo>
                      <a:pt x="18" y="110"/>
                      <a:pt x="12" y="108"/>
                      <a:pt x="7" y="103"/>
                    </a:cubicBezTo>
                    <a:cubicBezTo>
                      <a:pt x="2" y="98"/>
                      <a:pt x="0" y="91"/>
                      <a:pt x="0" y="84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19"/>
                      <a:pt x="2" y="12"/>
                      <a:pt x="7" y="7"/>
                    </a:cubicBezTo>
                    <a:cubicBezTo>
                      <a:pt x="13" y="2"/>
                      <a:pt x="19" y="0"/>
                      <a:pt x="26" y="0"/>
                    </a:cubicBezTo>
                    <a:close/>
                    <a:moveTo>
                      <a:pt x="34" y="25"/>
                    </a:moveTo>
                    <a:cubicBezTo>
                      <a:pt x="34" y="23"/>
                      <a:pt x="34" y="21"/>
                      <a:pt x="32" y="19"/>
                    </a:cubicBezTo>
                    <a:cubicBezTo>
                      <a:pt x="30" y="17"/>
                      <a:pt x="28" y="16"/>
                      <a:pt x="25" y="16"/>
                    </a:cubicBezTo>
                    <a:cubicBezTo>
                      <a:pt x="23" y="16"/>
                      <a:pt x="20" y="17"/>
                      <a:pt x="19" y="19"/>
                    </a:cubicBezTo>
                    <a:cubicBezTo>
                      <a:pt x="17" y="21"/>
                      <a:pt x="16" y="23"/>
                      <a:pt x="16" y="25"/>
                    </a:cubicBezTo>
                    <a:cubicBezTo>
                      <a:pt x="16" y="84"/>
                      <a:pt x="16" y="84"/>
                      <a:pt x="16" y="84"/>
                    </a:cubicBezTo>
                    <a:cubicBezTo>
                      <a:pt x="16" y="87"/>
                      <a:pt x="17" y="89"/>
                      <a:pt x="19" y="91"/>
                    </a:cubicBezTo>
                    <a:cubicBezTo>
                      <a:pt x="20" y="93"/>
                      <a:pt x="23" y="93"/>
                      <a:pt x="25" y="93"/>
                    </a:cubicBezTo>
                    <a:cubicBezTo>
                      <a:pt x="28" y="93"/>
                      <a:pt x="30" y="93"/>
                      <a:pt x="32" y="91"/>
                    </a:cubicBezTo>
                    <a:cubicBezTo>
                      <a:pt x="34" y="89"/>
                      <a:pt x="34" y="87"/>
                      <a:pt x="34" y="84"/>
                    </a:cubicBezTo>
                    <a:lnTo>
                      <a:pt x="34" y="25"/>
                    </a:lnTo>
                    <a:close/>
                  </a:path>
                </a:pathLst>
              </a:custGeom>
              <a:solidFill>
                <a:srgbClr val="30A7DF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</p:grpSp>
        <p:grpSp>
          <p:nvGrpSpPr>
            <p:cNvPr id="236" name="Group 235"/>
            <p:cNvGrpSpPr/>
            <p:nvPr/>
          </p:nvGrpSpPr>
          <p:grpSpPr>
            <a:xfrm>
              <a:off x="9612956" y="1661327"/>
              <a:ext cx="343042" cy="707450"/>
              <a:chOff x="9612956" y="1661327"/>
              <a:chExt cx="343042" cy="707450"/>
            </a:xfrm>
          </p:grpSpPr>
          <p:sp>
            <p:nvSpPr>
              <p:cNvPr id="432" name="Freeform 293"/>
              <p:cNvSpPr>
                <a:spLocks/>
              </p:cNvSpPr>
              <p:nvPr/>
            </p:nvSpPr>
            <p:spPr bwMode="auto">
              <a:xfrm>
                <a:off x="9837299" y="2072028"/>
                <a:ext cx="55789" cy="26114"/>
              </a:xfrm>
              <a:custGeom>
                <a:avLst/>
                <a:gdLst>
                  <a:gd name="T0" fmla="*/ 28 w 32"/>
                  <a:gd name="T1" fmla="*/ 0 h 15"/>
                  <a:gd name="T2" fmla="*/ 26 w 32"/>
                  <a:gd name="T3" fmla="*/ 0 h 15"/>
                  <a:gd name="T4" fmla="*/ 3 w 32"/>
                  <a:gd name="T5" fmla="*/ 7 h 15"/>
                  <a:gd name="T6" fmla="*/ 1 w 32"/>
                  <a:gd name="T7" fmla="*/ 12 h 15"/>
                  <a:gd name="T8" fmla="*/ 5 w 32"/>
                  <a:gd name="T9" fmla="*/ 15 h 15"/>
                  <a:gd name="T10" fmla="*/ 6 w 32"/>
                  <a:gd name="T11" fmla="*/ 15 h 15"/>
                  <a:gd name="T12" fmla="*/ 29 w 32"/>
                  <a:gd name="T13" fmla="*/ 8 h 15"/>
                  <a:gd name="T14" fmla="*/ 31 w 32"/>
                  <a:gd name="T15" fmla="*/ 3 h 15"/>
                  <a:gd name="T16" fmla="*/ 31 w 32"/>
                  <a:gd name="T17" fmla="*/ 3 h 15"/>
                  <a:gd name="T18" fmla="*/ 31 w 32"/>
                  <a:gd name="T19" fmla="*/ 3 h 15"/>
                  <a:gd name="T20" fmla="*/ 28 w 32"/>
                  <a:gd name="T21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2" h="15">
                    <a:moveTo>
                      <a:pt x="28" y="0"/>
                    </a:moveTo>
                    <a:cubicBezTo>
                      <a:pt x="27" y="0"/>
                      <a:pt x="27" y="0"/>
                      <a:pt x="26" y="0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1" y="8"/>
                      <a:pt x="0" y="10"/>
                      <a:pt x="1" y="12"/>
                    </a:cubicBezTo>
                    <a:cubicBezTo>
                      <a:pt x="1" y="14"/>
                      <a:pt x="3" y="15"/>
                      <a:pt x="5" y="15"/>
                    </a:cubicBezTo>
                    <a:cubicBezTo>
                      <a:pt x="5" y="15"/>
                      <a:pt x="5" y="15"/>
                      <a:pt x="6" y="15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31" y="7"/>
                      <a:pt x="32" y="5"/>
                      <a:pt x="31" y="3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1" y="1"/>
                      <a:pt x="29" y="0"/>
                      <a:pt x="28" y="0"/>
                    </a:cubicBezTo>
                  </a:path>
                </a:pathLst>
              </a:custGeom>
              <a:solidFill>
                <a:srgbClr val="747E8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33" name="Freeform 452"/>
              <p:cNvSpPr>
                <a:spLocks/>
              </p:cNvSpPr>
              <p:nvPr/>
            </p:nvSpPr>
            <p:spPr bwMode="auto">
              <a:xfrm>
                <a:off x="9612956" y="1677945"/>
                <a:ext cx="343042" cy="690832"/>
              </a:xfrm>
              <a:custGeom>
                <a:avLst/>
                <a:gdLst>
                  <a:gd name="T0" fmla="*/ 196 w 196"/>
                  <a:gd name="T1" fmla="*/ 384 h 395"/>
                  <a:gd name="T2" fmla="*/ 186 w 196"/>
                  <a:gd name="T3" fmla="*/ 395 h 395"/>
                  <a:gd name="T4" fmla="*/ 10 w 196"/>
                  <a:gd name="T5" fmla="*/ 395 h 395"/>
                  <a:gd name="T6" fmla="*/ 0 w 196"/>
                  <a:gd name="T7" fmla="*/ 384 h 395"/>
                  <a:gd name="T8" fmla="*/ 0 w 196"/>
                  <a:gd name="T9" fmla="*/ 11 h 395"/>
                  <a:gd name="T10" fmla="*/ 10 w 196"/>
                  <a:gd name="T11" fmla="*/ 0 h 395"/>
                  <a:gd name="T12" fmla="*/ 186 w 196"/>
                  <a:gd name="T13" fmla="*/ 0 h 395"/>
                  <a:gd name="T14" fmla="*/ 196 w 196"/>
                  <a:gd name="T15" fmla="*/ 11 h 395"/>
                  <a:gd name="T16" fmla="*/ 196 w 196"/>
                  <a:gd name="T17" fmla="*/ 384 h 3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6" h="395">
                    <a:moveTo>
                      <a:pt x="196" y="384"/>
                    </a:moveTo>
                    <a:cubicBezTo>
                      <a:pt x="196" y="390"/>
                      <a:pt x="192" y="395"/>
                      <a:pt x="186" y="395"/>
                    </a:cubicBezTo>
                    <a:cubicBezTo>
                      <a:pt x="10" y="395"/>
                      <a:pt x="10" y="395"/>
                      <a:pt x="10" y="395"/>
                    </a:cubicBezTo>
                    <a:cubicBezTo>
                      <a:pt x="4" y="395"/>
                      <a:pt x="0" y="390"/>
                      <a:pt x="0" y="384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5"/>
                      <a:pt x="4" y="0"/>
                      <a:pt x="10" y="0"/>
                    </a:cubicBezTo>
                    <a:cubicBezTo>
                      <a:pt x="186" y="0"/>
                      <a:pt x="186" y="0"/>
                      <a:pt x="186" y="0"/>
                    </a:cubicBezTo>
                    <a:cubicBezTo>
                      <a:pt x="192" y="0"/>
                      <a:pt x="196" y="5"/>
                      <a:pt x="196" y="11"/>
                    </a:cubicBezTo>
                    <a:lnTo>
                      <a:pt x="196" y="384"/>
                    </a:lnTo>
                    <a:close/>
                  </a:path>
                </a:pathLst>
              </a:custGeom>
              <a:solidFill>
                <a:srgbClr val="BB2225">
                  <a:lumMod val="75000"/>
                </a:srgb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34" name="Freeform 453"/>
              <p:cNvSpPr>
                <a:spLocks/>
              </p:cNvSpPr>
              <p:nvPr/>
            </p:nvSpPr>
            <p:spPr bwMode="auto">
              <a:xfrm>
                <a:off x="9612956" y="1661327"/>
                <a:ext cx="343042" cy="689645"/>
              </a:xfrm>
              <a:custGeom>
                <a:avLst/>
                <a:gdLst>
                  <a:gd name="T0" fmla="*/ 196 w 196"/>
                  <a:gd name="T1" fmla="*/ 384 h 395"/>
                  <a:gd name="T2" fmla="*/ 186 w 196"/>
                  <a:gd name="T3" fmla="*/ 395 h 395"/>
                  <a:gd name="T4" fmla="*/ 10 w 196"/>
                  <a:gd name="T5" fmla="*/ 395 h 395"/>
                  <a:gd name="T6" fmla="*/ 0 w 196"/>
                  <a:gd name="T7" fmla="*/ 384 h 395"/>
                  <a:gd name="T8" fmla="*/ 0 w 196"/>
                  <a:gd name="T9" fmla="*/ 11 h 395"/>
                  <a:gd name="T10" fmla="*/ 10 w 196"/>
                  <a:gd name="T11" fmla="*/ 0 h 395"/>
                  <a:gd name="T12" fmla="*/ 186 w 196"/>
                  <a:gd name="T13" fmla="*/ 0 h 395"/>
                  <a:gd name="T14" fmla="*/ 196 w 196"/>
                  <a:gd name="T15" fmla="*/ 11 h 395"/>
                  <a:gd name="T16" fmla="*/ 196 w 196"/>
                  <a:gd name="T17" fmla="*/ 384 h 3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6" h="395">
                    <a:moveTo>
                      <a:pt x="196" y="384"/>
                    </a:moveTo>
                    <a:cubicBezTo>
                      <a:pt x="196" y="390"/>
                      <a:pt x="192" y="395"/>
                      <a:pt x="186" y="395"/>
                    </a:cubicBezTo>
                    <a:cubicBezTo>
                      <a:pt x="10" y="395"/>
                      <a:pt x="10" y="395"/>
                      <a:pt x="10" y="395"/>
                    </a:cubicBezTo>
                    <a:cubicBezTo>
                      <a:pt x="4" y="395"/>
                      <a:pt x="0" y="390"/>
                      <a:pt x="0" y="384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5"/>
                      <a:pt x="4" y="0"/>
                      <a:pt x="10" y="0"/>
                    </a:cubicBezTo>
                    <a:cubicBezTo>
                      <a:pt x="186" y="0"/>
                      <a:pt x="186" y="0"/>
                      <a:pt x="186" y="0"/>
                    </a:cubicBezTo>
                    <a:cubicBezTo>
                      <a:pt x="192" y="0"/>
                      <a:pt x="196" y="5"/>
                      <a:pt x="196" y="11"/>
                    </a:cubicBezTo>
                    <a:lnTo>
                      <a:pt x="196" y="384"/>
                    </a:lnTo>
                    <a:close/>
                  </a:path>
                </a:pathLst>
              </a:custGeom>
              <a:solidFill>
                <a:srgbClr val="BB2225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35" name="Rectangle 455"/>
              <p:cNvSpPr>
                <a:spLocks noChangeArrowheads="1"/>
              </p:cNvSpPr>
              <p:nvPr/>
            </p:nvSpPr>
            <p:spPr bwMode="auto">
              <a:xfrm>
                <a:off x="9633135" y="1743230"/>
                <a:ext cx="303871" cy="524653"/>
              </a:xfrm>
              <a:prstGeom prst="rect">
                <a:avLst/>
              </a:prstGeom>
              <a:solidFill>
                <a:srgbClr val="BB2225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36" name="Freeform 456"/>
              <p:cNvSpPr>
                <a:spLocks/>
              </p:cNvSpPr>
              <p:nvPr/>
            </p:nvSpPr>
            <p:spPr bwMode="auto">
              <a:xfrm>
                <a:off x="9697233" y="1692189"/>
                <a:ext cx="174489" cy="22553"/>
              </a:xfrm>
              <a:custGeom>
                <a:avLst/>
                <a:gdLst>
                  <a:gd name="T0" fmla="*/ 100 w 100"/>
                  <a:gd name="T1" fmla="*/ 6 h 13"/>
                  <a:gd name="T2" fmla="*/ 93 w 100"/>
                  <a:gd name="T3" fmla="*/ 13 h 13"/>
                  <a:gd name="T4" fmla="*/ 7 w 100"/>
                  <a:gd name="T5" fmla="*/ 13 h 13"/>
                  <a:gd name="T6" fmla="*/ 0 w 100"/>
                  <a:gd name="T7" fmla="*/ 6 h 13"/>
                  <a:gd name="T8" fmla="*/ 7 w 100"/>
                  <a:gd name="T9" fmla="*/ 0 h 13"/>
                  <a:gd name="T10" fmla="*/ 93 w 100"/>
                  <a:gd name="T11" fmla="*/ 0 h 13"/>
                  <a:gd name="T12" fmla="*/ 100 w 100"/>
                  <a:gd name="T13" fmla="*/ 6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0" h="13">
                    <a:moveTo>
                      <a:pt x="100" y="6"/>
                    </a:moveTo>
                    <a:cubicBezTo>
                      <a:pt x="100" y="10"/>
                      <a:pt x="97" y="13"/>
                      <a:pt x="93" y="13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3" y="13"/>
                      <a:pt x="0" y="10"/>
                      <a:pt x="0" y="6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93" y="0"/>
                      <a:pt x="93" y="0"/>
                      <a:pt x="93" y="0"/>
                    </a:cubicBezTo>
                    <a:cubicBezTo>
                      <a:pt x="97" y="0"/>
                      <a:pt x="100" y="3"/>
                      <a:pt x="100" y="6"/>
                    </a:cubicBezTo>
                    <a:close/>
                  </a:path>
                </a:pathLst>
              </a:custGeom>
              <a:solidFill>
                <a:srgbClr val="BB2225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37" name="Oval 457"/>
              <p:cNvSpPr>
                <a:spLocks noChangeArrowheads="1"/>
              </p:cNvSpPr>
              <p:nvPr/>
            </p:nvSpPr>
            <p:spPr bwMode="auto">
              <a:xfrm>
                <a:off x="9763705" y="2290435"/>
                <a:ext cx="41545" cy="41545"/>
              </a:xfrm>
              <a:prstGeom prst="ellipse">
                <a:avLst/>
              </a:prstGeom>
              <a:solidFill>
                <a:srgbClr val="BB2225">
                  <a:lumMod val="7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39" name="Oval 458"/>
              <p:cNvSpPr>
                <a:spLocks noChangeArrowheads="1"/>
              </p:cNvSpPr>
              <p:nvPr/>
            </p:nvSpPr>
            <p:spPr bwMode="auto">
              <a:xfrm>
                <a:off x="9767266" y="2293996"/>
                <a:ext cx="34423" cy="34423"/>
              </a:xfrm>
              <a:prstGeom prst="ellipse">
                <a:avLst/>
              </a:prstGeom>
              <a:solidFill>
                <a:srgbClr val="BB2225">
                  <a:lumMod val="5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40" name="Oval 459"/>
              <p:cNvSpPr>
                <a:spLocks noChangeArrowheads="1"/>
              </p:cNvSpPr>
              <p:nvPr/>
            </p:nvSpPr>
            <p:spPr bwMode="auto">
              <a:xfrm>
                <a:off x="9777949" y="2295183"/>
                <a:ext cx="14244" cy="16618"/>
              </a:xfrm>
              <a:prstGeom prst="ellipse">
                <a:avLst/>
              </a:prstGeom>
              <a:solidFill>
                <a:srgbClr val="BB2225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41" name="Freeform 460"/>
              <p:cNvSpPr>
                <a:spLocks/>
              </p:cNvSpPr>
              <p:nvPr/>
            </p:nvSpPr>
            <p:spPr bwMode="auto">
              <a:xfrm>
                <a:off x="9723347" y="1879734"/>
                <a:ext cx="122261" cy="267074"/>
              </a:xfrm>
              <a:custGeom>
                <a:avLst/>
                <a:gdLst>
                  <a:gd name="T0" fmla="*/ 52 w 70"/>
                  <a:gd name="T1" fmla="*/ 29 h 153"/>
                  <a:gd name="T2" fmla="*/ 70 w 70"/>
                  <a:gd name="T3" fmla="*/ 29 h 153"/>
                  <a:gd name="T4" fmla="*/ 70 w 70"/>
                  <a:gd name="T5" fmla="*/ 0 h 153"/>
                  <a:gd name="T6" fmla="*/ 52 w 70"/>
                  <a:gd name="T7" fmla="*/ 0 h 153"/>
                  <a:gd name="T8" fmla="*/ 17 w 70"/>
                  <a:gd name="T9" fmla="*/ 35 h 153"/>
                  <a:gd name="T10" fmla="*/ 17 w 70"/>
                  <a:gd name="T11" fmla="*/ 44 h 153"/>
                  <a:gd name="T12" fmla="*/ 0 w 70"/>
                  <a:gd name="T13" fmla="*/ 44 h 153"/>
                  <a:gd name="T14" fmla="*/ 0 w 70"/>
                  <a:gd name="T15" fmla="*/ 72 h 153"/>
                  <a:gd name="T16" fmla="*/ 17 w 70"/>
                  <a:gd name="T17" fmla="*/ 72 h 153"/>
                  <a:gd name="T18" fmla="*/ 17 w 70"/>
                  <a:gd name="T19" fmla="*/ 153 h 153"/>
                  <a:gd name="T20" fmla="*/ 46 w 70"/>
                  <a:gd name="T21" fmla="*/ 153 h 153"/>
                  <a:gd name="T22" fmla="*/ 46 w 70"/>
                  <a:gd name="T23" fmla="*/ 72 h 153"/>
                  <a:gd name="T24" fmla="*/ 62 w 70"/>
                  <a:gd name="T25" fmla="*/ 72 h 153"/>
                  <a:gd name="T26" fmla="*/ 62 w 70"/>
                  <a:gd name="T27" fmla="*/ 44 h 153"/>
                  <a:gd name="T28" fmla="*/ 46 w 70"/>
                  <a:gd name="T29" fmla="*/ 44 h 153"/>
                  <a:gd name="T30" fmla="*/ 46 w 70"/>
                  <a:gd name="T31" fmla="*/ 35 h 153"/>
                  <a:gd name="T32" fmla="*/ 52 w 70"/>
                  <a:gd name="T33" fmla="*/ 29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0" h="153">
                    <a:moveTo>
                      <a:pt x="52" y="29"/>
                    </a:moveTo>
                    <a:cubicBezTo>
                      <a:pt x="70" y="29"/>
                      <a:pt x="70" y="29"/>
                      <a:pt x="70" y="29"/>
                    </a:cubicBezTo>
                    <a:cubicBezTo>
                      <a:pt x="70" y="0"/>
                      <a:pt x="70" y="0"/>
                      <a:pt x="70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33" y="0"/>
                      <a:pt x="17" y="16"/>
                      <a:pt x="17" y="35"/>
                    </a:cubicBezTo>
                    <a:cubicBezTo>
                      <a:pt x="17" y="44"/>
                      <a:pt x="17" y="44"/>
                      <a:pt x="17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17" y="72"/>
                      <a:pt x="17" y="72"/>
                      <a:pt x="17" y="72"/>
                    </a:cubicBezTo>
                    <a:cubicBezTo>
                      <a:pt x="17" y="153"/>
                      <a:pt x="17" y="153"/>
                      <a:pt x="17" y="153"/>
                    </a:cubicBezTo>
                    <a:cubicBezTo>
                      <a:pt x="46" y="153"/>
                      <a:pt x="46" y="153"/>
                      <a:pt x="46" y="153"/>
                    </a:cubicBezTo>
                    <a:cubicBezTo>
                      <a:pt x="46" y="72"/>
                      <a:pt x="46" y="72"/>
                      <a:pt x="46" y="72"/>
                    </a:cubicBezTo>
                    <a:cubicBezTo>
                      <a:pt x="62" y="72"/>
                      <a:pt x="62" y="72"/>
                      <a:pt x="62" y="72"/>
                    </a:cubicBezTo>
                    <a:cubicBezTo>
                      <a:pt x="62" y="44"/>
                      <a:pt x="62" y="44"/>
                      <a:pt x="62" y="44"/>
                    </a:cubicBezTo>
                    <a:cubicBezTo>
                      <a:pt x="46" y="44"/>
                      <a:pt x="46" y="44"/>
                      <a:pt x="46" y="44"/>
                    </a:cubicBezTo>
                    <a:cubicBezTo>
                      <a:pt x="46" y="35"/>
                      <a:pt x="46" y="35"/>
                      <a:pt x="46" y="35"/>
                    </a:cubicBezTo>
                    <a:cubicBezTo>
                      <a:pt x="46" y="32"/>
                      <a:pt x="49" y="29"/>
                      <a:pt x="52" y="29"/>
                    </a:cubicBezTo>
                    <a:close/>
                  </a:path>
                </a:pathLst>
              </a:custGeom>
              <a:solidFill>
                <a:srgbClr val="BB2225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</p:grpSp>
        <p:grpSp>
          <p:nvGrpSpPr>
            <p:cNvPr id="239" name="Group 238"/>
            <p:cNvGrpSpPr/>
            <p:nvPr/>
          </p:nvGrpSpPr>
          <p:grpSpPr>
            <a:xfrm>
              <a:off x="9042011" y="2697575"/>
              <a:ext cx="592312" cy="940102"/>
              <a:chOff x="9042011" y="2697575"/>
              <a:chExt cx="592312" cy="940102"/>
            </a:xfrm>
          </p:grpSpPr>
          <p:sp>
            <p:nvSpPr>
              <p:cNvPr id="246" name="Freeform 461"/>
              <p:cNvSpPr>
                <a:spLocks/>
              </p:cNvSpPr>
              <p:nvPr/>
            </p:nvSpPr>
            <p:spPr bwMode="auto">
              <a:xfrm>
                <a:off x="9042011" y="2727250"/>
                <a:ext cx="592312" cy="910427"/>
              </a:xfrm>
              <a:custGeom>
                <a:avLst/>
                <a:gdLst>
                  <a:gd name="T0" fmla="*/ 339 w 339"/>
                  <a:gd name="T1" fmla="*/ 503 h 521"/>
                  <a:gd name="T2" fmla="*/ 323 w 339"/>
                  <a:gd name="T3" fmla="*/ 521 h 521"/>
                  <a:gd name="T4" fmla="*/ 16 w 339"/>
                  <a:gd name="T5" fmla="*/ 521 h 521"/>
                  <a:gd name="T6" fmla="*/ 0 w 339"/>
                  <a:gd name="T7" fmla="*/ 503 h 521"/>
                  <a:gd name="T8" fmla="*/ 0 w 339"/>
                  <a:gd name="T9" fmla="*/ 17 h 521"/>
                  <a:gd name="T10" fmla="*/ 16 w 339"/>
                  <a:gd name="T11" fmla="*/ 0 h 521"/>
                  <a:gd name="T12" fmla="*/ 323 w 339"/>
                  <a:gd name="T13" fmla="*/ 0 h 521"/>
                  <a:gd name="T14" fmla="*/ 339 w 339"/>
                  <a:gd name="T15" fmla="*/ 17 h 521"/>
                  <a:gd name="T16" fmla="*/ 339 w 339"/>
                  <a:gd name="T17" fmla="*/ 503 h 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9" h="521">
                    <a:moveTo>
                      <a:pt x="339" y="503"/>
                    </a:moveTo>
                    <a:cubicBezTo>
                      <a:pt x="339" y="513"/>
                      <a:pt x="332" y="521"/>
                      <a:pt x="323" y="521"/>
                    </a:cubicBezTo>
                    <a:cubicBezTo>
                      <a:pt x="16" y="521"/>
                      <a:pt x="16" y="521"/>
                      <a:pt x="16" y="521"/>
                    </a:cubicBezTo>
                    <a:cubicBezTo>
                      <a:pt x="7" y="521"/>
                      <a:pt x="0" y="513"/>
                      <a:pt x="0" y="503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8"/>
                      <a:pt x="7" y="0"/>
                      <a:pt x="16" y="0"/>
                    </a:cubicBezTo>
                    <a:cubicBezTo>
                      <a:pt x="323" y="0"/>
                      <a:pt x="323" y="0"/>
                      <a:pt x="323" y="0"/>
                    </a:cubicBezTo>
                    <a:cubicBezTo>
                      <a:pt x="332" y="0"/>
                      <a:pt x="339" y="8"/>
                      <a:pt x="339" y="17"/>
                    </a:cubicBezTo>
                    <a:cubicBezTo>
                      <a:pt x="339" y="503"/>
                      <a:pt x="339" y="503"/>
                      <a:pt x="339" y="503"/>
                    </a:cubicBezTo>
                  </a:path>
                </a:pathLst>
              </a:custGeom>
              <a:solidFill>
                <a:srgbClr val="FCB616">
                  <a:lumMod val="7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47" name="Freeform 462"/>
              <p:cNvSpPr>
                <a:spLocks/>
              </p:cNvSpPr>
              <p:nvPr/>
            </p:nvSpPr>
            <p:spPr bwMode="auto">
              <a:xfrm>
                <a:off x="9042011" y="2697575"/>
                <a:ext cx="592312" cy="910427"/>
              </a:xfrm>
              <a:custGeom>
                <a:avLst/>
                <a:gdLst>
                  <a:gd name="T0" fmla="*/ 339 w 339"/>
                  <a:gd name="T1" fmla="*/ 504 h 521"/>
                  <a:gd name="T2" fmla="*/ 323 w 339"/>
                  <a:gd name="T3" fmla="*/ 521 h 521"/>
                  <a:gd name="T4" fmla="*/ 16 w 339"/>
                  <a:gd name="T5" fmla="*/ 521 h 521"/>
                  <a:gd name="T6" fmla="*/ 0 w 339"/>
                  <a:gd name="T7" fmla="*/ 504 h 521"/>
                  <a:gd name="T8" fmla="*/ 0 w 339"/>
                  <a:gd name="T9" fmla="*/ 18 h 521"/>
                  <a:gd name="T10" fmla="*/ 16 w 339"/>
                  <a:gd name="T11" fmla="*/ 0 h 521"/>
                  <a:gd name="T12" fmla="*/ 323 w 339"/>
                  <a:gd name="T13" fmla="*/ 0 h 521"/>
                  <a:gd name="T14" fmla="*/ 339 w 339"/>
                  <a:gd name="T15" fmla="*/ 18 h 521"/>
                  <a:gd name="T16" fmla="*/ 339 w 339"/>
                  <a:gd name="T17" fmla="*/ 504 h 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9" h="521">
                    <a:moveTo>
                      <a:pt x="339" y="504"/>
                    </a:moveTo>
                    <a:cubicBezTo>
                      <a:pt x="339" y="513"/>
                      <a:pt x="332" y="521"/>
                      <a:pt x="323" y="521"/>
                    </a:cubicBezTo>
                    <a:cubicBezTo>
                      <a:pt x="16" y="521"/>
                      <a:pt x="16" y="521"/>
                      <a:pt x="16" y="521"/>
                    </a:cubicBezTo>
                    <a:cubicBezTo>
                      <a:pt x="7" y="521"/>
                      <a:pt x="0" y="513"/>
                      <a:pt x="0" y="504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8"/>
                      <a:pt x="7" y="0"/>
                      <a:pt x="16" y="0"/>
                    </a:cubicBezTo>
                    <a:cubicBezTo>
                      <a:pt x="323" y="0"/>
                      <a:pt x="323" y="0"/>
                      <a:pt x="323" y="0"/>
                    </a:cubicBezTo>
                    <a:cubicBezTo>
                      <a:pt x="332" y="0"/>
                      <a:pt x="339" y="8"/>
                      <a:pt x="339" y="18"/>
                    </a:cubicBezTo>
                    <a:cubicBezTo>
                      <a:pt x="339" y="504"/>
                      <a:pt x="339" y="504"/>
                      <a:pt x="339" y="504"/>
                    </a:cubicBezTo>
                  </a:path>
                </a:pathLst>
              </a:custGeom>
              <a:solidFill>
                <a:srgbClr val="FCB616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48" name="Rectangle 463"/>
              <p:cNvSpPr>
                <a:spLocks noChangeArrowheads="1"/>
              </p:cNvSpPr>
              <p:nvPr/>
            </p:nvSpPr>
            <p:spPr bwMode="auto">
              <a:xfrm>
                <a:off x="9071685" y="2828145"/>
                <a:ext cx="531775" cy="650474"/>
              </a:xfrm>
              <a:prstGeom prst="rect">
                <a:avLst/>
              </a:prstGeom>
              <a:solidFill>
                <a:srgbClr val="FCB616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49" name="Rectangle 464"/>
              <p:cNvSpPr>
                <a:spLocks noChangeArrowheads="1"/>
              </p:cNvSpPr>
              <p:nvPr/>
            </p:nvSpPr>
            <p:spPr bwMode="auto">
              <a:xfrm>
                <a:off x="9071685" y="2828145"/>
                <a:ext cx="531775" cy="6504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50" name="Freeform 465"/>
              <p:cNvSpPr>
                <a:spLocks/>
              </p:cNvSpPr>
              <p:nvPr/>
            </p:nvSpPr>
            <p:spPr bwMode="auto">
              <a:xfrm>
                <a:off x="9201068" y="2746242"/>
                <a:ext cx="274196" cy="35610"/>
              </a:xfrm>
              <a:custGeom>
                <a:avLst/>
                <a:gdLst>
                  <a:gd name="T0" fmla="*/ 157 w 157"/>
                  <a:gd name="T1" fmla="*/ 10 h 20"/>
                  <a:gd name="T2" fmla="*/ 146 w 157"/>
                  <a:gd name="T3" fmla="*/ 20 h 20"/>
                  <a:gd name="T4" fmla="*/ 10 w 157"/>
                  <a:gd name="T5" fmla="*/ 20 h 20"/>
                  <a:gd name="T6" fmla="*/ 0 w 157"/>
                  <a:gd name="T7" fmla="*/ 10 h 20"/>
                  <a:gd name="T8" fmla="*/ 10 w 157"/>
                  <a:gd name="T9" fmla="*/ 0 h 20"/>
                  <a:gd name="T10" fmla="*/ 146 w 157"/>
                  <a:gd name="T11" fmla="*/ 0 h 20"/>
                  <a:gd name="T12" fmla="*/ 157 w 157"/>
                  <a:gd name="T13" fmla="*/ 1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7" h="20">
                    <a:moveTo>
                      <a:pt x="157" y="10"/>
                    </a:moveTo>
                    <a:cubicBezTo>
                      <a:pt x="157" y="16"/>
                      <a:pt x="152" y="20"/>
                      <a:pt x="146" y="20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4" y="20"/>
                      <a:pt x="0" y="16"/>
                      <a:pt x="0" y="10"/>
                    </a:cubicBezTo>
                    <a:cubicBezTo>
                      <a:pt x="0" y="5"/>
                      <a:pt x="4" y="0"/>
                      <a:pt x="10" y="0"/>
                    </a:cubicBezTo>
                    <a:cubicBezTo>
                      <a:pt x="146" y="0"/>
                      <a:pt x="146" y="0"/>
                      <a:pt x="146" y="0"/>
                    </a:cubicBezTo>
                    <a:cubicBezTo>
                      <a:pt x="152" y="0"/>
                      <a:pt x="157" y="5"/>
                      <a:pt x="157" y="10"/>
                    </a:cubicBezTo>
                    <a:close/>
                  </a:path>
                </a:pathLst>
              </a:custGeom>
              <a:solidFill>
                <a:srgbClr val="FCB616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51" name="Oval 466"/>
              <p:cNvSpPr>
                <a:spLocks noChangeArrowheads="1"/>
              </p:cNvSpPr>
              <p:nvPr/>
            </p:nvSpPr>
            <p:spPr bwMode="auto">
              <a:xfrm>
                <a:off x="9304337" y="3511855"/>
                <a:ext cx="66472" cy="66472"/>
              </a:xfrm>
              <a:prstGeom prst="ellipse">
                <a:avLst/>
              </a:prstGeom>
              <a:solidFill>
                <a:srgbClr val="FCB616">
                  <a:lumMod val="7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52" name="Oval 467"/>
              <p:cNvSpPr>
                <a:spLocks noChangeArrowheads="1"/>
              </p:cNvSpPr>
              <p:nvPr/>
            </p:nvSpPr>
            <p:spPr bwMode="auto">
              <a:xfrm>
                <a:off x="9312646" y="3521351"/>
                <a:ext cx="51041" cy="49854"/>
              </a:xfrm>
              <a:prstGeom prst="ellipse">
                <a:avLst/>
              </a:prstGeom>
              <a:solidFill>
                <a:srgbClr val="FCB616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grpSp>
            <p:nvGrpSpPr>
              <p:cNvPr id="254" name="Group 253"/>
              <p:cNvGrpSpPr/>
              <p:nvPr/>
            </p:nvGrpSpPr>
            <p:grpSpPr>
              <a:xfrm>
                <a:off x="9106108" y="2974146"/>
                <a:ext cx="453434" cy="321676"/>
                <a:chOff x="9106108" y="2974146"/>
                <a:chExt cx="453434" cy="321676"/>
              </a:xfrm>
              <a:solidFill>
                <a:srgbClr val="FCB616"/>
              </a:solidFill>
            </p:grpSpPr>
            <p:sp>
              <p:nvSpPr>
                <p:cNvPr id="255" name="Freeform 468"/>
                <p:cNvSpPr>
                  <a:spLocks/>
                </p:cNvSpPr>
                <p:nvPr/>
              </p:nvSpPr>
              <p:spPr bwMode="auto">
                <a:xfrm>
                  <a:off x="9150027" y="3143886"/>
                  <a:ext cx="66472" cy="100895"/>
                </a:xfrm>
                <a:custGeom>
                  <a:avLst/>
                  <a:gdLst>
                    <a:gd name="T0" fmla="*/ 38 w 38"/>
                    <a:gd name="T1" fmla="*/ 51 h 58"/>
                    <a:gd name="T2" fmla="*/ 34 w 38"/>
                    <a:gd name="T3" fmla="*/ 56 h 58"/>
                    <a:gd name="T4" fmla="*/ 29 w 38"/>
                    <a:gd name="T5" fmla="*/ 58 h 58"/>
                    <a:gd name="T6" fmla="*/ 23 w 38"/>
                    <a:gd name="T7" fmla="*/ 54 h 58"/>
                    <a:gd name="T8" fmla="*/ 1 w 38"/>
                    <a:gd name="T9" fmla="*/ 9 h 58"/>
                    <a:gd name="T10" fmla="*/ 4 w 38"/>
                    <a:gd name="T11" fmla="*/ 3 h 58"/>
                    <a:gd name="T12" fmla="*/ 16 w 38"/>
                    <a:gd name="T13" fmla="*/ 0 h 58"/>
                    <a:gd name="T14" fmla="*/ 22 w 38"/>
                    <a:gd name="T15" fmla="*/ 4 h 58"/>
                    <a:gd name="T16" fmla="*/ 38 w 38"/>
                    <a:gd name="T17" fmla="*/ 51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8" h="58">
                      <a:moveTo>
                        <a:pt x="38" y="51"/>
                      </a:moveTo>
                      <a:cubicBezTo>
                        <a:pt x="38" y="53"/>
                        <a:pt x="37" y="56"/>
                        <a:pt x="34" y="56"/>
                      </a:cubicBezTo>
                      <a:cubicBezTo>
                        <a:pt x="29" y="58"/>
                        <a:pt x="29" y="58"/>
                        <a:pt x="29" y="58"/>
                      </a:cubicBezTo>
                      <a:cubicBezTo>
                        <a:pt x="26" y="58"/>
                        <a:pt x="24" y="57"/>
                        <a:pt x="23" y="54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0" y="6"/>
                        <a:pt x="2" y="4"/>
                        <a:pt x="4" y="3"/>
                      </a:cubicBez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19" y="0"/>
                        <a:pt x="21" y="1"/>
                        <a:pt x="22" y="4"/>
                      </a:cubicBezTo>
                      <a:cubicBezTo>
                        <a:pt x="38" y="51"/>
                        <a:pt x="38" y="51"/>
                        <a:pt x="38" y="5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06" name="Rectangle 469"/>
                <p:cNvSpPr>
                  <a:spLocks noChangeArrowheads="1"/>
                </p:cNvSpPr>
                <p:nvPr/>
              </p:nvSpPr>
              <p:spPr bwMode="auto">
                <a:xfrm>
                  <a:off x="9155962" y="3164065"/>
                  <a:ext cx="9496" cy="2492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12" name="Freeform 470"/>
                <p:cNvSpPr>
                  <a:spLocks/>
                </p:cNvSpPr>
                <p:nvPr/>
              </p:nvSpPr>
              <p:spPr bwMode="auto">
                <a:xfrm>
                  <a:off x="9155962" y="3164065"/>
                  <a:ext cx="45106" cy="24927"/>
                </a:xfrm>
                <a:custGeom>
                  <a:avLst/>
                  <a:gdLst>
                    <a:gd name="T0" fmla="*/ 0 w 38"/>
                    <a:gd name="T1" fmla="*/ 0 h 21"/>
                    <a:gd name="T2" fmla="*/ 8 w 38"/>
                    <a:gd name="T3" fmla="*/ 21 h 21"/>
                    <a:gd name="T4" fmla="*/ 38 w 38"/>
                    <a:gd name="T5" fmla="*/ 21 h 21"/>
                    <a:gd name="T6" fmla="*/ 33 w 38"/>
                    <a:gd name="T7" fmla="*/ 5 h 21"/>
                    <a:gd name="T8" fmla="*/ 0 w 38"/>
                    <a:gd name="T9" fmla="*/ 0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21">
                      <a:moveTo>
                        <a:pt x="0" y="0"/>
                      </a:moveTo>
                      <a:lnTo>
                        <a:pt x="8" y="21"/>
                      </a:lnTo>
                      <a:lnTo>
                        <a:pt x="38" y="21"/>
                      </a:lnTo>
                      <a:lnTo>
                        <a:pt x="33" y="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13" name="Freeform 471"/>
                <p:cNvSpPr>
                  <a:spLocks/>
                </p:cNvSpPr>
                <p:nvPr/>
              </p:nvSpPr>
              <p:spPr bwMode="auto">
                <a:xfrm>
                  <a:off x="9155962" y="3164065"/>
                  <a:ext cx="45106" cy="24927"/>
                </a:xfrm>
                <a:custGeom>
                  <a:avLst/>
                  <a:gdLst>
                    <a:gd name="T0" fmla="*/ 0 w 38"/>
                    <a:gd name="T1" fmla="*/ 0 h 21"/>
                    <a:gd name="T2" fmla="*/ 8 w 38"/>
                    <a:gd name="T3" fmla="*/ 21 h 21"/>
                    <a:gd name="T4" fmla="*/ 38 w 38"/>
                    <a:gd name="T5" fmla="*/ 21 h 21"/>
                    <a:gd name="T6" fmla="*/ 33 w 38"/>
                    <a:gd name="T7" fmla="*/ 5 h 21"/>
                    <a:gd name="T8" fmla="*/ 0 w 38"/>
                    <a:gd name="T9" fmla="*/ 0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21">
                      <a:moveTo>
                        <a:pt x="0" y="0"/>
                      </a:moveTo>
                      <a:lnTo>
                        <a:pt x="8" y="21"/>
                      </a:lnTo>
                      <a:lnTo>
                        <a:pt x="38" y="21"/>
                      </a:lnTo>
                      <a:lnTo>
                        <a:pt x="33" y="5"/>
                      </a:lnTo>
                      <a:lnTo>
                        <a:pt x="0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14" name="Rectangle 472"/>
                <p:cNvSpPr>
                  <a:spLocks noChangeArrowheads="1"/>
                </p:cNvSpPr>
                <p:nvPr/>
              </p:nvSpPr>
              <p:spPr bwMode="auto">
                <a:xfrm>
                  <a:off x="9197507" y="3101154"/>
                  <a:ext cx="22553" cy="6528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17" name="Rectangle 473"/>
                <p:cNvSpPr>
                  <a:spLocks noChangeArrowheads="1"/>
                </p:cNvSpPr>
                <p:nvPr/>
              </p:nvSpPr>
              <p:spPr bwMode="auto">
                <a:xfrm>
                  <a:off x="9197507" y="3101154"/>
                  <a:ext cx="22553" cy="6528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18" name="Rectangle 474"/>
                <p:cNvSpPr>
                  <a:spLocks noChangeArrowheads="1"/>
                </p:cNvSpPr>
                <p:nvPr/>
              </p:nvSpPr>
              <p:spPr bwMode="auto">
                <a:xfrm>
                  <a:off x="9205816" y="3140325"/>
                  <a:ext cx="13057" cy="2611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20" name="Rectangle 475"/>
                <p:cNvSpPr>
                  <a:spLocks noChangeArrowheads="1"/>
                </p:cNvSpPr>
                <p:nvPr/>
              </p:nvSpPr>
              <p:spPr bwMode="auto">
                <a:xfrm>
                  <a:off x="9205816" y="3140325"/>
                  <a:ext cx="13057" cy="2611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21" name="Freeform 476"/>
                <p:cNvSpPr>
                  <a:spLocks/>
                </p:cNvSpPr>
                <p:nvPr/>
              </p:nvSpPr>
              <p:spPr bwMode="auto">
                <a:xfrm>
                  <a:off x="9106108" y="3115398"/>
                  <a:ext cx="32049" cy="41545"/>
                </a:xfrm>
                <a:custGeom>
                  <a:avLst/>
                  <a:gdLst>
                    <a:gd name="T0" fmla="*/ 18 w 18"/>
                    <a:gd name="T1" fmla="*/ 24 h 24"/>
                    <a:gd name="T2" fmla="*/ 5 w 18"/>
                    <a:gd name="T3" fmla="*/ 24 h 24"/>
                    <a:gd name="T4" fmla="*/ 0 w 18"/>
                    <a:gd name="T5" fmla="*/ 20 h 24"/>
                    <a:gd name="T6" fmla="*/ 0 w 18"/>
                    <a:gd name="T7" fmla="*/ 5 h 24"/>
                    <a:gd name="T8" fmla="*/ 5 w 18"/>
                    <a:gd name="T9" fmla="*/ 0 h 24"/>
                    <a:gd name="T10" fmla="*/ 18 w 18"/>
                    <a:gd name="T11" fmla="*/ 0 h 24"/>
                    <a:gd name="T12" fmla="*/ 18 w 18"/>
                    <a:gd name="T13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8" h="24">
                      <a:moveTo>
                        <a:pt x="18" y="24"/>
                      </a:moveTo>
                      <a:cubicBezTo>
                        <a:pt x="5" y="24"/>
                        <a:pt x="5" y="24"/>
                        <a:pt x="5" y="24"/>
                      </a:cubicBezTo>
                      <a:cubicBezTo>
                        <a:pt x="2" y="24"/>
                        <a:pt x="0" y="22"/>
                        <a:pt x="0" y="20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2"/>
                        <a:pt x="2" y="0"/>
                        <a:pt x="5" y="0"/>
                      </a:cubicBezTo>
                      <a:cubicBezTo>
                        <a:pt x="18" y="0"/>
                        <a:pt x="18" y="0"/>
                        <a:pt x="18" y="0"/>
                      </a:cubicBezTo>
                      <a:cubicBezTo>
                        <a:pt x="18" y="24"/>
                        <a:pt x="18" y="24"/>
                        <a:pt x="18" y="24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25" name="Freeform 477"/>
                <p:cNvSpPr>
                  <a:spLocks/>
                </p:cNvSpPr>
                <p:nvPr/>
              </p:nvSpPr>
              <p:spPr bwMode="auto">
                <a:xfrm>
                  <a:off x="9106108" y="3136764"/>
                  <a:ext cx="32049" cy="20179"/>
                </a:xfrm>
                <a:custGeom>
                  <a:avLst/>
                  <a:gdLst>
                    <a:gd name="T0" fmla="*/ 18 w 18"/>
                    <a:gd name="T1" fmla="*/ 0 h 12"/>
                    <a:gd name="T2" fmla="*/ 0 w 18"/>
                    <a:gd name="T3" fmla="*/ 0 h 12"/>
                    <a:gd name="T4" fmla="*/ 0 w 18"/>
                    <a:gd name="T5" fmla="*/ 8 h 12"/>
                    <a:gd name="T6" fmla="*/ 5 w 18"/>
                    <a:gd name="T7" fmla="*/ 12 h 12"/>
                    <a:gd name="T8" fmla="*/ 18 w 18"/>
                    <a:gd name="T9" fmla="*/ 12 h 12"/>
                    <a:gd name="T10" fmla="*/ 18 w 18"/>
                    <a:gd name="T11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8" h="12">
                      <a:moveTo>
                        <a:pt x="18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10"/>
                        <a:pt x="2" y="12"/>
                        <a:pt x="5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8" y="0"/>
                        <a:pt x="18" y="0"/>
                        <a:pt x="1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26" name="Freeform 478"/>
                <p:cNvSpPr>
                  <a:spLocks/>
                </p:cNvSpPr>
                <p:nvPr/>
              </p:nvSpPr>
              <p:spPr bwMode="auto">
                <a:xfrm>
                  <a:off x="9138157" y="3096406"/>
                  <a:ext cx="67659" cy="74781"/>
                </a:xfrm>
                <a:custGeom>
                  <a:avLst/>
                  <a:gdLst>
                    <a:gd name="T0" fmla="*/ 57 w 57"/>
                    <a:gd name="T1" fmla="*/ 0 h 63"/>
                    <a:gd name="T2" fmla="*/ 0 w 57"/>
                    <a:gd name="T3" fmla="*/ 7 h 63"/>
                    <a:gd name="T4" fmla="*/ 0 w 57"/>
                    <a:gd name="T5" fmla="*/ 56 h 63"/>
                    <a:gd name="T6" fmla="*/ 57 w 57"/>
                    <a:gd name="T7" fmla="*/ 63 h 63"/>
                    <a:gd name="T8" fmla="*/ 57 w 57"/>
                    <a:gd name="T9" fmla="*/ 0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63">
                      <a:moveTo>
                        <a:pt x="57" y="0"/>
                      </a:moveTo>
                      <a:lnTo>
                        <a:pt x="0" y="7"/>
                      </a:lnTo>
                      <a:lnTo>
                        <a:pt x="0" y="56"/>
                      </a:lnTo>
                      <a:lnTo>
                        <a:pt x="57" y="63"/>
                      </a:lnTo>
                      <a:lnTo>
                        <a:pt x="5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28" name="Freeform 479"/>
                <p:cNvSpPr>
                  <a:spLocks/>
                </p:cNvSpPr>
                <p:nvPr/>
              </p:nvSpPr>
              <p:spPr bwMode="auto">
                <a:xfrm>
                  <a:off x="9138157" y="3096406"/>
                  <a:ext cx="67659" cy="74781"/>
                </a:xfrm>
                <a:custGeom>
                  <a:avLst/>
                  <a:gdLst>
                    <a:gd name="T0" fmla="*/ 57 w 57"/>
                    <a:gd name="T1" fmla="*/ 0 h 63"/>
                    <a:gd name="T2" fmla="*/ 0 w 57"/>
                    <a:gd name="T3" fmla="*/ 7 h 63"/>
                    <a:gd name="T4" fmla="*/ 0 w 57"/>
                    <a:gd name="T5" fmla="*/ 56 h 63"/>
                    <a:gd name="T6" fmla="*/ 57 w 57"/>
                    <a:gd name="T7" fmla="*/ 63 h 63"/>
                    <a:gd name="T8" fmla="*/ 57 w 57"/>
                    <a:gd name="T9" fmla="*/ 0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63">
                      <a:moveTo>
                        <a:pt x="57" y="0"/>
                      </a:moveTo>
                      <a:lnTo>
                        <a:pt x="0" y="7"/>
                      </a:lnTo>
                      <a:lnTo>
                        <a:pt x="0" y="56"/>
                      </a:lnTo>
                      <a:lnTo>
                        <a:pt x="57" y="63"/>
                      </a:lnTo>
                      <a:lnTo>
                        <a:pt x="57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31" name="Freeform 480"/>
                <p:cNvSpPr>
                  <a:spLocks/>
                </p:cNvSpPr>
                <p:nvPr/>
              </p:nvSpPr>
              <p:spPr bwMode="auto">
                <a:xfrm>
                  <a:off x="9138157" y="3140325"/>
                  <a:ext cx="67659" cy="30862"/>
                </a:xfrm>
                <a:custGeom>
                  <a:avLst/>
                  <a:gdLst>
                    <a:gd name="T0" fmla="*/ 57 w 57"/>
                    <a:gd name="T1" fmla="*/ 0 h 26"/>
                    <a:gd name="T2" fmla="*/ 0 w 57"/>
                    <a:gd name="T3" fmla="*/ 0 h 26"/>
                    <a:gd name="T4" fmla="*/ 0 w 57"/>
                    <a:gd name="T5" fmla="*/ 19 h 26"/>
                    <a:gd name="T6" fmla="*/ 57 w 57"/>
                    <a:gd name="T7" fmla="*/ 26 h 26"/>
                    <a:gd name="T8" fmla="*/ 57 w 57"/>
                    <a:gd name="T9" fmla="*/ 22 h 26"/>
                    <a:gd name="T10" fmla="*/ 57 w 57"/>
                    <a:gd name="T11" fmla="*/ 0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7" h="26">
                      <a:moveTo>
                        <a:pt x="57" y="0"/>
                      </a:moveTo>
                      <a:lnTo>
                        <a:pt x="0" y="0"/>
                      </a:lnTo>
                      <a:lnTo>
                        <a:pt x="0" y="19"/>
                      </a:lnTo>
                      <a:lnTo>
                        <a:pt x="57" y="26"/>
                      </a:lnTo>
                      <a:lnTo>
                        <a:pt x="57" y="22"/>
                      </a:lnTo>
                      <a:lnTo>
                        <a:pt x="5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32" name="Freeform 481"/>
                <p:cNvSpPr>
                  <a:spLocks/>
                </p:cNvSpPr>
                <p:nvPr/>
              </p:nvSpPr>
              <p:spPr bwMode="auto">
                <a:xfrm>
                  <a:off x="9138157" y="3140325"/>
                  <a:ext cx="67659" cy="30862"/>
                </a:xfrm>
                <a:custGeom>
                  <a:avLst/>
                  <a:gdLst>
                    <a:gd name="T0" fmla="*/ 57 w 57"/>
                    <a:gd name="T1" fmla="*/ 0 h 26"/>
                    <a:gd name="T2" fmla="*/ 0 w 57"/>
                    <a:gd name="T3" fmla="*/ 0 h 26"/>
                    <a:gd name="T4" fmla="*/ 0 w 57"/>
                    <a:gd name="T5" fmla="*/ 19 h 26"/>
                    <a:gd name="T6" fmla="*/ 57 w 57"/>
                    <a:gd name="T7" fmla="*/ 26 h 26"/>
                    <a:gd name="T8" fmla="*/ 57 w 57"/>
                    <a:gd name="T9" fmla="*/ 22 h 26"/>
                    <a:gd name="T10" fmla="*/ 57 w 57"/>
                    <a:gd name="T11" fmla="*/ 0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7" h="26">
                      <a:moveTo>
                        <a:pt x="57" y="0"/>
                      </a:moveTo>
                      <a:lnTo>
                        <a:pt x="0" y="0"/>
                      </a:lnTo>
                      <a:lnTo>
                        <a:pt x="0" y="19"/>
                      </a:lnTo>
                      <a:lnTo>
                        <a:pt x="57" y="26"/>
                      </a:lnTo>
                      <a:lnTo>
                        <a:pt x="57" y="22"/>
                      </a:lnTo>
                      <a:lnTo>
                        <a:pt x="57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34" name="Freeform 482"/>
                <p:cNvSpPr>
                  <a:spLocks/>
                </p:cNvSpPr>
                <p:nvPr/>
              </p:nvSpPr>
              <p:spPr bwMode="auto">
                <a:xfrm>
                  <a:off x="9218873" y="3048927"/>
                  <a:ext cx="102082" cy="170928"/>
                </a:xfrm>
                <a:custGeom>
                  <a:avLst/>
                  <a:gdLst>
                    <a:gd name="T0" fmla="*/ 3 w 59"/>
                    <a:gd name="T1" fmla="*/ 68 h 98"/>
                    <a:gd name="T2" fmla="*/ 59 w 59"/>
                    <a:gd name="T3" fmla="*/ 98 h 98"/>
                    <a:gd name="T4" fmla="*/ 59 w 59"/>
                    <a:gd name="T5" fmla="*/ 0 h 98"/>
                    <a:gd name="T6" fmla="*/ 3 w 59"/>
                    <a:gd name="T7" fmla="*/ 30 h 98"/>
                    <a:gd name="T8" fmla="*/ 0 w 59"/>
                    <a:gd name="T9" fmla="*/ 30 h 98"/>
                    <a:gd name="T10" fmla="*/ 0 w 59"/>
                    <a:gd name="T11" fmla="*/ 68 h 98"/>
                    <a:gd name="T12" fmla="*/ 3 w 59"/>
                    <a:gd name="T13" fmla="*/ 68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9" h="98">
                      <a:moveTo>
                        <a:pt x="3" y="68"/>
                      </a:moveTo>
                      <a:cubicBezTo>
                        <a:pt x="26" y="68"/>
                        <a:pt x="47" y="80"/>
                        <a:pt x="59" y="98"/>
                      </a:cubicBez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47" y="18"/>
                        <a:pt x="26" y="30"/>
                        <a:pt x="3" y="30"/>
                      </a:cubicBezTo>
                      <a:cubicBezTo>
                        <a:pt x="2" y="30"/>
                        <a:pt x="1" y="30"/>
                        <a:pt x="0" y="30"/>
                      </a:cubicBezTo>
                      <a:cubicBezTo>
                        <a:pt x="0" y="68"/>
                        <a:pt x="0" y="68"/>
                        <a:pt x="0" y="68"/>
                      </a:cubicBezTo>
                      <a:cubicBezTo>
                        <a:pt x="1" y="68"/>
                        <a:pt x="2" y="68"/>
                        <a:pt x="3" y="68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36" name="Freeform 483"/>
                <p:cNvSpPr>
                  <a:spLocks/>
                </p:cNvSpPr>
                <p:nvPr/>
              </p:nvSpPr>
              <p:spPr bwMode="auto">
                <a:xfrm>
                  <a:off x="9218873" y="3137951"/>
                  <a:ext cx="96147" cy="72407"/>
                </a:xfrm>
                <a:custGeom>
                  <a:avLst/>
                  <a:gdLst>
                    <a:gd name="T0" fmla="*/ 55 w 55"/>
                    <a:gd name="T1" fmla="*/ 0 h 41"/>
                    <a:gd name="T2" fmla="*/ 0 w 55"/>
                    <a:gd name="T3" fmla="*/ 0 h 41"/>
                    <a:gd name="T4" fmla="*/ 0 w 55"/>
                    <a:gd name="T5" fmla="*/ 17 h 41"/>
                    <a:gd name="T6" fmla="*/ 3 w 55"/>
                    <a:gd name="T7" fmla="*/ 17 h 41"/>
                    <a:gd name="T8" fmla="*/ 55 w 55"/>
                    <a:gd name="T9" fmla="*/ 41 h 41"/>
                    <a:gd name="T10" fmla="*/ 55 w 55"/>
                    <a:gd name="T11" fmla="*/ 0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5" h="41">
                      <a:moveTo>
                        <a:pt x="55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7"/>
                        <a:pt x="0" y="17"/>
                        <a:pt x="0" y="17"/>
                      </a:cubicBezTo>
                      <a:cubicBezTo>
                        <a:pt x="1" y="17"/>
                        <a:pt x="2" y="17"/>
                        <a:pt x="3" y="17"/>
                      </a:cubicBezTo>
                      <a:cubicBezTo>
                        <a:pt x="24" y="17"/>
                        <a:pt x="43" y="26"/>
                        <a:pt x="55" y="41"/>
                      </a:cubicBezTo>
                      <a:cubicBezTo>
                        <a:pt x="55" y="0"/>
                        <a:pt x="55" y="0"/>
                        <a:pt x="55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39" name="Freeform 484"/>
                <p:cNvSpPr>
                  <a:spLocks/>
                </p:cNvSpPr>
                <p:nvPr/>
              </p:nvSpPr>
              <p:spPr bwMode="auto">
                <a:xfrm>
                  <a:off x="9315020" y="3040618"/>
                  <a:ext cx="18992" cy="186359"/>
                </a:xfrm>
                <a:custGeom>
                  <a:avLst/>
                  <a:gdLst>
                    <a:gd name="T0" fmla="*/ 11 w 11"/>
                    <a:gd name="T1" fmla="*/ 101 h 107"/>
                    <a:gd name="T2" fmla="*/ 6 w 11"/>
                    <a:gd name="T3" fmla="*/ 107 h 107"/>
                    <a:gd name="T4" fmla="*/ 0 w 11"/>
                    <a:gd name="T5" fmla="*/ 101 h 107"/>
                    <a:gd name="T6" fmla="*/ 0 w 11"/>
                    <a:gd name="T7" fmla="*/ 6 h 107"/>
                    <a:gd name="T8" fmla="*/ 6 w 11"/>
                    <a:gd name="T9" fmla="*/ 0 h 107"/>
                    <a:gd name="T10" fmla="*/ 11 w 11"/>
                    <a:gd name="T11" fmla="*/ 6 h 107"/>
                    <a:gd name="T12" fmla="*/ 11 w 11"/>
                    <a:gd name="T13" fmla="*/ 101 h 1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" h="107">
                      <a:moveTo>
                        <a:pt x="11" y="101"/>
                      </a:moveTo>
                      <a:cubicBezTo>
                        <a:pt x="11" y="104"/>
                        <a:pt x="9" y="107"/>
                        <a:pt x="6" y="107"/>
                      </a:cubicBezTo>
                      <a:cubicBezTo>
                        <a:pt x="2" y="107"/>
                        <a:pt x="0" y="104"/>
                        <a:pt x="0" y="101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2" y="0"/>
                        <a:pt x="6" y="0"/>
                      </a:cubicBezTo>
                      <a:cubicBezTo>
                        <a:pt x="9" y="0"/>
                        <a:pt x="11" y="3"/>
                        <a:pt x="11" y="6"/>
                      </a:cubicBezTo>
                      <a:cubicBezTo>
                        <a:pt x="11" y="101"/>
                        <a:pt x="11" y="101"/>
                        <a:pt x="11" y="10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40" name="Freeform 485"/>
                <p:cNvSpPr>
                  <a:spLocks/>
                </p:cNvSpPr>
                <p:nvPr/>
              </p:nvSpPr>
              <p:spPr bwMode="auto">
                <a:xfrm>
                  <a:off x="9315020" y="3136764"/>
                  <a:ext cx="18992" cy="90212"/>
                </a:xfrm>
                <a:custGeom>
                  <a:avLst/>
                  <a:gdLst>
                    <a:gd name="T0" fmla="*/ 11 w 11"/>
                    <a:gd name="T1" fmla="*/ 0 h 52"/>
                    <a:gd name="T2" fmla="*/ 0 w 11"/>
                    <a:gd name="T3" fmla="*/ 0 h 52"/>
                    <a:gd name="T4" fmla="*/ 0 w 11"/>
                    <a:gd name="T5" fmla="*/ 46 h 52"/>
                    <a:gd name="T6" fmla="*/ 6 w 11"/>
                    <a:gd name="T7" fmla="*/ 52 h 52"/>
                    <a:gd name="T8" fmla="*/ 11 w 11"/>
                    <a:gd name="T9" fmla="*/ 46 h 52"/>
                    <a:gd name="T10" fmla="*/ 11 w 11"/>
                    <a:gd name="T11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1" h="52">
                      <a:moveTo>
                        <a:pt x="11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6"/>
                        <a:pt x="0" y="46"/>
                        <a:pt x="0" y="46"/>
                      </a:cubicBezTo>
                      <a:cubicBezTo>
                        <a:pt x="0" y="49"/>
                        <a:pt x="2" y="52"/>
                        <a:pt x="6" y="52"/>
                      </a:cubicBezTo>
                      <a:cubicBezTo>
                        <a:pt x="9" y="52"/>
                        <a:pt x="11" y="49"/>
                        <a:pt x="11" y="46"/>
                      </a:cubicBezTo>
                      <a:cubicBezTo>
                        <a:pt x="11" y="0"/>
                        <a:pt x="11" y="0"/>
                        <a:pt x="11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43" name="Freeform 486"/>
                <p:cNvSpPr>
                  <a:spLocks/>
                </p:cNvSpPr>
                <p:nvPr/>
              </p:nvSpPr>
              <p:spPr bwMode="auto">
                <a:xfrm>
                  <a:off x="9364874" y="3080975"/>
                  <a:ext cx="36797" cy="105643"/>
                </a:xfrm>
                <a:custGeom>
                  <a:avLst/>
                  <a:gdLst>
                    <a:gd name="T0" fmla="*/ 21 w 21"/>
                    <a:gd name="T1" fmla="*/ 31 h 61"/>
                    <a:gd name="T2" fmla="*/ 8 w 21"/>
                    <a:gd name="T3" fmla="*/ 0 h 61"/>
                    <a:gd name="T4" fmla="*/ 0 w 21"/>
                    <a:gd name="T5" fmla="*/ 8 h 61"/>
                    <a:gd name="T6" fmla="*/ 10 w 21"/>
                    <a:gd name="T7" fmla="*/ 31 h 61"/>
                    <a:gd name="T8" fmla="*/ 0 w 21"/>
                    <a:gd name="T9" fmla="*/ 54 h 61"/>
                    <a:gd name="T10" fmla="*/ 8 w 21"/>
                    <a:gd name="T11" fmla="*/ 61 h 61"/>
                    <a:gd name="T12" fmla="*/ 21 w 21"/>
                    <a:gd name="T13" fmla="*/ 31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1" h="61">
                      <a:moveTo>
                        <a:pt x="21" y="31"/>
                      </a:moveTo>
                      <a:cubicBezTo>
                        <a:pt x="21" y="19"/>
                        <a:pt x="16" y="8"/>
                        <a:pt x="8" y="0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7" y="14"/>
                        <a:pt x="10" y="22"/>
                        <a:pt x="10" y="31"/>
                      </a:cubicBezTo>
                      <a:cubicBezTo>
                        <a:pt x="10" y="40"/>
                        <a:pt x="7" y="48"/>
                        <a:pt x="0" y="54"/>
                      </a:cubicBezTo>
                      <a:cubicBezTo>
                        <a:pt x="8" y="61"/>
                        <a:pt x="8" y="61"/>
                        <a:pt x="8" y="61"/>
                      </a:cubicBezTo>
                      <a:cubicBezTo>
                        <a:pt x="16" y="54"/>
                        <a:pt x="21" y="43"/>
                        <a:pt x="21" y="3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46" name="Freeform 487"/>
                <p:cNvSpPr>
                  <a:spLocks/>
                </p:cNvSpPr>
                <p:nvPr/>
              </p:nvSpPr>
              <p:spPr bwMode="auto">
                <a:xfrm>
                  <a:off x="9394549" y="3033496"/>
                  <a:ext cx="68846" cy="200602"/>
                </a:xfrm>
                <a:custGeom>
                  <a:avLst/>
                  <a:gdLst>
                    <a:gd name="T0" fmla="*/ 39 w 39"/>
                    <a:gd name="T1" fmla="*/ 58 h 115"/>
                    <a:gd name="T2" fmla="*/ 14 w 39"/>
                    <a:gd name="T3" fmla="*/ 0 h 115"/>
                    <a:gd name="T4" fmla="*/ 0 w 39"/>
                    <a:gd name="T5" fmla="*/ 15 h 115"/>
                    <a:gd name="T6" fmla="*/ 18 w 39"/>
                    <a:gd name="T7" fmla="*/ 58 h 115"/>
                    <a:gd name="T8" fmla="*/ 0 w 39"/>
                    <a:gd name="T9" fmla="*/ 101 h 115"/>
                    <a:gd name="T10" fmla="*/ 14 w 39"/>
                    <a:gd name="T11" fmla="*/ 115 h 115"/>
                    <a:gd name="T12" fmla="*/ 39 w 39"/>
                    <a:gd name="T13" fmla="*/ 58 h 1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9" h="115">
                      <a:moveTo>
                        <a:pt x="39" y="58"/>
                      </a:moveTo>
                      <a:cubicBezTo>
                        <a:pt x="39" y="35"/>
                        <a:pt x="29" y="15"/>
                        <a:pt x="14" y="0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11" y="26"/>
                        <a:pt x="18" y="41"/>
                        <a:pt x="18" y="58"/>
                      </a:cubicBezTo>
                      <a:cubicBezTo>
                        <a:pt x="18" y="75"/>
                        <a:pt x="11" y="90"/>
                        <a:pt x="0" y="101"/>
                      </a:cubicBezTo>
                      <a:cubicBezTo>
                        <a:pt x="14" y="115"/>
                        <a:pt x="14" y="115"/>
                        <a:pt x="14" y="115"/>
                      </a:cubicBezTo>
                      <a:cubicBezTo>
                        <a:pt x="29" y="101"/>
                        <a:pt x="39" y="80"/>
                        <a:pt x="39" y="58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47" name="Freeform 488"/>
                <p:cNvSpPr>
                  <a:spLocks/>
                </p:cNvSpPr>
                <p:nvPr/>
              </p:nvSpPr>
              <p:spPr bwMode="auto">
                <a:xfrm>
                  <a:off x="9449151" y="2974146"/>
                  <a:ext cx="110391" cy="321676"/>
                </a:xfrm>
                <a:custGeom>
                  <a:avLst/>
                  <a:gdLst>
                    <a:gd name="T0" fmla="*/ 63 w 63"/>
                    <a:gd name="T1" fmla="*/ 92 h 184"/>
                    <a:gd name="T2" fmla="*/ 24 w 63"/>
                    <a:gd name="T3" fmla="*/ 0 h 184"/>
                    <a:gd name="T4" fmla="*/ 0 w 63"/>
                    <a:gd name="T5" fmla="*/ 23 h 184"/>
                    <a:gd name="T6" fmla="*/ 30 w 63"/>
                    <a:gd name="T7" fmla="*/ 92 h 184"/>
                    <a:gd name="T8" fmla="*/ 0 w 63"/>
                    <a:gd name="T9" fmla="*/ 160 h 184"/>
                    <a:gd name="T10" fmla="*/ 24 w 63"/>
                    <a:gd name="T11" fmla="*/ 184 h 184"/>
                    <a:gd name="T12" fmla="*/ 63 w 63"/>
                    <a:gd name="T13" fmla="*/ 92 h 1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3" h="184">
                      <a:moveTo>
                        <a:pt x="63" y="92"/>
                      </a:moveTo>
                      <a:cubicBezTo>
                        <a:pt x="63" y="56"/>
                        <a:pt x="48" y="23"/>
                        <a:pt x="24" y="0"/>
                      </a:cubicBezTo>
                      <a:cubicBezTo>
                        <a:pt x="0" y="23"/>
                        <a:pt x="0" y="23"/>
                        <a:pt x="0" y="23"/>
                      </a:cubicBezTo>
                      <a:cubicBezTo>
                        <a:pt x="19" y="40"/>
                        <a:pt x="30" y="65"/>
                        <a:pt x="30" y="92"/>
                      </a:cubicBezTo>
                      <a:cubicBezTo>
                        <a:pt x="30" y="119"/>
                        <a:pt x="19" y="143"/>
                        <a:pt x="0" y="160"/>
                      </a:cubicBezTo>
                      <a:cubicBezTo>
                        <a:pt x="24" y="184"/>
                        <a:pt x="24" y="184"/>
                        <a:pt x="24" y="184"/>
                      </a:cubicBezTo>
                      <a:cubicBezTo>
                        <a:pt x="48" y="160"/>
                        <a:pt x="63" y="128"/>
                        <a:pt x="63" y="9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48" name="Freeform 489"/>
                <p:cNvSpPr>
                  <a:spLocks/>
                </p:cNvSpPr>
                <p:nvPr/>
              </p:nvSpPr>
              <p:spPr bwMode="auto">
                <a:xfrm>
                  <a:off x="9367248" y="3136764"/>
                  <a:ext cx="15431" cy="36797"/>
                </a:xfrm>
                <a:custGeom>
                  <a:avLst/>
                  <a:gdLst>
                    <a:gd name="T0" fmla="*/ 9 w 9"/>
                    <a:gd name="T1" fmla="*/ 0 h 21"/>
                    <a:gd name="T2" fmla="*/ 9 w 9"/>
                    <a:gd name="T3" fmla="*/ 0 h 21"/>
                    <a:gd name="T4" fmla="*/ 0 w 9"/>
                    <a:gd name="T5" fmla="*/ 21 h 21"/>
                    <a:gd name="T6" fmla="*/ 9 w 9"/>
                    <a:gd name="T7" fmla="*/ 0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9" h="21">
                      <a:moveTo>
                        <a:pt x="9" y="0"/>
                      </a:move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8"/>
                        <a:pt x="5" y="16"/>
                        <a:pt x="0" y="21"/>
                      </a:cubicBezTo>
                      <a:cubicBezTo>
                        <a:pt x="5" y="16"/>
                        <a:pt x="9" y="8"/>
                        <a:pt x="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49" name="Freeform 490"/>
                <p:cNvSpPr>
                  <a:spLocks/>
                </p:cNvSpPr>
                <p:nvPr/>
              </p:nvSpPr>
              <p:spPr bwMode="auto">
                <a:xfrm>
                  <a:off x="9364874" y="3136764"/>
                  <a:ext cx="36797" cy="49854"/>
                </a:xfrm>
                <a:custGeom>
                  <a:avLst/>
                  <a:gdLst>
                    <a:gd name="T0" fmla="*/ 21 w 21"/>
                    <a:gd name="T1" fmla="*/ 0 h 29"/>
                    <a:gd name="T2" fmla="*/ 10 w 21"/>
                    <a:gd name="T3" fmla="*/ 0 h 29"/>
                    <a:gd name="T4" fmla="*/ 1 w 21"/>
                    <a:gd name="T5" fmla="*/ 21 h 29"/>
                    <a:gd name="T6" fmla="*/ 0 w 21"/>
                    <a:gd name="T7" fmla="*/ 22 h 29"/>
                    <a:gd name="T8" fmla="*/ 0 w 21"/>
                    <a:gd name="T9" fmla="*/ 22 h 29"/>
                    <a:gd name="T10" fmla="*/ 8 w 21"/>
                    <a:gd name="T11" fmla="*/ 29 h 29"/>
                    <a:gd name="T12" fmla="*/ 21 w 21"/>
                    <a:gd name="T13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1" h="29">
                      <a:moveTo>
                        <a:pt x="21" y="0"/>
                      </a:move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8"/>
                        <a:pt x="6" y="16"/>
                        <a:pt x="1" y="21"/>
                      </a:cubicBezTo>
                      <a:cubicBezTo>
                        <a:pt x="1" y="22"/>
                        <a:pt x="1" y="22"/>
                        <a:pt x="0" y="22"/>
                      </a:cubicBezTo>
                      <a:cubicBezTo>
                        <a:pt x="0" y="22"/>
                        <a:pt x="0" y="22"/>
                        <a:pt x="0" y="22"/>
                      </a:cubicBezTo>
                      <a:cubicBezTo>
                        <a:pt x="8" y="29"/>
                        <a:pt x="8" y="29"/>
                        <a:pt x="8" y="29"/>
                      </a:cubicBezTo>
                      <a:cubicBezTo>
                        <a:pt x="16" y="22"/>
                        <a:pt x="21" y="11"/>
                        <a:pt x="21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51" name="Freeform 491"/>
                <p:cNvSpPr>
                  <a:spLocks noEditPoints="1"/>
                </p:cNvSpPr>
                <p:nvPr/>
              </p:nvSpPr>
              <p:spPr bwMode="auto">
                <a:xfrm>
                  <a:off x="9394549" y="3136764"/>
                  <a:ext cx="32049" cy="71220"/>
                </a:xfrm>
                <a:custGeom>
                  <a:avLst/>
                  <a:gdLst>
                    <a:gd name="T0" fmla="*/ 0 w 18"/>
                    <a:gd name="T1" fmla="*/ 41 h 41"/>
                    <a:gd name="T2" fmla="*/ 0 w 18"/>
                    <a:gd name="T3" fmla="*/ 41 h 41"/>
                    <a:gd name="T4" fmla="*/ 0 w 18"/>
                    <a:gd name="T5" fmla="*/ 41 h 41"/>
                    <a:gd name="T6" fmla="*/ 0 w 18"/>
                    <a:gd name="T7" fmla="*/ 41 h 41"/>
                    <a:gd name="T8" fmla="*/ 0 w 18"/>
                    <a:gd name="T9" fmla="*/ 41 h 41"/>
                    <a:gd name="T10" fmla="*/ 0 w 18"/>
                    <a:gd name="T11" fmla="*/ 41 h 41"/>
                    <a:gd name="T12" fmla="*/ 0 w 18"/>
                    <a:gd name="T13" fmla="*/ 41 h 41"/>
                    <a:gd name="T14" fmla="*/ 0 w 18"/>
                    <a:gd name="T15" fmla="*/ 41 h 41"/>
                    <a:gd name="T16" fmla="*/ 0 w 18"/>
                    <a:gd name="T17" fmla="*/ 41 h 41"/>
                    <a:gd name="T18" fmla="*/ 18 w 18"/>
                    <a:gd name="T19" fmla="*/ 0 h 41"/>
                    <a:gd name="T20" fmla="*/ 18 w 18"/>
                    <a:gd name="T21" fmla="*/ 0 h 41"/>
                    <a:gd name="T22" fmla="*/ 0 w 18"/>
                    <a:gd name="T23" fmla="*/ 41 h 41"/>
                    <a:gd name="T24" fmla="*/ 18 w 18"/>
                    <a:gd name="T25" fmla="*/ 0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8" h="41">
                      <a:moveTo>
                        <a:pt x="0" y="41"/>
                      </a:move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0" y="41"/>
                        <a:pt x="0" y="41"/>
                        <a:pt x="0" y="41"/>
                      </a:cubicBezTo>
                      <a:moveTo>
                        <a:pt x="0" y="41"/>
                      </a:move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0" y="41"/>
                        <a:pt x="0" y="41"/>
                        <a:pt x="0" y="41"/>
                      </a:cubicBezTo>
                      <a:moveTo>
                        <a:pt x="0" y="41"/>
                      </a:move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0" y="41"/>
                        <a:pt x="0" y="41"/>
                        <a:pt x="0" y="41"/>
                      </a:cubicBezTo>
                      <a:moveTo>
                        <a:pt x="18" y="0"/>
                      </a:moveTo>
                      <a:cubicBezTo>
                        <a:pt x="18" y="0"/>
                        <a:pt x="18" y="0"/>
                        <a:pt x="18" y="0"/>
                      </a:cubicBezTo>
                      <a:cubicBezTo>
                        <a:pt x="18" y="16"/>
                        <a:pt x="11" y="31"/>
                        <a:pt x="0" y="41"/>
                      </a:cubicBezTo>
                      <a:cubicBezTo>
                        <a:pt x="11" y="31"/>
                        <a:pt x="18" y="16"/>
                        <a:pt x="1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78" name="Freeform 492"/>
                <p:cNvSpPr>
                  <a:spLocks/>
                </p:cNvSpPr>
                <p:nvPr/>
              </p:nvSpPr>
              <p:spPr bwMode="auto">
                <a:xfrm>
                  <a:off x="9394549" y="3136764"/>
                  <a:ext cx="68846" cy="97334"/>
                </a:xfrm>
                <a:custGeom>
                  <a:avLst/>
                  <a:gdLst>
                    <a:gd name="T0" fmla="*/ 39 w 39"/>
                    <a:gd name="T1" fmla="*/ 0 h 56"/>
                    <a:gd name="T2" fmla="*/ 18 w 39"/>
                    <a:gd name="T3" fmla="*/ 0 h 56"/>
                    <a:gd name="T4" fmla="*/ 0 w 39"/>
                    <a:gd name="T5" fmla="*/ 41 h 56"/>
                    <a:gd name="T6" fmla="*/ 0 w 39"/>
                    <a:gd name="T7" fmla="*/ 41 h 56"/>
                    <a:gd name="T8" fmla="*/ 0 w 39"/>
                    <a:gd name="T9" fmla="*/ 41 h 56"/>
                    <a:gd name="T10" fmla="*/ 0 w 39"/>
                    <a:gd name="T11" fmla="*/ 41 h 56"/>
                    <a:gd name="T12" fmla="*/ 0 w 39"/>
                    <a:gd name="T13" fmla="*/ 41 h 56"/>
                    <a:gd name="T14" fmla="*/ 0 w 39"/>
                    <a:gd name="T15" fmla="*/ 41 h 56"/>
                    <a:gd name="T16" fmla="*/ 0 w 39"/>
                    <a:gd name="T17" fmla="*/ 41 h 56"/>
                    <a:gd name="T18" fmla="*/ 0 w 39"/>
                    <a:gd name="T19" fmla="*/ 42 h 56"/>
                    <a:gd name="T20" fmla="*/ 0 w 39"/>
                    <a:gd name="T21" fmla="*/ 42 h 56"/>
                    <a:gd name="T22" fmla="*/ 14 w 39"/>
                    <a:gd name="T23" fmla="*/ 56 h 56"/>
                    <a:gd name="T24" fmla="*/ 39 w 39"/>
                    <a:gd name="T25" fmla="*/ 0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9" h="56">
                      <a:moveTo>
                        <a:pt x="39" y="0"/>
                      </a:moveTo>
                      <a:cubicBezTo>
                        <a:pt x="18" y="0"/>
                        <a:pt x="18" y="0"/>
                        <a:pt x="18" y="0"/>
                      </a:cubicBezTo>
                      <a:cubicBezTo>
                        <a:pt x="18" y="16"/>
                        <a:pt x="11" y="31"/>
                        <a:pt x="0" y="41"/>
                      </a:cubicBez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0" y="42"/>
                        <a:pt x="0" y="42"/>
                        <a:pt x="0" y="42"/>
                      </a:cubicBezTo>
                      <a:cubicBezTo>
                        <a:pt x="0" y="42"/>
                        <a:pt x="0" y="42"/>
                        <a:pt x="0" y="42"/>
                      </a:cubicBezTo>
                      <a:cubicBezTo>
                        <a:pt x="14" y="56"/>
                        <a:pt x="14" y="56"/>
                        <a:pt x="14" y="56"/>
                      </a:cubicBezTo>
                      <a:cubicBezTo>
                        <a:pt x="29" y="42"/>
                        <a:pt x="39" y="22"/>
                        <a:pt x="3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79" name="Freeform 493"/>
                <p:cNvSpPr>
                  <a:spLocks noEditPoints="1"/>
                </p:cNvSpPr>
                <p:nvPr/>
              </p:nvSpPr>
              <p:spPr bwMode="auto">
                <a:xfrm>
                  <a:off x="9450338" y="3136764"/>
                  <a:ext cx="51041" cy="116326"/>
                </a:xfrm>
                <a:custGeom>
                  <a:avLst/>
                  <a:gdLst>
                    <a:gd name="T0" fmla="*/ 0 w 29"/>
                    <a:gd name="T1" fmla="*/ 67 h 67"/>
                    <a:gd name="T2" fmla="*/ 0 w 29"/>
                    <a:gd name="T3" fmla="*/ 67 h 67"/>
                    <a:gd name="T4" fmla="*/ 0 w 29"/>
                    <a:gd name="T5" fmla="*/ 67 h 67"/>
                    <a:gd name="T6" fmla="*/ 0 w 29"/>
                    <a:gd name="T7" fmla="*/ 67 h 67"/>
                    <a:gd name="T8" fmla="*/ 0 w 29"/>
                    <a:gd name="T9" fmla="*/ 67 h 67"/>
                    <a:gd name="T10" fmla="*/ 0 w 29"/>
                    <a:gd name="T11" fmla="*/ 67 h 67"/>
                    <a:gd name="T12" fmla="*/ 0 w 29"/>
                    <a:gd name="T13" fmla="*/ 66 h 67"/>
                    <a:gd name="T14" fmla="*/ 0 w 29"/>
                    <a:gd name="T15" fmla="*/ 66 h 67"/>
                    <a:gd name="T16" fmla="*/ 0 w 29"/>
                    <a:gd name="T17" fmla="*/ 66 h 67"/>
                    <a:gd name="T18" fmla="*/ 0 w 29"/>
                    <a:gd name="T19" fmla="*/ 66 h 67"/>
                    <a:gd name="T20" fmla="*/ 0 w 29"/>
                    <a:gd name="T21" fmla="*/ 66 h 67"/>
                    <a:gd name="T22" fmla="*/ 0 w 29"/>
                    <a:gd name="T23" fmla="*/ 66 h 67"/>
                    <a:gd name="T24" fmla="*/ 0 w 29"/>
                    <a:gd name="T25" fmla="*/ 66 h 67"/>
                    <a:gd name="T26" fmla="*/ 0 w 29"/>
                    <a:gd name="T27" fmla="*/ 66 h 67"/>
                    <a:gd name="T28" fmla="*/ 0 w 29"/>
                    <a:gd name="T29" fmla="*/ 66 h 67"/>
                    <a:gd name="T30" fmla="*/ 0 w 29"/>
                    <a:gd name="T31" fmla="*/ 66 h 67"/>
                    <a:gd name="T32" fmla="*/ 0 w 29"/>
                    <a:gd name="T33" fmla="*/ 66 h 67"/>
                    <a:gd name="T34" fmla="*/ 0 w 29"/>
                    <a:gd name="T35" fmla="*/ 66 h 67"/>
                    <a:gd name="T36" fmla="*/ 1 w 29"/>
                    <a:gd name="T37" fmla="*/ 66 h 67"/>
                    <a:gd name="T38" fmla="*/ 0 w 29"/>
                    <a:gd name="T39" fmla="*/ 66 h 67"/>
                    <a:gd name="T40" fmla="*/ 1 w 29"/>
                    <a:gd name="T41" fmla="*/ 66 h 67"/>
                    <a:gd name="T42" fmla="*/ 1 w 29"/>
                    <a:gd name="T43" fmla="*/ 66 h 67"/>
                    <a:gd name="T44" fmla="*/ 1 w 29"/>
                    <a:gd name="T45" fmla="*/ 66 h 67"/>
                    <a:gd name="T46" fmla="*/ 1 w 29"/>
                    <a:gd name="T47" fmla="*/ 66 h 67"/>
                    <a:gd name="T48" fmla="*/ 29 w 29"/>
                    <a:gd name="T49" fmla="*/ 0 h 67"/>
                    <a:gd name="T50" fmla="*/ 29 w 29"/>
                    <a:gd name="T51" fmla="*/ 0 h 67"/>
                    <a:gd name="T52" fmla="*/ 1 w 29"/>
                    <a:gd name="T53" fmla="*/ 66 h 67"/>
                    <a:gd name="T54" fmla="*/ 29 w 29"/>
                    <a:gd name="T55" fmla="*/ 0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29" h="67">
                      <a:moveTo>
                        <a:pt x="0" y="67"/>
                      </a:moveTo>
                      <a:cubicBezTo>
                        <a:pt x="0" y="67"/>
                        <a:pt x="0" y="67"/>
                        <a:pt x="0" y="67"/>
                      </a:cubicBezTo>
                      <a:cubicBezTo>
                        <a:pt x="0" y="67"/>
                        <a:pt x="0" y="67"/>
                        <a:pt x="0" y="67"/>
                      </a:cubicBezTo>
                      <a:moveTo>
                        <a:pt x="0" y="67"/>
                      </a:moveTo>
                      <a:cubicBezTo>
                        <a:pt x="0" y="67"/>
                        <a:pt x="0" y="67"/>
                        <a:pt x="0" y="67"/>
                      </a:cubicBezTo>
                      <a:cubicBezTo>
                        <a:pt x="0" y="67"/>
                        <a:pt x="0" y="67"/>
                        <a:pt x="0" y="67"/>
                      </a:cubicBezTo>
                      <a:moveTo>
                        <a:pt x="0" y="66"/>
                      </a:moveTo>
                      <a:cubicBezTo>
                        <a:pt x="0" y="66"/>
                        <a:pt x="0" y="66"/>
                        <a:pt x="0" y="66"/>
                      </a:cubicBezTo>
                      <a:cubicBezTo>
                        <a:pt x="0" y="66"/>
                        <a:pt x="0" y="66"/>
                        <a:pt x="0" y="66"/>
                      </a:cubicBezTo>
                      <a:moveTo>
                        <a:pt x="0" y="66"/>
                      </a:moveTo>
                      <a:cubicBezTo>
                        <a:pt x="0" y="66"/>
                        <a:pt x="0" y="66"/>
                        <a:pt x="0" y="66"/>
                      </a:cubicBezTo>
                      <a:cubicBezTo>
                        <a:pt x="0" y="66"/>
                        <a:pt x="0" y="66"/>
                        <a:pt x="0" y="66"/>
                      </a:cubicBezTo>
                      <a:moveTo>
                        <a:pt x="0" y="66"/>
                      </a:moveTo>
                      <a:cubicBezTo>
                        <a:pt x="0" y="66"/>
                        <a:pt x="0" y="66"/>
                        <a:pt x="0" y="66"/>
                      </a:cubicBezTo>
                      <a:cubicBezTo>
                        <a:pt x="0" y="66"/>
                        <a:pt x="0" y="66"/>
                        <a:pt x="0" y="66"/>
                      </a:cubicBezTo>
                      <a:moveTo>
                        <a:pt x="0" y="66"/>
                      </a:moveTo>
                      <a:cubicBezTo>
                        <a:pt x="0" y="66"/>
                        <a:pt x="0" y="66"/>
                        <a:pt x="0" y="66"/>
                      </a:cubicBezTo>
                      <a:cubicBezTo>
                        <a:pt x="0" y="66"/>
                        <a:pt x="0" y="66"/>
                        <a:pt x="0" y="66"/>
                      </a:cubicBezTo>
                      <a:moveTo>
                        <a:pt x="1" y="66"/>
                      </a:moveTo>
                      <a:cubicBezTo>
                        <a:pt x="1" y="66"/>
                        <a:pt x="0" y="66"/>
                        <a:pt x="0" y="66"/>
                      </a:cubicBezTo>
                      <a:cubicBezTo>
                        <a:pt x="0" y="66"/>
                        <a:pt x="1" y="66"/>
                        <a:pt x="1" y="66"/>
                      </a:cubicBezTo>
                      <a:moveTo>
                        <a:pt x="1" y="66"/>
                      </a:moveTo>
                      <a:cubicBezTo>
                        <a:pt x="1" y="66"/>
                        <a:pt x="1" y="66"/>
                        <a:pt x="1" y="66"/>
                      </a:cubicBezTo>
                      <a:cubicBezTo>
                        <a:pt x="1" y="66"/>
                        <a:pt x="1" y="66"/>
                        <a:pt x="1" y="66"/>
                      </a:cubicBezTo>
                      <a:moveTo>
                        <a:pt x="29" y="0"/>
                      </a:move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26"/>
                        <a:pt x="18" y="49"/>
                        <a:pt x="1" y="66"/>
                      </a:cubicBezTo>
                      <a:cubicBezTo>
                        <a:pt x="18" y="49"/>
                        <a:pt x="29" y="26"/>
                        <a:pt x="2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431" name="Freeform 494"/>
                <p:cNvSpPr>
                  <a:spLocks/>
                </p:cNvSpPr>
                <p:nvPr/>
              </p:nvSpPr>
              <p:spPr bwMode="auto">
                <a:xfrm>
                  <a:off x="9449151" y="3136764"/>
                  <a:ext cx="110391" cy="159058"/>
                </a:xfrm>
                <a:custGeom>
                  <a:avLst/>
                  <a:gdLst>
                    <a:gd name="T0" fmla="*/ 63 w 63"/>
                    <a:gd name="T1" fmla="*/ 0 h 91"/>
                    <a:gd name="T2" fmla="*/ 30 w 63"/>
                    <a:gd name="T3" fmla="*/ 0 h 91"/>
                    <a:gd name="T4" fmla="*/ 2 w 63"/>
                    <a:gd name="T5" fmla="*/ 66 h 91"/>
                    <a:gd name="T6" fmla="*/ 2 w 63"/>
                    <a:gd name="T7" fmla="*/ 66 h 91"/>
                    <a:gd name="T8" fmla="*/ 2 w 63"/>
                    <a:gd name="T9" fmla="*/ 66 h 91"/>
                    <a:gd name="T10" fmla="*/ 2 w 63"/>
                    <a:gd name="T11" fmla="*/ 66 h 91"/>
                    <a:gd name="T12" fmla="*/ 1 w 63"/>
                    <a:gd name="T13" fmla="*/ 66 h 91"/>
                    <a:gd name="T14" fmla="*/ 1 w 63"/>
                    <a:gd name="T15" fmla="*/ 66 h 91"/>
                    <a:gd name="T16" fmla="*/ 1 w 63"/>
                    <a:gd name="T17" fmla="*/ 66 h 91"/>
                    <a:gd name="T18" fmla="*/ 1 w 63"/>
                    <a:gd name="T19" fmla="*/ 66 h 91"/>
                    <a:gd name="T20" fmla="*/ 1 w 63"/>
                    <a:gd name="T21" fmla="*/ 66 h 91"/>
                    <a:gd name="T22" fmla="*/ 1 w 63"/>
                    <a:gd name="T23" fmla="*/ 66 h 91"/>
                    <a:gd name="T24" fmla="*/ 1 w 63"/>
                    <a:gd name="T25" fmla="*/ 66 h 91"/>
                    <a:gd name="T26" fmla="*/ 1 w 63"/>
                    <a:gd name="T27" fmla="*/ 66 h 91"/>
                    <a:gd name="T28" fmla="*/ 1 w 63"/>
                    <a:gd name="T29" fmla="*/ 66 h 91"/>
                    <a:gd name="T30" fmla="*/ 1 w 63"/>
                    <a:gd name="T31" fmla="*/ 67 h 91"/>
                    <a:gd name="T32" fmla="*/ 1 w 63"/>
                    <a:gd name="T33" fmla="*/ 67 h 91"/>
                    <a:gd name="T34" fmla="*/ 1 w 63"/>
                    <a:gd name="T35" fmla="*/ 67 h 91"/>
                    <a:gd name="T36" fmla="*/ 1 w 63"/>
                    <a:gd name="T37" fmla="*/ 67 h 91"/>
                    <a:gd name="T38" fmla="*/ 0 w 63"/>
                    <a:gd name="T39" fmla="*/ 67 h 91"/>
                    <a:gd name="T40" fmla="*/ 0 w 63"/>
                    <a:gd name="T41" fmla="*/ 67 h 91"/>
                    <a:gd name="T42" fmla="*/ 24 w 63"/>
                    <a:gd name="T43" fmla="*/ 91 h 91"/>
                    <a:gd name="T44" fmla="*/ 63 w 63"/>
                    <a:gd name="T45" fmla="*/ 0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63" h="91">
                      <a:moveTo>
                        <a:pt x="63" y="0"/>
                      </a:move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30" y="26"/>
                        <a:pt x="19" y="49"/>
                        <a:pt x="2" y="66"/>
                      </a:cubicBezTo>
                      <a:cubicBezTo>
                        <a:pt x="2" y="66"/>
                        <a:pt x="2" y="66"/>
                        <a:pt x="2" y="66"/>
                      </a:cubicBezTo>
                      <a:cubicBezTo>
                        <a:pt x="2" y="66"/>
                        <a:pt x="2" y="66"/>
                        <a:pt x="2" y="66"/>
                      </a:cubicBezTo>
                      <a:cubicBezTo>
                        <a:pt x="2" y="66"/>
                        <a:pt x="2" y="66"/>
                        <a:pt x="2" y="66"/>
                      </a:cubicBezTo>
                      <a:cubicBezTo>
                        <a:pt x="2" y="66"/>
                        <a:pt x="1" y="66"/>
                        <a:pt x="1" y="66"/>
                      </a:cubicBezTo>
                      <a:cubicBezTo>
                        <a:pt x="1" y="66"/>
                        <a:pt x="1" y="66"/>
                        <a:pt x="1" y="66"/>
                      </a:cubicBezTo>
                      <a:cubicBezTo>
                        <a:pt x="1" y="66"/>
                        <a:pt x="1" y="66"/>
                        <a:pt x="1" y="66"/>
                      </a:cubicBezTo>
                      <a:cubicBezTo>
                        <a:pt x="1" y="66"/>
                        <a:pt x="1" y="66"/>
                        <a:pt x="1" y="66"/>
                      </a:cubicBezTo>
                      <a:cubicBezTo>
                        <a:pt x="1" y="66"/>
                        <a:pt x="1" y="66"/>
                        <a:pt x="1" y="66"/>
                      </a:cubicBezTo>
                      <a:cubicBezTo>
                        <a:pt x="1" y="66"/>
                        <a:pt x="1" y="66"/>
                        <a:pt x="1" y="66"/>
                      </a:cubicBezTo>
                      <a:cubicBezTo>
                        <a:pt x="1" y="66"/>
                        <a:pt x="1" y="66"/>
                        <a:pt x="1" y="66"/>
                      </a:cubicBezTo>
                      <a:cubicBezTo>
                        <a:pt x="1" y="66"/>
                        <a:pt x="1" y="66"/>
                        <a:pt x="1" y="66"/>
                      </a:cubicBezTo>
                      <a:cubicBezTo>
                        <a:pt x="1" y="66"/>
                        <a:pt x="1" y="66"/>
                        <a:pt x="1" y="66"/>
                      </a:cubicBezTo>
                      <a:cubicBezTo>
                        <a:pt x="1" y="67"/>
                        <a:pt x="1" y="67"/>
                        <a:pt x="1" y="67"/>
                      </a:cubicBezTo>
                      <a:cubicBezTo>
                        <a:pt x="1" y="67"/>
                        <a:pt x="1" y="67"/>
                        <a:pt x="1" y="67"/>
                      </a:cubicBezTo>
                      <a:cubicBezTo>
                        <a:pt x="1" y="67"/>
                        <a:pt x="1" y="67"/>
                        <a:pt x="1" y="67"/>
                      </a:cubicBezTo>
                      <a:cubicBezTo>
                        <a:pt x="1" y="67"/>
                        <a:pt x="1" y="67"/>
                        <a:pt x="1" y="67"/>
                      </a:cubicBezTo>
                      <a:cubicBezTo>
                        <a:pt x="1" y="67"/>
                        <a:pt x="1" y="67"/>
                        <a:pt x="0" y="67"/>
                      </a:cubicBezTo>
                      <a:cubicBezTo>
                        <a:pt x="0" y="67"/>
                        <a:pt x="0" y="67"/>
                        <a:pt x="0" y="67"/>
                      </a:cubicBezTo>
                      <a:cubicBezTo>
                        <a:pt x="24" y="91"/>
                        <a:pt x="24" y="91"/>
                        <a:pt x="24" y="91"/>
                      </a:cubicBezTo>
                      <a:cubicBezTo>
                        <a:pt x="48" y="68"/>
                        <a:pt x="63" y="35"/>
                        <a:pt x="63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</p:grpSp>
        </p:grpSp>
        <p:sp>
          <p:nvSpPr>
            <p:cNvPr id="242" name="Oval 495"/>
            <p:cNvSpPr>
              <a:spLocks noChangeArrowheads="1"/>
            </p:cNvSpPr>
            <p:nvPr/>
          </p:nvSpPr>
          <p:spPr bwMode="auto">
            <a:xfrm>
              <a:off x="8602822" y="1888043"/>
              <a:ext cx="528214" cy="528214"/>
            </a:xfrm>
            <a:prstGeom prst="ellipse">
              <a:avLst/>
            </a:prstGeom>
            <a:solidFill>
              <a:srgbClr val="7A66AD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245" name="Freeform 244"/>
            <p:cNvSpPr>
              <a:spLocks/>
            </p:cNvSpPr>
            <p:nvPr/>
          </p:nvSpPr>
          <p:spPr bwMode="auto">
            <a:xfrm>
              <a:off x="8683537" y="2005556"/>
              <a:ext cx="369156" cy="295563"/>
            </a:xfrm>
            <a:custGeom>
              <a:avLst/>
              <a:gdLst>
                <a:gd name="connsiteX0" fmla="*/ 369156 w 369156"/>
                <a:gd name="connsiteY0" fmla="*/ 257014 h 295563"/>
                <a:gd name="connsiteX1" fmla="*/ 369156 w 369156"/>
                <a:gd name="connsiteY1" fmla="*/ 258766 h 295563"/>
                <a:gd name="connsiteX2" fmla="*/ 368808 w 369156"/>
                <a:gd name="connsiteY2" fmla="*/ 257915 h 295563"/>
                <a:gd name="connsiteX3" fmla="*/ 0 w 369156"/>
                <a:gd name="connsiteY3" fmla="*/ 257014 h 295563"/>
                <a:gd name="connsiteX4" fmla="*/ 348 w 369156"/>
                <a:gd name="connsiteY4" fmla="*/ 257915 h 295563"/>
                <a:gd name="connsiteX5" fmla="*/ 0 w 369156"/>
                <a:gd name="connsiteY5" fmla="*/ 258766 h 295563"/>
                <a:gd name="connsiteX6" fmla="*/ 0 w 369156"/>
                <a:gd name="connsiteY6" fmla="*/ 257014 h 295563"/>
                <a:gd name="connsiteX7" fmla="*/ 29675 w 369156"/>
                <a:gd name="connsiteY7" fmla="*/ 246896 h 295563"/>
                <a:gd name="connsiteX8" fmla="*/ 29675 w 369156"/>
                <a:gd name="connsiteY8" fmla="*/ 270636 h 295563"/>
                <a:gd name="connsiteX9" fmla="*/ 339481 w 369156"/>
                <a:gd name="connsiteY9" fmla="*/ 270636 h 295563"/>
                <a:gd name="connsiteX10" fmla="*/ 339481 w 369156"/>
                <a:gd name="connsiteY10" fmla="*/ 246896 h 295563"/>
                <a:gd name="connsiteX11" fmla="*/ 36741 w 369156"/>
                <a:gd name="connsiteY11" fmla="*/ 221969 h 295563"/>
                <a:gd name="connsiteX12" fmla="*/ 332415 w 369156"/>
                <a:gd name="connsiteY12" fmla="*/ 221969 h 295563"/>
                <a:gd name="connsiteX13" fmla="*/ 358659 w 369156"/>
                <a:gd name="connsiteY13" fmla="*/ 233140 h 295563"/>
                <a:gd name="connsiteX14" fmla="*/ 368808 w 369156"/>
                <a:gd name="connsiteY14" fmla="*/ 257915 h 295563"/>
                <a:gd name="connsiteX15" fmla="*/ 358659 w 369156"/>
                <a:gd name="connsiteY15" fmla="*/ 284174 h 295563"/>
                <a:gd name="connsiteX16" fmla="*/ 332415 w 369156"/>
                <a:gd name="connsiteY16" fmla="*/ 295563 h 295563"/>
                <a:gd name="connsiteX17" fmla="*/ 36741 w 369156"/>
                <a:gd name="connsiteY17" fmla="*/ 295563 h 295563"/>
                <a:gd name="connsiteX18" fmla="*/ 10497 w 369156"/>
                <a:gd name="connsiteY18" fmla="*/ 284174 h 295563"/>
                <a:gd name="connsiteX19" fmla="*/ 348 w 369156"/>
                <a:gd name="connsiteY19" fmla="*/ 257915 h 295563"/>
                <a:gd name="connsiteX20" fmla="*/ 10497 w 369156"/>
                <a:gd name="connsiteY20" fmla="*/ 233140 h 295563"/>
                <a:gd name="connsiteX21" fmla="*/ 36741 w 369156"/>
                <a:gd name="connsiteY21" fmla="*/ 221969 h 295563"/>
                <a:gd name="connsiteX22" fmla="*/ 48667 w 369156"/>
                <a:gd name="connsiteY22" fmla="*/ 30862 h 295563"/>
                <a:gd name="connsiteX23" fmla="*/ 48667 w 369156"/>
                <a:gd name="connsiteY23" fmla="*/ 174489 h 295563"/>
                <a:gd name="connsiteX24" fmla="*/ 319302 w 369156"/>
                <a:gd name="connsiteY24" fmla="*/ 174489 h 295563"/>
                <a:gd name="connsiteX25" fmla="*/ 319302 w 369156"/>
                <a:gd name="connsiteY25" fmla="*/ 30862 h 295563"/>
                <a:gd name="connsiteX26" fmla="*/ 61181 w 369156"/>
                <a:gd name="connsiteY26" fmla="*/ 0 h 295563"/>
                <a:gd name="connsiteX27" fmla="*/ 307975 w 369156"/>
                <a:gd name="connsiteY27" fmla="*/ 0 h 295563"/>
                <a:gd name="connsiteX28" fmla="*/ 339481 w 369156"/>
                <a:gd name="connsiteY28" fmla="*/ 31506 h 295563"/>
                <a:gd name="connsiteX29" fmla="*/ 339481 w 369156"/>
                <a:gd name="connsiteY29" fmla="*/ 175031 h 295563"/>
                <a:gd name="connsiteX30" fmla="*/ 307975 w 369156"/>
                <a:gd name="connsiteY30" fmla="*/ 206537 h 295563"/>
                <a:gd name="connsiteX31" fmla="*/ 61181 w 369156"/>
                <a:gd name="connsiteY31" fmla="*/ 206537 h 295563"/>
                <a:gd name="connsiteX32" fmla="*/ 29675 w 369156"/>
                <a:gd name="connsiteY32" fmla="*/ 175031 h 295563"/>
                <a:gd name="connsiteX33" fmla="*/ 29675 w 369156"/>
                <a:gd name="connsiteY33" fmla="*/ 31506 h 295563"/>
                <a:gd name="connsiteX34" fmla="*/ 61181 w 369156"/>
                <a:gd name="connsiteY34" fmla="*/ 0 h 2955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369156" h="295563">
                  <a:moveTo>
                    <a:pt x="369156" y="257014"/>
                  </a:moveTo>
                  <a:lnTo>
                    <a:pt x="369156" y="258766"/>
                  </a:lnTo>
                  <a:lnTo>
                    <a:pt x="368808" y="257915"/>
                  </a:lnTo>
                  <a:close/>
                  <a:moveTo>
                    <a:pt x="0" y="257014"/>
                  </a:moveTo>
                  <a:lnTo>
                    <a:pt x="348" y="257915"/>
                  </a:lnTo>
                  <a:lnTo>
                    <a:pt x="0" y="258766"/>
                  </a:lnTo>
                  <a:cubicBezTo>
                    <a:pt x="0" y="258766"/>
                    <a:pt x="0" y="258766"/>
                    <a:pt x="0" y="257014"/>
                  </a:cubicBezTo>
                  <a:close/>
                  <a:moveTo>
                    <a:pt x="29675" y="246896"/>
                  </a:moveTo>
                  <a:lnTo>
                    <a:pt x="29675" y="270636"/>
                  </a:lnTo>
                  <a:lnTo>
                    <a:pt x="339481" y="270636"/>
                  </a:lnTo>
                  <a:lnTo>
                    <a:pt x="339481" y="246896"/>
                  </a:lnTo>
                  <a:close/>
                  <a:moveTo>
                    <a:pt x="36741" y="221969"/>
                  </a:moveTo>
                  <a:cubicBezTo>
                    <a:pt x="332415" y="221969"/>
                    <a:pt x="332415" y="221969"/>
                    <a:pt x="332415" y="221969"/>
                  </a:cubicBezTo>
                  <a:cubicBezTo>
                    <a:pt x="342913" y="221969"/>
                    <a:pt x="352098" y="226350"/>
                    <a:pt x="358659" y="233140"/>
                  </a:cubicBezTo>
                  <a:lnTo>
                    <a:pt x="368808" y="257915"/>
                  </a:lnTo>
                  <a:lnTo>
                    <a:pt x="358659" y="284174"/>
                  </a:lnTo>
                  <a:cubicBezTo>
                    <a:pt x="352098" y="291183"/>
                    <a:pt x="342913" y="295563"/>
                    <a:pt x="332415" y="295563"/>
                  </a:cubicBezTo>
                  <a:cubicBezTo>
                    <a:pt x="36741" y="295563"/>
                    <a:pt x="36741" y="295563"/>
                    <a:pt x="36741" y="295563"/>
                  </a:cubicBezTo>
                  <a:cubicBezTo>
                    <a:pt x="26244" y="295563"/>
                    <a:pt x="17058" y="291183"/>
                    <a:pt x="10497" y="284174"/>
                  </a:cubicBezTo>
                  <a:lnTo>
                    <a:pt x="348" y="257915"/>
                  </a:lnTo>
                  <a:lnTo>
                    <a:pt x="10497" y="233140"/>
                  </a:lnTo>
                  <a:cubicBezTo>
                    <a:pt x="17058" y="226350"/>
                    <a:pt x="26244" y="221969"/>
                    <a:pt x="36741" y="221969"/>
                  </a:cubicBezTo>
                  <a:close/>
                  <a:moveTo>
                    <a:pt x="48667" y="30862"/>
                  </a:moveTo>
                  <a:lnTo>
                    <a:pt x="48667" y="174489"/>
                  </a:lnTo>
                  <a:lnTo>
                    <a:pt x="319302" y="174489"/>
                  </a:lnTo>
                  <a:lnTo>
                    <a:pt x="319302" y="30862"/>
                  </a:lnTo>
                  <a:close/>
                  <a:moveTo>
                    <a:pt x="61181" y="0"/>
                  </a:moveTo>
                  <a:cubicBezTo>
                    <a:pt x="307975" y="0"/>
                    <a:pt x="307975" y="0"/>
                    <a:pt x="307975" y="0"/>
                  </a:cubicBezTo>
                  <a:cubicBezTo>
                    <a:pt x="325478" y="0"/>
                    <a:pt x="339481" y="14003"/>
                    <a:pt x="339481" y="31506"/>
                  </a:cubicBezTo>
                  <a:lnTo>
                    <a:pt x="339481" y="175031"/>
                  </a:lnTo>
                  <a:cubicBezTo>
                    <a:pt x="339481" y="192535"/>
                    <a:pt x="325478" y="206537"/>
                    <a:pt x="307975" y="206537"/>
                  </a:cubicBezTo>
                  <a:cubicBezTo>
                    <a:pt x="61181" y="206537"/>
                    <a:pt x="61181" y="206537"/>
                    <a:pt x="61181" y="206537"/>
                  </a:cubicBezTo>
                  <a:cubicBezTo>
                    <a:pt x="43678" y="206537"/>
                    <a:pt x="29675" y="192535"/>
                    <a:pt x="29675" y="175031"/>
                  </a:cubicBezTo>
                  <a:cubicBezTo>
                    <a:pt x="29675" y="31506"/>
                    <a:pt x="29675" y="31506"/>
                    <a:pt x="29675" y="31506"/>
                  </a:cubicBezTo>
                  <a:cubicBezTo>
                    <a:pt x="29675" y="14003"/>
                    <a:pt x="43678" y="0"/>
                    <a:pt x="61181" y="0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242484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69"/>
          <p:cNvSpPr/>
          <p:nvPr/>
        </p:nvSpPr>
        <p:spPr>
          <a:xfrm>
            <a:off x="838201" y="3742868"/>
            <a:ext cx="10515600" cy="123826"/>
          </a:xfrm>
          <a:custGeom>
            <a:avLst/>
            <a:gdLst>
              <a:gd name="connsiteX0" fmla="*/ 0 w 10515600"/>
              <a:gd name="connsiteY0" fmla="*/ 61912 h 123826"/>
              <a:gd name="connsiteX1" fmla="*/ 0 w 10515600"/>
              <a:gd name="connsiteY1" fmla="*/ 61913 h 123826"/>
              <a:gd name="connsiteX2" fmla="*/ 0 w 10515600"/>
              <a:gd name="connsiteY2" fmla="*/ 61913 h 123826"/>
              <a:gd name="connsiteX3" fmla="*/ 9546431 w 10515600"/>
              <a:gd name="connsiteY3" fmla="*/ 30181 h 123826"/>
              <a:gd name="connsiteX4" fmla="*/ 9514700 w 10515600"/>
              <a:gd name="connsiteY4" fmla="*/ 61912 h 123826"/>
              <a:gd name="connsiteX5" fmla="*/ 9546431 w 10515600"/>
              <a:gd name="connsiteY5" fmla="*/ 93643 h 123826"/>
              <a:gd name="connsiteX6" fmla="*/ 9578162 w 10515600"/>
              <a:gd name="connsiteY6" fmla="*/ 61912 h 123826"/>
              <a:gd name="connsiteX7" fmla="*/ 9546431 w 10515600"/>
              <a:gd name="connsiteY7" fmla="*/ 30181 h 123826"/>
              <a:gd name="connsiteX8" fmla="*/ 7800655 w 10515600"/>
              <a:gd name="connsiteY8" fmla="*/ 30181 h 123826"/>
              <a:gd name="connsiteX9" fmla="*/ 7768924 w 10515600"/>
              <a:gd name="connsiteY9" fmla="*/ 61912 h 123826"/>
              <a:gd name="connsiteX10" fmla="*/ 7800655 w 10515600"/>
              <a:gd name="connsiteY10" fmla="*/ 93643 h 123826"/>
              <a:gd name="connsiteX11" fmla="*/ 7832386 w 10515600"/>
              <a:gd name="connsiteY11" fmla="*/ 61912 h 123826"/>
              <a:gd name="connsiteX12" fmla="*/ 7800655 w 10515600"/>
              <a:gd name="connsiteY12" fmla="*/ 30181 h 123826"/>
              <a:gd name="connsiteX13" fmla="*/ 6089807 w 10515600"/>
              <a:gd name="connsiteY13" fmla="*/ 30181 h 123826"/>
              <a:gd name="connsiteX14" fmla="*/ 6058076 w 10515600"/>
              <a:gd name="connsiteY14" fmla="*/ 61912 h 123826"/>
              <a:gd name="connsiteX15" fmla="*/ 6089807 w 10515600"/>
              <a:gd name="connsiteY15" fmla="*/ 93643 h 123826"/>
              <a:gd name="connsiteX16" fmla="*/ 6121538 w 10515600"/>
              <a:gd name="connsiteY16" fmla="*/ 61912 h 123826"/>
              <a:gd name="connsiteX17" fmla="*/ 6089807 w 10515600"/>
              <a:gd name="connsiteY17" fmla="*/ 30181 h 123826"/>
              <a:gd name="connsiteX18" fmla="*/ 4394039 w 10515600"/>
              <a:gd name="connsiteY18" fmla="*/ 30181 h 123826"/>
              <a:gd name="connsiteX19" fmla="*/ 4362308 w 10515600"/>
              <a:gd name="connsiteY19" fmla="*/ 61912 h 123826"/>
              <a:gd name="connsiteX20" fmla="*/ 4394039 w 10515600"/>
              <a:gd name="connsiteY20" fmla="*/ 93643 h 123826"/>
              <a:gd name="connsiteX21" fmla="*/ 4425770 w 10515600"/>
              <a:gd name="connsiteY21" fmla="*/ 61912 h 123826"/>
              <a:gd name="connsiteX22" fmla="*/ 4394039 w 10515600"/>
              <a:gd name="connsiteY22" fmla="*/ 30181 h 123826"/>
              <a:gd name="connsiteX23" fmla="*/ 2664142 w 10515600"/>
              <a:gd name="connsiteY23" fmla="*/ 30181 h 123826"/>
              <a:gd name="connsiteX24" fmla="*/ 2632411 w 10515600"/>
              <a:gd name="connsiteY24" fmla="*/ 61912 h 123826"/>
              <a:gd name="connsiteX25" fmla="*/ 2664142 w 10515600"/>
              <a:gd name="connsiteY25" fmla="*/ 93643 h 123826"/>
              <a:gd name="connsiteX26" fmla="*/ 2695873 w 10515600"/>
              <a:gd name="connsiteY26" fmla="*/ 61912 h 123826"/>
              <a:gd name="connsiteX27" fmla="*/ 2664142 w 10515600"/>
              <a:gd name="connsiteY27" fmla="*/ 30181 h 123826"/>
              <a:gd name="connsiteX28" fmla="*/ 933450 w 10515600"/>
              <a:gd name="connsiteY28" fmla="*/ 30181 h 123826"/>
              <a:gd name="connsiteX29" fmla="*/ 901719 w 10515600"/>
              <a:gd name="connsiteY29" fmla="*/ 61912 h 123826"/>
              <a:gd name="connsiteX30" fmla="*/ 933450 w 10515600"/>
              <a:gd name="connsiteY30" fmla="*/ 93643 h 123826"/>
              <a:gd name="connsiteX31" fmla="*/ 965181 w 10515600"/>
              <a:gd name="connsiteY31" fmla="*/ 61912 h 123826"/>
              <a:gd name="connsiteX32" fmla="*/ 933450 w 10515600"/>
              <a:gd name="connsiteY32" fmla="*/ 30181 h 123826"/>
              <a:gd name="connsiteX33" fmla="*/ 61913 w 10515600"/>
              <a:gd name="connsiteY33" fmla="*/ 0 h 123826"/>
              <a:gd name="connsiteX34" fmla="*/ 10453687 w 10515600"/>
              <a:gd name="connsiteY34" fmla="*/ 0 h 123826"/>
              <a:gd name="connsiteX35" fmla="*/ 10515600 w 10515600"/>
              <a:gd name="connsiteY35" fmla="*/ 61913 h 123826"/>
              <a:gd name="connsiteX36" fmla="*/ 10515599 w 10515600"/>
              <a:gd name="connsiteY36" fmla="*/ 61913 h 123826"/>
              <a:gd name="connsiteX37" fmla="*/ 10453686 w 10515600"/>
              <a:gd name="connsiteY37" fmla="*/ 123826 h 123826"/>
              <a:gd name="connsiteX38" fmla="*/ 61913 w 10515600"/>
              <a:gd name="connsiteY38" fmla="*/ 123825 h 123826"/>
              <a:gd name="connsiteX39" fmla="*/ 18134 w 10515600"/>
              <a:gd name="connsiteY39" fmla="*/ 105691 h 123826"/>
              <a:gd name="connsiteX40" fmla="*/ 0 w 10515600"/>
              <a:gd name="connsiteY40" fmla="*/ 61913 h 123826"/>
              <a:gd name="connsiteX41" fmla="*/ 18134 w 10515600"/>
              <a:gd name="connsiteY41" fmla="*/ 18134 h 123826"/>
              <a:gd name="connsiteX42" fmla="*/ 61913 w 10515600"/>
              <a:gd name="connsiteY42" fmla="*/ 0 h 123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10515600" h="123826">
                <a:moveTo>
                  <a:pt x="0" y="61912"/>
                </a:moveTo>
                <a:lnTo>
                  <a:pt x="0" y="61913"/>
                </a:lnTo>
                <a:lnTo>
                  <a:pt x="0" y="61913"/>
                </a:lnTo>
                <a:close/>
                <a:moveTo>
                  <a:pt x="9546431" y="30181"/>
                </a:moveTo>
                <a:cubicBezTo>
                  <a:pt x="9528906" y="30181"/>
                  <a:pt x="9514700" y="44387"/>
                  <a:pt x="9514700" y="61912"/>
                </a:cubicBezTo>
                <a:cubicBezTo>
                  <a:pt x="9514700" y="79437"/>
                  <a:pt x="9528906" y="93643"/>
                  <a:pt x="9546431" y="93643"/>
                </a:cubicBezTo>
                <a:cubicBezTo>
                  <a:pt x="9563956" y="93643"/>
                  <a:pt x="9578162" y="79437"/>
                  <a:pt x="9578162" y="61912"/>
                </a:cubicBezTo>
                <a:cubicBezTo>
                  <a:pt x="9578162" y="44387"/>
                  <a:pt x="9563956" y="30181"/>
                  <a:pt x="9546431" y="30181"/>
                </a:cubicBezTo>
                <a:close/>
                <a:moveTo>
                  <a:pt x="7800655" y="30181"/>
                </a:moveTo>
                <a:cubicBezTo>
                  <a:pt x="7783130" y="30181"/>
                  <a:pt x="7768924" y="44387"/>
                  <a:pt x="7768924" y="61912"/>
                </a:cubicBezTo>
                <a:cubicBezTo>
                  <a:pt x="7768924" y="79437"/>
                  <a:pt x="7783130" y="93643"/>
                  <a:pt x="7800655" y="93643"/>
                </a:cubicBezTo>
                <a:cubicBezTo>
                  <a:pt x="7818180" y="93643"/>
                  <a:pt x="7832386" y="79437"/>
                  <a:pt x="7832386" y="61912"/>
                </a:cubicBezTo>
                <a:cubicBezTo>
                  <a:pt x="7832386" y="44387"/>
                  <a:pt x="7818180" y="30181"/>
                  <a:pt x="7800655" y="30181"/>
                </a:cubicBezTo>
                <a:close/>
                <a:moveTo>
                  <a:pt x="6089807" y="30181"/>
                </a:moveTo>
                <a:cubicBezTo>
                  <a:pt x="6072282" y="30181"/>
                  <a:pt x="6058076" y="44387"/>
                  <a:pt x="6058076" y="61912"/>
                </a:cubicBezTo>
                <a:cubicBezTo>
                  <a:pt x="6058076" y="79437"/>
                  <a:pt x="6072282" y="93643"/>
                  <a:pt x="6089807" y="93643"/>
                </a:cubicBezTo>
                <a:cubicBezTo>
                  <a:pt x="6107332" y="93643"/>
                  <a:pt x="6121538" y="79437"/>
                  <a:pt x="6121538" y="61912"/>
                </a:cubicBezTo>
                <a:cubicBezTo>
                  <a:pt x="6121538" y="44387"/>
                  <a:pt x="6107332" y="30181"/>
                  <a:pt x="6089807" y="30181"/>
                </a:cubicBezTo>
                <a:close/>
                <a:moveTo>
                  <a:pt x="4394039" y="30181"/>
                </a:moveTo>
                <a:cubicBezTo>
                  <a:pt x="4376514" y="30181"/>
                  <a:pt x="4362308" y="44387"/>
                  <a:pt x="4362308" y="61912"/>
                </a:cubicBezTo>
                <a:cubicBezTo>
                  <a:pt x="4362308" y="79437"/>
                  <a:pt x="4376514" y="93643"/>
                  <a:pt x="4394039" y="93643"/>
                </a:cubicBezTo>
                <a:cubicBezTo>
                  <a:pt x="4411564" y="93643"/>
                  <a:pt x="4425770" y="79437"/>
                  <a:pt x="4425770" y="61912"/>
                </a:cubicBezTo>
                <a:cubicBezTo>
                  <a:pt x="4425770" y="44387"/>
                  <a:pt x="4411564" y="30181"/>
                  <a:pt x="4394039" y="30181"/>
                </a:cubicBezTo>
                <a:close/>
                <a:moveTo>
                  <a:pt x="2664142" y="30181"/>
                </a:moveTo>
                <a:cubicBezTo>
                  <a:pt x="2646617" y="30181"/>
                  <a:pt x="2632411" y="44387"/>
                  <a:pt x="2632411" y="61912"/>
                </a:cubicBezTo>
                <a:cubicBezTo>
                  <a:pt x="2632411" y="79437"/>
                  <a:pt x="2646617" y="93643"/>
                  <a:pt x="2664142" y="93643"/>
                </a:cubicBezTo>
                <a:cubicBezTo>
                  <a:pt x="2681667" y="93643"/>
                  <a:pt x="2695873" y="79437"/>
                  <a:pt x="2695873" y="61912"/>
                </a:cubicBezTo>
                <a:cubicBezTo>
                  <a:pt x="2695873" y="44387"/>
                  <a:pt x="2681667" y="30181"/>
                  <a:pt x="2664142" y="30181"/>
                </a:cubicBezTo>
                <a:close/>
                <a:moveTo>
                  <a:pt x="933450" y="30181"/>
                </a:moveTo>
                <a:cubicBezTo>
                  <a:pt x="915925" y="30181"/>
                  <a:pt x="901719" y="44387"/>
                  <a:pt x="901719" y="61912"/>
                </a:cubicBezTo>
                <a:cubicBezTo>
                  <a:pt x="901719" y="79437"/>
                  <a:pt x="915925" y="93643"/>
                  <a:pt x="933450" y="93643"/>
                </a:cubicBezTo>
                <a:cubicBezTo>
                  <a:pt x="950975" y="93643"/>
                  <a:pt x="965181" y="79437"/>
                  <a:pt x="965181" y="61912"/>
                </a:cubicBezTo>
                <a:cubicBezTo>
                  <a:pt x="965181" y="44387"/>
                  <a:pt x="950975" y="30181"/>
                  <a:pt x="933450" y="30181"/>
                </a:cubicBezTo>
                <a:close/>
                <a:moveTo>
                  <a:pt x="61913" y="0"/>
                </a:moveTo>
                <a:lnTo>
                  <a:pt x="10453687" y="0"/>
                </a:lnTo>
                <a:cubicBezTo>
                  <a:pt x="10487881" y="0"/>
                  <a:pt x="10515600" y="27719"/>
                  <a:pt x="10515600" y="61913"/>
                </a:cubicBezTo>
                <a:lnTo>
                  <a:pt x="10515599" y="61913"/>
                </a:lnTo>
                <a:cubicBezTo>
                  <a:pt x="10515599" y="96107"/>
                  <a:pt x="10487880" y="123826"/>
                  <a:pt x="10453686" y="123826"/>
                </a:cubicBezTo>
                <a:lnTo>
                  <a:pt x="61913" y="123825"/>
                </a:lnTo>
                <a:cubicBezTo>
                  <a:pt x="44816" y="123825"/>
                  <a:pt x="29338" y="116895"/>
                  <a:pt x="18134" y="105691"/>
                </a:cubicBezTo>
                <a:lnTo>
                  <a:pt x="0" y="61913"/>
                </a:lnTo>
                <a:lnTo>
                  <a:pt x="18134" y="18134"/>
                </a:lnTo>
                <a:cubicBezTo>
                  <a:pt x="29338" y="6930"/>
                  <a:pt x="44816" y="0"/>
                  <a:pt x="61913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5260810" y="4013077"/>
            <a:ext cx="531813" cy="531812"/>
            <a:chOff x="4966334" y="4011950"/>
            <a:chExt cx="531813" cy="531812"/>
          </a:xfrm>
        </p:grpSpPr>
        <p:sp>
          <p:nvSpPr>
            <p:cNvPr id="14" name="Oval 232"/>
            <p:cNvSpPr>
              <a:spLocks noChangeArrowheads="1"/>
            </p:cNvSpPr>
            <p:nvPr/>
          </p:nvSpPr>
          <p:spPr bwMode="auto">
            <a:xfrm>
              <a:off x="4966334" y="4011950"/>
              <a:ext cx="531813" cy="53181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5108415" y="4158794"/>
              <a:ext cx="247651" cy="238125"/>
              <a:chOff x="5109209" y="4111963"/>
              <a:chExt cx="247651" cy="238125"/>
            </a:xfrm>
          </p:grpSpPr>
          <p:sp>
            <p:nvSpPr>
              <p:cNvPr id="15" name="Freeform 233"/>
              <p:cNvSpPr>
                <a:spLocks noEditPoints="1"/>
              </p:cNvSpPr>
              <p:nvPr/>
            </p:nvSpPr>
            <p:spPr bwMode="auto">
              <a:xfrm>
                <a:off x="5109209" y="4111963"/>
                <a:ext cx="111125" cy="238125"/>
              </a:xfrm>
              <a:custGeom>
                <a:avLst/>
                <a:gdLst>
                  <a:gd name="T0" fmla="*/ 46 w 46"/>
                  <a:gd name="T1" fmla="*/ 76 h 99"/>
                  <a:gd name="T2" fmla="*/ 39 w 46"/>
                  <a:gd name="T3" fmla="*/ 92 h 99"/>
                  <a:gd name="T4" fmla="*/ 23 w 46"/>
                  <a:gd name="T5" fmla="*/ 99 h 99"/>
                  <a:gd name="T6" fmla="*/ 6 w 46"/>
                  <a:gd name="T7" fmla="*/ 92 h 99"/>
                  <a:gd name="T8" fmla="*/ 0 w 46"/>
                  <a:gd name="T9" fmla="*/ 76 h 99"/>
                  <a:gd name="T10" fmla="*/ 0 w 46"/>
                  <a:gd name="T11" fmla="*/ 23 h 99"/>
                  <a:gd name="T12" fmla="*/ 6 w 46"/>
                  <a:gd name="T13" fmla="*/ 7 h 99"/>
                  <a:gd name="T14" fmla="*/ 23 w 46"/>
                  <a:gd name="T15" fmla="*/ 0 h 99"/>
                  <a:gd name="T16" fmla="*/ 39 w 46"/>
                  <a:gd name="T17" fmla="*/ 7 h 99"/>
                  <a:gd name="T18" fmla="*/ 46 w 46"/>
                  <a:gd name="T19" fmla="*/ 23 h 99"/>
                  <a:gd name="T20" fmla="*/ 46 w 46"/>
                  <a:gd name="T21" fmla="*/ 76 h 99"/>
                  <a:gd name="T22" fmla="*/ 31 w 46"/>
                  <a:gd name="T23" fmla="*/ 23 h 99"/>
                  <a:gd name="T24" fmla="*/ 28 w 46"/>
                  <a:gd name="T25" fmla="*/ 17 h 99"/>
                  <a:gd name="T26" fmla="*/ 22 w 46"/>
                  <a:gd name="T27" fmla="*/ 15 h 99"/>
                  <a:gd name="T28" fmla="*/ 16 w 46"/>
                  <a:gd name="T29" fmla="*/ 17 h 99"/>
                  <a:gd name="T30" fmla="*/ 14 w 46"/>
                  <a:gd name="T31" fmla="*/ 23 h 99"/>
                  <a:gd name="T32" fmla="*/ 14 w 46"/>
                  <a:gd name="T33" fmla="*/ 76 h 99"/>
                  <a:gd name="T34" fmla="*/ 16 w 46"/>
                  <a:gd name="T35" fmla="*/ 82 h 99"/>
                  <a:gd name="T36" fmla="*/ 22 w 46"/>
                  <a:gd name="T37" fmla="*/ 84 h 99"/>
                  <a:gd name="T38" fmla="*/ 28 w 46"/>
                  <a:gd name="T39" fmla="*/ 82 h 99"/>
                  <a:gd name="T40" fmla="*/ 31 w 46"/>
                  <a:gd name="T41" fmla="*/ 76 h 99"/>
                  <a:gd name="T42" fmla="*/ 31 w 46"/>
                  <a:gd name="T43" fmla="*/ 23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6" h="99">
                    <a:moveTo>
                      <a:pt x="46" y="76"/>
                    </a:moveTo>
                    <a:cubicBezTo>
                      <a:pt x="46" y="83"/>
                      <a:pt x="44" y="88"/>
                      <a:pt x="39" y="92"/>
                    </a:cubicBezTo>
                    <a:cubicBezTo>
                      <a:pt x="34" y="97"/>
                      <a:pt x="29" y="99"/>
                      <a:pt x="23" y="99"/>
                    </a:cubicBezTo>
                    <a:cubicBezTo>
                      <a:pt x="16" y="99"/>
                      <a:pt x="11" y="97"/>
                      <a:pt x="6" y="92"/>
                    </a:cubicBezTo>
                    <a:cubicBezTo>
                      <a:pt x="2" y="88"/>
                      <a:pt x="0" y="83"/>
                      <a:pt x="0" y="76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17"/>
                      <a:pt x="2" y="11"/>
                      <a:pt x="6" y="7"/>
                    </a:cubicBezTo>
                    <a:cubicBezTo>
                      <a:pt x="11" y="2"/>
                      <a:pt x="16" y="0"/>
                      <a:pt x="23" y="0"/>
                    </a:cubicBezTo>
                    <a:cubicBezTo>
                      <a:pt x="29" y="0"/>
                      <a:pt x="35" y="3"/>
                      <a:pt x="39" y="7"/>
                    </a:cubicBezTo>
                    <a:cubicBezTo>
                      <a:pt x="44" y="12"/>
                      <a:pt x="46" y="17"/>
                      <a:pt x="46" y="23"/>
                    </a:cubicBezTo>
                    <a:lnTo>
                      <a:pt x="46" y="76"/>
                    </a:lnTo>
                    <a:close/>
                    <a:moveTo>
                      <a:pt x="31" y="23"/>
                    </a:moveTo>
                    <a:cubicBezTo>
                      <a:pt x="31" y="21"/>
                      <a:pt x="30" y="19"/>
                      <a:pt x="28" y="17"/>
                    </a:cubicBezTo>
                    <a:cubicBezTo>
                      <a:pt x="27" y="15"/>
                      <a:pt x="25" y="15"/>
                      <a:pt x="22" y="15"/>
                    </a:cubicBezTo>
                    <a:cubicBezTo>
                      <a:pt x="20" y="15"/>
                      <a:pt x="18" y="15"/>
                      <a:pt x="16" y="17"/>
                    </a:cubicBezTo>
                    <a:cubicBezTo>
                      <a:pt x="15" y="19"/>
                      <a:pt x="14" y="21"/>
                      <a:pt x="14" y="23"/>
                    </a:cubicBezTo>
                    <a:cubicBezTo>
                      <a:pt x="14" y="76"/>
                      <a:pt x="14" y="76"/>
                      <a:pt x="14" y="76"/>
                    </a:cubicBezTo>
                    <a:cubicBezTo>
                      <a:pt x="14" y="78"/>
                      <a:pt x="15" y="80"/>
                      <a:pt x="16" y="82"/>
                    </a:cubicBezTo>
                    <a:cubicBezTo>
                      <a:pt x="18" y="83"/>
                      <a:pt x="20" y="84"/>
                      <a:pt x="22" y="84"/>
                    </a:cubicBezTo>
                    <a:cubicBezTo>
                      <a:pt x="25" y="84"/>
                      <a:pt x="27" y="83"/>
                      <a:pt x="28" y="82"/>
                    </a:cubicBezTo>
                    <a:cubicBezTo>
                      <a:pt x="30" y="80"/>
                      <a:pt x="31" y="78"/>
                      <a:pt x="31" y="76"/>
                    </a:cubicBezTo>
                    <a:lnTo>
                      <a:pt x="31" y="2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ckwell" panose="02060603020205020403" pitchFamily="18" charset="0"/>
                </a:endParaRPr>
              </a:p>
            </p:txBody>
          </p:sp>
          <p:sp>
            <p:nvSpPr>
              <p:cNvPr id="16" name="Freeform 234"/>
              <p:cNvSpPr>
                <a:spLocks/>
              </p:cNvSpPr>
              <p:nvPr/>
            </p:nvSpPr>
            <p:spPr bwMode="auto">
              <a:xfrm>
                <a:off x="5244147" y="4111963"/>
                <a:ext cx="112713" cy="238125"/>
              </a:xfrm>
              <a:custGeom>
                <a:avLst/>
                <a:gdLst>
                  <a:gd name="T0" fmla="*/ 22 w 47"/>
                  <a:gd name="T1" fmla="*/ 84 h 99"/>
                  <a:gd name="T2" fmla="*/ 33 w 47"/>
                  <a:gd name="T3" fmla="*/ 75 h 99"/>
                  <a:gd name="T4" fmla="*/ 33 w 47"/>
                  <a:gd name="T5" fmla="*/ 69 h 99"/>
                  <a:gd name="T6" fmla="*/ 17 w 47"/>
                  <a:gd name="T7" fmla="*/ 54 h 99"/>
                  <a:gd name="T8" fmla="*/ 17 w 47"/>
                  <a:gd name="T9" fmla="*/ 42 h 99"/>
                  <a:gd name="T10" fmla="*/ 29 w 47"/>
                  <a:gd name="T11" fmla="*/ 37 h 99"/>
                  <a:gd name="T12" fmla="*/ 33 w 47"/>
                  <a:gd name="T13" fmla="*/ 25 h 99"/>
                  <a:gd name="T14" fmla="*/ 33 w 47"/>
                  <a:gd name="T15" fmla="*/ 23 h 99"/>
                  <a:gd name="T16" fmla="*/ 25 w 47"/>
                  <a:gd name="T17" fmla="*/ 14 h 99"/>
                  <a:gd name="T18" fmla="*/ 18 w 47"/>
                  <a:gd name="T19" fmla="*/ 17 h 99"/>
                  <a:gd name="T20" fmla="*/ 16 w 47"/>
                  <a:gd name="T21" fmla="*/ 24 h 99"/>
                  <a:gd name="T22" fmla="*/ 16 w 47"/>
                  <a:gd name="T23" fmla="*/ 27 h 99"/>
                  <a:gd name="T24" fmla="*/ 2 w 47"/>
                  <a:gd name="T25" fmla="*/ 27 h 99"/>
                  <a:gd name="T26" fmla="*/ 2 w 47"/>
                  <a:gd name="T27" fmla="*/ 24 h 99"/>
                  <a:gd name="T28" fmla="*/ 7 w 47"/>
                  <a:gd name="T29" fmla="*/ 8 h 99"/>
                  <a:gd name="T30" fmla="*/ 24 w 47"/>
                  <a:gd name="T31" fmla="*/ 0 h 99"/>
                  <a:gd name="T32" fmla="*/ 40 w 47"/>
                  <a:gd name="T33" fmla="*/ 7 h 99"/>
                  <a:gd name="T34" fmla="*/ 46 w 47"/>
                  <a:gd name="T35" fmla="*/ 23 h 99"/>
                  <a:gd name="T36" fmla="*/ 46 w 47"/>
                  <a:gd name="T37" fmla="*/ 27 h 99"/>
                  <a:gd name="T38" fmla="*/ 41 w 47"/>
                  <a:gd name="T39" fmla="*/ 42 h 99"/>
                  <a:gd name="T40" fmla="*/ 35 w 47"/>
                  <a:gd name="T41" fmla="*/ 47 h 99"/>
                  <a:gd name="T42" fmla="*/ 45 w 47"/>
                  <a:gd name="T43" fmla="*/ 58 h 99"/>
                  <a:gd name="T44" fmla="*/ 47 w 47"/>
                  <a:gd name="T45" fmla="*/ 67 h 99"/>
                  <a:gd name="T46" fmla="*/ 47 w 47"/>
                  <a:gd name="T47" fmla="*/ 75 h 99"/>
                  <a:gd name="T48" fmla="*/ 40 w 47"/>
                  <a:gd name="T49" fmla="*/ 93 h 99"/>
                  <a:gd name="T50" fmla="*/ 23 w 47"/>
                  <a:gd name="T51" fmla="*/ 99 h 99"/>
                  <a:gd name="T52" fmla="*/ 7 w 47"/>
                  <a:gd name="T53" fmla="*/ 92 h 99"/>
                  <a:gd name="T54" fmla="*/ 0 w 47"/>
                  <a:gd name="T55" fmla="*/ 76 h 99"/>
                  <a:gd name="T56" fmla="*/ 0 w 47"/>
                  <a:gd name="T57" fmla="*/ 74 h 99"/>
                  <a:gd name="T58" fmla="*/ 14 w 47"/>
                  <a:gd name="T59" fmla="*/ 73 h 99"/>
                  <a:gd name="T60" fmla="*/ 14 w 47"/>
                  <a:gd name="T61" fmla="*/ 76 h 99"/>
                  <a:gd name="T62" fmla="*/ 17 w 47"/>
                  <a:gd name="T63" fmla="*/ 82 h 99"/>
                  <a:gd name="T64" fmla="*/ 22 w 47"/>
                  <a:gd name="T65" fmla="*/ 84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7" h="99">
                    <a:moveTo>
                      <a:pt x="22" y="84"/>
                    </a:moveTo>
                    <a:cubicBezTo>
                      <a:pt x="29" y="84"/>
                      <a:pt x="33" y="81"/>
                      <a:pt x="33" y="75"/>
                    </a:cubicBezTo>
                    <a:cubicBezTo>
                      <a:pt x="33" y="69"/>
                      <a:pt x="33" y="69"/>
                      <a:pt x="33" y="69"/>
                    </a:cubicBezTo>
                    <a:cubicBezTo>
                      <a:pt x="33" y="59"/>
                      <a:pt x="27" y="54"/>
                      <a:pt x="17" y="54"/>
                    </a:cubicBezTo>
                    <a:cubicBezTo>
                      <a:pt x="17" y="42"/>
                      <a:pt x="17" y="42"/>
                      <a:pt x="17" y="42"/>
                    </a:cubicBezTo>
                    <a:cubicBezTo>
                      <a:pt x="23" y="42"/>
                      <a:pt x="27" y="40"/>
                      <a:pt x="29" y="37"/>
                    </a:cubicBezTo>
                    <a:cubicBezTo>
                      <a:pt x="32" y="34"/>
                      <a:pt x="33" y="30"/>
                      <a:pt x="33" y="25"/>
                    </a:cubicBezTo>
                    <a:cubicBezTo>
                      <a:pt x="33" y="23"/>
                      <a:pt x="33" y="23"/>
                      <a:pt x="33" y="23"/>
                    </a:cubicBezTo>
                    <a:cubicBezTo>
                      <a:pt x="33" y="17"/>
                      <a:pt x="30" y="14"/>
                      <a:pt x="25" y="14"/>
                    </a:cubicBezTo>
                    <a:cubicBezTo>
                      <a:pt x="22" y="14"/>
                      <a:pt x="19" y="15"/>
                      <a:pt x="18" y="17"/>
                    </a:cubicBezTo>
                    <a:cubicBezTo>
                      <a:pt x="17" y="19"/>
                      <a:pt x="16" y="21"/>
                      <a:pt x="16" y="24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8"/>
                      <a:pt x="4" y="12"/>
                      <a:pt x="7" y="8"/>
                    </a:cubicBezTo>
                    <a:cubicBezTo>
                      <a:pt x="11" y="3"/>
                      <a:pt x="17" y="0"/>
                      <a:pt x="24" y="0"/>
                    </a:cubicBezTo>
                    <a:cubicBezTo>
                      <a:pt x="31" y="0"/>
                      <a:pt x="36" y="3"/>
                      <a:pt x="40" y="7"/>
                    </a:cubicBezTo>
                    <a:cubicBezTo>
                      <a:pt x="44" y="11"/>
                      <a:pt x="46" y="17"/>
                      <a:pt x="46" y="23"/>
                    </a:cubicBezTo>
                    <a:cubicBezTo>
                      <a:pt x="46" y="27"/>
                      <a:pt x="46" y="27"/>
                      <a:pt x="46" y="27"/>
                    </a:cubicBezTo>
                    <a:cubicBezTo>
                      <a:pt x="46" y="33"/>
                      <a:pt x="44" y="38"/>
                      <a:pt x="41" y="42"/>
                    </a:cubicBezTo>
                    <a:cubicBezTo>
                      <a:pt x="39" y="44"/>
                      <a:pt x="37" y="46"/>
                      <a:pt x="35" y="47"/>
                    </a:cubicBezTo>
                    <a:cubicBezTo>
                      <a:pt x="40" y="50"/>
                      <a:pt x="43" y="53"/>
                      <a:pt x="45" y="58"/>
                    </a:cubicBezTo>
                    <a:cubicBezTo>
                      <a:pt x="46" y="61"/>
                      <a:pt x="47" y="64"/>
                      <a:pt x="47" y="67"/>
                    </a:cubicBezTo>
                    <a:cubicBezTo>
                      <a:pt x="47" y="75"/>
                      <a:pt x="47" y="75"/>
                      <a:pt x="47" y="75"/>
                    </a:cubicBezTo>
                    <a:cubicBezTo>
                      <a:pt x="47" y="82"/>
                      <a:pt x="45" y="88"/>
                      <a:pt x="40" y="93"/>
                    </a:cubicBezTo>
                    <a:cubicBezTo>
                      <a:pt x="35" y="97"/>
                      <a:pt x="29" y="99"/>
                      <a:pt x="23" y="99"/>
                    </a:cubicBezTo>
                    <a:cubicBezTo>
                      <a:pt x="16" y="99"/>
                      <a:pt x="11" y="97"/>
                      <a:pt x="7" y="92"/>
                    </a:cubicBezTo>
                    <a:cubicBezTo>
                      <a:pt x="2" y="88"/>
                      <a:pt x="0" y="82"/>
                      <a:pt x="0" y="76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14" y="73"/>
                      <a:pt x="14" y="73"/>
                      <a:pt x="14" y="73"/>
                    </a:cubicBezTo>
                    <a:cubicBezTo>
                      <a:pt x="14" y="76"/>
                      <a:pt x="14" y="76"/>
                      <a:pt x="14" y="76"/>
                    </a:cubicBezTo>
                    <a:cubicBezTo>
                      <a:pt x="14" y="78"/>
                      <a:pt x="15" y="80"/>
                      <a:pt x="17" y="82"/>
                    </a:cubicBezTo>
                    <a:cubicBezTo>
                      <a:pt x="18" y="84"/>
                      <a:pt x="20" y="84"/>
                      <a:pt x="22" y="8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ckwell" panose="02060603020205020403" pitchFamily="18" charset="0"/>
                </a:endParaRPr>
              </a:p>
            </p:txBody>
          </p:sp>
        </p:grpSp>
      </p:grpSp>
      <p:grpSp>
        <p:nvGrpSpPr>
          <p:cNvPr id="20" name="Group 19"/>
          <p:cNvGrpSpPr/>
          <p:nvPr/>
        </p:nvGrpSpPr>
        <p:grpSpPr>
          <a:xfrm>
            <a:off x="8720792" y="3997202"/>
            <a:ext cx="561975" cy="563562"/>
            <a:chOff x="8357869" y="4011950"/>
            <a:chExt cx="561975" cy="563562"/>
          </a:xfrm>
        </p:grpSpPr>
        <p:sp>
          <p:nvSpPr>
            <p:cNvPr id="22" name="Oval 240"/>
            <p:cNvSpPr>
              <a:spLocks noChangeArrowheads="1"/>
            </p:cNvSpPr>
            <p:nvPr/>
          </p:nvSpPr>
          <p:spPr bwMode="auto">
            <a:xfrm>
              <a:off x="8357869" y="4011950"/>
              <a:ext cx="561975" cy="563562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</a:endParaRPr>
            </a:p>
          </p:txBody>
        </p:sp>
        <p:grpSp>
          <p:nvGrpSpPr>
            <p:cNvPr id="13" name="Group 12"/>
            <p:cNvGrpSpPr/>
            <p:nvPr/>
          </p:nvGrpSpPr>
          <p:grpSpPr>
            <a:xfrm>
              <a:off x="8509475" y="4171494"/>
              <a:ext cx="258763" cy="244475"/>
              <a:chOff x="8507094" y="4119900"/>
              <a:chExt cx="258763" cy="244475"/>
            </a:xfrm>
          </p:grpSpPr>
          <p:sp>
            <p:nvSpPr>
              <p:cNvPr id="23" name="Freeform 241"/>
              <p:cNvSpPr>
                <a:spLocks noEditPoints="1"/>
              </p:cNvSpPr>
              <p:nvPr/>
            </p:nvSpPr>
            <p:spPr bwMode="auto">
              <a:xfrm>
                <a:off x="8507094" y="4119900"/>
                <a:ext cx="115888" cy="244475"/>
              </a:xfrm>
              <a:custGeom>
                <a:avLst/>
                <a:gdLst>
                  <a:gd name="T0" fmla="*/ 48 w 48"/>
                  <a:gd name="T1" fmla="*/ 78 h 102"/>
                  <a:gd name="T2" fmla="*/ 41 w 48"/>
                  <a:gd name="T3" fmla="*/ 95 h 102"/>
                  <a:gd name="T4" fmla="*/ 24 w 48"/>
                  <a:gd name="T5" fmla="*/ 102 h 102"/>
                  <a:gd name="T6" fmla="*/ 7 w 48"/>
                  <a:gd name="T7" fmla="*/ 95 h 102"/>
                  <a:gd name="T8" fmla="*/ 0 w 48"/>
                  <a:gd name="T9" fmla="*/ 78 h 102"/>
                  <a:gd name="T10" fmla="*/ 0 w 48"/>
                  <a:gd name="T11" fmla="*/ 24 h 102"/>
                  <a:gd name="T12" fmla="*/ 7 w 48"/>
                  <a:gd name="T13" fmla="*/ 7 h 102"/>
                  <a:gd name="T14" fmla="*/ 24 w 48"/>
                  <a:gd name="T15" fmla="*/ 0 h 102"/>
                  <a:gd name="T16" fmla="*/ 41 w 48"/>
                  <a:gd name="T17" fmla="*/ 7 h 102"/>
                  <a:gd name="T18" fmla="*/ 48 w 48"/>
                  <a:gd name="T19" fmla="*/ 24 h 102"/>
                  <a:gd name="T20" fmla="*/ 48 w 48"/>
                  <a:gd name="T21" fmla="*/ 78 h 102"/>
                  <a:gd name="T22" fmla="*/ 33 w 48"/>
                  <a:gd name="T23" fmla="*/ 23 h 102"/>
                  <a:gd name="T24" fmla="*/ 30 w 48"/>
                  <a:gd name="T25" fmla="*/ 17 h 102"/>
                  <a:gd name="T26" fmla="*/ 24 w 48"/>
                  <a:gd name="T27" fmla="*/ 14 h 102"/>
                  <a:gd name="T28" fmla="*/ 18 w 48"/>
                  <a:gd name="T29" fmla="*/ 17 h 102"/>
                  <a:gd name="T30" fmla="*/ 15 w 48"/>
                  <a:gd name="T31" fmla="*/ 23 h 102"/>
                  <a:gd name="T32" fmla="*/ 15 w 48"/>
                  <a:gd name="T33" fmla="*/ 78 h 102"/>
                  <a:gd name="T34" fmla="*/ 18 w 48"/>
                  <a:gd name="T35" fmla="*/ 84 h 102"/>
                  <a:gd name="T36" fmla="*/ 24 w 48"/>
                  <a:gd name="T37" fmla="*/ 87 h 102"/>
                  <a:gd name="T38" fmla="*/ 30 w 48"/>
                  <a:gd name="T39" fmla="*/ 84 h 102"/>
                  <a:gd name="T40" fmla="*/ 33 w 48"/>
                  <a:gd name="T41" fmla="*/ 78 h 102"/>
                  <a:gd name="T42" fmla="*/ 33 w 48"/>
                  <a:gd name="T43" fmla="*/ 23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8" h="102">
                    <a:moveTo>
                      <a:pt x="48" y="78"/>
                    </a:moveTo>
                    <a:cubicBezTo>
                      <a:pt x="48" y="85"/>
                      <a:pt x="46" y="90"/>
                      <a:pt x="41" y="95"/>
                    </a:cubicBezTo>
                    <a:cubicBezTo>
                      <a:pt x="37" y="100"/>
                      <a:pt x="31" y="102"/>
                      <a:pt x="24" y="102"/>
                    </a:cubicBezTo>
                    <a:cubicBezTo>
                      <a:pt x="18" y="102"/>
                      <a:pt x="12" y="100"/>
                      <a:pt x="7" y="95"/>
                    </a:cubicBezTo>
                    <a:cubicBezTo>
                      <a:pt x="3" y="90"/>
                      <a:pt x="0" y="85"/>
                      <a:pt x="0" y="78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17"/>
                      <a:pt x="3" y="11"/>
                      <a:pt x="7" y="7"/>
                    </a:cubicBezTo>
                    <a:cubicBezTo>
                      <a:pt x="12" y="2"/>
                      <a:pt x="18" y="0"/>
                      <a:pt x="24" y="0"/>
                    </a:cubicBezTo>
                    <a:cubicBezTo>
                      <a:pt x="31" y="0"/>
                      <a:pt x="37" y="2"/>
                      <a:pt x="41" y="7"/>
                    </a:cubicBezTo>
                    <a:cubicBezTo>
                      <a:pt x="46" y="11"/>
                      <a:pt x="48" y="17"/>
                      <a:pt x="48" y="24"/>
                    </a:cubicBezTo>
                    <a:lnTo>
                      <a:pt x="48" y="78"/>
                    </a:lnTo>
                    <a:close/>
                    <a:moveTo>
                      <a:pt x="33" y="23"/>
                    </a:moveTo>
                    <a:cubicBezTo>
                      <a:pt x="33" y="21"/>
                      <a:pt x="32" y="19"/>
                      <a:pt x="30" y="17"/>
                    </a:cubicBezTo>
                    <a:cubicBezTo>
                      <a:pt x="28" y="15"/>
                      <a:pt x="26" y="14"/>
                      <a:pt x="24" y="14"/>
                    </a:cubicBezTo>
                    <a:cubicBezTo>
                      <a:pt x="21" y="14"/>
                      <a:pt x="19" y="15"/>
                      <a:pt x="18" y="17"/>
                    </a:cubicBezTo>
                    <a:cubicBezTo>
                      <a:pt x="16" y="19"/>
                      <a:pt x="15" y="21"/>
                      <a:pt x="15" y="23"/>
                    </a:cubicBezTo>
                    <a:cubicBezTo>
                      <a:pt x="15" y="78"/>
                      <a:pt x="15" y="78"/>
                      <a:pt x="15" y="78"/>
                    </a:cubicBezTo>
                    <a:cubicBezTo>
                      <a:pt x="15" y="80"/>
                      <a:pt x="16" y="82"/>
                      <a:pt x="18" y="84"/>
                    </a:cubicBezTo>
                    <a:cubicBezTo>
                      <a:pt x="19" y="86"/>
                      <a:pt x="21" y="87"/>
                      <a:pt x="24" y="87"/>
                    </a:cubicBezTo>
                    <a:cubicBezTo>
                      <a:pt x="26" y="87"/>
                      <a:pt x="28" y="86"/>
                      <a:pt x="30" y="84"/>
                    </a:cubicBezTo>
                    <a:cubicBezTo>
                      <a:pt x="32" y="82"/>
                      <a:pt x="33" y="80"/>
                      <a:pt x="33" y="78"/>
                    </a:cubicBezTo>
                    <a:lnTo>
                      <a:pt x="33" y="2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ckwell" panose="02060603020205020403" pitchFamily="18" charset="0"/>
                </a:endParaRPr>
              </a:p>
            </p:txBody>
          </p:sp>
          <p:sp>
            <p:nvSpPr>
              <p:cNvPr id="24" name="Freeform 242"/>
              <p:cNvSpPr>
                <a:spLocks/>
              </p:cNvSpPr>
              <p:nvPr/>
            </p:nvSpPr>
            <p:spPr bwMode="auto">
              <a:xfrm>
                <a:off x="8653144" y="4121488"/>
                <a:ext cx="112713" cy="242887"/>
              </a:xfrm>
              <a:custGeom>
                <a:avLst/>
                <a:gdLst>
                  <a:gd name="T0" fmla="*/ 16 w 47"/>
                  <a:gd name="T1" fmla="*/ 15 h 101"/>
                  <a:gd name="T2" fmla="*/ 16 w 47"/>
                  <a:gd name="T3" fmla="*/ 36 h 101"/>
                  <a:gd name="T4" fmla="*/ 23 w 47"/>
                  <a:gd name="T5" fmla="*/ 31 h 101"/>
                  <a:gd name="T6" fmla="*/ 28 w 47"/>
                  <a:gd name="T7" fmla="*/ 31 h 101"/>
                  <a:gd name="T8" fmla="*/ 42 w 47"/>
                  <a:gd name="T9" fmla="*/ 38 h 101"/>
                  <a:gd name="T10" fmla="*/ 47 w 47"/>
                  <a:gd name="T11" fmla="*/ 54 h 101"/>
                  <a:gd name="T12" fmla="*/ 47 w 47"/>
                  <a:gd name="T13" fmla="*/ 76 h 101"/>
                  <a:gd name="T14" fmla="*/ 39 w 47"/>
                  <a:gd name="T15" fmla="*/ 94 h 101"/>
                  <a:gd name="T16" fmla="*/ 23 w 47"/>
                  <a:gd name="T17" fmla="*/ 101 h 101"/>
                  <a:gd name="T18" fmla="*/ 6 w 47"/>
                  <a:gd name="T19" fmla="*/ 94 h 101"/>
                  <a:gd name="T20" fmla="*/ 0 w 47"/>
                  <a:gd name="T21" fmla="*/ 77 h 101"/>
                  <a:gd name="T22" fmla="*/ 0 w 47"/>
                  <a:gd name="T23" fmla="*/ 75 h 101"/>
                  <a:gd name="T24" fmla="*/ 14 w 47"/>
                  <a:gd name="T25" fmla="*/ 74 h 101"/>
                  <a:gd name="T26" fmla="*/ 15 w 47"/>
                  <a:gd name="T27" fmla="*/ 77 h 101"/>
                  <a:gd name="T28" fmla="*/ 19 w 47"/>
                  <a:gd name="T29" fmla="*/ 85 h 101"/>
                  <a:gd name="T30" fmla="*/ 22 w 47"/>
                  <a:gd name="T31" fmla="*/ 86 h 101"/>
                  <a:gd name="T32" fmla="*/ 31 w 47"/>
                  <a:gd name="T33" fmla="*/ 76 h 101"/>
                  <a:gd name="T34" fmla="*/ 31 w 47"/>
                  <a:gd name="T35" fmla="*/ 52 h 101"/>
                  <a:gd name="T36" fmla="*/ 28 w 47"/>
                  <a:gd name="T37" fmla="*/ 44 h 101"/>
                  <a:gd name="T38" fmla="*/ 24 w 47"/>
                  <a:gd name="T39" fmla="*/ 43 h 101"/>
                  <a:gd name="T40" fmla="*/ 18 w 47"/>
                  <a:gd name="T41" fmla="*/ 46 h 101"/>
                  <a:gd name="T42" fmla="*/ 16 w 47"/>
                  <a:gd name="T43" fmla="*/ 52 h 101"/>
                  <a:gd name="T44" fmla="*/ 16 w 47"/>
                  <a:gd name="T45" fmla="*/ 54 h 101"/>
                  <a:gd name="T46" fmla="*/ 1 w 47"/>
                  <a:gd name="T47" fmla="*/ 54 h 101"/>
                  <a:gd name="T48" fmla="*/ 1 w 47"/>
                  <a:gd name="T49" fmla="*/ 0 h 101"/>
                  <a:gd name="T50" fmla="*/ 45 w 47"/>
                  <a:gd name="T51" fmla="*/ 0 h 101"/>
                  <a:gd name="T52" fmla="*/ 45 w 47"/>
                  <a:gd name="T53" fmla="*/ 15 h 101"/>
                  <a:gd name="T54" fmla="*/ 16 w 47"/>
                  <a:gd name="T55" fmla="*/ 15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01">
                    <a:moveTo>
                      <a:pt x="16" y="15"/>
                    </a:moveTo>
                    <a:cubicBezTo>
                      <a:pt x="16" y="36"/>
                      <a:pt x="16" y="36"/>
                      <a:pt x="16" y="36"/>
                    </a:cubicBezTo>
                    <a:cubicBezTo>
                      <a:pt x="18" y="34"/>
                      <a:pt x="20" y="33"/>
                      <a:pt x="23" y="31"/>
                    </a:cubicBezTo>
                    <a:cubicBezTo>
                      <a:pt x="24" y="31"/>
                      <a:pt x="26" y="31"/>
                      <a:pt x="28" y="31"/>
                    </a:cubicBezTo>
                    <a:cubicBezTo>
                      <a:pt x="34" y="31"/>
                      <a:pt x="39" y="33"/>
                      <a:pt x="42" y="38"/>
                    </a:cubicBezTo>
                    <a:cubicBezTo>
                      <a:pt x="45" y="42"/>
                      <a:pt x="47" y="47"/>
                      <a:pt x="47" y="54"/>
                    </a:cubicBezTo>
                    <a:cubicBezTo>
                      <a:pt x="47" y="76"/>
                      <a:pt x="47" y="76"/>
                      <a:pt x="47" y="76"/>
                    </a:cubicBezTo>
                    <a:cubicBezTo>
                      <a:pt x="47" y="83"/>
                      <a:pt x="44" y="90"/>
                      <a:pt x="39" y="94"/>
                    </a:cubicBezTo>
                    <a:cubicBezTo>
                      <a:pt x="35" y="99"/>
                      <a:pt x="29" y="101"/>
                      <a:pt x="23" y="101"/>
                    </a:cubicBezTo>
                    <a:cubicBezTo>
                      <a:pt x="16" y="101"/>
                      <a:pt x="10" y="99"/>
                      <a:pt x="6" y="94"/>
                    </a:cubicBezTo>
                    <a:cubicBezTo>
                      <a:pt x="2" y="89"/>
                      <a:pt x="0" y="84"/>
                      <a:pt x="0" y="77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14" y="74"/>
                      <a:pt x="14" y="74"/>
                      <a:pt x="14" y="74"/>
                    </a:cubicBezTo>
                    <a:cubicBezTo>
                      <a:pt x="15" y="77"/>
                      <a:pt x="15" y="77"/>
                      <a:pt x="15" y="77"/>
                    </a:cubicBezTo>
                    <a:cubicBezTo>
                      <a:pt x="15" y="81"/>
                      <a:pt x="17" y="84"/>
                      <a:pt x="19" y="85"/>
                    </a:cubicBezTo>
                    <a:cubicBezTo>
                      <a:pt x="20" y="86"/>
                      <a:pt x="21" y="86"/>
                      <a:pt x="22" y="86"/>
                    </a:cubicBezTo>
                    <a:cubicBezTo>
                      <a:pt x="28" y="86"/>
                      <a:pt x="31" y="82"/>
                      <a:pt x="31" y="76"/>
                    </a:cubicBezTo>
                    <a:cubicBezTo>
                      <a:pt x="31" y="52"/>
                      <a:pt x="31" y="52"/>
                      <a:pt x="31" y="52"/>
                    </a:cubicBezTo>
                    <a:cubicBezTo>
                      <a:pt x="31" y="49"/>
                      <a:pt x="30" y="46"/>
                      <a:pt x="28" y="44"/>
                    </a:cubicBezTo>
                    <a:cubicBezTo>
                      <a:pt x="27" y="43"/>
                      <a:pt x="26" y="43"/>
                      <a:pt x="24" y="43"/>
                    </a:cubicBezTo>
                    <a:cubicBezTo>
                      <a:pt x="21" y="43"/>
                      <a:pt x="19" y="44"/>
                      <a:pt x="18" y="46"/>
                    </a:cubicBezTo>
                    <a:cubicBezTo>
                      <a:pt x="17" y="48"/>
                      <a:pt x="16" y="50"/>
                      <a:pt x="16" y="52"/>
                    </a:cubicBezTo>
                    <a:cubicBezTo>
                      <a:pt x="16" y="54"/>
                      <a:pt x="16" y="54"/>
                      <a:pt x="16" y="54"/>
                    </a:cubicBezTo>
                    <a:cubicBezTo>
                      <a:pt x="1" y="54"/>
                      <a:pt x="1" y="54"/>
                      <a:pt x="1" y="54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15"/>
                      <a:pt x="45" y="15"/>
                      <a:pt x="45" y="15"/>
                    </a:cubicBezTo>
                    <a:lnTo>
                      <a:pt x="16" y="1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ckwell" panose="02060603020205020403" pitchFamily="18" charset="0"/>
                </a:endParaRPr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3114849" y="3019303"/>
            <a:ext cx="603250" cy="604837"/>
            <a:chOff x="3200717" y="3034051"/>
            <a:chExt cx="603250" cy="604837"/>
          </a:xfrm>
        </p:grpSpPr>
        <p:sp>
          <p:nvSpPr>
            <p:cNvPr id="30" name="Oval 248"/>
            <p:cNvSpPr>
              <a:spLocks noChangeArrowheads="1"/>
            </p:cNvSpPr>
            <p:nvPr/>
          </p:nvSpPr>
          <p:spPr bwMode="auto">
            <a:xfrm>
              <a:off x="3200717" y="3034051"/>
              <a:ext cx="603250" cy="6048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</a:endParaRPr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3364230" y="3207088"/>
              <a:ext cx="276225" cy="258762"/>
              <a:chOff x="3353117" y="3164226"/>
              <a:chExt cx="276225" cy="258762"/>
            </a:xfrm>
          </p:grpSpPr>
          <p:sp>
            <p:nvSpPr>
              <p:cNvPr id="31" name="Freeform 249"/>
              <p:cNvSpPr>
                <a:spLocks noEditPoints="1"/>
              </p:cNvSpPr>
              <p:nvPr/>
            </p:nvSpPr>
            <p:spPr bwMode="auto">
              <a:xfrm>
                <a:off x="3353117" y="3164226"/>
                <a:ext cx="120650" cy="258762"/>
              </a:xfrm>
              <a:custGeom>
                <a:avLst/>
                <a:gdLst>
                  <a:gd name="T0" fmla="*/ 50 w 50"/>
                  <a:gd name="T1" fmla="*/ 82 h 108"/>
                  <a:gd name="T2" fmla="*/ 43 w 50"/>
                  <a:gd name="T3" fmla="*/ 100 h 108"/>
                  <a:gd name="T4" fmla="*/ 25 w 50"/>
                  <a:gd name="T5" fmla="*/ 108 h 108"/>
                  <a:gd name="T6" fmla="*/ 7 w 50"/>
                  <a:gd name="T7" fmla="*/ 100 h 108"/>
                  <a:gd name="T8" fmla="*/ 0 w 50"/>
                  <a:gd name="T9" fmla="*/ 82 h 108"/>
                  <a:gd name="T10" fmla="*/ 0 w 50"/>
                  <a:gd name="T11" fmla="*/ 25 h 108"/>
                  <a:gd name="T12" fmla="*/ 7 w 50"/>
                  <a:gd name="T13" fmla="*/ 7 h 108"/>
                  <a:gd name="T14" fmla="*/ 25 w 50"/>
                  <a:gd name="T15" fmla="*/ 0 h 108"/>
                  <a:gd name="T16" fmla="*/ 43 w 50"/>
                  <a:gd name="T17" fmla="*/ 7 h 108"/>
                  <a:gd name="T18" fmla="*/ 50 w 50"/>
                  <a:gd name="T19" fmla="*/ 25 h 108"/>
                  <a:gd name="T20" fmla="*/ 50 w 50"/>
                  <a:gd name="T21" fmla="*/ 82 h 108"/>
                  <a:gd name="T22" fmla="*/ 34 w 50"/>
                  <a:gd name="T23" fmla="*/ 24 h 108"/>
                  <a:gd name="T24" fmla="*/ 31 w 50"/>
                  <a:gd name="T25" fmla="*/ 18 h 108"/>
                  <a:gd name="T26" fmla="*/ 25 w 50"/>
                  <a:gd name="T27" fmla="*/ 15 h 108"/>
                  <a:gd name="T28" fmla="*/ 18 w 50"/>
                  <a:gd name="T29" fmla="*/ 18 h 108"/>
                  <a:gd name="T30" fmla="*/ 16 w 50"/>
                  <a:gd name="T31" fmla="*/ 24 h 108"/>
                  <a:gd name="T32" fmla="*/ 16 w 50"/>
                  <a:gd name="T33" fmla="*/ 82 h 108"/>
                  <a:gd name="T34" fmla="*/ 18 w 50"/>
                  <a:gd name="T35" fmla="*/ 89 h 108"/>
                  <a:gd name="T36" fmla="*/ 25 w 50"/>
                  <a:gd name="T37" fmla="*/ 91 h 108"/>
                  <a:gd name="T38" fmla="*/ 31 w 50"/>
                  <a:gd name="T39" fmla="*/ 89 h 108"/>
                  <a:gd name="T40" fmla="*/ 34 w 50"/>
                  <a:gd name="T41" fmla="*/ 82 h 108"/>
                  <a:gd name="T42" fmla="*/ 34 w 50"/>
                  <a:gd name="T43" fmla="*/ 24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8">
                    <a:moveTo>
                      <a:pt x="50" y="82"/>
                    </a:moveTo>
                    <a:cubicBezTo>
                      <a:pt x="50" y="89"/>
                      <a:pt x="48" y="95"/>
                      <a:pt x="43" y="100"/>
                    </a:cubicBezTo>
                    <a:cubicBezTo>
                      <a:pt x="38" y="105"/>
                      <a:pt x="32" y="108"/>
                      <a:pt x="25" y="108"/>
                    </a:cubicBezTo>
                    <a:cubicBezTo>
                      <a:pt x="18" y="108"/>
                      <a:pt x="12" y="105"/>
                      <a:pt x="7" y="100"/>
                    </a:cubicBezTo>
                    <a:cubicBezTo>
                      <a:pt x="2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8" y="2"/>
                      <a:pt x="43" y="7"/>
                    </a:cubicBezTo>
                    <a:cubicBezTo>
                      <a:pt x="48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4" y="24"/>
                    </a:moveTo>
                    <a:cubicBezTo>
                      <a:pt x="34" y="22"/>
                      <a:pt x="33" y="20"/>
                      <a:pt x="31" y="18"/>
                    </a:cubicBezTo>
                    <a:cubicBezTo>
                      <a:pt x="29" y="16"/>
                      <a:pt x="27" y="15"/>
                      <a:pt x="25" y="15"/>
                    </a:cubicBezTo>
                    <a:cubicBezTo>
                      <a:pt x="22" y="15"/>
                      <a:pt x="20" y="16"/>
                      <a:pt x="18" y="18"/>
                    </a:cubicBezTo>
                    <a:cubicBezTo>
                      <a:pt x="16" y="20"/>
                      <a:pt x="16" y="22"/>
                      <a:pt x="16" y="24"/>
                    </a:cubicBezTo>
                    <a:cubicBezTo>
                      <a:pt x="16" y="82"/>
                      <a:pt x="16" y="82"/>
                      <a:pt x="16" y="82"/>
                    </a:cubicBezTo>
                    <a:cubicBezTo>
                      <a:pt x="16" y="85"/>
                      <a:pt x="16" y="87"/>
                      <a:pt x="18" y="89"/>
                    </a:cubicBezTo>
                    <a:cubicBezTo>
                      <a:pt x="20" y="90"/>
                      <a:pt x="22" y="91"/>
                      <a:pt x="25" y="91"/>
                    </a:cubicBezTo>
                    <a:cubicBezTo>
                      <a:pt x="27" y="91"/>
                      <a:pt x="29" y="90"/>
                      <a:pt x="31" y="89"/>
                    </a:cubicBezTo>
                    <a:cubicBezTo>
                      <a:pt x="33" y="87"/>
                      <a:pt x="34" y="85"/>
                      <a:pt x="34" y="82"/>
                    </a:cubicBezTo>
                    <a:lnTo>
                      <a:pt x="34" y="2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ckwell" panose="02060603020205020403" pitchFamily="18" charset="0"/>
                </a:endParaRPr>
              </a:p>
            </p:txBody>
          </p:sp>
          <p:sp>
            <p:nvSpPr>
              <p:cNvPr id="32" name="Freeform 250"/>
              <p:cNvSpPr>
                <a:spLocks/>
              </p:cNvSpPr>
              <p:nvPr/>
            </p:nvSpPr>
            <p:spPr bwMode="auto">
              <a:xfrm>
                <a:off x="3505517" y="3165813"/>
                <a:ext cx="123825" cy="252412"/>
              </a:xfrm>
              <a:custGeom>
                <a:avLst/>
                <a:gdLst>
                  <a:gd name="T0" fmla="*/ 0 w 52"/>
                  <a:gd name="T1" fmla="*/ 30 h 105"/>
                  <a:gd name="T2" fmla="*/ 8 w 52"/>
                  <a:gd name="T3" fmla="*/ 7 h 105"/>
                  <a:gd name="T4" fmla="*/ 27 w 52"/>
                  <a:gd name="T5" fmla="*/ 0 h 105"/>
                  <a:gd name="T6" fmla="*/ 45 w 52"/>
                  <a:gd name="T7" fmla="*/ 8 h 105"/>
                  <a:gd name="T8" fmla="*/ 52 w 52"/>
                  <a:gd name="T9" fmla="*/ 26 h 105"/>
                  <a:gd name="T10" fmla="*/ 47 w 52"/>
                  <a:gd name="T11" fmla="*/ 47 h 105"/>
                  <a:gd name="T12" fmla="*/ 35 w 52"/>
                  <a:gd name="T13" fmla="*/ 66 h 105"/>
                  <a:gd name="T14" fmla="*/ 27 w 52"/>
                  <a:gd name="T15" fmla="*/ 77 h 105"/>
                  <a:gd name="T16" fmla="*/ 24 w 52"/>
                  <a:gd name="T17" fmla="*/ 82 h 105"/>
                  <a:gd name="T18" fmla="*/ 20 w 52"/>
                  <a:gd name="T19" fmla="*/ 88 h 105"/>
                  <a:gd name="T20" fmla="*/ 19 w 52"/>
                  <a:gd name="T21" fmla="*/ 90 h 105"/>
                  <a:gd name="T22" fmla="*/ 51 w 52"/>
                  <a:gd name="T23" fmla="*/ 90 h 105"/>
                  <a:gd name="T24" fmla="*/ 51 w 52"/>
                  <a:gd name="T25" fmla="*/ 105 h 105"/>
                  <a:gd name="T26" fmla="*/ 0 w 52"/>
                  <a:gd name="T27" fmla="*/ 105 h 105"/>
                  <a:gd name="T28" fmla="*/ 0 w 52"/>
                  <a:gd name="T29" fmla="*/ 91 h 105"/>
                  <a:gd name="T30" fmla="*/ 3 w 52"/>
                  <a:gd name="T31" fmla="*/ 85 h 105"/>
                  <a:gd name="T32" fmla="*/ 7 w 52"/>
                  <a:gd name="T33" fmla="*/ 80 h 105"/>
                  <a:gd name="T34" fmla="*/ 11 w 52"/>
                  <a:gd name="T35" fmla="*/ 74 h 105"/>
                  <a:gd name="T36" fmla="*/ 23 w 52"/>
                  <a:gd name="T37" fmla="*/ 58 h 105"/>
                  <a:gd name="T38" fmla="*/ 34 w 52"/>
                  <a:gd name="T39" fmla="*/ 39 h 105"/>
                  <a:gd name="T40" fmla="*/ 37 w 52"/>
                  <a:gd name="T41" fmla="*/ 26 h 105"/>
                  <a:gd name="T42" fmla="*/ 34 w 52"/>
                  <a:gd name="T43" fmla="*/ 18 h 105"/>
                  <a:gd name="T44" fmla="*/ 26 w 52"/>
                  <a:gd name="T45" fmla="*/ 15 h 105"/>
                  <a:gd name="T46" fmla="*/ 17 w 52"/>
                  <a:gd name="T47" fmla="*/ 22 h 105"/>
                  <a:gd name="T48" fmla="*/ 16 w 52"/>
                  <a:gd name="T49" fmla="*/ 28 h 105"/>
                  <a:gd name="T50" fmla="*/ 16 w 52"/>
                  <a:gd name="T51" fmla="*/ 32 h 105"/>
                  <a:gd name="T52" fmla="*/ 0 w 52"/>
                  <a:gd name="T53" fmla="*/ 32 h 105"/>
                  <a:gd name="T54" fmla="*/ 0 w 52"/>
                  <a:gd name="T55" fmla="*/ 30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2" h="105">
                    <a:moveTo>
                      <a:pt x="0" y="30"/>
                    </a:moveTo>
                    <a:cubicBezTo>
                      <a:pt x="0" y="20"/>
                      <a:pt x="3" y="12"/>
                      <a:pt x="8" y="7"/>
                    </a:cubicBezTo>
                    <a:cubicBezTo>
                      <a:pt x="13" y="2"/>
                      <a:pt x="19" y="0"/>
                      <a:pt x="27" y="0"/>
                    </a:cubicBezTo>
                    <a:cubicBezTo>
                      <a:pt x="34" y="0"/>
                      <a:pt x="40" y="2"/>
                      <a:pt x="45" y="8"/>
                    </a:cubicBezTo>
                    <a:cubicBezTo>
                      <a:pt x="49" y="13"/>
                      <a:pt x="52" y="19"/>
                      <a:pt x="52" y="26"/>
                    </a:cubicBezTo>
                    <a:cubicBezTo>
                      <a:pt x="52" y="33"/>
                      <a:pt x="50" y="40"/>
                      <a:pt x="47" y="47"/>
                    </a:cubicBezTo>
                    <a:cubicBezTo>
                      <a:pt x="45" y="50"/>
                      <a:pt x="41" y="57"/>
                      <a:pt x="35" y="66"/>
                    </a:cubicBezTo>
                    <a:cubicBezTo>
                      <a:pt x="33" y="68"/>
                      <a:pt x="31" y="72"/>
                      <a:pt x="27" y="77"/>
                    </a:cubicBezTo>
                    <a:cubicBezTo>
                      <a:pt x="24" y="82"/>
                      <a:pt x="24" y="82"/>
                      <a:pt x="24" y="82"/>
                    </a:cubicBezTo>
                    <a:cubicBezTo>
                      <a:pt x="22" y="84"/>
                      <a:pt x="21" y="87"/>
                      <a:pt x="20" y="88"/>
                    </a:cubicBezTo>
                    <a:cubicBezTo>
                      <a:pt x="20" y="89"/>
                      <a:pt x="19" y="90"/>
                      <a:pt x="19" y="90"/>
                    </a:cubicBezTo>
                    <a:cubicBezTo>
                      <a:pt x="51" y="90"/>
                      <a:pt x="51" y="90"/>
                      <a:pt x="51" y="90"/>
                    </a:cubicBezTo>
                    <a:cubicBezTo>
                      <a:pt x="51" y="105"/>
                      <a:pt x="51" y="105"/>
                      <a:pt x="51" y="105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90"/>
                      <a:pt x="1" y="88"/>
                      <a:pt x="3" y="85"/>
                    </a:cubicBezTo>
                    <a:cubicBezTo>
                      <a:pt x="5" y="83"/>
                      <a:pt x="6" y="82"/>
                      <a:pt x="7" y="80"/>
                    </a:cubicBezTo>
                    <a:cubicBezTo>
                      <a:pt x="11" y="74"/>
                      <a:pt x="11" y="74"/>
                      <a:pt x="11" y="74"/>
                    </a:cubicBezTo>
                    <a:cubicBezTo>
                      <a:pt x="14" y="70"/>
                      <a:pt x="17" y="65"/>
                      <a:pt x="23" y="58"/>
                    </a:cubicBezTo>
                    <a:cubicBezTo>
                      <a:pt x="28" y="51"/>
                      <a:pt x="31" y="45"/>
                      <a:pt x="34" y="39"/>
                    </a:cubicBezTo>
                    <a:cubicBezTo>
                      <a:pt x="36" y="35"/>
                      <a:pt x="37" y="30"/>
                      <a:pt x="37" y="26"/>
                    </a:cubicBezTo>
                    <a:cubicBezTo>
                      <a:pt x="37" y="23"/>
                      <a:pt x="36" y="20"/>
                      <a:pt x="34" y="18"/>
                    </a:cubicBezTo>
                    <a:cubicBezTo>
                      <a:pt x="32" y="16"/>
                      <a:pt x="29" y="15"/>
                      <a:pt x="26" y="15"/>
                    </a:cubicBezTo>
                    <a:cubicBezTo>
                      <a:pt x="22" y="15"/>
                      <a:pt x="19" y="17"/>
                      <a:pt x="17" y="22"/>
                    </a:cubicBezTo>
                    <a:cubicBezTo>
                      <a:pt x="16" y="24"/>
                      <a:pt x="16" y="26"/>
                      <a:pt x="16" y="28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0" y="32"/>
                      <a:pt x="0" y="32"/>
                      <a:pt x="0" y="32"/>
                    </a:cubicBezTo>
                    <a:lnTo>
                      <a:pt x="0" y="3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ckwell" panose="02060603020205020403" pitchFamily="18" charset="0"/>
                </a:endParaRPr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993063" y="4013077"/>
            <a:ext cx="533400" cy="531812"/>
            <a:chOff x="1504950" y="4011950"/>
            <a:chExt cx="533400" cy="531812"/>
          </a:xfrm>
        </p:grpSpPr>
        <p:sp>
          <p:nvSpPr>
            <p:cNvPr id="6" name="Oval 224"/>
            <p:cNvSpPr>
              <a:spLocks noChangeArrowheads="1"/>
            </p:cNvSpPr>
            <p:nvPr/>
          </p:nvSpPr>
          <p:spPr bwMode="auto">
            <a:xfrm>
              <a:off x="1504950" y="4011950"/>
              <a:ext cx="533400" cy="5318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1649596" y="4149269"/>
              <a:ext cx="220663" cy="257175"/>
              <a:chOff x="1651000" y="4108788"/>
              <a:chExt cx="220663" cy="257175"/>
            </a:xfrm>
          </p:grpSpPr>
          <p:sp>
            <p:nvSpPr>
              <p:cNvPr id="7" name="Freeform 225"/>
              <p:cNvSpPr>
                <a:spLocks noEditPoints="1"/>
              </p:cNvSpPr>
              <p:nvPr/>
            </p:nvSpPr>
            <p:spPr bwMode="auto">
              <a:xfrm>
                <a:off x="1651000" y="4108788"/>
                <a:ext cx="120650" cy="257175"/>
              </a:xfrm>
              <a:custGeom>
                <a:avLst/>
                <a:gdLst>
                  <a:gd name="T0" fmla="*/ 50 w 50"/>
                  <a:gd name="T1" fmla="*/ 82 h 107"/>
                  <a:gd name="T2" fmla="*/ 43 w 50"/>
                  <a:gd name="T3" fmla="*/ 100 h 107"/>
                  <a:gd name="T4" fmla="*/ 25 w 50"/>
                  <a:gd name="T5" fmla="*/ 107 h 107"/>
                  <a:gd name="T6" fmla="*/ 8 w 50"/>
                  <a:gd name="T7" fmla="*/ 100 h 107"/>
                  <a:gd name="T8" fmla="*/ 0 w 50"/>
                  <a:gd name="T9" fmla="*/ 82 h 107"/>
                  <a:gd name="T10" fmla="*/ 0 w 50"/>
                  <a:gd name="T11" fmla="*/ 25 h 107"/>
                  <a:gd name="T12" fmla="*/ 8 w 50"/>
                  <a:gd name="T13" fmla="*/ 7 h 107"/>
                  <a:gd name="T14" fmla="*/ 25 w 50"/>
                  <a:gd name="T15" fmla="*/ 0 h 107"/>
                  <a:gd name="T16" fmla="*/ 43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4 w 50"/>
                  <a:gd name="T23" fmla="*/ 25 h 107"/>
                  <a:gd name="T24" fmla="*/ 31 w 50"/>
                  <a:gd name="T25" fmla="*/ 18 h 107"/>
                  <a:gd name="T26" fmla="*/ 25 w 50"/>
                  <a:gd name="T27" fmla="*/ 16 h 107"/>
                  <a:gd name="T28" fmla="*/ 18 w 50"/>
                  <a:gd name="T29" fmla="*/ 18 h 107"/>
                  <a:gd name="T30" fmla="*/ 16 w 50"/>
                  <a:gd name="T31" fmla="*/ 25 h 107"/>
                  <a:gd name="T32" fmla="*/ 16 w 50"/>
                  <a:gd name="T33" fmla="*/ 82 h 107"/>
                  <a:gd name="T34" fmla="*/ 18 w 50"/>
                  <a:gd name="T35" fmla="*/ 89 h 107"/>
                  <a:gd name="T36" fmla="*/ 25 w 50"/>
                  <a:gd name="T37" fmla="*/ 91 h 107"/>
                  <a:gd name="T38" fmla="*/ 31 w 50"/>
                  <a:gd name="T39" fmla="*/ 89 h 107"/>
                  <a:gd name="T40" fmla="*/ 34 w 50"/>
                  <a:gd name="T41" fmla="*/ 82 h 107"/>
                  <a:gd name="T42" fmla="*/ 34 w 50"/>
                  <a:gd name="T43" fmla="*/ 25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8" y="95"/>
                      <a:pt x="43" y="100"/>
                    </a:cubicBezTo>
                    <a:cubicBezTo>
                      <a:pt x="38" y="105"/>
                      <a:pt x="32" y="107"/>
                      <a:pt x="25" y="107"/>
                    </a:cubicBezTo>
                    <a:cubicBezTo>
                      <a:pt x="18" y="107"/>
                      <a:pt x="12" y="105"/>
                      <a:pt x="8" y="100"/>
                    </a:cubicBezTo>
                    <a:cubicBezTo>
                      <a:pt x="3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3" y="12"/>
                      <a:pt x="8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8" y="2"/>
                      <a:pt x="43" y="7"/>
                    </a:cubicBezTo>
                    <a:cubicBezTo>
                      <a:pt x="48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4" y="25"/>
                    </a:moveTo>
                    <a:cubicBezTo>
                      <a:pt x="34" y="22"/>
                      <a:pt x="33" y="20"/>
                      <a:pt x="31" y="18"/>
                    </a:cubicBezTo>
                    <a:cubicBezTo>
                      <a:pt x="29" y="17"/>
                      <a:pt x="27" y="16"/>
                      <a:pt x="25" y="16"/>
                    </a:cubicBezTo>
                    <a:cubicBezTo>
                      <a:pt x="22" y="16"/>
                      <a:pt x="20" y="17"/>
                      <a:pt x="18" y="18"/>
                    </a:cubicBezTo>
                    <a:cubicBezTo>
                      <a:pt x="17" y="20"/>
                      <a:pt x="16" y="22"/>
                      <a:pt x="16" y="25"/>
                    </a:cubicBezTo>
                    <a:cubicBezTo>
                      <a:pt x="16" y="82"/>
                      <a:pt x="16" y="82"/>
                      <a:pt x="16" y="82"/>
                    </a:cubicBezTo>
                    <a:cubicBezTo>
                      <a:pt x="16" y="85"/>
                      <a:pt x="17" y="87"/>
                      <a:pt x="18" y="89"/>
                    </a:cubicBezTo>
                    <a:cubicBezTo>
                      <a:pt x="20" y="90"/>
                      <a:pt x="22" y="91"/>
                      <a:pt x="25" y="91"/>
                    </a:cubicBezTo>
                    <a:cubicBezTo>
                      <a:pt x="27" y="91"/>
                      <a:pt x="29" y="90"/>
                      <a:pt x="31" y="89"/>
                    </a:cubicBezTo>
                    <a:cubicBezTo>
                      <a:pt x="33" y="87"/>
                      <a:pt x="34" y="85"/>
                      <a:pt x="34" y="82"/>
                    </a:cubicBezTo>
                    <a:lnTo>
                      <a:pt x="34" y="2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ckwell" panose="02060603020205020403" pitchFamily="18" charset="0"/>
                </a:endParaRPr>
              </a:p>
            </p:txBody>
          </p:sp>
          <p:sp>
            <p:nvSpPr>
              <p:cNvPr id="8" name="Freeform 226"/>
              <p:cNvSpPr>
                <a:spLocks/>
              </p:cNvSpPr>
              <p:nvPr/>
            </p:nvSpPr>
            <p:spPr bwMode="auto">
              <a:xfrm>
                <a:off x="1803400" y="4111963"/>
                <a:ext cx="68263" cy="252412"/>
              </a:xfrm>
              <a:custGeom>
                <a:avLst/>
                <a:gdLst>
                  <a:gd name="T0" fmla="*/ 14 w 29"/>
                  <a:gd name="T1" fmla="*/ 105 h 105"/>
                  <a:gd name="T2" fmla="*/ 14 w 29"/>
                  <a:gd name="T3" fmla="*/ 25 h 105"/>
                  <a:gd name="T4" fmla="*/ 0 w 29"/>
                  <a:gd name="T5" fmla="*/ 25 h 105"/>
                  <a:gd name="T6" fmla="*/ 0 w 29"/>
                  <a:gd name="T7" fmla="*/ 13 h 105"/>
                  <a:gd name="T8" fmla="*/ 11 w 29"/>
                  <a:gd name="T9" fmla="*/ 9 h 105"/>
                  <a:gd name="T10" fmla="*/ 18 w 29"/>
                  <a:gd name="T11" fmla="*/ 0 h 105"/>
                  <a:gd name="T12" fmla="*/ 29 w 29"/>
                  <a:gd name="T13" fmla="*/ 0 h 105"/>
                  <a:gd name="T14" fmla="*/ 29 w 29"/>
                  <a:gd name="T15" fmla="*/ 105 h 105"/>
                  <a:gd name="T16" fmla="*/ 14 w 29"/>
                  <a:gd name="T17" fmla="*/ 105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105">
                    <a:moveTo>
                      <a:pt x="14" y="105"/>
                    </a:moveTo>
                    <a:cubicBezTo>
                      <a:pt x="14" y="25"/>
                      <a:pt x="14" y="25"/>
                      <a:pt x="14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4" y="13"/>
                      <a:pt x="8" y="12"/>
                      <a:pt x="11" y="9"/>
                    </a:cubicBezTo>
                    <a:cubicBezTo>
                      <a:pt x="14" y="7"/>
                      <a:pt x="17" y="4"/>
                      <a:pt x="18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05"/>
                      <a:pt x="29" y="105"/>
                      <a:pt x="29" y="105"/>
                    </a:cubicBezTo>
                    <a:lnTo>
                      <a:pt x="14" y="10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ckwell" panose="02060603020205020403" pitchFamily="18" charset="0"/>
                </a:endParaRPr>
              </a:p>
            </p:txBody>
          </p:sp>
        </p:grpSp>
      </p:grpSp>
      <p:grpSp>
        <p:nvGrpSpPr>
          <p:cNvPr id="21" name="Group 20"/>
          <p:cNvGrpSpPr/>
          <p:nvPr/>
        </p:nvGrpSpPr>
        <p:grpSpPr>
          <a:xfrm>
            <a:off x="10667169" y="3019303"/>
            <a:ext cx="604838" cy="604837"/>
            <a:chOff x="10082213" y="3034051"/>
            <a:chExt cx="604838" cy="604837"/>
          </a:xfrm>
        </p:grpSpPr>
        <p:sp>
          <p:nvSpPr>
            <p:cNvPr id="38" name="Oval 256"/>
            <p:cNvSpPr>
              <a:spLocks noChangeArrowheads="1"/>
            </p:cNvSpPr>
            <p:nvPr/>
          </p:nvSpPr>
          <p:spPr bwMode="auto">
            <a:xfrm>
              <a:off x="10082213" y="3034051"/>
              <a:ext cx="604838" cy="604837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</a:endParaRPr>
            </a:p>
          </p:txBody>
        </p:sp>
        <p:grpSp>
          <p:nvGrpSpPr>
            <p:cNvPr id="17" name="Group 16"/>
            <p:cNvGrpSpPr/>
            <p:nvPr/>
          </p:nvGrpSpPr>
          <p:grpSpPr>
            <a:xfrm>
              <a:off x="10252076" y="3209469"/>
              <a:ext cx="265113" cy="254000"/>
              <a:chOff x="10239375" y="3154701"/>
              <a:chExt cx="265113" cy="254000"/>
            </a:xfrm>
          </p:grpSpPr>
          <p:sp>
            <p:nvSpPr>
              <p:cNvPr id="39" name="Freeform 257"/>
              <p:cNvSpPr>
                <a:spLocks noEditPoints="1"/>
              </p:cNvSpPr>
              <p:nvPr/>
            </p:nvSpPr>
            <p:spPr bwMode="auto">
              <a:xfrm>
                <a:off x="10239375" y="3154701"/>
                <a:ext cx="119063" cy="254000"/>
              </a:xfrm>
              <a:custGeom>
                <a:avLst/>
                <a:gdLst>
                  <a:gd name="T0" fmla="*/ 50 w 50"/>
                  <a:gd name="T1" fmla="*/ 81 h 106"/>
                  <a:gd name="T2" fmla="*/ 42 w 50"/>
                  <a:gd name="T3" fmla="*/ 99 h 106"/>
                  <a:gd name="T4" fmla="*/ 25 w 50"/>
                  <a:gd name="T5" fmla="*/ 106 h 106"/>
                  <a:gd name="T6" fmla="*/ 7 w 50"/>
                  <a:gd name="T7" fmla="*/ 99 h 106"/>
                  <a:gd name="T8" fmla="*/ 0 w 50"/>
                  <a:gd name="T9" fmla="*/ 81 h 106"/>
                  <a:gd name="T10" fmla="*/ 0 w 50"/>
                  <a:gd name="T11" fmla="*/ 25 h 106"/>
                  <a:gd name="T12" fmla="*/ 7 w 50"/>
                  <a:gd name="T13" fmla="*/ 7 h 106"/>
                  <a:gd name="T14" fmla="*/ 25 w 50"/>
                  <a:gd name="T15" fmla="*/ 0 h 106"/>
                  <a:gd name="T16" fmla="*/ 43 w 50"/>
                  <a:gd name="T17" fmla="*/ 7 h 106"/>
                  <a:gd name="T18" fmla="*/ 50 w 50"/>
                  <a:gd name="T19" fmla="*/ 25 h 106"/>
                  <a:gd name="T20" fmla="*/ 50 w 50"/>
                  <a:gd name="T21" fmla="*/ 81 h 106"/>
                  <a:gd name="T22" fmla="*/ 33 w 50"/>
                  <a:gd name="T23" fmla="*/ 24 h 106"/>
                  <a:gd name="T24" fmla="*/ 31 w 50"/>
                  <a:gd name="T25" fmla="*/ 18 h 106"/>
                  <a:gd name="T26" fmla="*/ 24 w 50"/>
                  <a:gd name="T27" fmla="*/ 15 h 106"/>
                  <a:gd name="T28" fmla="*/ 18 w 50"/>
                  <a:gd name="T29" fmla="*/ 18 h 106"/>
                  <a:gd name="T30" fmla="*/ 15 w 50"/>
                  <a:gd name="T31" fmla="*/ 24 h 106"/>
                  <a:gd name="T32" fmla="*/ 15 w 50"/>
                  <a:gd name="T33" fmla="*/ 81 h 106"/>
                  <a:gd name="T34" fmla="*/ 18 w 50"/>
                  <a:gd name="T35" fmla="*/ 87 h 106"/>
                  <a:gd name="T36" fmla="*/ 24 w 50"/>
                  <a:gd name="T37" fmla="*/ 90 h 106"/>
                  <a:gd name="T38" fmla="*/ 31 w 50"/>
                  <a:gd name="T39" fmla="*/ 87 h 106"/>
                  <a:gd name="T40" fmla="*/ 33 w 50"/>
                  <a:gd name="T41" fmla="*/ 81 h 106"/>
                  <a:gd name="T42" fmla="*/ 33 w 50"/>
                  <a:gd name="T43" fmla="*/ 24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6">
                    <a:moveTo>
                      <a:pt x="50" y="81"/>
                    </a:moveTo>
                    <a:cubicBezTo>
                      <a:pt x="50" y="88"/>
                      <a:pt x="47" y="94"/>
                      <a:pt x="42" y="99"/>
                    </a:cubicBezTo>
                    <a:cubicBezTo>
                      <a:pt x="38" y="104"/>
                      <a:pt x="32" y="106"/>
                      <a:pt x="25" y="106"/>
                    </a:cubicBezTo>
                    <a:cubicBezTo>
                      <a:pt x="18" y="106"/>
                      <a:pt x="12" y="104"/>
                      <a:pt x="7" y="99"/>
                    </a:cubicBezTo>
                    <a:cubicBezTo>
                      <a:pt x="2" y="94"/>
                      <a:pt x="0" y="88"/>
                      <a:pt x="0" y="81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8" y="2"/>
                      <a:pt x="43" y="7"/>
                    </a:cubicBezTo>
                    <a:cubicBezTo>
                      <a:pt x="47" y="12"/>
                      <a:pt x="50" y="18"/>
                      <a:pt x="50" y="25"/>
                    </a:cubicBezTo>
                    <a:lnTo>
                      <a:pt x="50" y="81"/>
                    </a:lnTo>
                    <a:close/>
                    <a:moveTo>
                      <a:pt x="33" y="24"/>
                    </a:moveTo>
                    <a:cubicBezTo>
                      <a:pt x="33" y="22"/>
                      <a:pt x="33" y="20"/>
                      <a:pt x="31" y="18"/>
                    </a:cubicBezTo>
                    <a:cubicBezTo>
                      <a:pt x="29" y="16"/>
                      <a:pt x="27" y="15"/>
                      <a:pt x="24" y="15"/>
                    </a:cubicBezTo>
                    <a:cubicBezTo>
                      <a:pt x="22" y="15"/>
                      <a:pt x="20" y="16"/>
                      <a:pt x="18" y="18"/>
                    </a:cubicBezTo>
                    <a:cubicBezTo>
                      <a:pt x="16" y="20"/>
                      <a:pt x="15" y="22"/>
                      <a:pt x="15" y="24"/>
                    </a:cubicBezTo>
                    <a:cubicBezTo>
                      <a:pt x="15" y="81"/>
                      <a:pt x="15" y="81"/>
                      <a:pt x="15" y="81"/>
                    </a:cubicBezTo>
                    <a:cubicBezTo>
                      <a:pt x="15" y="84"/>
                      <a:pt x="16" y="86"/>
                      <a:pt x="18" y="87"/>
                    </a:cubicBezTo>
                    <a:cubicBezTo>
                      <a:pt x="20" y="89"/>
                      <a:pt x="22" y="90"/>
                      <a:pt x="24" y="90"/>
                    </a:cubicBezTo>
                    <a:cubicBezTo>
                      <a:pt x="27" y="90"/>
                      <a:pt x="29" y="89"/>
                      <a:pt x="31" y="87"/>
                    </a:cubicBezTo>
                    <a:cubicBezTo>
                      <a:pt x="33" y="86"/>
                      <a:pt x="33" y="84"/>
                      <a:pt x="33" y="81"/>
                    </a:cubicBezTo>
                    <a:lnTo>
                      <a:pt x="33" y="2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ckwell" panose="02060603020205020403" pitchFamily="18" charset="0"/>
                </a:endParaRPr>
              </a:p>
            </p:txBody>
          </p:sp>
          <p:sp>
            <p:nvSpPr>
              <p:cNvPr id="40" name="Freeform 258"/>
              <p:cNvSpPr>
                <a:spLocks noEditPoints="1"/>
              </p:cNvSpPr>
              <p:nvPr/>
            </p:nvSpPr>
            <p:spPr bwMode="auto">
              <a:xfrm>
                <a:off x="10390188" y="3154701"/>
                <a:ext cx="114300" cy="254000"/>
              </a:xfrm>
              <a:custGeom>
                <a:avLst/>
                <a:gdLst>
                  <a:gd name="T0" fmla="*/ 31 w 48"/>
                  <a:gd name="T1" fmla="*/ 27 h 106"/>
                  <a:gd name="T2" fmla="*/ 31 w 48"/>
                  <a:gd name="T3" fmla="*/ 24 h 106"/>
                  <a:gd name="T4" fmla="*/ 29 w 48"/>
                  <a:gd name="T5" fmla="*/ 18 h 106"/>
                  <a:gd name="T6" fmla="*/ 23 w 48"/>
                  <a:gd name="T7" fmla="*/ 15 h 106"/>
                  <a:gd name="T8" fmla="*/ 18 w 48"/>
                  <a:gd name="T9" fmla="*/ 18 h 106"/>
                  <a:gd name="T10" fmla="*/ 16 w 48"/>
                  <a:gd name="T11" fmla="*/ 24 h 106"/>
                  <a:gd name="T12" fmla="*/ 16 w 48"/>
                  <a:gd name="T13" fmla="*/ 45 h 106"/>
                  <a:gd name="T14" fmla="*/ 28 w 48"/>
                  <a:gd name="T15" fmla="*/ 40 h 106"/>
                  <a:gd name="T16" fmla="*/ 43 w 48"/>
                  <a:gd name="T17" fmla="*/ 47 h 106"/>
                  <a:gd name="T18" fmla="*/ 48 w 48"/>
                  <a:gd name="T19" fmla="*/ 65 h 106"/>
                  <a:gd name="T20" fmla="*/ 48 w 48"/>
                  <a:gd name="T21" fmla="*/ 83 h 106"/>
                  <a:gd name="T22" fmla="*/ 48 w 48"/>
                  <a:gd name="T23" fmla="*/ 83 h 106"/>
                  <a:gd name="T24" fmla="*/ 40 w 48"/>
                  <a:gd name="T25" fmla="*/ 99 h 106"/>
                  <a:gd name="T26" fmla="*/ 24 w 48"/>
                  <a:gd name="T27" fmla="*/ 106 h 106"/>
                  <a:gd name="T28" fmla="*/ 7 w 48"/>
                  <a:gd name="T29" fmla="*/ 99 h 106"/>
                  <a:gd name="T30" fmla="*/ 0 w 48"/>
                  <a:gd name="T31" fmla="*/ 81 h 106"/>
                  <a:gd name="T32" fmla="*/ 0 w 48"/>
                  <a:gd name="T33" fmla="*/ 25 h 106"/>
                  <a:gd name="T34" fmla="*/ 4 w 48"/>
                  <a:gd name="T35" fmla="*/ 11 h 106"/>
                  <a:gd name="T36" fmla="*/ 15 w 48"/>
                  <a:gd name="T37" fmla="*/ 2 h 106"/>
                  <a:gd name="T38" fmla="*/ 24 w 48"/>
                  <a:gd name="T39" fmla="*/ 0 h 106"/>
                  <a:gd name="T40" fmla="*/ 41 w 48"/>
                  <a:gd name="T41" fmla="*/ 7 h 106"/>
                  <a:gd name="T42" fmla="*/ 48 w 48"/>
                  <a:gd name="T43" fmla="*/ 25 h 106"/>
                  <a:gd name="T44" fmla="*/ 48 w 48"/>
                  <a:gd name="T45" fmla="*/ 27 h 106"/>
                  <a:gd name="T46" fmla="*/ 31 w 48"/>
                  <a:gd name="T47" fmla="*/ 27 h 106"/>
                  <a:gd name="T48" fmla="*/ 16 w 48"/>
                  <a:gd name="T49" fmla="*/ 81 h 106"/>
                  <a:gd name="T50" fmla="*/ 18 w 48"/>
                  <a:gd name="T51" fmla="*/ 87 h 106"/>
                  <a:gd name="T52" fmla="*/ 23 w 48"/>
                  <a:gd name="T53" fmla="*/ 90 h 106"/>
                  <a:gd name="T54" fmla="*/ 29 w 48"/>
                  <a:gd name="T55" fmla="*/ 87 h 106"/>
                  <a:gd name="T56" fmla="*/ 31 w 48"/>
                  <a:gd name="T57" fmla="*/ 81 h 106"/>
                  <a:gd name="T58" fmla="*/ 31 w 48"/>
                  <a:gd name="T59" fmla="*/ 62 h 106"/>
                  <a:gd name="T60" fmla="*/ 28 w 48"/>
                  <a:gd name="T61" fmla="*/ 54 h 106"/>
                  <a:gd name="T62" fmla="*/ 24 w 48"/>
                  <a:gd name="T63" fmla="*/ 53 h 106"/>
                  <a:gd name="T64" fmla="*/ 17 w 48"/>
                  <a:gd name="T65" fmla="*/ 56 h 106"/>
                  <a:gd name="T66" fmla="*/ 16 w 48"/>
                  <a:gd name="T67" fmla="*/ 62 h 106"/>
                  <a:gd name="T68" fmla="*/ 16 w 48"/>
                  <a:gd name="T69" fmla="*/ 81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8" h="106">
                    <a:moveTo>
                      <a:pt x="31" y="27"/>
                    </a:move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2"/>
                      <a:pt x="31" y="20"/>
                      <a:pt x="29" y="18"/>
                    </a:cubicBezTo>
                    <a:cubicBezTo>
                      <a:pt x="28" y="16"/>
                      <a:pt x="26" y="15"/>
                      <a:pt x="23" y="15"/>
                    </a:cubicBezTo>
                    <a:cubicBezTo>
                      <a:pt x="21" y="15"/>
                      <a:pt x="19" y="16"/>
                      <a:pt x="18" y="18"/>
                    </a:cubicBezTo>
                    <a:cubicBezTo>
                      <a:pt x="16" y="20"/>
                      <a:pt x="16" y="22"/>
                      <a:pt x="16" y="24"/>
                    </a:cubicBezTo>
                    <a:cubicBezTo>
                      <a:pt x="16" y="45"/>
                      <a:pt x="16" y="45"/>
                      <a:pt x="16" y="45"/>
                    </a:cubicBezTo>
                    <a:cubicBezTo>
                      <a:pt x="19" y="42"/>
                      <a:pt x="23" y="40"/>
                      <a:pt x="28" y="40"/>
                    </a:cubicBezTo>
                    <a:cubicBezTo>
                      <a:pt x="34" y="40"/>
                      <a:pt x="40" y="43"/>
                      <a:pt x="43" y="47"/>
                    </a:cubicBezTo>
                    <a:cubicBezTo>
                      <a:pt x="46" y="52"/>
                      <a:pt x="48" y="57"/>
                      <a:pt x="48" y="65"/>
                    </a:cubicBezTo>
                    <a:cubicBezTo>
                      <a:pt x="48" y="83"/>
                      <a:pt x="48" y="83"/>
                      <a:pt x="48" y="83"/>
                    </a:cubicBezTo>
                    <a:cubicBezTo>
                      <a:pt x="48" y="83"/>
                      <a:pt x="48" y="83"/>
                      <a:pt x="48" y="83"/>
                    </a:cubicBezTo>
                    <a:cubicBezTo>
                      <a:pt x="47" y="89"/>
                      <a:pt x="45" y="95"/>
                      <a:pt x="40" y="99"/>
                    </a:cubicBezTo>
                    <a:cubicBezTo>
                      <a:pt x="36" y="104"/>
                      <a:pt x="30" y="106"/>
                      <a:pt x="24" y="106"/>
                    </a:cubicBezTo>
                    <a:cubicBezTo>
                      <a:pt x="17" y="106"/>
                      <a:pt x="11" y="104"/>
                      <a:pt x="7" y="99"/>
                    </a:cubicBezTo>
                    <a:cubicBezTo>
                      <a:pt x="3" y="94"/>
                      <a:pt x="0" y="88"/>
                      <a:pt x="0" y="81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0"/>
                      <a:pt x="2" y="15"/>
                      <a:pt x="4" y="11"/>
                    </a:cubicBezTo>
                    <a:cubicBezTo>
                      <a:pt x="7" y="7"/>
                      <a:pt x="10" y="4"/>
                      <a:pt x="15" y="2"/>
                    </a:cubicBezTo>
                    <a:cubicBezTo>
                      <a:pt x="17" y="0"/>
                      <a:pt x="21" y="0"/>
                      <a:pt x="24" y="0"/>
                    </a:cubicBezTo>
                    <a:cubicBezTo>
                      <a:pt x="31" y="0"/>
                      <a:pt x="37" y="2"/>
                      <a:pt x="41" y="7"/>
                    </a:cubicBezTo>
                    <a:cubicBezTo>
                      <a:pt x="45" y="12"/>
                      <a:pt x="48" y="18"/>
                      <a:pt x="48" y="25"/>
                    </a:cubicBezTo>
                    <a:cubicBezTo>
                      <a:pt x="48" y="27"/>
                      <a:pt x="48" y="27"/>
                      <a:pt x="48" y="27"/>
                    </a:cubicBezTo>
                    <a:lnTo>
                      <a:pt x="31" y="27"/>
                    </a:lnTo>
                    <a:close/>
                    <a:moveTo>
                      <a:pt x="16" y="81"/>
                    </a:moveTo>
                    <a:cubicBezTo>
                      <a:pt x="16" y="84"/>
                      <a:pt x="16" y="86"/>
                      <a:pt x="18" y="87"/>
                    </a:cubicBezTo>
                    <a:cubicBezTo>
                      <a:pt x="19" y="89"/>
                      <a:pt x="21" y="90"/>
                      <a:pt x="23" y="90"/>
                    </a:cubicBezTo>
                    <a:cubicBezTo>
                      <a:pt x="26" y="90"/>
                      <a:pt x="28" y="89"/>
                      <a:pt x="29" y="87"/>
                    </a:cubicBezTo>
                    <a:cubicBezTo>
                      <a:pt x="31" y="86"/>
                      <a:pt x="31" y="84"/>
                      <a:pt x="31" y="81"/>
                    </a:cubicBezTo>
                    <a:cubicBezTo>
                      <a:pt x="31" y="62"/>
                      <a:pt x="31" y="62"/>
                      <a:pt x="31" y="62"/>
                    </a:cubicBezTo>
                    <a:cubicBezTo>
                      <a:pt x="31" y="59"/>
                      <a:pt x="30" y="56"/>
                      <a:pt x="28" y="54"/>
                    </a:cubicBezTo>
                    <a:cubicBezTo>
                      <a:pt x="27" y="53"/>
                      <a:pt x="25" y="53"/>
                      <a:pt x="24" y="53"/>
                    </a:cubicBezTo>
                    <a:cubicBezTo>
                      <a:pt x="21" y="53"/>
                      <a:pt x="19" y="54"/>
                      <a:pt x="17" y="56"/>
                    </a:cubicBezTo>
                    <a:cubicBezTo>
                      <a:pt x="16" y="58"/>
                      <a:pt x="16" y="60"/>
                      <a:pt x="16" y="62"/>
                    </a:cubicBezTo>
                    <a:lnTo>
                      <a:pt x="16" y="8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ckwell" panose="02060603020205020403" pitchFamily="18" charset="0"/>
                </a:endParaRPr>
              </a:p>
            </p:txBody>
          </p:sp>
        </p:grpSp>
      </p:grpSp>
      <p:grpSp>
        <p:nvGrpSpPr>
          <p:cNvPr id="19" name="Group 18"/>
          <p:cNvGrpSpPr/>
          <p:nvPr/>
        </p:nvGrpSpPr>
        <p:grpSpPr>
          <a:xfrm>
            <a:off x="7165315" y="3053434"/>
            <a:ext cx="534988" cy="536575"/>
            <a:chOff x="6660514" y="3102313"/>
            <a:chExt cx="534988" cy="536575"/>
          </a:xfrm>
        </p:grpSpPr>
        <p:sp>
          <p:nvSpPr>
            <p:cNvPr id="46" name="Oval 264"/>
            <p:cNvSpPr>
              <a:spLocks noChangeArrowheads="1"/>
            </p:cNvSpPr>
            <p:nvPr/>
          </p:nvSpPr>
          <p:spPr bwMode="auto">
            <a:xfrm>
              <a:off x="6660514" y="3102313"/>
              <a:ext cx="534988" cy="53657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6805771" y="3255507"/>
              <a:ext cx="244475" cy="230187"/>
              <a:chOff x="6797039" y="3216613"/>
              <a:chExt cx="244475" cy="230187"/>
            </a:xfrm>
          </p:grpSpPr>
          <p:sp>
            <p:nvSpPr>
              <p:cNvPr id="47" name="Freeform 265"/>
              <p:cNvSpPr>
                <a:spLocks noEditPoints="1"/>
              </p:cNvSpPr>
              <p:nvPr/>
            </p:nvSpPr>
            <p:spPr bwMode="auto">
              <a:xfrm>
                <a:off x="6797039" y="3216613"/>
                <a:ext cx="106363" cy="230187"/>
              </a:xfrm>
              <a:custGeom>
                <a:avLst/>
                <a:gdLst>
                  <a:gd name="T0" fmla="*/ 44 w 44"/>
                  <a:gd name="T1" fmla="*/ 73 h 96"/>
                  <a:gd name="T2" fmla="*/ 38 w 44"/>
                  <a:gd name="T3" fmla="*/ 89 h 96"/>
                  <a:gd name="T4" fmla="*/ 22 w 44"/>
                  <a:gd name="T5" fmla="*/ 96 h 96"/>
                  <a:gd name="T6" fmla="*/ 6 w 44"/>
                  <a:gd name="T7" fmla="*/ 89 h 96"/>
                  <a:gd name="T8" fmla="*/ 0 w 44"/>
                  <a:gd name="T9" fmla="*/ 73 h 96"/>
                  <a:gd name="T10" fmla="*/ 0 w 44"/>
                  <a:gd name="T11" fmla="*/ 22 h 96"/>
                  <a:gd name="T12" fmla="*/ 6 w 44"/>
                  <a:gd name="T13" fmla="*/ 7 h 96"/>
                  <a:gd name="T14" fmla="*/ 22 w 44"/>
                  <a:gd name="T15" fmla="*/ 0 h 96"/>
                  <a:gd name="T16" fmla="*/ 38 w 44"/>
                  <a:gd name="T17" fmla="*/ 7 h 96"/>
                  <a:gd name="T18" fmla="*/ 44 w 44"/>
                  <a:gd name="T19" fmla="*/ 22 h 96"/>
                  <a:gd name="T20" fmla="*/ 44 w 44"/>
                  <a:gd name="T21" fmla="*/ 73 h 96"/>
                  <a:gd name="T22" fmla="*/ 30 w 44"/>
                  <a:gd name="T23" fmla="*/ 22 h 96"/>
                  <a:gd name="T24" fmla="*/ 27 w 44"/>
                  <a:gd name="T25" fmla="*/ 16 h 96"/>
                  <a:gd name="T26" fmla="*/ 22 w 44"/>
                  <a:gd name="T27" fmla="*/ 14 h 96"/>
                  <a:gd name="T28" fmla="*/ 16 w 44"/>
                  <a:gd name="T29" fmla="*/ 16 h 96"/>
                  <a:gd name="T30" fmla="*/ 13 w 44"/>
                  <a:gd name="T31" fmla="*/ 22 h 96"/>
                  <a:gd name="T32" fmla="*/ 13 w 44"/>
                  <a:gd name="T33" fmla="*/ 73 h 96"/>
                  <a:gd name="T34" fmla="*/ 16 w 44"/>
                  <a:gd name="T35" fmla="*/ 79 h 96"/>
                  <a:gd name="T36" fmla="*/ 22 w 44"/>
                  <a:gd name="T37" fmla="*/ 81 h 96"/>
                  <a:gd name="T38" fmla="*/ 27 w 44"/>
                  <a:gd name="T39" fmla="*/ 79 h 96"/>
                  <a:gd name="T40" fmla="*/ 30 w 44"/>
                  <a:gd name="T41" fmla="*/ 73 h 96"/>
                  <a:gd name="T42" fmla="*/ 30 w 44"/>
                  <a:gd name="T43" fmla="*/ 22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4" h="96">
                    <a:moveTo>
                      <a:pt x="44" y="73"/>
                    </a:moveTo>
                    <a:cubicBezTo>
                      <a:pt x="44" y="80"/>
                      <a:pt x="42" y="85"/>
                      <a:pt x="38" y="89"/>
                    </a:cubicBezTo>
                    <a:cubicBezTo>
                      <a:pt x="33" y="94"/>
                      <a:pt x="28" y="96"/>
                      <a:pt x="22" y="96"/>
                    </a:cubicBezTo>
                    <a:cubicBezTo>
                      <a:pt x="16" y="96"/>
                      <a:pt x="10" y="94"/>
                      <a:pt x="6" y="89"/>
                    </a:cubicBezTo>
                    <a:cubicBezTo>
                      <a:pt x="2" y="85"/>
                      <a:pt x="0" y="80"/>
                      <a:pt x="0" y="73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16"/>
                      <a:pt x="2" y="11"/>
                      <a:pt x="6" y="7"/>
                    </a:cubicBezTo>
                    <a:cubicBezTo>
                      <a:pt x="11" y="2"/>
                      <a:pt x="16" y="0"/>
                      <a:pt x="22" y="0"/>
                    </a:cubicBezTo>
                    <a:cubicBezTo>
                      <a:pt x="28" y="0"/>
                      <a:pt x="33" y="2"/>
                      <a:pt x="38" y="7"/>
                    </a:cubicBezTo>
                    <a:cubicBezTo>
                      <a:pt x="42" y="11"/>
                      <a:pt x="44" y="16"/>
                      <a:pt x="44" y="22"/>
                    </a:cubicBezTo>
                    <a:lnTo>
                      <a:pt x="44" y="73"/>
                    </a:lnTo>
                    <a:close/>
                    <a:moveTo>
                      <a:pt x="30" y="22"/>
                    </a:moveTo>
                    <a:cubicBezTo>
                      <a:pt x="30" y="20"/>
                      <a:pt x="29" y="18"/>
                      <a:pt x="27" y="16"/>
                    </a:cubicBezTo>
                    <a:cubicBezTo>
                      <a:pt x="26" y="15"/>
                      <a:pt x="24" y="14"/>
                      <a:pt x="22" y="14"/>
                    </a:cubicBezTo>
                    <a:cubicBezTo>
                      <a:pt x="19" y="14"/>
                      <a:pt x="17" y="15"/>
                      <a:pt x="16" y="16"/>
                    </a:cubicBezTo>
                    <a:cubicBezTo>
                      <a:pt x="14" y="18"/>
                      <a:pt x="13" y="20"/>
                      <a:pt x="13" y="22"/>
                    </a:cubicBezTo>
                    <a:cubicBezTo>
                      <a:pt x="13" y="73"/>
                      <a:pt x="13" y="73"/>
                      <a:pt x="13" y="73"/>
                    </a:cubicBezTo>
                    <a:cubicBezTo>
                      <a:pt x="13" y="76"/>
                      <a:pt x="14" y="77"/>
                      <a:pt x="16" y="79"/>
                    </a:cubicBezTo>
                    <a:cubicBezTo>
                      <a:pt x="17" y="81"/>
                      <a:pt x="19" y="81"/>
                      <a:pt x="22" y="81"/>
                    </a:cubicBezTo>
                    <a:cubicBezTo>
                      <a:pt x="24" y="81"/>
                      <a:pt x="26" y="81"/>
                      <a:pt x="27" y="79"/>
                    </a:cubicBezTo>
                    <a:cubicBezTo>
                      <a:pt x="29" y="77"/>
                      <a:pt x="30" y="76"/>
                      <a:pt x="30" y="73"/>
                    </a:cubicBezTo>
                    <a:lnTo>
                      <a:pt x="30" y="2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ckwell" panose="02060603020205020403" pitchFamily="18" charset="0"/>
                </a:endParaRPr>
              </a:p>
            </p:txBody>
          </p:sp>
          <p:sp>
            <p:nvSpPr>
              <p:cNvPr id="48" name="Freeform 266"/>
              <p:cNvSpPr>
                <a:spLocks noEditPoints="1"/>
              </p:cNvSpPr>
              <p:nvPr/>
            </p:nvSpPr>
            <p:spPr bwMode="auto">
              <a:xfrm>
                <a:off x="6927214" y="3219788"/>
                <a:ext cx="114300" cy="225425"/>
              </a:xfrm>
              <a:custGeom>
                <a:avLst/>
                <a:gdLst>
                  <a:gd name="T0" fmla="*/ 0 w 72"/>
                  <a:gd name="T1" fmla="*/ 89 h 142"/>
                  <a:gd name="T2" fmla="*/ 38 w 72"/>
                  <a:gd name="T3" fmla="*/ 0 h 142"/>
                  <a:gd name="T4" fmla="*/ 59 w 72"/>
                  <a:gd name="T5" fmla="*/ 0 h 142"/>
                  <a:gd name="T6" fmla="*/ 59 w 72"/>
                  <a:gd name="T7" fmla="*/ 89 h 142"/>
                  <a:gd name="T8" fmla="*/ 72 w 72"/>
                  <a:gd name="T9" fmla="*/ 89 h 142"/>
                  <a:gd name="T10" fmla="*/ 72 w 72"/>
                  <a:gd name="T11" fmla="*/ 112 h 142"/>
                  <a:gd name="T12" fmla="*/ 59 w 72"/>
                  <a:gd name="T13" fmla="*/ 112 h 142"/>
                  <a:gd name="T14" fmla="*/ 59 w 72"/>
                  <a:gd name="T15" fmla="*/ 142 h 142"/>
                  <a:gd name="T16" fmla="*/ 38 w 72"/>
                  <a:gd name="T17" fmla="*/ 142 h 142"/>
                  <a:gd name="T18" fmla="*/ 38 w 72"/>
                  <a:gd name="T19" fmla="*/ 112 h 142"/>
                  <a:gd name="T20" fmla="*/ 0 w 72"/>
                  <a:gd name="T21" fmla="*/ 112 h 142"/>
                  <a:gd name="T22" fmla="*/ 0 w 72"/>
                  <a:gd name="T23" fmla="*/ 89 h 142"/>
                  <a:gd name="T24" fmla="*/ 38 w 72"/>
                  <a:gd name="T25" fmla="*/ 89 h 142"/>
                  <a:gd name="T26" fmla="*/ 38 w 72"/>
                  <a:gd name="T27" fmla="*/ 45 h 142"/>
                  <a:gd name="T28" fmla="*/ 20 w 72"/>
                  <a:gd name="T29" fmla="*/ 89 h 142"/>
                  <a:gd name="T30" fmla="*/ 38 w 72"/>
                  <a:gd name="T31" fmla="*/ 89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2" h="142">
                    <a:moveTo>
                      <a:pt x="0" y="89"/>
                    </a:moveTo>
                    <a:lnTo>
                      <a:pt x="38" y="0"/>
                    </a:lnTo>
                    <a:lnTo>
                      <a:pt x="59" y="0"/>
                    </a:lnTo>
                    <a:lnTo>
                      <a:pt x="59" y="89"/>
                    </a:lnTo>
                    <a:lnTo>
                      <a:pt x="72" y="89"/>
                    </a:lnTo>
                    <a:lnTo>
                      <a:pt x="72" y="112"/>
                    </a:lnTo>
                    <a:lnTo>
                      <a:pt x="59" y="112"/>
                    </a:lnTo>
                    <a:lnTo>
                      <a:pt x="59" y="142"/>
                    </a:lnTo>
                    <a:lnTo>
                      <a:pt x="38" y="142"/>
                    </a:lnTo>
                    <a:lnTo>
                      <a:pt x="38" y="112"/>
                    </a:lnTo>
                    <a:lnTo>
                      <a:pt x="0" y="112"/>
                    </a:lnTo>
                    <a:lnTo>
                      <a:pt x="0" y="89"/>
                    </a:lnTo>
                    <a:close/>
                    <a:moveTo>
                      <a:pt x="38" y="89"/>
                    </a:moveTo>
                    <a:lnTo>
                      <a:pt x="38" y="45"/>
                    </a:lnTo>
                    <a:lnTo>
                      <a:pt x="20" y="89"/>
                    </a:lnTo>
                    <a:lnTo>
                      <a:pt x="38" y="8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ckwell" panose="02060603020205020403" pitchFamily="18" charset="0"/>
                </a:endParaRPr>
              </a:p>
            </p:txBody>
          </p:sp>
        </p:grpSp>
      </p:grpSp>
      <p:grpSp>
        <p:nvGrpSpPr>
          <p:cNvPr id="25" name="Group 24"/>
          <p:cNvGrpSpPr/>
          <p:nvPr/>
        </p:nvGrpSpPr>
        <p:grpSpPr>
          <a:xfrm>
            <a:off x="701757" y="1902226"/>
            <a:ext cx="1116013" cy="1876425"/>
            <a:chOff x="1608931" y="1902226"/>
            <a:chExt cx="1116013" cy="1876425"/>
          </a:xfrm>
        </p:grpSpPr>
        <p:sp>
          <p:nvSpPr>
            <p:cNvPr id="62" name="Freeform 7"/>
            <p:cNvSpPr>
              <a:spLocks/>
            </p:cNvSpPr>
            <p:nvPr/>
          </p:nvSpPr>
          <p:spPr bwMode="auto">
            <a:xfrm>
              <a:off x="1803400" y="3015064"/>
              <a:ext cx="363538" cy="763587"/>
            </a:xfrm>
            <a:custGeom>
              <a:avLst/>
              <a:gdLst>
                <a:gd name="T0" fmla="*/ 144 w 151"/>
                <a:gd name="T1" fmla="*/ 0 h 318"/>
                <a:gd name="T2" fmla="*/ 144 w 151"/>
                <a:gd name="T3" fmla="*/ 239 h 318"/>
                <a:gd name="T4" fmla="*/ 123 w 151"/>
                <a:gd name="T5" fmla="*/ 289 h 318"/>
                <a:gd name="T6" fmla="*/ 72 w 151"/>
                <a:gd name="T7" fmla="*/ 310 h 318"/>
                <a:gd name="T8" fmla="*/ 0 w 151"/>
                <a:gd name="T9" fmla="*/ 310 h 318"/>
                <a:gd name="T10" fmla="*/ 0 w 151"/>
                <a:gd name="T11" fmla="*/ 318 h 318"/>
                <a:gd name="T12" fmla="*/ 72 w 151"/>
                <a:gd name="T13" fmla="*/ 318 h 318"/>
                <a:gd name="T14" fmla="*/ 151 w 151"/>
                <a:gd name="T15" fmla="*/ 239 h 318"/>
                <a:gd name="T16" fmla="*/ 151 w 151"/>
                <a:gd name="T17" fmla="*/ 0 h 318"/>
                <a:gd name="T18" fmla="*/ 144 w 151"/>
                <a:gd name="T19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1" h="318">
                  <a:moveTo>
                    <a:pt x="144" y="0"/>
                  </a:moveTo>
                  <a:cubicBezTo>
                    <a:pt x="144" y="239"/>
                    <a:pt x="144" y="239"/>
                    <a:pt x="144" y="239"/>
                  </a:cubicBezTo>
                  <a:cubicBezTo>
                    <a:pt x="144" y="258"/>
                    <a:pt x="136" y="276"/>
                    <a:pt x="123" y="289"/>
                  </a:cubicBezTo>
                  <a:cubicBezTo>
                    <a:pt x="110" y="302"/>
                    <a:pt x="92" y="310"/>
                    <a:pt x="72" y="310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8"/>
                    <a:pt x="0" y="318"/>
                    <a:pt x="0" y="318"/>
                  </a:cubicBezTo>
                  <a:cubicBezTo>
                    <a:pt x="72" y="318"/>
                    <a:pt x="72" y="318"/>
                    <a:pt x="72" y="318"/>
                  </a:cubicBezTo>
                  <a:cubicBezTo>
                    <a:pt x="116" y="318"/>
                    <a:pt x="151" y="282"/>
                    <a:pt x="151" y="239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144" y="0"/>
                    <a:pt x="144" y="0"/>
                    <a:pt x="144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1656556" y="1949851"/>
              <a:ext cx="1019175" cy="1017587"/>
            </a:xfrm>
            <a:custGeom>
              <a:avLst/>
              <a:gdLst>
                <a:gd name="T0" fmla="*/ 421 w 425"/>
                <a:gd name="T1" fmla="*/ 212 h 424"/>
                <a:gd name="T2" fmla="*/ 425 w 425"/>
                <a:gd name="T3" fmla="*/ 212 h 424"/>
                <a:gd name="T4" fmla="*/ 213 w 425"/>
                <a:gd name="T5" fmla="*/ 0 h 424"/>
                <a:gd name="T6" fmla="*/ 0 w 425"/>
                <a:gd name="T7" fmla="*/ 212 h 424"/>
                <a:gd name="T8" fmla="*/ 213 w 425"/>
                <a:gd name="T9" fmla="*/ 424 h 424"/>
                <a:gd name="T10" fmla="*/ 425 w 425"/>
                <a:gd name="T11" fmla="*/ 212 h 424"/>
                <a:gd name="T12" fmla="*/ 421 w 425"/>
                <a:gd name="T13" fmla="*/ 212 h 424"/>
                <a:gd name="T14" fmla="*/ 417 w 425"/>
                <a:gd name="T15" fmla="*/ 212 h 424"/>
                <a:gd name="T16" fmla="*/ 357 w 425"/>
                <a:gd name="T17" fmla="*/ 357 h 424"/>
                <a:gd name="T18" fmla="*/ 213 w 425"/>
                <a:gd name="T19" fmla="*/ 417 h 424"/>
                <a:gd name="T20" fmla="*/ 68 w 425"/>
                <a:gd name="T21" fmla="*/ 357 h 424"/>
                <a:gd name="T22" fmla="*/ 8 w 425"/>
                <a:gd name="T23" fmla="*/ 212 h 424"/>
                <a:gd name="T24" fmla="*/ 68 w 425"/>
                <a:gd name="T25" fmla="*/ 67 h 424"/>
                <a:gd name="T26" fmla="*/ 213 w 425"/>
                <a:gd name="T27" fmla="*/ 8 h 424"/>
                <a:gd name="T28" fmla="*/ 357 w 425"/>
                <a:gd name="T29" fmla="*/ 67 h 424"/>
                <a:gd name="T30" fmla="*/ 417 w 425"/>
                <a:gd name="T31" fmla="*/ 212 h 424"/>
                <a:gd name="T32" fmla="*/ 421 w 425"/>
                <a:gd name="T33" fmla="*/ 2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424">
                  <a:moveTo>
                    <a:pt x="421" y="212"/>
                  </a:moveTo>
                  <a:cubicBezTo>
                    <a:pt x="425" y="212"/>
                    <a:pt x="425" y="212"/>
                    <a:pt x="425" y="212"/>
                  </a:cubicBezTo>
                  <a:cubicBezTo>
                    <a:pt x="425" y="95"/>
                    <a:pt x="330" y="0"/>
                    <a:pt x="213" y="0"/>
                  </a:cubicBez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3" y="424"/>
                  </a:cubicBezTo>
                  <a:cubicBezTo>
                    <a:pt x="330" y="424"/>
                    <a:pt x="425" y="329"/>
                    <a:pt x="425" y="212"/>
                  </a:cubicBezTo>
                  <a:cubicBezTo>
                    <a:pt x="421" y="212"/>
                    <a:pt x="421" y="212"/>
                    <a:pt x="421" y="212"/>
                  </a:cubicBezTo>
                  <a:cubicBezTo>
                    <a:pt x="417" y="212"/>
                    <a:pt x="417" y="212"/>
                    <a:pt x="417" y="212"/>
                  </a:cubicBezTo>
                  <a:cubicBezTo>
                    <a:pt x="417" y="269"/>
                    <a:pt x="394" y="320"/>
                    <a:pt x="357" y="357"/>
                  </a:cubicBezTo>
                  <a:cubicBezTo>
                    <a:pt x="320" y="394"/>
                    <a:pt x="269" y="417"/>
                    <a:pt x="213" y="417"/>
                  </a:cubicBezTo>
                  <a:cubicBezTo>
                    <a:pt x="156" y="417"/>
                    <a:pt x="105" y="394"/>
                    <a:pt x="68" y="357"/>
                  </a:cubicBezTo>
                  <a:cubicBezTo>
                    <a:pt x="31" y="320"/>
                    <a:pt x="8" y="269"/>
                    <a:pt x="8" y="212"/>
                  </a:cubicBezTo>
                  <a:cubicBezTo>
                    <a:pt x="8" y="156"/>
                    <a:pt x="31" y="104"/>
                    <a:pt x="68" y="67"/>
                  </a:cubicBezTo>
                  <a:cubicBezTo>
                    <a:pt x="105" y="30"/>
                    <a:pt x="156" y="8"/>
                    <a:pt x="213" y="8"/>
                  </a:cubicBezTo>
                  <a:cubicBezTo>
                    <a:pt x="269" y="8"/>
                    <a:pt x="320" y="30"/>
                    <a:pt x="357" y="67"/>
                  </a:cubicBezTo>
                  <a:cubicBezTo>
                    <a:pt x="394" y="104"/>
                    <a:pt x="417" y="156"/>
                    <a:pt x="417" y="212"/>
                  </a:cubicBezTo>
                  <a:lnTo>
                    <a:pt x="421" y="21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72" name="Freeform 9"/>
            <p:cNvSpPr>
              <a:spLocks noEditPoints="1"/>
            </p:cNvSpPr>
            <p:nvPr/>
          </p:nvSpPr>
          <p:spPr bwMode="auto">
            <a:xfrm>
              <a:off x="1608931" y="1902226"/>
              <a:ext cx="1116013" cy="1112837"/>
            </a:xfrm>
            <a:custGeom>
              <a:avLst/>
              <a:gdLst>
                <a:gd name="T0" fmla="*/ 465 w 465"/>
                <a:gd name="T1" fmla="*/ 232 h 464"/>
                <a:gd name="T2" fmla="*/ 463 w 465"/>
                <a:gd name="T3" fmla="*/ 232 h 464"/>
                <a:gd name="T4" fmla="*/ 461 w 465"/>
                <a:gd name="T5" fmla="*/ 232 h 464"/>
                <a:gd name="T6" fmla="*/ 394 w 465"/>
                <a:gd name="T7" fmla="*/ 394 h 464"/>
                <a:gd name="T8" fmla="*/ 236 w 465"/>
                <a:gd name="T9" fmla="*/ 461 h 464"/>
                <a:gd name="T10" fmla="*/ 236 w 465"/>
                <a:gd name="T11" fmla="*/ 464 h 464"/>
                <a:gd name="T12" fmla="*/ 465 w 465"/>
                <a:gd name="T13" fmla="*/ 232 h 464"/>
                <a:gd name="T14" fmla="*/ 233 w 465"/>
                <a:gd name="T15" fmla="*/ 0 h 464"/>
                <a:gd name="T16" fmla="*/ 0 w 465"/>
                <a:gd name="T17" fmla="*/ 232 h 464"/>
                <a:gd name="T18" fmla="*/ 229 w 465"/>
                <a:gd name="T19" fmla="*/ 464 h 464"/>
                <a:gd name="T20" fmla="*/ 229 w 465"/>
                <a:gd name="T21" fmla="*/ 461 h 464"/>
                <a:gd name="T22" fmla="*/ 71 w 465"/>
                <a:gd name="T23" fmla="*/ 394 h 464"/>
                <a:gd name="T24" fmla="*/ 4 w 465"/>
                <a:gd name="T25" fmla="*/ 232 h 464"/>
                <a:gd name="T26" fmla="*/ 71 w 465"/>
                <a:gd name="T27" fmla="*/ 71 h 464"/>
                <a:gd name="T28" fmla="*/ 233 w 465"/>
                <a:gd name="T29" fmla="*/ 4 h 464"/>
                <a:gd name="T30" fmla="*/ 394 w 465"/>
                <a:gd name="T31" fmla="*/ 71 h 464"/>
                <a:gd name="T32" fmla="*/ 461 w 465"/>
                <a:gd name="T33" fmla="*/ 232 h 464"/>
                <a:gd name="T34" fmla="*/ 463 w 465"/>
                <a:gd name="T35" fmla="*/ 232 h 464"/>
                <a:gd name="T36" fmla="*/ 465 w 465"/>
                <a:gd name="T37" fmla="*/ 232 h 464"/>
                <a:gd name="T38" fmla="*/ 233 w 465"/>
                <a:gd name="T39" fmla="*/ 0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65" h="464">
                  <a:moveTo>
                    <a:pt x="465" y="232"/>
                  </a:moveTo>
                  <a:cubicBezTo>
                    <a:pt x="463" y="232"/>
                    <a:pt x="463" y="232"/>
                    <a:pt x="463" y="232"/>
                  </a:cubicBezTo>
                  <a:cubicBezTo>
                    <a:pt x="461" y="232"/>
                    <a:pt x="461" y="232"/>
                    <a:pt x="461" y="232"/>
                  </a:cubicBezTo>
                  <a:cubicBezTo>
                    <a:pt x="461" y="295"/>
                    <a:pt x="435" y="352"/>
                    <a:pt x="394" y="394"/>
                  </a:cubicBezTo>
                  <a:cubicBezTo>
                    <a:pt x="354" y="434"/>
                    <a:pt x="298" y="460"/>
                    <a:pt x="236" y="461"/>
                  </a:cubicBezTo>
                  <a:cubicBezTo>
                    <a:pt x="236" y="464"/>
                    <a:pt x="236" y="464"/>
                    <a:pt x="236" y="464"/>
                  </a:cubicBezTo>
                  <a:cubicBezTo>
                    <a:pt x="363" y="462"/>
                    <a:pt x="465" y="359"/>
                    <a:pt x="465" y="232"/>
                  </a:cubicBezTo>
                  <a:moveTo>
                    <a:pt x="233" y="0"/>
                  </a:moveTo>
                  <a:cubicBezTo>
                    <a:pt x="104" y="0"/>
                    <a:pt x="0" y="104"/>
                    <a:pt x="0" y="232"/>
                  </a:cubicBezTo>
                  <a:cubicBezTo>
                    <a:pt x="0" y="359"/>
                    <a:pt x="102" y="462"/>
                    <a:pt x="229" y="464"/>
                  </a:cubicBezTo>
                  <a:cubicBezTo>
                    <a:pt x="229" y="461"/>
                    <a:pt x="229" y="461"/>
                    <a:pt x="229" y="461"/>
                  </a:cubicBezTo>
                  <a:cubicBezTo>
                    <a:pt x="167" y="460"/>
                    <a:pt x="112" y="434"/>
                    <a:pt x="71" y="394"/>
                  </a:cubicBezTo>
                  <a:cubicBezTo>
                    <a:pt x="30" y="352"/>
                    <a:pt x="4" y="295"/>
                    <a:pt x="4" y="232"/>
                  </a:cubicBezTo>
                  <a:cubicBezTo>
                    <a:pt x="4" y="169"/>
                    <a:pt x="30" y="112"/>
                    <a:pt x="71" y="71"/>
                  </a:cubicBezTo>
                  <a:cubicBezTo>
                    <a:pt x="112" y="29"/>
                    <a:pt x="169" y="4"/>
                    <a:pt x="233" y="4"/>
                  </a:cubicBezTo>
                  <a:cubicBezTo>
                    <a:pt x="296" y="4"/>
                    <a:pt x="353" y="29"/>
                    <a:pt x="394" y="71"/>
                  </a:cubicBezTo>
                  <a:cubicBezTo>
                    <a:pt x="435" y="112"/>
                    <a:pt x="461" y="169"/>
                    <a:pt x="461" y="232"/>
                  </a:cubicBezTo>
                  <a:cubicBezTo>
                    <a:pt x="463" y="232"/>
                    <a:pt x="463" y="232"/>
                    <a:pt x="463" y="232"/>
                  </a:cubicBezTo>
                  <a:cubicBezTo>
                    <a:pt x="465" y="232"/>
                    <a:pt x="465" y="232"/>
                    <a:pt x="465" y="232"/>
                  </a:cubicBezTo>
                  <a:cubicBezTo>
                    <a:pt x="465" y="104"/>
                    <a:pt x="361" y="0"/>
                    <a:pt x="233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2158206" y="3008714"/>
              <a:ext cx="17463" cy="6350"/>
            </a:xfrm>
            <a:custGeom>
              <a:avLst/>
              <a:gdLst>
                <a:gd name="T0" fmla="*/ 7 w 7"/>
                <a:gd name="T1" fmla="*/ 0 h 3"/>
                <a:gd name="T2" fmla="*/ 4 w 7"/>
                <a:gd name="T3" fmla="*/ 0 h 3"/>
                <a:gd name="T4" fmla="*/ 0 w 7"/>
                <a:gd name="T5" fmla="*/ 0 h 3"/>
                <a:gd name="T6" fmla="*/ 0 w 7"/>
                <a:gd name="T7" fmla="*/ 3 h 3"/>
                <a:gd name="T8" fmla="*/ 4 w 7"/>
                <a:gd name="T9" fmla="*/ 3 h 3"/>
                <a:gd name="T10" fmla="*/ 7 w 7"/>
                <a:gd name="T11" fmla="*/ 3 h 3"/>
                <a:gd name="T12" fmla="*/ 7 w 7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3">
                  <a:moveTo>
                    <a:pt x="7" y="0"/>
                  </a:moveTo>
                  <a:cubicBezTo>
                    <a:pt x="6" y="0"/>
                    <a:pt x="5" y="0"/>
                    <a:pt x="4" y="0"/>
                  </a:cubicBezTo>
                  <a:cubicBezTo>
                    <a:pt x="2" y="0"/>
                    <a:pt x="1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2" y="3"/>
                    <a:pt x="4" y="3"/>
                  </a:cubicBezTo>
                  <a:cubicBezTo>
                    <a:pt x="5" y="3"/>
                    <a:pt x="6" y="3"/>
                    <a:pt x="7" y="3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4968710" y="1902226"/>
            <a:ext cx="1116013" cy="1876425"/>
            <a:chOff x="5071330" y="1902226"/>
            <a:chExt cx="1116013" cy="1876425"/>
          </a:xfrm>
        </p:grpSpPr>
        <p:sp>
          <p:nvSpPr>
            <p:cNvPr id="78" name="Freeform 7"/>
            <p:cNvSpPr>
              <a:spLocks/>
            </p:cNvSpPr>
            <p:nvPr/>
          </p:nvSpPr>
          <p:spPr bwMode="auto">
            <a:xfrm>
              <a:off x="5265799" y="3015064"/>
              <a:ext cx="363538" cy="763587"/>
            </a:xfrm>
            <a:custGeom>
              <a:avLst/>
              <a:gdLst>
                <a:gd name="T0" fmla="*/ 144 w 151"/>
                <a:gd name="T1" fmla="*/ 0 h 318"/>
                <a:gd name="T2" fmla="*/ 144 w 151"/>
                <a:gd name="T3" fmla="*/ 239 h 318"/>
                <a:gd name="T4" fmla="*/ 123 w 151"/>
                <a:gd name="T5" fmla="*/ 289 h 318"/>
                <a:gd name="T6" fmla="*/ 72 w 151"/>
                <a:gd name="T7" fmla="*/ 310 h 318"/>
                <a:gd name="T8" fmla="*/ 0 w 151"/>
                <a:gd name="T9" fmla="*/ 310 h 318"/>
                <a:gd name="T10" fmla="*/ 0 w 151"/>
                <a:gd name="T11" fmla="*/ 318 h 318"/>
                <a:gd name="T12" fmla="*/ 72 w 151"/>
                <a:gd name="T13" fmla="*/ 318 h 318"/>
                <a:gd name="T14" fmla="*/ 151 w 151"/>
                <a:gd name="T15" fmla="*/ 239 h 318"/>
                <a:gd name="T16" fmla="*/ 151 w 151"/>
                <a:gd name="T17" fmla="*/ 0 h 318"/>
                <a:gd name="T18" fmla="*/ 144 w 151"/>
                <a:gd name="T19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1" h="318">
                  <a:moveTo>
                    <a:pt x="144" y="0"/>
                  </a:moveTo>
                  <a:cubicBezTo>
                    <a:pt x="144" y="239"/>
                    <a:pt x="144" y="239"/>
                    <a:pt x="144" y="239"/>
                  </a:cubicBezTo>
                  <a:cubicBezTo>
                    <a:pt x="144" y="258"/>
                    <a:pt x="136" y="276"/>
                    <a:pt x="123" y="289"/>
                  </a:cubicBezTo>
                  <a:cubicBezTo>
                    <a:pt x="110" y="302"/>
                    <a:pt x="92" y="310"/>
                    <a:pt x="72" y="310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8"/>
                    <a:pt x="0" y="318"/>
                    <a:pt x="0" y="318"/>
                  </a:cubicBezTo>
                  <a:cubicBezTo>
                    <a:pt x="72" y="318"/>
                    <a:pt x="72" y="318"/>
                    <a:pt x="72" y="318"/>
                  </a:cubicBezTo>
                  <a:cubicBezTo>
                    <a:pt x="116" y="318"/>
                    <a:pt x="151" y="282"/>
                    <a:pt x="151" y="239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144" y="0"/>
                    <a:pt x="144" y="0"/>
                    <a:pt x="144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79" name="Freeform 8"/>
            <p:cNvSpPr>
              <a:spLocks/>
            </p:cNvSpPr>
            <p:nvPr/>
          </p:nvSpPr>
          <p:spPr bwMode="auto">
            <a:xfrm>
              <a:off x="5118955" y="1949851"/>
              <a:ext cx="1019175" cy="1017587"/>
            </a:xfrm>
            <a:custGeom>
              <a:avLst/>
              <a:gdLst>
                <a:gd name="T0" fmla="*/ 421 w 425"/>
                <a:gd name="T1" fmla="*/ 212 h 424"/>
                <a:gd name="T2" fmla="*/ 425 w 425"/>
                <a:gd name="T3" fmla="*/ 212 h 424"/>
                <a:gd name="T4" fmla="*/ 213 w 425"/>
                <a:gd name="T5" fmla="*/ 0 h 424"/>
                <a:gd name="T6" fmla="*/ 0 w 425"/>
                <a:gd name="T7" fmla="*/ 212 h 424"/>
                <a:gd name="T8" fmla="*/ 213 w 425"/>
                <a:gd name="T9" fmla="*/ 424 h 424"/>
                <a:gd name="T10" fmla="*/ 425 w 425"/>
                <a:gd name="T11" fmla="*/ 212 h 424"/>
                <a:gd name="T12" fmla="*/ 421 w 425"/>
                <a:gd name="T13" fmla="*/ 212 h 424"/>
                <a:gd name="T14" fmla="*/ 417 w 425"/>
                <a:gd name="T15" fmla="*/ 212 h 424"/>
                <a:gd name="T16" fmla="*/ 357 w 425"/>
                <a:gd name="T17" fmla="*/ 357 h 424"/>
                <a:gd name="T18" fmla="*/ 213 w 425"/>
                <a:gd name="T19" fmla="*/ 417 h 424"/>
                <a:gd name="T20" fmla="*/ 68 w 425"/>
                <a:gd name="T21" fmla="*/ 357 h 424"/>
                <a:gd name="T22" fmla="*/ 8 w 425"/>
                <a:gd name="T23" fmla="*/ 212 h 424"/>
                <a:gd name="T24" fmla="*/ 68 w 425"/>
                <a:gd name="T25" fmla="*/ 67 h 424"/>
                <a:gd name="T26" fmla="*/ 213 w 425"/>
                <a:gd name="T27" fmla="*/ 8 h 424"/>
                <a:gd name="T28" fmla="*/ 357 w 425"/>
                <a:gd name="T29" fmla="*/ 67 h 424"/>
                <a:gd name="T30" fmla="*/ 417 w 425"/>
                <a:gd name="T31" fmla="*/ 212 h 424"/>
                <a:gd name="T32" fmla="*/ 421 w 425"/>
                <a:gd name="T33" fmla="*/ 2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424">
                  <a:moveTo>
                    <a:pt x="421" y="212"/>
                  </a:moveTo>
                  <a:cubicBezTo>
                    <a:pt x="425" y="212"/>
                    <a:pt x="425" y="212"/>
                    <a:pt x="425" y="212"/>
                  </a:cubicBezTo>
                  <a:cubicBezTo>
                    <a:pt x="425" y="95"/>
                    <a:pt x="330" y="0"/>
                    <a:pt x="213" y="0"/>
                  </a:cubicBez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3" y="424"/>
                  </a:cubicBezTo>
                  <a:cubicBezTo>
                    <a:pt x="330" y="424"/>
                    <a:pt x="425" y="329"/>
                    <a:pt x="425" y="212"/>
                  </a:cubicBezTo>
                  <a:cubicBezTo>
                    <a:pt x="421" y="212"/>
                    <a:pt x="421" y="212"/>
                    <a:pt x="421" y="212"/>
                  </a:cubicBezTo>
                  <a:cubicBezTo>
                    <a:pt x="417" y="212"/>
                    <a:pt x="417" y="212"/>
                    <a:pt x="417" y="212"/>
                  </a:cubicBezTo>
                  <a:cubicBezTo>
                    <a:pt x="417" y="269"/>
                    <a:pt x="394" y="320"/>
                    <a:pt x="357" y="357"/>
                  </a:cubicBezTo>
                  <a:cubicBezTo>
                    <a:pt x="320" y="394"/>
                    <a:pt x="269" y="417"/>
                    <a:pt x="213" y="417"/>
                  </a:cubicBezTo>
                  <a:cubicBezTo>
                    <a:pt x="156" y="417"/>
                    <a:pt x="105" y="394"/>
                    <a:pt x="68" y="357"/>
                  </a:cubicBezTo>
                  <a:cubicBezTo>
                    <a:pt x="31" y="320"/>
                    <a:pt x="8" y="269"/>
                    <a:pt x="8" y="212"/>
                  </a:cubicBezTo>
                  <a:cubicBezTo>
                    <a:pt x="8" y="156"/>
                    <a:pt x="31" y="104"/>
                    <a:pt x="68" y="67"/>
                  </a:cubicBezTo>
                  <a:cubicBezTo>
                    <a:pt x="105" y="30"/>
                    <a:pt x="156" y="8"/>
                    <a:pt x="213" y="8"/>
                  </a:cubicBezTo>
                  <a:cubicBezTo>
                    <a:pt x="269" y="8"/>
                    <a:pt x="320" y="30"/>
                    <a:pt x="357" y="67"/>
                  </a:cubicBezTo>
                  <a:cubicBezTo>
                    <a:pt x="394" y="104"/>
                    <a:pt x="417" y="156"/>
                    <a:pt x="417" y="212"/>
                  </a:cubicBezTo>
                  <a:lnTo>
                    <a:pt x="421" y="21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80" name="Freeform 9"/>
            <p:cNvSpPr>
              <a:spLocks noEditPoints="1"/>
            </p:cNvSpPr>
            <p:nvPr/>
          </p:nvSpPr>
          <p:spPr bwMode="auto">
            <a:xfrm>
              <a:off x="5071330" y="1902226"/>
              <a:ext cx="1116013" cy="1112837"/>
            </a:xfrm>
            <a:custGeom>
              <a:avLst/>
              <a:gdLst>
                <a:gd name="T0" fmla="*/ 465 w 465"/>
                <a:gd name="T1" fmla="*/ 232 h 464"/>
                <a:gd name="T2" fmla="*/ 463 w 465"/>
                <a:gd name="T3" fmla="*/ 232 h 464"/>
                <a:gd name="T4" fmla="*/ 461 w 465"/>
                <a:gd name="T5" fmla="*/ 232 h 464"/>
                <a:gd name="T6" fmla="*/ 394 w 465"/>
                <a:gd name="T7" fmla="*/ 394 h 464"/>
                <a:gd name="T8" fmla="*/ 236 w 465"/>
                <a:gd name="T9" fmla="*/ 461 h 464"/>
                <a:gd name="T10" fmla="*/ 236 w 465"/>
                <a:gd name="T11" fmla="*/ 464 h 464"/>
                <a:gd name="T12" fmla="*/ 465 w 465"/>
                <a:gd name="T13" fmla="*/ 232 h 464"/>
                <a:gd name="T14" fmla="*/ 233 w 465"/>
                <a:gd name="T15" fmla="*/ 0 h 464"/>
                <a:gd name="T16" fmla="*/ 0 w 465"/>
                <a:gd name="T17" fmla="*/ 232 h 464"/>
                <a:gd name="T18" fmla="*/ 229 w 465"/>
                <a:gd name="T19" fmla="*/ 464 h 464"/>
                <a:gd name="T20" fmla="*/ 229 w 465"/>
                <a:gd name="T21" fmla="*/ 461 h 464"/>
                <a:gd name="T22" fmla="*/ 71 w 465"/>
                <a:gd name="T23" fmla="*/ 394 h 464"/>
                <a:gd name="T24" fmla="*/ 4 w 465"/>
                <a:gd name="T25" fmla="*/ 232 h 464"/>
                <a:gd name="T26" fmla="*/ 71 w 465"/>
                <a:gd name="T27" fmla="*/ 71 h 464"/>
                <a:gd name="T28" fmla="*/ 233 w 465"/>
                <a:gd name="T29" fmla="*/ 4 h 464"/>
                <a:gd name="T30" fmla="*/ 394 w 465"/>
                <a:gd name="T31" fmla="*/ 71 h 464"/>
                <a:gd name="T32" fmla="*/ 461 w 465"/>
                <a:gd name="T33" fmla="*/ 232 h 464"/>
                <a:gd name="T34" fmla="*/ 463 w 465"/>
                <a:gd name="T35" fmla="*/ 232 h 464"/>
                <a:gd name="T36" fmla="*/ 465 w 465"/>
                <a:gd name="T37" fmla="*/ 232 h 464"/>
                <a:gd name="T38" fmla="*/ 233 w 465"/>
                <a:gd name="T39" fmla="*/ 0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65" h="464">
                  <a:moveTo>
                    <a:pt x="465" y="232"/>
                  </a:moveTo>
                  <a:cubicBezTo>
                    <a:pt x="463" y="232"/>
                    <a:pt x="463" y="232"/>
                    <a:pt x="463" y="232"/>
                  </a:cubicBezTo>
                  <a:cubicBezTo>
                    <a:pt x="461" y="232"/>
                    <a:pt x="461" y="232"/>
                    <a:pt x="461" y="232"/>
                  </a:cubicBezTo>
                  <a:cubicBezTo>
                    <a:pt x="461" y="295"/>
                    <a:pt x="435" y="352"/>
                    <a:pt x="394" y="394"/>
                  </a:cubicBezTo>
                  <a:cubicBezTo>
                    <a:pt x="354" y="434"/>
                    <a:pt x="298" y="460"/>
                    <a:pt x="236" y="461"/>
                  </a:cubicBezTo>
                  <a:cubicBezTo>
                    <a:pt x="236" y="464"/>
                    <a:pt x="236" y="464"/>
                    <a:pt x="236" y="464"/>
                  </a:cubicBezTo>
                  <a:cubicBezTo>
                    <a:pt x="363" y="462"/>
                    <a:pt x="465" y="359"/>
                    <a:pt x="465" y="232"/>
                  </a:cubicBezTo>
                  <a:moveTo>
                    <a:pt x="233" y="0"/>
                  </a:moveTo>
                  <a:cubicBezTo>
                    <a:pt x="104" y="0"/>
                    <a:pt x="0" y="104"/>
                    <a:pt x="0" y="232"/>
                  </a:cubicBezTo>
                  <a:cubicBezTo>
                    <a:pt x="0" y="359"/>
                    <a:pt x="102" y="462"/>
                    <a:pt x="229" y="464"/>
                  </a:cubicBezTo>
                  <a:cubicBezTo>
                    <a:pt x="229" y="461"/>
                    <a:pt x="229" y="461"/>
                    <a:pt x="229" y="461"/>
                  </a:cubicBezTo>
                  <a:cubicBezTo>
                    <a:pt x="167" y="460"/>
                    <a:pt x="112" y="434"/>
                    <a:pt x="71" y="394"/>
                  </a:cubicBezTo>
                  <a:cubicBezTo>
                    <a:pt x="30" y="352"/>
                    <a:pt x="4" y="295"/>
                    <a:pt x="4" y="232"/>
                  </a:cubicBezTo>
                  <a:cubicBezTo>
                    <a:pt x="4" y="169"/>
                    <a:pt x="30" y="112"/>
                    <a:pt x="71" y="71"/>
                  </a:cubicBezTo>
                  <a:cubicBezTo>
                    <a:pt x="112" y="29"/>
                    <a:pt x="169" y="4"/>
                    <a:pt x="233" y="4"/>
                  </a:cubicBezTo>
                  <a:cubicBezTo>
                    <a:pt x="296" y="4"/>
                    <a:pt x="353" y="29"/>
                    <a:pt x="394" y="71"/>
                  </a:cubicBezTo>
                  <a:cubicBezTo>
                    <a:pt x="435" y="112"/>
                    <a:pt x="461" y="169"/>
                    <a:pt x="461" y="232"/>
                  </a:cubicBezTo>
                  <a:cubicBezTo>
                    <a:pt x="463" y="232"/>
                    <a:pt x="463" y="232"/>
                    <a:pt x="463" y="232"/>
                  </a:cubicBezTo>
                  <a:cubicBezTo>
                    <a:pt x="465" y="232"/>
                    <a:pt x="465" y="232"/>
                    <a:pt x="465" y="232"/>
                  </a:cubicBezTo>
                  <a:cubicBezTo>
                    <a:pt x="465" y="104"/>
                    <a:pt x="361" y="0"/>
                    <a:pt x="233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81" name="Freeform 10"/>
            <p:cNvSpPr>
              <a:spLocks/>
            </p:cNvSpPr>
            <p:nvPr/>
          </p:nvSpPr>
          <p:spPr bwMode="auto">
            <a:xfrm>
              <a:off x="5620605" y="3008714"/>
              <a:ext cx="17463" cy="6350"/>
            </a:xfrm>
            <a:custGeom>
              <a:avLst/>
              <a:gdLst>
                <a:gd name="T0" fmla="*/ 7 w 7"/>
                <a:gd name="T1" fmla="*/ 0 h 3"/>
                <a:gd name="T2" fmla="*/ 4 w 7"/>
                <a:gd name="T3" fmla="*/ 0 h 3"/>
                <a:gd name="T4" fmla="*/ 0 w 7"/>
                <a:gd name="T5" fmla="*/ 0 h 3"/>
                <a:gd name="T6" fmla="*/ 0 w 7"/>
                <a:gd name="T7" fmla="*/ 3 h 3"/>
                <a:gd name="T8" fmla="*/ 4 w 7"/>
                <a:gd name="T9" fmla="*/ 3 h 3"/>
                <a:gd name="T10" fmla="*/ 7 w 7"/>
                <a:gd name="T11" fmla="*/ 3 h 3"/>
                <a:gd name="T12" fmla="*/ 7 w 7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3">
                  <a:moveTo>
                    <a:pt x="7" y="0"/>
                  </a:moveTo>
                  <a:cubicBezTo>
                    <a:pt x="6" y="0"/>
                    <a:pt x="5" y="0"/>
                    <a:pt x="4" y="0"/>
                  </a:cubicBezTo>
                  <a:cubicBezTo>
                    <a:pt x="2" y="0"/>
                    <a:pt x="1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2" y="3"/>
                    <a:pt x="4" y="3"/>
                  </a:cubicBezTo>
                  <a:cubicBezTo>
                    <a:pt x="5" y="3"/>
                    <a:pt x="6" y="3"/>
                    <a:pt x="7" y="3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8443773" y="1902226"/>
            <a:ext cx="1116013" cy="1876425"/>
            <a:chOff x="8479383" y="1902226"/>
            <a:chExt cx="1116013" cy="1876425"/>
          </a:xfrm>
        </p:grpSpPr>
        <p:sp>
          <p:nvSpPr>
            <p:cNvPr id="86" name="Freeform 7"/>
            <p:cNvSpPr>
              <a:spLocks/>
            </p:cNvSpPr>
            <p:nvPr/>
          </p:nvSpPr>
          <p:spPr bwMode="auto">
            <a:xfrm>
              <a:off x="8673852" y="3015064"/>
              <a:ext cx="363538" cy="763587"/>
            </a:xfrm>
            <a:custGeom>
              <a:avLst/>
              <a:gdLst>
                <a:gd name="T0" fmla="*/ 144 w 151"/>
                <a:gd name="T1" fmla="*/ 0 h 318"/>
                <a:gd name="T2" fmla="*/ 144 w 151"/>
                <a:gd name="T3" fmla="*/ 239 h 318"/>
                <a:gd name="T4" fmla="*/ 123 w 151"/>
                <a:gd name="T5" fmla="*/ 289 h 318"/>
                <a:gd name="T6" fmla="*/ 72 w 151"/>
                <a:gd name="T7" fmla="*/ 310 h 318"/>
                <a:gd name="T8" fmla="*/ 0 w 151"/>
                <a:gd name="T9" fmla="*/ 310 h 318"/>
                <a:gd name="T10" fmla="*/ 0 w 151"/>
                <a:gd name="T11" fmla="*/ 318 h 318"/>
                <a:gd name="T12" fmla="*/ 72 w 151"/>
                <a:gd name="T13" fmla="*/ 318 h 318"/>
                <a:gd name="T14" fmla="*/ 151 w 151"/>
                <a:gd name="T15" fmla="*/ 239 h 318"/>
                <a:gd name="T16" fmla="*/ 151 w 151"/>
                <a:gd name="T17" fmla="*/ 0 h 318"/>
                <a:gd name="T18" fmla="*/ 144 w 151"/>
                <a:gd name="T19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1" h="318">
                  <a:moveTo>
                    <a:pt x="144" y="0"/>
                  </a:moveTo>
                  <a:cubicBezTo>
                    <a:pt x="144" y="239"/>
                    <a:pt x="144" y="239"/>
                    <a:pt x="144" y="239"/>
                  </a:cubicBezTo>
                  <a:cubicBezTo>
                    <a:pt x="144" y="258"/>
                    <a:pt x="136" y="276"/>
                    <a:pt x="123" y="289"/>
                  </a:cubicBezTo>
                  <a:cubicBezTo>
                    <a:pt x="110" y="302"/>
                    <a:pt x="92" y="310"/>
                    <a:pt x="72" y="310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8"/>
                    <a:pt x="0" y="318"/>
                    <a:pt x="0" y="318"/>
                  </a:cubicBezTo>
                  <a:cubicBezTo>
                    <a:pt x="72" y="318"/>
                    <a:pt x="72" y="318"/>
                    <a:pt x="72" y="318"/>
                  </a:cubicBezTo>
                  <a:cubicBezTo>
                    <a:pt x="116" y="318"/>
                    <a:pt x="151" y="282"/>
                    <a:pt x="151" y="239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144" y="0"/>
                    <a:pt x="144" y="0"/>
                    <a:pt x="144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87" name="Freeform 8"/>
            <p:cNvSpPr>
              <a:spLocks/>
            </p:cNvSpPr>
            <p:nvPr/>
          </p:nvSpPr>
          <p:spPr bwMode="auto">
            <a:xfrm>
              <a:off x="8527008" y="1949851"/>
              <a:ext cx="1019175" cy="1017587"/>
            </a:xfrm>
            <a:custGeom>
              <a:avLst/>
              <a:gdLst>
                <a:gd name="T0" fmla="*/ 421 w 425"/>
                <a:gd name="T1" fmla="*/ 212 h 424"/>
                <a:gd name="T2" fmla="*/ 425 w 425"/>
                <a:gd name="T3" fmla="*/ 212 h 424"/>
                <a:gd name="T4" fmla="*/ 213 w 425"/>
                <a:gd name="T5" fmla="*/ 0 h 424"/>
                <a:gd name="T6" fmla="*/ 0 w 425"/>
                <a:gd name="T7" fmla="*/ 212 h 424"/>
                <a:gd name="T8" fmla="*/ 213 w 425"/>
                <a:gd name="T9" fmla="*/ 424 h 424"/>
                <a:gd name="T10" fmla="*/ 425 w 425"/>
                <a:gd name="T11" fmla="*/ 212 h 424"/>
                <a:gd name="T12" fmla="*/ 421 w 425"/>
                <a:gd name="T13" fmla="*/ 212 h 424"/>
                <a:gd name="T14" fmla="*/ 417 w 425"/>
                <a:gd name="T15" fmla="*/ 212 h 424"/>
                <a:gd name="T16" fmla="*/ 357 w 425"/>
                <a:gd name="T17" fmla="*/ 357 h 424"/>
                <a:gd name="T18" fmla="*/ 213 w 425"/>
                <a:gd name="T19" fmla="*/ 417 h 424"/>
                <a:gd name="T20" fmla="*/ 68 w 425"/>
                <a:gd name="T21" fmla="*/ 357 h 424"/>
                <a:gd name="T22" fmla="*/ 8 w 425"/>
                <a:gd name="T23" fmla="*/ 212 h 424"/>
                <a:gd name="T24" fmla="*/ 68 w 425"/>
                <a:gd name="T25" fmla="*/ 67 h 424"/>
                <a:gd name="T26" fmla="*/ 213 w 425"/>
                <a:gd name="T27" fmla="*/ 8 h 424"/>
                <a:gd name="T28" fmla="*/ 357 w 425"/>
                <a:gd name="T29" fmla="*/ 67 h 424"/>
                <a:gd name="T30" fmla="*/ 417 w 425"/>
                <a:gd name="T31" fmla="*/ 212 h 424"/>
                <a:gd name="T32" fmla="*/ 421 w 425"/>
                <a:gd name="T33" fmla="*/ 2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424">
                  <a:moveTo>
                    <a:pt x="421" y="212"/>
                  </a:moveTo>
                  <a:cubicBezTo>
                    <a:pt x="425" y="212"/>
                    <a:pt x="425" y="212"/>
                    <a:pt x="425" y="212"/>
                  </a:cubicBezTo>
                  <a:cubicBezTo>
                    <a:pt x="425" y="95"/>
                    <a:pt x="330" y="0"/>
                    <a:pt x="213" y="0"/>
                  </a:cubicBez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3" y="424"/>
                  </a:cubicBezTo>
                  <a:cubicBezTo>
                    <a:pt x="330" y="424"/>
                    <a:pt x="425" y="329"/>
                    <a:pt x="425" y="212"/>
                  </a:cubicBezTo>
                  <a:cubicBezTo>
                    <a:pt x="421" y="212"/>
                    <a:pt x="421" y="212"/>
                    <a:pt x="421" y="212"/>
                  </a:cubicBezTo>
                  <a:cubicBezTo>
                    <a:pt x="417" y="212"/>
                    <a:pt x="417" y="212"/>
                    <a:pt x="417" y="212"/>
                  </a:cubicBezTo>
                  <a:cubicBezTo>
                    <a:pt x="417" y="269"/>
                    <a:pt x="394" y="320"/>
                    <a:pt x="357" y="357"/>
                  </a:cubicBezTo>
                  <a:cubicBezTo>
                    <a:pt x="320" y="394"/>
                    <a:pt x="269" y="417"/>
                    <a:pt x="213" y="417"/>
                  </a:cubicBezTo>
                  <a:cubicBezTo>
                    <a:pt x="156" y="417"/>
                    <a:pt x="105" y="394"/>
                    <a:pt x="68" y="357"/>
                  </a:cubicBezTo>
                  <a:cubicBezTo>
                    <a:pt x="31" y="320"/>
                    <a:pt x="8" y="269"/>
                    <a:pt x="8" y="212"/>
                  </a:cubicBezTo>
                  <a:cubicBezTo>
                    <a:pt x="8" y="156"/>
                    <a:pt x="31" y="104"/>
                    <a:pt x="68" y="67"/>
                  </a:cubicBezTo>
                  <a:cubicBezTo>
                    <a:pt x="105" y="30"/>
                    <a:pt x="156" y="8"/>
                    <a:pt x="213" y="8"/>
                  </a:cubicBezTo>
                  <a:cubicBezTo>
                    <a:pt x="269" y="8"/>
                    <a:pt x="320" y="30"/>
                    <a:pt x="357" y="67"/>
                  </a:cubicBezTo>
                  <a:cubicBezTo>
                    <a:pt x="394" y="104"/>
                    <a:pt x="417" y="156"/>
                    <a:pt x="417" y="212"/>
                  </a:cubicBezTo>
                  <a:lnTo>
                    <a:pt x="421" y="212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88" name="Freeform 9"/>
            <p:cNvSpPr>
              <a:spLocks noEditPoints="1"/>
            </p:cNvSpPr>
            <p:nvPr/>
          </p:nvSpPr>
          <p:spPr bwMode="auto">
            <a:xfrm>
              <a:off x="8479383" y="1902226"/>
              <a:ext cx="1116013" cy="1112837"/>
            </a:xfrm>
            <a:custGeom>
              <a:avLst/>
              <a:gdLst>
                <a:gd name="T0" fmla="*/ 465 w 465"/>
                <a:gd name="T1" fmla="*/ 232 h 464"/>
                <a:gd name="T2" fmla="*/ 463 w 465"/>
                <a:gd name="T3" fmla="*/ 232 h 464"/>
                <a:gd name="T4" fmla="*/ 461 w 465"/>
                <a:gd name="T5" fmla="*/ 232 h 464"/>
                <a:gd name="T6" fmla="*/ 394 w 465"/>
                <a:gd name="T7" fmla="*/ 394 h 464"/>
                <a:gd name="T8" fmla="*/ 236 w 465"/>
                <a:gd name="T9" fmla="*/ 461 h 464"/>
                <a:gd name="T10" fmla="*/ 236 w 465"/>
                <a:gd name="T11" fmla="*/ 464 h 464"/>
                <a:gd name="T12" fmla="*/ 465 w 465"/>
                <a:gd name="T13" fmla="*/ 232 h 464"/>
                <a:gd name="T14" fmla="*/ 233 w 465"/>
                <a:gd name="T15" fmla="*/ 0 h 464"/>
                <a:gd name="T16" fmla="*/ 0 w 465"/>
                <a:gd name="T17" fmla="*/ 232 h 464"/>
                <a:gd name="T18" fmla="*/ 229 w 465"/>
                <a:gd name="T19" fmla="*/ 464 h 464"/>
                <a:gd name="T20" fmla="*/ 229 w 465"/>
                <a:gd name="T21" fmla="*/ 461 h 464"/>
                <a:gd name="T22" fmla="*/ 71 w 465"/>
                <a:gd name="T23" fmla="*/ 394 h 464"/>
                <a:gd name="T24" fmla="*/ 4 w 465"/>
                <a:gd name="T25" fmla="*/ 232 h 464"/>
                <a:gd name="T26" fmla="*/ 71 w 465"/>
                <a:gd name="T27" fmla="*/ 71 h 464"/>
                <a:gd name="T28" fmla="*/ 233 w 465"/>
                <a:gd name="T29" fmla="*/ 4 h 464"/>
                <a:gd name="T30" fmla="*/ 394 w 465"/>
                <a:gd name="T31" fmla="*/ 71 h 464"/>
                <a:gd name="T32" fmla="*/ 461 w 465"/>
                <a:gd name="T33" fmla="*/ 232 h 464"/>
                <a:gd name="T34" fmla="*/ 463 w 465"/>
                <a:gd name="T35" fmla="*/ 232 h 464"/>
                <a:gd name="T36" fmla="*/ 465 w 465"/>
                <a:gd name="T37" fmla="*/ 232 h 464"/>
                <a:gd name="T38" fmla="*/ 233 w 465"/>
                <a:gd name="T39" fmla="*/ 0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65" h="464">
                  <a:moveTo>
                    <a:pt x="465" y="232"/>
                  </a:moveTo>
                  <a:cubicBezTo>
                    <a:pt x="463" y="232"/>
                    <a:pt x="463" y="232"/>
                    <a:pt x="463" y="232"/>
                  </a:cubicBezTo>
                  <a:cubicBezTo>
                    <a:pt x="461" y="232"/>
                    <a:pt x="461" y="232"/>
                    <a:pt x="461" y="232"/>
                  </a:cubicBezTo>
                  <a:cubicBezTo>
                    <a:pt x="461" y="295"/>
                    <a:pt x="435" y="352"/>
                    <a:pt x="394" y="394"/>
                  </a:cubicBezTo>
                  <a:cubicBezTo>
                    <a:pt x="354" y="434"/>
                    <a:pt x="298" y="460"/>
                    <a:pt x="236" y="461"/>
                  </a:cubicBezTo>
                  <a:cubicBezTo>
                    <a:pt x="236" y="464"/>
                    <a:pt x="236" y="464"/>
                    <a:pt x="236" y="464"/>
                  </a:cubicBezTo>
                  <a:cubicBezTo>
                    <a:pt x="363" y="462"/>
                    <a:pt x="465" y="359"/>
                    <a:pt x="465" y="232"/>
                  </a:cubicBezTo>
                  <a:moveTo>
                    <a:pt x="233" y="0"/>
                  </a:moveTo>
                  <a:cubicBezTo>
                    <a:pt x="104" y="0"/>
                    <a:pt x="0" y="104"/>
                    <a:pt x="0" y="232"/>
                  </a:cubicBezTo>
                  <a:cubicBezTo>
                    <a:pt x="0" y="359"/>
                    <a:pt x="102" y="462"/>
                    <a:pt x="229" y="464"/>
                  </a:cubicBezTo>
                  <a:cubicBezTo>
                    <a:pt x="229" y="461"/>
                    <a:pt x="229" y="461"/>
                    <a:pt x="229" y="461"/>
                  </a:cubicBezTo>
                  <a:cubicBezTo>
                    <a:pt x="167" y="460"/>
                    <a:pt x="112" y="434"/>
                    <a:pt x="71" y="394"/>
                  </a:cubicBezTo>
                  <a:cubicBezTo>
                    <a:pt x="30" y="352"/>
                    <a:pt x="4" y="295"/>
                    <a:pt x="4" y="232"/>
                  </a:cubicBezTo>
                  <a:cubicBezTo>
                    <a:pt x="4" y="169"/>
                    <a:pt x="30" y="112"/>
                    <a:pt x="71" y="71"/>
                  </a:cubicBezTo>
                  <a:cubicBezTo>
                    <a:pt x="112" y="29"/>
                    <a:pt x="169" y="4"/>
                    <a:pt x="233" y="4"/>
                  </a:cubicBezTo>
                  <a:cubicBezTo>
                    <a:pt x="296" y="4"/>
                    <a:pt x="353" y="29"/>
                    <a:pt x="394" y="71"/>
                  </a:cubicBezTo>
                  <a:cubicBezTo>
                    <a:pt x="435" y="112"/>
                    <a:pt x="461" y="169"/>
                    <a:pt x="461" y="232"/>
                  </a:cubicBezTo>
                  <a:cubicBezTo>
                    <a:pt x="463" y="232"/>
                    <a:pt x="463" y="232"/>
                    <a:pt x="463" y="232"/>
                  </a:cubicBezTo>
                  <a:cubicBezTo>
                    <a:pt x="465" y="232"/>
                    <a:pt x="465" y="232"/>
                    <a:pt x="465" y="232"/>
                  </a:cubicBezTo>
                  <a:cubicBezTo>
                    <a:pt x="465" y="104"/>
                    <a:pt x="361" y="0"/>
                    <a:pt x="233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89" name="Freeform 10"/>
            <p:cNvSpPr>
              <a:spLocks/>
            </p:cNvSpPr>
            <p:nvPr/>
          </p:nvSpPr>
          <p:spPr bwMode="auto">
            <a:xfrm>
              <a:off x="9028658" y="3008714"/>
              <a:ext cx="17463" cy="6350"/>
            </a:xfrm>
            <a:custGeom>
              <a:avLst/>
              <a:gdLst>
                <a:gd name="T0" fmla="*/ 7 w 7"/>
                <a:gd name="T1" fmla="*/ 0 h 3"/>
                <a:gd name="T2" fmla="*/ 4 w 7"/>
                <a:gd name="T3" fmla="*/ 0 h 3"/>
                <a:gd name="T4" fmla="*/ 0 w 7"/>
                <a:gd name="T5" fmla="*/ 0 h 3"/>
                <a:gd name="T6" fmla="*/ 0 w 7"/>
                <a:gd name="T7" fmla="*/ 3 h 3"/>
                <a:gd name="T8" fmla="*/ 4 w 7"/>
                <a:gd name="T9" fmla="*/ 3 h 3"/>
                <a:gd name="T10" fmla="*/ 7 w 7"/>
                <a:gd name="T11" fmla="*/ 3 h 3"/>
                <a:gd name="T12" fmla="*/ 7 w 7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3">
                  <a:moveTo>
                    <a:pt x="7" y="0"/>
                  </a:moveTo>
                  <a:cubicBezTo>
                    <a:pt x="6" y="0"/>
                    <a:pt x="5" y="0"/>
                    <a:pt x="4" y="0"/>
                  </a:cubicBezTo>
                  <a:cubicBezTo>
                    <a:pt x="2" y="0"/>
                    <a:pt x="1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2" y="3"/>
                    <a:pt x="4" y="3"/>
                  </a:cubicBezTo>
                  <a:cubicBezTo>
                    <a:pt x="5" y="3"/>
                    <a:pt x="6" y="3"/>
                    <a:pt x="7" y="3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2858468" y="3833592"/>
            <a:ext cx="1116013" cy="1876425"/>
            <a:chOff x="3305920" y="3833592"/>
            <a:chExt cx="1116013" cy="1876425"/>
          </a:xfrm>
        </p:grpSpPr>
        <p:sp>
          <p:nvSpPr>
            <p:cNvPr id="96" name="Freeform 7"/>
            <p:cNvSpPr>
              <a:spLocks/>
            </p:cNvSpPr>
            <p:nvPr/>
          </p:nvSpPr>
          <p:spPr bwMode="auto">
            <a:xfrm flipV="1">
              <a:off x="3500389" y="3833592"/>
              <a:ext cx="363538" cy="763587"/>
            </a:xfrm>
            <a:custGeom>
              <a:avLst/>
              <a:gdLst>
                <a:gd name="T0" fmla="*/ 144 w 151"/>
                <a:gd name="T1" fmla="*/ 0 h 318"/>
                <a:gd name="T2" fmla="*/ 144 w 151"/>
                <a:gd name="T3" fmla="*/ 239 h 318"/>
                <a:gd name="T4" fmla="*/ 123 w 151"/>
                <a:gd name="T5" fmla="*/ 289 h 318"/>
                <a:gd name="T6" fmla="*/ 72 w 151"/>
                <a:gd name="T7" fmla="*/ 310 h 318"/>
                <a:gd name="T8" fmla="*/ 0 w 151"/>
                <a:gd name="T9" fmla="*/ 310 h 318"/>
                <a:gd name="T10" fmla="*/ 0 w 151"/>
                <a:gd name="T11" fmla="*/ 318 h 318"/>
                <a:gd name="T12" fmla="*/ 72 w 151"/>
                <a:gd name="T13" fmla="*/ 318 h 318"/>
                <a:gd name="T14" fmla="*/ 151 w 151"/>
                <a:gd name="T15" fmla="*/ 239 h 318"/>
                <a:gd name="T16" fmla="*/ 151 w 151"/>
                <a:gd name="T17" fmla="*/ 0 h 318"/>
                <a:gd name="T18" fmla="*/ 144 w 151"/>
                <a:gd name="T19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1" h="318">
                  <a:moveTo>
                    <a:pt x="144" y="0"/>
                  </a:moveTo>
                  <a:cubicBezTo>
                    <a:pt x="144" y="239"/>
                    <a:pt x="144" y="239"/>
                    <a:pt x="144" y="239"/>
                  </a:cubicBezTo>
                  <a:cubicBezTo>
                    <a:pt x="144" y="258"/>
                    <a:pt x="136" y="276"/>
                    <a:pt x="123" y="289"/>
                  </a:cubicBezTo>
                  <a:cubicBezTo>
                    <a:pt x="110" y="302"/>
                    <a:pt x="92" y="310"/>
                    <a:pt x="72" y="310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8"/>
                    <a:pt x="0" y="318"/>
                    <a:pt x="0" y="318"/>
                  </a:cubicBezTo>
                  <a:cubicBezTo>
                    <a:pt x="72" y="318"/>
                    <a:pt x="72" y="318"/>
                    <a:pt x="72" y="318"/>
                  </a:cubicBezTo>
                  <a:cubicBezTo>
                    <a:pt x="116" y="318"/>
                    <a:pt x="151" y="282"/>
                    <a:pt x="151" y="239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144" y="0"/>
                    <a:pt x="144" y="0"/>
                    <a:pt x="144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97" name="Freeform 8"/>
            <p:cNvSpPr>
              <a:spLocks/>
            </p:cNvSpPr>
            <p:nvPr/>
          </p:nvSpPr>
          <p:spPr bwMode="auto">
            <a:xfrm flipV="1">
              <a:off x="3353545" y="4644805"/>
              <a:ext cx="1019175" cy="1017587"/>
            </a:xfrm>
            <a:custGeom>
              <a:avLst/>
              <a:gdLst>
                <a:gd name="T0" fmla="*/ 421 w 425"/>
                <a:gd name="T1" fmla="*/ 212 h 424"/>
                <a:gd name="T2" fmla="*/ 425 w 425"/>
                <a:gd name="T3" fmla="*/ 212 h 424"/>
                <a:gd name="T4" fmla="*/ 213 w 425"/>
                <a:gd name="T5" fmla="*/ 0 h 424"/>
                <a:gd name="T6" fmla="*/ 0 w 425"/>
                <a:gd name="T7" fmla="*/ 212 h 424"/>
                <a:gd name="T8" fmla="*/ 213 w 425"/>
                <a:gd name="T9" fmla="*/ 424 h 424"/>
                <a:gd name="T10" fmla="*/ 425 w 425"/>
                <a:gd name="T11" fmla="*/ 212 h 424"/>
                <a:gd name="T12" fmla="*/ 421 w 425"/>
                <a:gd name="T13" fmla="*/ 212 h 424"/>
                <a:gd name="T14" fmla="*/ 417 w 425"/>
                <a:gd name="T15" fmla="*/ 212 h 424"/>
                <a:gd name="T16" fmla="*/ 357 w 425"/>
                <a:gd name="T17" fmla="*/ 357 h 424"/>
                <a:gd name="T18" fmla="*/ 213 w 425"/>
                <a:gd name="T19" fmla="*/ 417 h 424"/>
                <a:gd name="T20" fmla="*/ 68 w 425"/>
                <a:gd name="T21" fmla="*/ 357 h 424"/>
                <a:gd name="T22" fmla="*/ 8 w 425"/>
                <a:gd name="T23" fmla="*/ 212 h 424"/>
                <a:gd name="T24" fmla="*/ 68 w 425"/>
                <a:gd name="T25" fmla="*/ 67 h 424"/>
                <a:gd name="T26" fmla="*/ 213 w 425"/>
                <a:gd name="T27" fmla="*/ 8 h 424"/>
                <a:gd name="T28" fmla="*/ 357 w 425"/>
                <a:gd name="T29" fmla="*/ 67 h 424"/>
                <a:gd name="T30" fmla="*/ 417 w 425"/>
                <a:gd name="T31" fmla="*/ 212 h 424"/>
                <a:gd name="T32" fmla="*/ 421 w 425"/>
                <a:gd name="T33" fmla="*/ 2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424">
                  <a:moveTo>
                    <a:pt x="421" y="212"/>
                  </a:moveTo>
                  <a:cubicBezTo>
                    <a:pt x="425" y="212"/>
                    <a:pt x="425" y="212"/>
                    <a:pt x="425" y="212"/>
                  </a:cubicBezTo>
                  <a:cubicBezTo>
                    <a:pt x="425" y="95"/>
                    <a:pt x="330" y="0"/>
                    <a:pt x="213" y="0"/>
                  </a:cubicBez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3" y="424"/>
                  </a:cubicBezTo>
                  <a:cubicBezTo>
                    <a:pt x="330" y="424"/>
                    <a:pt x="425" y="329"/>
                    <a:pt x="425" y="212"/>
                  </a:cubicBezTo>
                  <a:cubicBezTo>
                    <a:pt x="421" y="212"/>
                    <a:pt x="421" y="212"/>
                    <a:pt x="421" y="212"/>
                  </a:cubicBezTo>
                  <a:cubicBezTo>
                    <a:pt x="417" y="212"/>
                    <a:pt x="417" y="212"/>
                    <a:pt x="417" y="212"/>
                  </a:cubicBezTo>
                  <a:cubicBezTo>
                    <a:pt x="417" y="269"/>
                    <a:pt x="394" y="320"/>
                    <a:pt x="357" y="357"/>
                  </a:cubicBezTo>
                  <a:cubicBezTo>
                    <a:pt x="320" y="394"/>
                    <a:pt x="269" y="417"/>
                    <a:pt x="213" y="417"/>
                  </a:cubicBezTo>
                  <a:cubicBezTo>
                    <a:pt x="156" y="417"/>
                    <a:pt x="105" y="394"/>
                    <a:pt x="68" y="357"/>
                  </a:cubicBezTo>
                  <a:cubicBezTo>
                    <a:pt x="31" y="320"/>
                    <a:pt x="8" y="269"/>
                    <a:pt x="8" y="212"/>
                  </a:cubicBezTo>
                  <a:cubicBezTo>
                    <a:pt x="8" y="156"/>
                    <a:pt x="31" y="104"/>
                    <a:pt x="68" y="67"/>
                  </a:cubicBezTo>
                  <a:cubicBezTo>
                    <a:pt x="105" y="30"/>
                    <a:pt x="156" y="8"/>
                    <a:pt x="213" y="8"/>
                  </a:cubicBezTo>
                  <a:cubicBezTo>
                    <a:pt x="269" y="8"/>
                    <a:pt x="320" y="30"/>
                    <a:pt x="357" y="67"/>
                  </a:cubicBezTo>
                  <a:cubicBezTo>
                    <a:pt x="394" y="104"/>
                    <a:pt x="417" y="156"/>
                    <a:pt x="417" y="212"/>
                  </a:cubicBezTo>
                  <a:lnTo>
                    <a:pt x="421" y="21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98" name="Freeform 9"/>
            <p:cNvSpPr>
              <a:spLocks noEditPoints="1"/>
            </p:cNvSpPr>
            <p:nvPr/>
          </p:nvSpPr>
          <p:spPr bwMode="auto">
            <a:xfrm flipV="1">
              <a:off x="3305920" y="4597180"/>
              <a:ext cx="1116013" cy="1112837"/>
            </a:xfrm>
            <a:custGeom>
              <a:avLst/>
              <a:gdLst>
                <a:gd name="T0" fmla="*/ 465 w 465"/>
                <a:gd name="T1" fmla="*/ 232 h 464"/>
                <a:gd name="T2" fmla="*/ 463 w 465"/>
                <a:gd name="T3" fmla="*/ 232 h 464"/>
                <a:gd name="T4" fmla="*/ 461 w 465"/>
                <a:gd name="T5" fmla="*/ 232 h 464"/>
                <a:gd name="T6" fmla="*/ 394 w 465"/>
                <a:gd name="T7" fmla="*/ 394 h 464"/>
                <a:gd name="T8" fmla="*/ 236 w 465"/>
                <a:gd name="T9" fmla="*/ 461 h 464"/>
                <a:gd name="T10" fmla="*/ 236 w 465"/>
                <a:gd name="T11" fmla="*/ 464 h 464"/>
                <a:gd name="T12" fmla="*/ 465 w 465"/>
                <a:gd name="T13" fmla="*/ 232 h 464"/>
                <a:gd name="T14" fmla="*/ 233 w 465"/>
                <a:gd name="T15" fmla="*/ 0 h 464"/>
                <a:gd name="T16" fmla="*/ 0 w 465"/>
                <a:gd name="T17" fmla="*/ 232 h 464"/>
                <a:gd name="T18" fmla="*/ 229 w 465"/>
                <a:gd name="T19" fmla="*/ 464 h 464"/>
                <a:gd name="T20" fmla="*/ 229 w 465"/>
                <a:gd name="T21" fmla="*/ 461 h 464"/>
                <a:gd name="T22" fmla="*/ 71 w 465"/>
                <a:gd name="T23" fmla="*/ 394 h 464"/>
                <a:gd name="T24" fmla="*/ 4 w 465"/>
                <a:gd name="T25" fmla="*/ 232 h 464"/>
                <a:gd name="T26" fmla="*/ 71 w 465"/>
                <a:gd name="T27" fmla="*/ 71 h 464"/>
                <a:gd name="T28" fmla="*/ 233 w 465"/>
                <a:gd name="T29" fmla="*/ 4 h 464"/>
                <a:gd name="T30" fmla="*/ 394 w 465"/>
                <a:gd name="T31" fmla="*/ 71 h 464"/>
                <a:gd name="T32" fmla="*/ 461 w 465"/>
                <a:gd name="T33" fmla="*/ 232 h 464"/>
                <a:gd name="T34" fmla="*/ 463 w 465"/>
                <a:gd name="T35" fmla="*/ 232 h 464"/>
                <a:gd name="T36" fmla="*/ 465 w 465"/>
                <a:gd name="T37" fmla="*/ 232 h 464"/>
                <a:gd name="T38" fmla="*/ 233 w 465"/>
                <a:gd name="T39" fmla="*/ 0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65" h="464">
                  <a:moveTo>
                    <a:pt x="465" y="232"/>
                  </a:moveTo>
                  <a:cubicBezTo>
                    <a:pt x="463" y="232"/>
                    <a:pt x="463" y="232"/>
                    <a:pt x="463" y="232"/>
                  </a:cubicBezTo>
                  <a:cubicBezTo>
                    <a:pt x="461" y="232"/>
                    <a:pt x="461" y="232"/>
                    <a:pt x="461" y="232"/>
                  </a:cubicBezTo>
                  <a:cubicBezTo>
                    <a:pt x="461" y="295"/>
                    <a:pt x="435" y="352"/>
                    <a:pt x="394" y="394"/>
                  </a:cubicBezTo>
                  <a:cubicBezTo>
                    <a:pt x="354" y="434"/>
                    <a:pt x="298" y="460"/>
                    <a:pt x="236" y="461"/>
                  </a:cubicBezTo>
                  <a:cubicBezTo>
                    <a:pt x="236" y="464"/>
                    <a:pt x="236" y="464"/>
                    <a:pt x="236" y="464"/>
                  </a:cubicBezTo>
                  <a:cubicBezTo>
                    <a:pt x="363" y="462"/>
                    <a:pt x="465" y="359"/>
                    <a:pt x="465" y="232"/>
                  </a:cubicBezTo>
                  <a:moveTo>
                    <a:pt x="233" y="0"/>
                  </a:moveTo>
                  <a:cubicBezTo>
                    <a:pt x="104" y="0"/>
                    <a:pt x="0" y="104"/>
                    <a:pt x="0" y="232"/>
                  </a:cubicBezTo>
                  <a:cubicBezTo>
                    <a:pt x="0" y="359"/>
                    <a:pt x="102" y="462"/>
                    <a:pt x="229" y="464"/>
                  </a:cubicBezTo>
                  <a:cubicBezTo>
                    <a:pt x="229" y="461"/>
                    <a:pt x="229" y="461"/>
                    <a:pt x="229" y="461"/>
                  </a:cubicBezTo>
                  <a:cubicBezTo>
                    <a:pt x="167" y="460"/>
                    <a:pt x="112" y="434"/>
                    <a:pt x="71" y="394"/>
                  </a:cubicBezTo>
                  <a:cubicBezTo>
                    <a:pt x="30" y="352"/>
                    <a:pt x="4" y="295"/>
                    <a:pt x="4" y="232"/>
                  </a:cubicBezTo>
                  <a:cubicBezTo>
                    <a:pt x="4" y="169"/>
                    <a:pt x="30" y="112"/>
                    <a:pt x="71" y="71"/>
                  </a:cubicBezTo>
                  <a:cubicBezTo>
                    <a:pt x="112" y="29"/>
                    <a:pt x="169" y="4"/>
                    <a:pt x="233" y="4"/>
                  </a:cubicBezTo>
                  <a:cubicBezTo>
                    <a:pt x="296" y="4"/>
                    <a:pt x="353" y="29"/>
                    <a:pt x="394" y="71"/>
                  </a:cubicBezTo>
                  <a:cubicBezTo>
                    <a:pt x="435" y="112"/>
                    <a:pt x="461" y="169"/>
                    <a:pt x="461" y="232"/>
                  </a:cubicBezTo>
                  <a:cubicBezTo>
                    <a:pt x="463" y="232"/>
                    <a:pt x="463" y="232"/>
                    <a:pt x="463" y="232"/>
                  </a:cubicBezTo>
                  <a:cubicBezTo>
                    <a:pt x="465" y="232"/>
                    <a:pt x="465" y="232"/>
                    <a:pt x="465" y="232"/>
                  </a:cubicBezTo>
                  <a:cubicBezTo>
                    <a:pt x="465" y="104"/>
                    <a:pt x="361" y="0"/>
                    <a:pt x="233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99" name="Freeform 10"/>
            <p:cNvSpPr>
              <a:spLocks/>
            </p:cNvSpPr>
            <p:nvPr/>
          </p:nvSpPr>
          <p:spPr bwMode="auto">
            <a:xfrm flipV="1">
              <a:off x="3855195" y="4597179"/>
              <a:ext cx="17463" cy="6350"/>
            </a:xfrm>
            <a:custGeom>
              <a:avLst/>
              <a:gdLst>
                <a:gd name="T0" fmla="*/ 7 w 7"/>
                <a:gd name="T1" fmla="*/ 0 h 3"/>
                <a:gd name="T2" fmla="*/ 4 w 7"/>
                <a:gd name="T3" fmla="*/ 0 h 3"/>
                <a:gd name="T4" fmla="*/ 0 w 7"/>
                <a:gd name="T5" fmla="*/ 0 h 3"/>
                <a:gd name="T6" fmla="*/ 0 w 7"/>
                <a:gd name="T7" fmla="*/ 3 h 3"/>
                <a:gd name="T8" fmla="*/ 4 w 7"/>
                <a:gd name="T9" fmla="*/ 3 h 3"/>
                <a:gd name="T10" fmla="*/ 7 w 7"/>
                <a:gd name="T11" fmla="*/ 3 h 3"/>
                <a:gd name="T12" fmla="*/ 7 w 7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3">
                  <a:moveTo>
                    <a:pt x="7" y="0"/>
                  </a:moveTo>
                  <a:cubicBezTo>
                    <a:pt x="6" y="0"/>
                    <a:pt x="5" y="0"/>
                    <a:pt x="4" y="0"/>
                  </a:cubicBezTo>
                  <a:cubicBezTo>
                    <a:pt x="2" y="0"/>
                    <a:pt x="1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2" y="3"/>
                    <a:pt x="4" y="3"/>
                  </a:cubicBezTo>
                  <a:cubicBezTo>
                    <a:pt x="5" y="3"/>
                    <a:pt x="6" y="3"/>
                    <a:pt x="7" y="3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6874803" y="3833592"/>
            <a:ext cx="1116013" cy="1876425"/>
            <a:chOff x="6768319" y="3833592"/>
            <a:chExt cx="1116013" cy="1876425"/>
          </a:xfrm>
        </p:grpSpPr>
        <p:sp>
          <p:nvSpPr>
            <p:cNvPr id="104" name="Freeform 7"/>
            <p:cNvSpPr>
              <a:spLocks/>
            </p:cNvSpPr>
            <p:nvPr/>
          </p:nvSpPr>
          <p:spPr bwMode="auto">
            <a:xfrm flipV="1">
              <a:off x="6962788" y="3833592"/>
              <a:ext cx="363538" cy="763587"/>
            </a:xfrm>
            <a:custGeom>
              <a:avLst/>
              <a:gdLst>
                <a:gd name="T0" fmla="*/ 144 w 151"/>
                <a:gd name="T1" fmla="*/ 0 h 318"/>
                <a:gd name="T2" fmla="*/ 144 w 151"/>
                <a:gd name="T3" fmla="*/ 239 h 318"/>
                <a:gd name="T4" fmla="*/ 123 w 151"/>
                <a:gd name="T5" fmla="*/ 289 h 318"/>
                <a:gd name="T6" fmla="*/ 72 w 151"/>
                <a:gd name="T7" fmla="*/ 310 h 318"/>
                <a:gd name="T8" fmla="*/ 0 w 151"/>
                <a:gd name="T9" fmla="*/ 310 h 318"/>
                <a:gd name="T10" fmla="*/ 0 w 151"/>
                <a:gd name="T11" fmla="*/ 318 h 318"/>
                <a:gd name="T12" fmla="*/ 72 w 151"/>
                <a:gd name="T13" fmla="*/ 318 h 318"/>
                <a:gd name="T14" fmla="*/ 151 w 151"/>
                <a:gd name="T15" fmla="*/ 239 h 318"/>
                <a:gd name="T16" fmla="*/ 151 w 151"/>
                <a:gd name="T17" fmla="*/ 0 h 318"/>
                <a:gd name="T18" fmla="*/ 144 w 151"/>
                <a:gd name="T19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1" h="318">
                  <a:moveTo>
                    <a:pt x="144" y="0"/>
                  </a:moveTo>
                  <a:cubicBezTo>
                    <a:pt x="144" y="239"/>
                    <a:pt x="144" y="239"/>
                    <a:pt x="144" y="239"/>
                  </a:cubicBezTo>
                  <a:cubicBezTo>
                    <a:pt x="144" y="258"/>
                    <a:pt x="136" y="276"/>
                    <a:pt x="123" y="289"/>
                  </a:cubicBezTo>
                  <a:cubicBezTo>
                    <a:pt x="110" y="302"/>
                    <a:pt x="92" y="310"/>
                    <a:pt x="72" y="310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8"/>
                    <a:pt x="0" y="318"/>
                    <a:pt x="0" y="318"/>
                  </a:cubicBezTo>
                  <a:cubicBezTo>
                    <a:pt x="72" y="318"/>
                    <a:pt x="72" y="318"/>
                    <a:pt x="72" y="318"/>
                  </a:cubicBezTo>
                  <a:cubicBezTo>
                    <a:pt x="116" y="318"/>
                    <a:pt x="151" y="282"/>
                    <a:pt x="151" y="239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144" y="0"/>
                    <a:pt x="144" y="0"/>
                    <a:pt x="144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05" name="Freeform 8"/>
            <p:cNvSpPr>
              <a:spLocks/>
            </p:cNvSpPr>
            <p:nvPr/>
          </p:nvSpPr>
          <p:spPr bwMode="auto">
            <a:xfrm flipV="1">
              <a:off x="6815944" y="4644805"/>
              <a:ext cx="1019175" cy="1017587"/>
            </a:xfrm>
            <a:custGeom>
              <a:avLst/>
              <a:gdLst>
                <a:gd name="T0" fmla="*/ 421 w 425"/>
                <a:gd name="T1" fmla="*/ 212 h 424"/>
                <a:gd name="T2" fmla="*/ 425 w 425"/>
                <a:gd name="T3" fmla="*/ 212 h 424"/>
                <a:gd name="T4" fmla="*/ 213 w 425"/>
                <a:gd name="T5" fmla="*/ 0 h 424"/>
                <a:gd name="T6" fmla="*/ 0 w 425"/>
                <a:gd name="T7" fmla="*/ 212 h 424"/>
                <a:gd name="T8" fmla="*/ 213 w 425"/>
                <a:gd name="T9" fmla="*/ 424 h 424"/>
                <a:gd name="T10" fmla="*/ 425 w 425"/>
                <a:gd name="T11" fmla="*/ 212 h 424"/>
                <a:gd name="T12" fmla="*/ 421 w 425"/>
                <a:gd name="T13" fmla="*/ 212 h 424"/>
                <a:gd name="T14" fmla="*/ 417 w 425"/>
                <a:gd name="T15" fmla="*/ 212 h 424"/>
                <a:gd name="T16" fmla="*/ 357 w 425"/>
                <a:gd name="T17" fmla="*/ 357 h 424"/>
                <a:gd name="T18" fmla="*/ 213 w 425"/>
                <a:gd name="T19" fmla="*/ 417 h 424"/>
                <a:gd name="T20" fmla="*/ 68 w 425"/>
                <a:gd name="T21" fmla="*/ 357 h 424"/>
                <a:gd name="T22" fmla="*/ 8 w 425"/>
                <a:gd name="T23" fmla="*/ 212 h 424"/>
                <a:gd name="T24" fmla="*/ 68 w 425"/>
                <a:gd name="T25" fmla="*/ 67 h 424"/>
                <a:gd name="T26" fmla="*/ 213 w 425"/>
                <a:gd name="T27" fmla="*/ 8 h 424"/>
                <a:gd name="T28" fmla="*/ 357 w 425"/>
                <a:gd name="T29" fmla="*/ 67 h 424"/>
                <a:gd name="T30" fmla="*/ 417 w 425"/>
                <a:gd name="T31" fmla="*/ 212 h 424"/>
                <a:gd name="T32" fmla="*/ 421 w 425"/>
                <a:gd name="T33" fmla="*/ 2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424">
                  <a:moveTo>
                    <a:pt x="421" y="212"/>
                  </a:moveTo>
                  <a:cubicBezTo>
                    <a:pt x="425" y="212"/>
                    <a:pt x="425" y="212"/>
                    <a:pt x="425" y="212"/>
                  </a:cubicBezTo>
                  <a:cubicBezTo>
                    <a:pt x="425" y="95"/>
                    <a:pt x="330" y="0"/>
                    <a:pt x="213" y="0"/>
                  </a:cubicBez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3" y="424"/>
                  </a:cubicBezTo>
                  <a:cubicBezTo>
                    <a:pt x="330" y="424"/>
                    <a:pt x="425" y="329"/>
                    <a:pt x="425" y="212"/>
                  </a:cubicBezTo>
                  <a:cubicBezTo>
                    <a:pt x="421" y="212"/>
                    <a:pt x="421" y="212"/>
                    <a:pt x="421" y="212"/>
                  </a:cubicBezTo>
                  <a:cubicBezTo>
                    <a:pt x="417" y="212"/>
                    <a:pt x="417" y="212"/>
                    <a:pt x="417" y="212"/>
                  </a:cubicBezTo>
                  <a:cubicBezTo>
                    <a:pt x="417" y="269"/>
                    <a:pt x="394" y="320"/>
                    <a:pt x="357" y="357"/>
                  </a:cubicBezTo>
                  <a:cubicBezTo>
                    <a:pt x="320" y="394"/>
                    <a:pt x="269" y="417"/>
                    <a:pt x="213" y="417"/>
                  </a:cubicBezTo>
                  <a:cubicBezTo>
                    <a:pt x="156" y="417"/>
                    <a:pt x="105" y="394"/>
                    <a:pt x="68" y="357"/>
                  </a:cubicBezTo>
                  <a:cubicBezTo>
                    <a:pt x="31" y="320"/>
                    <a:pt x="8" y="269"/>
                    <a:pt x="8" y="212"/>
                  </a:cubicBezTo>
                  <a:cubicBezTo>
                    <a:pt x="8" y="156"/>
                    <a:pt x="31" y="104"/>
                    <a:pt x="68" y="67"/>
                  </a:cubicBezTo>
                  <a:cubicBezTo>
                    <a:pt x="105" y="30"/>
                    <a:pt x="156" y="8"/>
                    <a:pt x="213" y="8"/>
                  </a:cubicBezTo>
                  <a:cubicBezTo>
                    <a:pt x="269" y="8"/>
                    <a:pt x="320" y="30"/>
                    <a:pt x="357" y="67"/>
                  </a:cubicBezTo>
                  <a:cubicBezTo>
                    <a:pt x="394" y="104"/>
                    <a:pt x="417" y="156"/>
                    <a:pt x="417" y="212"/>
                  </a:cubicBezTo>
                  <a:lnTo>
                    <a:pt x="421" y="21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06" name="Freeform 9"/>
            <p:cNvSpPr>
              <a:spLocks noEditPoints="1"/>
            </p:cNvSpPr>
            <p:nvPr/>
          </p:nvSpPr>
          <p:spPr bwMode="auto">
            <a:xfrm flipV="1">
              <a:off x="6768319" y="4597180"/>
              <a:ext cx="1116013" cy="1112837"/>
            </a:xfrm>
            <a:custGeom>
              <a:avLst/>
              <a:gdLst>
                <a:gd name="T0" fmla="*/ 465 w 465"/>
                <a:gd name="T1" fmla="*/ 232 h 464"/>
                <a:gd name="T2" fmla="*/ 463 w 465"/>
                <a:gd name="T3" fmla="*/ 232 h 464"/>
                <a:gd name="T4" fmla="*/ 461 w 465"/>
                <a:gd name="T5" fmla="*/ 232 h 464"/>
                <a:gd name="T6" fmla="*/ 394 w 465"/>
                <a:gd name="T7" fmla="*/ 394 h 464"/>
                <a:gd name="T8" fmla="*/ 236 w 465"/>
                <a:gd name="T9" fmla="*/ 461 h 464"/>
                <a:gd name="T10" fmla="*/ 236 w 465"/>
                <a:gd name="T11" fmla="*/ 464 h 464"/>
                <a:gd name="T12" fmla="*/ 465 w 465"/>
                <a:gd name="T13" fmla="*/ 232 h 464"/>
                <a:gd name="T14" fmla="*/ 233 w 465"/>
                <a:gd name="T15" fmla="*/ 0 h 464"/>
                <a:gd name="T16" fmla="*/ 0 w 465"/>
                <a:gd name="T17" fmla="*/ 232 h 464"/>
                <a:gd name="T18" fmla="*/ 229 w 465"/>
                <a:gd name="T19" fmla="*/ 464 h 464"/>
                <a:gd name="T20" fmla="*/ 229 w 465"/>
                <a:gd name="T21" fmla="*/ 461 h 464"/>
                <a:gd name="T22" fmla="*/ 71 w 465"/>
                <a:gd name="T23" fmla="*/ 394 h 464"/>
                <a:gd name="T24" fmla="*/ 4 w 465"/>
                <a:gd name="T25" fmla="*/ 232 h 464"/>
                <a:gd name="T26" fmla="*/ 71 w 465"/>
                <a:gd name="T27" fmla="*/ 71 h 464"/>
                <a:gd name="T28" fmla="*/ 233 w 465"/>
                <a:gd name="T29" fmla="*/ 4 h 464"/>
                <a:gd name="T30" fmla="*/ 394 w 465"/>
                <a:gd name="T31" fmla="*/ 71 h 464"/>
                <a:gd name="T32" fmla="*/ 461 w 465"/>
                <a:gd name="T33" fmla="*/ 232 h 464"/>
                <a:gd name="T34" fmla="*/ 463 w 465"/>
                <a:gd name="T35" fmla="*/ 232 h 464"/>
                <a:gd name="T36" fmla="*/ 465 w 465"/>
                <a:gd name="T37" fmla="*/ 232 h 464"/>
                <a:gd name="T38" fmla="*/ 233 w 465"/>
                <a:gd name="T39" fmla="*/ 0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65" h="464">
                  <a:moveTo>
                    <a:pt x="465" y="232"/>
                  </a:moveTo>
                  <a:cubicBezTo>
                    <a:pt x="463" y="232"/>
                    <a:pt x="463" y="232"/>
                    <a:pt x="463" y="232"/>
                  </a:cubicBezTo>
                  <a:cubicBezTo>
                    <a:pt x="461" y="232"/>
                    <a:pt x="461" y="232"/>
                    <a:pt x="461" y="232"/>
                  </a:cubicBezTo>
                  <a:cubicBezTo>
                    <a:pt x="461" y="295"/>
                    <a:pt x="435" y="352"/>
                    <a:pt x="394" y="394"/>
                  </a:cubicBezTo>
                  <a:cubicBezTo>
                    <a:pt x="354" y="434"/>
                    <a:pt x="298" y="460"/>
                    <a:pt x="236" y="461"/>
                  </a:cubicBezTo>
                  <a:cubicBezTo>
                    <a:pt x="236" y="464"/>
                    <a:pt x="236" y="464"/>
                    <a:pt x="236" y="464"/>
                  </a:cubicBezTo>
                  <a:cubicBezTo>
                    <a:pt x="363" y="462"/>
                    <a:pt x="465" y="359"/>
                    <a:pt x="465" y="232"/>
                  </a:cubicBezTo>
                  <a:moveTo>
                    <a:pt x="233" y="0"/>
                  </a:moveTo>
                  <a:cubicBezTo>
                    <a:pt x="104" y="0"/>
                    <a:pt x="0" y="104"/>
                    <a:pt x="0" y="232"/>
                  </a:cubicBezTo>
                  <a:cubicBezTo>
                    <a:pt x="0" y="359"/>
                    <a:pt x="102" y="462"/>
                    <a:pt x="229" y="464"/>
                  </a:cubicBezTo>
                  <a:cubicBezTo>
                    <a:pt x="229" y="461"/>
                    <a:pt x="229" y="461"/>
                    <a:pt x="229" y="461"/>
                  </a:cubicBezTo>
                  <a:cubicBezTo>
                    <a:pt x="167" y="460"/>
                    <a:pt x="112" y="434"/>
                    <a:pt x="71" y="394"/>
                  </a:cubicBezTo>
                  <a:cubicBezTo>
                    <a:pt x="30" y="352"/>
                    <a:pt x="4" y="295"/>
                    <a:pt x="4" y="232"/>
                  </a:cubicBezTo>
                  <a:cubicBezTo>
                    <a:pt x="4" y="169"/>
                    <a:pt x="30" y="112"/>
                    <a:pt x="71" y="71"/>
                  </a:cubicBezTo>
                  <a:cubicBezTo>
                    <a:pt x="112" y="29"/>
                    <a:pt x="169" y="4"/>
                    <a:pt x="233" y="4"/>
                  </a:cubicBezTo>
                  <a:cubicBezTo>
                    <a:pt x="296" y="4"/>
                    <a:pt x="353" y="29"/>
                    <a:pt x="394" y="71"/>
                  </a:cubicBezTo>
                  <a:cubicBezTo>
                    <a:pt x="435" y="112"/>
                    <a:pt x="461" y="169"/>
                    <a:pt x="461" y="232"/>
                  </a:cubicBezTo>
                  <a:cubicBezTo>
                    <a:pt x="463" y="232"/>
                    <a:pt x="463" y="232"/>
                    <a:pt x="463" y="232"/>
                  </a:cubicBezTo>
                  <a:cubicBezTo>
                    <a:pt x="465" y="232"/>
                    <a:pt x="465" y="232"/>
                    <a:pt x="465" y="232"/>
                  </a:cubicBezTo>
                  <a:cubicBezTo>
                    <a:pt x="465" y="104"/>
                    <a:pt x="361" y="0"/>
                    <a:pt x="233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07" name="Freeform 10"/>
            <p:cNvSpPr>
              <a:spLocks/>
            </p:cNvSpPr>
            <p:nvPr/>
          </p:nvSpPr>
          <p:spPr bwMode="auto">
            <a:xfrm flipV="1">
              <a:off x="7317594" y="4597179"/>
              <a:ext cx="17463" cy="6350"/>
            </a:xfrm>
            <a:custGeom>
              <a:avLst/>
              <a:gdLst>
                <a:gd name="T0" fmla="*/ 7 w 7"/>
                <a:gd name="T1" fmla="*/ 0 h 3"/>
                <a:gd name="T2" fmla="*/ 4 w 7"/>
                <a:gd name="T3" fmla="*/ 0 h 3"/>
                <a:gd name="T4" fmla="*/ 0 w 7"/>
                <a:gd name="T5" fmla="*/ 0 h 3"/>
                <a:gd name="T6" fmla="*/ 0 w 7"/>
                <a:gd name="T7" fmla="*/ 3 h 3"/>
                <a:gd name="T8" fmla="*/ 4 w 7"/>
                <a:gd name="T9" fmla="*/ 3 h 3"/>
                <a:gd name="T10" fmla="*/ 7 w 7"/>
                <a:gd name="T11" fmla="*/ 3 h 3"/>
                <a:gd name="T12" fmla="*/ 7 w 7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3">
                  <a:moveTo>
                    <a:pt x="7" y="0"/>
                  </a:moveTo>
                  <a:cubicBezTo>
                    <a:pt x="6" y="0"/>
                    <a:pt x="5" y="0"/>
                    <a:pt x="4" y="0"/>
                  </a:cubicBezTo>
                  <a:cubicBezTo>
                    <a:pt x="2" y="0"/>
                    <a:pt x="1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2" y="3"/>
                    <a:pt x="4" y="3"/>
                  </a:cubicBezTo>
                  <a:cubicBezTo>
                    <a:pt x="5" y="3"/>
                    <a:pt x="6" y="3"/>
                    <a:pt x="7" y="3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10411582" y="3833592"/>
            <a:ext cx="1116013" cy="1876425"/>
            <a:chOff x="10176372" y="3833592"/>
            <a:chExt cx="1116013" cy="1876425"/>
          </a:xfrm>
        </p:grpSpPr>
        <p:sp>
          <p:nvSpPr>
            <p:cNvPr id="112" name="Freeform 7"/>
            <p:cNvSpPr>
              <a:spLocks/>
            </p:cNvSpPr>
            <p:nvPr/>
          </p:nvSpPr>
          <p:spPr bwMode="auto">
            <a:xfrm flipV="1">
              <a:off x="10370841" y="3833592"/>
              <a:ext cx="363538" cy="763587"/>
            </a:xfrm>
            <a:custGeom>
              <a:avLst/>
              <a:gdLst>
                <a:gd name="T0" fmla="*/ 144 w 151"/>
                <a:gd name="T1" fmla="*/ 0 h 318"/>
                <a:gd name="T2" fmla="*/ 144 w 151"/>
                <a:gd name="T3" fmla="*/ 239 h 318"/>
                <a:gd name="T4" fmla="*/ 123 w 151"/>
                <a:gd name="T5" fmla="*/ 289 h 318"/>
                <a:gd name="T6" fmla="*/ 72 w 151"/>
                <a:gd name="T7" fmla="*/ 310 h 318"/>
                <a:gd name="T8" fmla="*/ 0 w 151"/>
                <a:gd name="T9" fmla="*/ 310 h 318"/>
                <a:gd name="T10" fmla="*/ 0 w 151"/>
                <a:gd name="T11" fmla="*/ 318 h 318"/>
                <a:gd name="T12" fmla="*/ 72 w 151"/>
                <a:gd name="T13" fmla="*/ 318 h 318"/>
                <a:gd name="T14" fmla="*/ 151 w 151"/>
                <a:gd name="T15" fmla="*/ 239 h 318"/>
                <a:gd name="T16" fmla="*/ 151 w 151"/>
                <a:gd name="T17" fmla="*/ 0 h 318"/>
                <a:gd name="T18" fmla="*/ 144 w 151"/>
                <a:gd name="T19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1" h="318">
                  <a:moveTo>
                    <a:pt x="144" y="0"/>
                  </a:moveTo>
                  <a:cubicBezTo>
                    <a:pt x="144" y="239"/>
                    <a:pt x="144" y="239"/>
                    <a:pt x="144" y="239"/>
                  </a:cubicBezTo>
                  <a:cubicBezTo>
                    <a:pt x="144" y="258"/>
                    <a:pt x="136" y="276"/>
                    <a:pt x="123" y="289"/>
                  </a:cubicBezTo>
                  <a:cubicBezTo>
                    <a:pt x="110" y="302"/>
                    <a:pt x="92" y="310"/>
                    <a:pt x="72" y="310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8"/>
                    <a:pt x="0" y="318"/>
                    <a:pt x="0" y="318"/>
                  </a:cubicBezTo>
                  <a:cubicBezTo>
                    <a:pt x="72" y="318"/>
                    <a:pt x="72" y="318"/>
                    <a:pt x="72" y="318"/>
                  </a:cubicBezTo>
                  <a:cubicBezTo>
                    <a:pt x="116" y="318"/>
                    <a:pt x="151" y="282"/>
                    <a:pt x="151" y="239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144" y="0"/>
                    <a:pt x="144" y="0"/>
                    <a:pt x="144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3" name="Freeform 8"/>
            <p:cNvSpPr>
              <a:spLocks/>
            </p:cNvSpPr>
            <p:nvPr/>
          </p:nvSpPr>
          <p:spPr bwMode="auto">
            <a:xfrm flipV="1">
              <a:off x="10223997" y="4644805"/>
              <a:ext cx="1019175" cy="1017587"/>
            </a:xfrm>
            <a:custGeom>
              <a:avLst/>
              <a:gdLst>
                <a:gd name="T0" fmla="*/ 421 w 425"/>
                <a:gd name="T1" fmla="*/ 212 h 424"/>
                <a:gd name="T2" fmla="*/ 425 w 425"/>
                <a:gd name="T3" fmla="*/ 212 h 424"/>
                <a:gd name="T4" fmla="*/ 213 w 425"/>
                <a:gd name="T5" fmla="*/ 0 h 424"/>
                <a:gd name="T6" fmla="*/ 0 w 425"/>
                <a:gd name="T7" fmla="*/ 212 h 424"/>
                <a:gd name="T8" fmla="*/ 213 w 425"/>
                <a:gd name="T9" fmla="*/ 424 h 424"/>
                <a:gd name="T10" fmla="*/ 425 w 425"/>
                <a:gd name="T11" fmla="*/ 212 h 424"/>
                <a:gd name="T12" fmla="*/ 421 w 425"/>
                <a:gd name="T13" fmla="*/ 212 h 424"/>
                <a:gd name="T14" fmla="*/ 417 w 425"/>
                <a:gd name="T15" fmla="*/ 212 h 424"/>
                <a:gd name="T16" fmla="*/ 357 w 425"/>
                <a:gd name="T17" fmla="*/ 357 h 424"/>
                <a:gd name="T18" fmla="*/ 213 w 425"/>
                <a:gd name="T19" fmla="*/ 417 h 424"/>
                <a:gd name="T20" fmla="*/ 68 w 425"/>
                <a:gd name="T21" fmla="*/ 357 h 424"/>
                <a:gd name="T22" fmla="*/ 8 w 425"/>
                <a:gd name="T23" fmla="*/ 212 h 424"/>
                <a:gd name="T24" fmla="*/ 68 w 425"/>
                <a:gd name="T25" fmla="*/ 67 h 424"/>
                <a:gd name="T26" fmla="*/ 213 w 425"/>
                <a:gd name="T27" fmla="*/ 8 h 424"/>
                <a:gd name="T28" fmla="*/ 357 w 425"/>
                <a:gd name="T29" fmla="*/ 67 h 424"/>
                <a:gd name="T30" fmla="*/ 417 w 425"/>
                <a:gd name="T31" fmla="*/ 212 h 424"/>
                <a:gd name="T32" fmla="*/ 421 w 425"/>
                <a:gd name="T33" fmla="*/ 2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424">
                  <a:moveTo>
                    <a:pt x="421" y="212"/>
                  </a:moveTo>
                  <a:cubicBezTo>
                    <a:pt x="425" y="212"/>
                    <a:pt x="425" y="212"/>
                    <a:pt x="425" y="212"/>
                  </a:cubicBezTo>
                  <a:cubicBezTo>
                    <a:pt x="425" y="95"/>
                    <a:pt x="330" y="0"/>
                    <a:pt x="213" y="0"/>
                  </a:cubicBez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3" y="424"/>
                  </a:cubicBezTo>
                  <a:cubicBezTo>
                    <a:pt x="330" y="424"/>
                    <a:pt x="425" y="329"/>
                    <a:pt x="425" y="212"/>
                  </a:cubicBezTo>
                  <a:cubicBezTo>
                    <a:pt x="421" y="212"/>
                    <a:pt x="421" y="212"/>
                    <a:pt x="421" y="212"/>
                  </a:cubicBezTo>
                  <a:cubicBezTo>
                    <a:pt x="417" y="212"/>
                    <a:pt x="417" y="212"/>
                    <a:pt x="417" y="212"/>
                  </a:cubicBezTo>
                  <a:cubicBezTo>
                    <a:pt x="417" y="269"/>
                    <a:pt x="394" y="320"/>
                    <a:pt x="357" y="357"/>
                  </a:cubicBezTo>
                  <a:cubicBezTo>
                    <a:pt x="320" y="394"/>
                    <a:pt x="269" y="417"/>
                    <a:pt x="213" y="417"/>
                  </a:cubicBezTo>
                  <a:cubicBezTo>
                    <a:pt x="156" y="417"/>
                    <a:pt x="105" y="394"/>
                    <a:pt x="68" y="357"/>
                  </a:cubicBezTo>
                  <a:cubicBezTo>
                    <a:pt x="31" y="320"/>
                    <a:pt x="8" y="269"/>
                    <a:pt x="8" y="212"/>
                  </a:cubicBezTo>
                  <a:cubicBezTo>
                    <a:pt x="8" y="156"/>
                    <a:pt x="31" y="104"/>
                    <a:pt x="68" y="67"/>
                  </a:cubicBezTo>
                  <a:cubicBezTo>
                    <a:pt x="105" y="30"/>
                    <a:pt x="156" y="8"/>
                    <a:pt x="213" y="8"/>
                  </a:cubicBezTo>
                  <a:cubicBezTo>
                    <a:pt x="269" y="8"/>
                    <a:pt x="320" y="30"/>
                    <a:pt x="357" y="67"/>
                  </a:cubicBezTo>
                  <a:cubicBezTo>
                    <a:pt x="394" y="104"/>
                    <a:pt x="417" y="156"/>
                    <a:pt x="417" y="212"/>
                  </a:cubicBezTo>
                  <a:lnTo>
                    <a:pt x="421" y="212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4" name="Freeform 9"/>
            <p:cNvSpPr>
              <a:spLocks noEditPoints="1"/>
            </p:cNvSpPr>
            <p:nvPr/>
          </p:nvSpPr>
          <p:spPr bwMode="auto">
            <a:xfrm flipV="1">
              <a:off x="10176372" y="4597180"/>
              <a:ext cx="1116013" cy="1112837"/>
            </a:xfrm>
            <a:custGeom>
              <a:avLst/>
              <a:gdLst>
                <a:gd name="T0" fmla="*/ 465 w 465"/>
                <a:gd name="T1" fmla="*/ 232 h 464"/>
                <a:gd name="T2" fmla="*/ 463 w 465"/>
                <a:gd name="T3" fmla="*/ 232 h 464"/>
                <a:gd name="T4" fmla="*/ 461 w 465"/>
                <a:gd name="T5" fmla="*/ 232 h 464"/>
                <a:gd name="T6" fmla="*/ 394 w 465"/>
                <a:gd name="T7" fmla="*/ 394 h 464"/>
                <a:gd name="T8" fmla="*/ 236 w 465"/>
                <a:gd name="T9" fmla="*/ 461 h 464"/>
                <a:gd name="T10" fmla="*/ 236 w 465"/>
                <a:gd name="T11" fmla="*/ 464 h 464"/>
                <a:gd name="T12" fmla="*/ 465 w 465"/>
                <a:gd name="T13" fmla="*/ 232 h 464"/>
                <a:gd name="T14" fmla="*/ 233 w 465"/>
                <a:gd name="T15" fmla="*/ 0 h 464"/>
                <a:gd name="T16" fmla="*/ 0 w 465"/>
                <a:gd name="T17" fmla="*/ 232 h 464"/>
                <a:gd name="T18" fmla="*/ 229 w 465"/>
                <a:gd name="T19" fmla="*/ 464 h 464"/>
                <a:gd name="T20" fmla="*/ 229 w 465"/>
                <a:gd name="T21" fmla="*/ 461 h 464"/>
                <a:gd name="T22" fmla="*/ 71 w 465"/>
                <a:gd name="T23" fmla="*/ 394 h 464"/>
                <a:gd name="T24" fmla="*/ 4 w 465"/>
                <a:gd name="T25" fmla="*/ 232 h 464"/>
                <a:gd name="T26" fmla="*/ 71 w 465"/>
                <a:gd name="T27" fmla="*/ 71 h 464"/>
                <a:gd name="T28" fmla="*/ 233 w 465"/>
                <a:gd name="T29" fmla="*/ 4 h 464"/>
                <a:gd name="T30" fmla="*/ 394 w 465"/>
                <a:gd name="T31" fmla="*/ 71 h 464"/>
                <a:gd name="T32" fmla="*/ 461 w 465"/>
                <a:gd name="T33" fmla="*/ 232 h 464"/>
                <a:gd name="T34" fmla="*/ 463 w 465"/>
                <a:gd name="T35" fmla="*/ 232 h 464"/>
                <a:gd name="T36" fmla="*/ 465 w 465"/>
                <a:gd name="T37" fmla="*/ 232 h 464"/>
                <a:gd name="T38" fmla="*/ 233 w 465"/>
                <a:gd name="T39" fmla="*/ 0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65" h="464">
                  <a:moveTo>
                    <a:pt x="465" y="232"/>
                  </a:moveTo>
                  <a:cubicBezTo>
                    <a:pt x="463" y="232"/>
                    <a:pt x="463" y="232"/>
                    <a:pt x="463" y="232"/>
                  </a:cubicBezTo>
                  <a:cubicBezTo>
                    <a:pt x="461" y="232"/>
                    <a:pt x="461" y="232"/>
                    <a:pt x="461" y="232"/>
                  </a:cubicBezTo>
                  <a:cubicBezTo>
                    <a:pt x="461" y="295"/>
                    <a:pt x="435" y="352"/>
                    <a:pt x="394" y="394"/>
                  </a:cubicBezTo>
                  <a:cubicBezTo>
                    <a:pt x="354" y="434"/>
                    <a:pt x="298" y="460"/>
                    <a:pt x="236" y="461"/>
                  </a:cubicBezTo>
                  <a:cubicBezTo>
                    <a:pt x="236" y="464"/>
                    <a:pt x="236" y="464"/>
                    <a:pt x="236" y="464"/>
                  </a:cubicBezTo>
                  <a:cubicBezTo>
                    <a:pt x="363" y="462"/>
                    <a:pt x="465" y="359"/>
                    <a:pt x="465" y="232"/>
                  </a:cubicBezTo>
                  <a:moveTo>
                    <a:pt x="233" y="0"/>
                  </a:moveTo>
                  <a:cubicBezTo>
                    <a:pt x="104" y="0"/>
                    <a:pt x="0" y="104"/>
                    <a:pt x="0" y="232"/>
                  </a:cubicBezTo>
                  <a:cubicBezTo>
                    <a:pt x="0" y="359"/>
                    <a:pt x="102" y="462"/>
                    <a:pt x="229" y="464"/>
                  </a:cubicBezTo>
                  <a:cubicBezTo>
                    <a:pt x="229" y="461"/>
                    <a:pt x="229" y="461"/>
                    <a:pt x="229" y="461"/>
                  </a:cubicBezTo>
                  <a:cubicBezTo>
                    <a:pt x="167" y="460"/>
                    <a:pt x="112" y="434"/>
                    <a:pt x="71" y="394"/>
                  </a:cubicBezTo>
                  <a:cubicBezTo>
                    <a:pt x="30" y="352"/>
                    <a:pt x="4" y="295"/>
                    <a:pt x="4" y="232"/>
                  </a:cubicBezTo>
                  <a:cubicBezTo>
                    <a:pt x="4" y="169"/>
                    <a:pt x="30" y="112"/>
                    <a:pt x="71" y="71"/>
                  </a:cubicBezTo>
                  <a:cubicBezTo>
                    <a:pt x="112" y="29"/>
                    <a:pt x="169" y="4"/>
                    <a:pt x="233" y="4"/>
                  </a:cubicBezTo>
                  <a:cubicBezTo>
                    <a:pt x="296" y="4"/>
                    <a:pt x="353" y="29"/>
                    <a:pt x="394" y="71"/>
                  </a:cubicBezTo>
                  <a:cubicBezTo>
                    <a:pt x="435" y="112"/>
                    <a:pt x="461" y="169"/>
                    <a:pt x="461" y="232"/>
                  </a:cubicBezTo>
                  <a:cubicBezTo>
                    <a:pt x="463" y="232"/>
                    <a:pt x="463" y="232"/>
                    <a:pt x="463" y="232"/>
                  </a:cubicBezTo>
                  <a:cubicBezTo>
                    <a:pt x="465" y="232"/>
                    <a:pt x="465" y="232"/>
                    <a:pt x="465" y="232"/>
                  </a:cubicBezTo>
                  <a:cubicBezTo>
                    <a:pt x="465" y="104"/>
                    <a:pt x="361" y="0"/>
                    <a:pt x="233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5" name="Freeform 10"/>
            <p:cNvSpPr>
              <a:spLocks/>
            </p:cNvSpPr>
            <p:nvPr/>
          </p:nvSpPr>
          <p:spPr bwMode="auto">
            <a:xfrm flipV="1">
              <a:off x="10725647" y="4597179"/>
              <a:ext cx="17463" cy="6350"/>
            </a:xfrm>
            <a:custGeom>
              <a:avLst/>
              <a:gdLst>
                <a:gd name="T0" fmla="*/ 7 w 7"/>
                <a:gd name="T1" fmla="*/ 0 h 3"/>
                <a:gd name="T2" fmla="*/ 4 w 7"/>
                <a:gd name="T3" fmla="*/ 0 h 3"/>
                <a:gd name="T4" fmla="*/ 0 w 7"/>
                <a:gd name="T5" fmla="*/ 0 h 3"/>
                <a:gd name="T6" fmla="*/ 0 w 7"/>
                <a:gd name="T7" fmla="*/ 3 h 3"/>
                <a:gd name="T8" fmla="*/ 4 w 7"/>
                <a:gd name="T9" fmla="*/ 3 h 3"/>
                <a:gd name="T10" fmla="*/ 7 w 7"/>
                <a:gd name="T11" fmla="*/ 3 h 3"/>
                <a:gd name="T12" fmla="*/ 7 w 7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3">
                  <a:moveTo>
                    <a:pt x="7" y="0"/>
                  </a:moveTo>
                  <a:cubicBezTo>
                    <a:pt x="6" y="0"/>
                    <a:pt x="5" y="0"/>
                    <a:pt x="4" y="0"/>
                  </a:cubicBezTo>
                  <a:cubicBezTo>
                    <a:pt x="2" y="0"/>
                    <a:pt x="1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2" y="3"/>
                    <a:pt x="4" y="3"/>
                  </a:cubicBezTo>
                  <a:cubicBezTo>
                    <a:pt x="5" y="3"/>
                    <a:pt x="6" y="3"/>
                    <a:pt x="7" y="3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131" name="Freeform 130"/>
          <p:cNvSpPr/>
          <p:nvPr/>
        </p:nvSpPr>
        <p:spPr>
          <a:xfrm>
            <a:off x="881541" y="3742869"/>
            <a:ext cx="756445" cy="123826"/>
          </a:xfrm>
          <a:custGeom>
            <a:avLst/>
            <a:gdLst>
              <a:gd name="connsiteX0" fmla="*/ 0 w 756445"/>
              <a:gd name="connsiteY0" fmla="*/ 0 h 123826"/>
              <a:gd name="connsiteX1" fmla="*/ 756445 w 756445"/>
              <a:gd name="connsiteY1" fmla="*/ 0 h 123826"/>
              <a:gd name="connsiteX2" fmla="*/ 694532 w 756445"/>
              <a:gd name="connsiteY2" fmla="*/ 61913 h 123826"/>
              <a:gd name="connsiteX3" fmla="*/ 756445 w 756445"/>
              <a:gd name="connsiteY3" fmla="*/ 123826 h 123826"/>
              <a:gd name="connsiteX4" fmla="*/ 0 w 756445"/>
              <a:gd name="connsiteY4" fmla="*/ 123826 h 123826"/>
              <a:gd name="connsiteX5" fmla="*/ 0 w 756445"/>
              <a:gd name="connsiteY5" fmla="*/ 0 h 123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6445" h="123826">
                <a:moveTo>
                  <a:pt x="0" y="0"/>
                </a:moveTo>
                <a:lnTo>
                  <a:pt x="756445" y="0"/>
                </a:lnTo>
                <a:cubicBezTo>
                  <a:pt x="722251" y="0"/>
                  <a:pt x="694532" y="27719"/>
                  <a:pt x="694532" y="61913"/>
                </a:cubicBezTo>
                <a:cubicBezTo>
                  <a:pt x="694532" y="96107"/>
                  <a:pt x="722251" y="123826"/>
                  <a:pt x="756445" y="123826"/>
                </a:cubicBezTo>
                <a:lnTo>
                  <a:pt x="0" y="123826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32" name="Freeform 131"/>
          <p:cNvSpPr/>
          <p:nvPr/>
        </p:nvSpPr>
        <p:spPr>
          <a:xfrm flipH="1">
            <a:off x="10591366" y="3742869"/>
            <a:ext cx="756445" cy="123826"/>
          </a:xfrm>
          <a:custGeom>
            <a:avLst/>
            <a:gdLst>
              <a:gd name="connsiteX0" fmla="*/ 0 w 756445"/>
              <a:gd name="connsiteY0" fmla="*/ 0 h 123826"/>
              <a:gd name="connsiteX1" fmla="*/ 756445 w 756445"/>
              <a:gd name="connsiteY1" fmla="*/ 0 h 123826"/>
              <a:gd name="connsiteX2" fmla="*/ 694532 w 756445"/>
              <a:gd name="connsiteY2" fmla="*/ 61913 h 123826"/>
              <a:gd name="connsiteX3" fmla="*/ 756445 w 756445"/>
              <a:gd name="connsiteY3" fmla="*/ 123826 h 123826"/>
              <a:gd name="connsiteX4" fmla="*/ 0 w 756445"/>
              <a:gd name="connsiteY4" fmla="*/ 123826 h 123826"/>
              <a:gd name="connsiteX5" fmla="*/ 0 w 756445"/>
              <a:gd name="connsiteY5" fmla="*/ 0 h 123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6445" h="123826">
                <a:moveTo>
                  <a:pt x="0" y="0"/>
                </a:moveTo>
                <a:lnTo>
                  <a:pt x="756445" y="0"/>
                </a:lnTo>
                <a:cubicBezTo>
                  <a:pt x="722251" y="0"/>
                  <a:pt x="694532" y="27719"/>
                  <a:pt x="694532" y="61913"/>
                </a:cubicBezTo>
                <a:cubicBezTo>
                  <a:pt x="694532" y="96107"/>
                  <a:pt x="722251" y="123826"/>
                  <a:pt x="756445" y="123826"/>
                </a:cubicBezTo>
                <a:lnTo>
                  <a:pt x="0" y="123826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2657899" y="2572972"/>
            <a:ext cx="1492909" cy="369332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lvl="0">
              <a:spcBef>
                <a:spcPts val="1200"/>
              </a:spcBef>
              <a:defRPr/>
            </a:pPr>
            <a:r>
              <a:rPr lang="en-US" b="1" dirty="0">
                <a:solidFill>
                  <a:srgbClr val="0070C0"/>
                </a:solidFill>
                <a:latin typeface="Rockwell" panose="02060603020205020403" pitchFamily="18" charset="0"/>
              </a:rPr>
              <a:t>Replication</a:t>
            </a:r>
          </a:p>
        </p:txBody>
      </p:sp>
      <p:sp>
        <p:nvSpPr>
          <p:cNvPr id="95" name="Rectangle 94"/>
          <p:cNvSpPr/>
          <p:nvPr/>
        </p:nvSpPr>
        <p:spPr>
          <a:xfrm>
            <a:off x="2360552" y="1418304"/>
            <a:ext cx="2087603" cy="107721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lvl="0" algn="ctr">
              <a:spcBef>
                <a:spcPts val="600"/>
              </a:spcBef>
              <a:defRPr/>
            </a:pPr>
            <a:r>
              <a:rPr lang="en-US" sz="1600" dirty="0">
                <a:solidFill>
                  <a:prstClr val="black"/>
                </a:solidFill>
                <a:latin typeface="Calibri"/>
              </a:rPr>
              <a:t>Virus replicates itself for a period within the </a:t>
            </a:r>
            <a:r>
              <a:rPr lang="en-US" sz="1600" b="1" dirty="0">
                <a:solidFill>
                  <a:srgbClr val="FF0000"/>
                </a:solidFill>
                <a:latin typeface="Calibri"/>
              </a:rPr>
              <a:t>target system </a:t>
            </a:r>
            <a:r>
              <a:rPr lang="en-US" sz="1600" dirty="0">
                <a:solidFill>
                  <a:prstClr val="black"/>
                </a:solidFill>
                <a:latin typeface="Calibri"/>
              </a:rPr>
              <a:t>and then spreads itself</a:t>
            </a:r>
          </a:p>
        </p:txBody>
      </p:sp>
      <p:sp>
        <p:nvSpPr>
          <p:cNvPr id="126" name="TextBox 125"/>
          <p:cNvSpPr txBox="1"/>
          <p:nvPr/>
        </p:nvSpPr>
        <p:spPr>
          <a:xfrm>
            <a:off x="6777845" y="2572972"/>
            <a:ext cx="1284326" cy="369332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lvl="0">
              <a:spcBef>
                <a:spcPts val="1200"/>
              </a:spcBef>
              <a:defRPr/>
            </a:pPr>
            <a:r>
              <a:rPr lang="en-US" b="1" dirty="0">
                <a:solidFill>
                  <a:srgbClr val="0070C0"/>
                </a:solidFill>
                <a:latin typeface="Rockwell" panose="02060603020205020403" pitchFamily="18" charset="0"/>
              </a:rPr>
              <a:t>Detection</a:t>
            </a:r>
          </a:p>
        </p:txBody>
      </p:sp>
      <p:sp>
        <p:nvSpPr>
          <p:cNvPr id="127" name="Rectangle 126"/>
          <p:cNvSpPr/>
          <p:nvPr/>
        </p:nvSpPr>
        <p:spPr>
          <a:xfrm>
            <a:off x="6427955" y="1664525"/>
            <a:ext cx="1984107" cy="830997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lvl="0" algn="ctr">
              <a:defRPr/>
            </a:pPr>
            <a:r>
              <a:rPr lang="en-US" sz="1600" dirty="0">
                <a:solidFill>
                  <a:prstClr val="black"/>
                </a:solidFill>
                <a:latin typeface="Calibri"/>
              </a:rPr>
              <a:t>A virus is identified as a threat infecting target system</a:t>
            </a:r>
            <a:endParaRPr lang="en-US" sz="1600" b="1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9947599" y="2295973"/>
            <a:ext cx="2043979" cy="646331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lvl="0" algn="ctr">
              <a:spcBef>
                <a:spcPts val="1200"/>
              </a:spcBef>
              <a:defRPr/>
            </a:pPr>
            <a:r>
              <a:rPr lang="en-US" b="1" dirty="0">
                <a:solidFill>
                  <a:srgbClr val="0070C0"/>
                </a:solidFill>
                <a:latin typeface="Rockwell" panose="02060603020205020403" pitchFamily="18" charset="0"/>
              </a:rPr>
              <a:t>Execution of the damage routine</a:t>
            </a:r>
          </a:p>
        </p:txBody>
      </p:sp>
      <p:sp>
        <p:nvSpPr>
          <p:cNvPr id="129" name="Rectangle 128"/>
          <p:cNvSpPr/>
          <p:nvPr/>
        </p:nvSpPr>
        <p:spPr>
          <a:xfrm>
            <a:off x="9839114" y="1418304"/>
            <a:ext cx="2260948" cy="830997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lvl="0" algn="ctr">
              <a:defRPr/>
            </a:pPr>
            <a:r>
              <a:rPr lang="en-US" sz="1600" dirty="0">
                <a:solidFill>
                  <a:prstClr val="black"/>
                </a:solidFill>
                <a:latin typeface="Calibri"/>
              </a:rPr>
              <a:t>Users </a:t>
            </a:r>
            <a:r>
              <a:rPr lang="en-US" sz="1600" b="1" dirty="0">
                <a:solidFill>
                  <a:srgbClr val="FF0000"/>
                </a:solidFill>
                <a:latin typeface="Calibri"/>
              </a:rPr>
              <a:t>install antivirus updates </a:t>
            </a:r>
            <a:r>
              <a:rPr lang="en-US" sz="1600" dirty="0">
                <a:solidFill>
                  <a:prstClr val="black"/>
                </a:solidFill>
                <a:latin typeface="Calibri"/>
              </a:rPr>
              <a:t>and eliminate the </a:t>
            </a:r>
            <a:r>
              <a:rPr lang="en-US" sz="1600" b="1" dirty="0">
                <a:solidFill>
                  <a:srgbClr val="FF0000"/>
                </a:solidFill>
                <a:latin typeface="Calibri"/>
              </a:rPr>
              <a:t>virus threats</a:t>
            </a:r>
          </a:p>
        </p:txBody>
      </p:sp>
      <p:sp>
        <p:nvSpPr>
          <p:cNvPr id="130" name="TextBox 129"/>
          <p:cNvSpPr txBox="1"/>
          <p:nvPr/>
        </p:nvSpPr>
        <p:spPr>
          <a:xfrm flipH="1">
            <a:off x="8127213" y="4692173"/>
            <a:ext cx="176067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ctr"/>
            <a:r>
              <a:rPr lang="en-US" b="1" dirty="0">
                <a:solidFill>
                  <a:srgbClr val="0070C0"/>
                </a:solidFill>
                <a:latin typeface="Rockwell" panose="02060603020205020403" pitchFamily="18" charset="0"/>
              </a:rPr>
              <a:t>Incorporation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srgbClr val="BB2225"/>
              </a:solidFill>
              <a:effectLst/>
              <a:uLnTx/>
              <a:uFillTx/>
              <a:latin typeface="Lato Light"/>
            </a:endParaRPr>
          </a:p>
        </p:txBody>
      </p:sp>
      <p:sp>
        <p:nvSpPr>
          <p:cNvPr id="133" name="Rectangle 132"/>
          <p:cNvSpPr/>
          <p:nvPr/>
        </p:nvSpPr>
        <p:spPr>
          <a:xfrm flipH="1">
            <a:off x="8002849" y="5100469"/>
            <a:ext cx="2009402" cy="107721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lvl="0" algn="ctr">
              <a:defRPr/>
            </a:pPr>
            <a:r>
              <a:rPr lang="en-US" sz="1600" dirty="0">
                <a:solidFill>
                  <a:prstClr val="black"/>
                </a:solidFill>
                <a:latin typeface="Calibri"/>
              </a:rPr>
              <a:t>Antivirus software developers </a:t>
            </a:r>
            <a:r>
              <a:rPr lang="en-US" sz="1600" b="1" dirty="0">
                <a:solidFill>
                  <a:srgbClr val="FF0000"/>
                </a:solidFill>
                <a:latin typeface="Calibri"/>
              </a:rPr>
              <a:t>assimilate defenses </a:t>
            </a:r>
            <a:r>
              <a:rPr lang="en-US" sz="1600" dirty="0">
                <a:solidFill>
                  <a:prstClr val="black"/>
                </a:solidFill>
                <a:latin typeface="Calibri"/>
              </a:rPr>
              <a:t>against the virus</a:t>
            </a:r>
          </a:p>
        </p:txBody>
      </p:sp>
      <p:sp>
        <p:nvSpPr>
          <p:cNvPr id="134" name="TextBox 133"/>
          <p:cNvSpPr txBox="1"/>
          <p:nvPr/>
        </p:nvSpPr>
        <p:spPr>
          <a:xfrm flipH="1">
            <a:off x="5025183" y="4692173"/>
            <a:ext cx="1031051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>
              <a:spcBef>
                <a:spcPts val="1200"/>
              </a:spcBef>
              <a:defRPr/>
            </a:pPr>
            <a:r>
              <a:rPr lang="en-US" b="1" dirty="0">
                <a:solidFill>
                  <a:srgbClr val="0070C0"/>
                </a:solidFill>
                <a:latin typeface="Rockwell" panose="02060603020205020403" pitchFamily="18" charset="0"/>
              </a:rPr>
              <a:t>Launch</a:t>
            </a:r>
          </a:p>
        </p:txBody>
      </p:sp>
      <p:sp>
        <p:nvSpPr>
          <p:cNvPr id="135" name="Rectangle 134"/>
          <p:cNvSpPr/>
          <p:nvPr/>
        </p:nvSpPr>
        <p:spPr>
          <a:xfrm flipH="1">
            <a:off x="4359297" y="5100469"/>
            <a:ext cx="2362823" cy="107721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lvl="0" algn="ctr">
              <a:defRPr/>
            </a:pPr>
            <a:r>
              <a:rPr lang="en-US" sz="1600" dirty="0">
                <a:solidFill>
                  <a:prstClr val="black"/>
                </a:solidFill>
                <a:latin typeface="Calibri"/>
              </a:rPr>
              <a:t>It gets activated when the user performs certain actions such as running </a:t>
            </a:r>
            <a:r>
              <a:rPr lang="en-US" sz="1600" b="1" dirty="0">
                <a:solidFill>
                  <a:srgbClr val="FF0000"/>
                </a:solidFill>
                <a:latin typeface="Calibri"/>
              </a:rPr>
              <a:t>infected programs</a:t>
            </a:r>
          </a:p>
        </p:txBody>
      </p:sp>
      <p:sp>
        <p:nvSpPr>
          <p:cNvPr id="136" name="TextBox 135"/>
          <p:cNvSpPr txBox="1"/>
          <p:nvPr/>
        </p:nvSpPr>
        <p:spPr>
          <a:xfrm flipH="1">
            <a:off x="765077" y="4692173"/>
            <a:ext cx="989373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en-US" b="1" dirty="0">
                <a:solidFill>
                  <a:srgbClr val="0070C0"/>
                </a:solidFill>
                <a:latin typeface="Rockwell" panose="02060603020205020403" pitchFamily="18" charset="0"/>
              </a:rPr>
              <a:t>Design</a:t>
            </a:r>
          </a:p>
        </p:txBody>
      </p:sp>
      <p:sp>
        <p:nvSpPr>
          <p:cNvPr id="137" name="Rectangle 136"/>
          <p:cNvSpPr/>
          <p:nvPr/>
        </p:nvSpPr>
        <p:spPr>
          <a:xfrm flipH="1">
            <a:off x="16242" y="5100469"/>
            <a:ext cx="2487043" cy="107721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lvl="0" algn="ctr">
              <a:spcBef>
                <a:spcPts val="600"/>
              </a:spcBef>
              <a:defRPr/>
            </a:pPr>
            <a:r>
              <a:rPr lang="en-US" sz="1600" dirty="0">
                <a:solidFill>
                  <a:prstClr val="black"/>
                </a:solidFill>
                <a:latin typeface="Calibri"/>
              </a:rPr>
              <a:t>Developing virus code using </a:t>
            </a:r>
            <a:r>
              <a:rPr lang="en-US" sz="1600" b="1" dirty="0">
                <a:solidFill>
                  <a:srgbClr val="FF0000"/>
                </a:solidFill>
                <a:latin typeface="Calibri"/>
              </a:rPr>
              <a:t>programming languages </a:t>
            </a:r>
            <a:r>
              <a:rPr lang="en-US" sz="1600" dirty="0">
                <a:solidFill>
                  <a:prstClr val="black"/>
                </a:solidFill>
                <a:latin typeface="Calibri"/>
              </a:rPr>
              <a:t>or construction kits</a:t>
            </a:r>
            <a:r>
              <a:rPr lang="en-US" sz="1600" b="1" dirty="0">
                <a:solidFill>
                  <a:prstClr val="black"/>
                </a:solidFill>
                <a:latin typeface="Calibri"/>
              </a:rPr>
              <a:t> </a:t>
            </a:r>
            <a:endParaRPr lang="en-US" sz="1600" b="1" dirty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138" name="Freeform 23"/>
          <p:cNvSpPr>
            <a:spLocks noEditPoints="1"/>
          </p:cNvSpPr>
          <p:nvPr/>
        </p:nvSpPr>
        <p:spPr bwMode="auto">
          <a:xfrm>
            <a:off x="8728382" y="2231814"/>
            <a:ext cx="546795" cy="453661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39" name="Freeform 59"/>
          <p:cNvSpPr>
            <a:spLocks noEditPoints="1"/>
          </p:cNvSpPr>
          <p:nvPr/>
        </p:nvSpPr>
        <p:spPr bwMode="auto">
          <a:xfrm>
            <a:off x="1044951" y="2243832"/>
            <a:ext cx="429624" cy="429624"/>
          </a:xfrm>
          <a:custGeom>
            <a:avLst/>
            <a:gdLst/>
            <a:ahLst/>
            <a:cxnLst>
              <a:cxn ang="0">
                <a:pos x="129" y="1"/>
              </a:cxn>
              <a:cxn ang="0">
                <a:pos x="87" y="12"/>
              </a:cxn>
              <a:cxn ang="0">
                <a:pos x="53" y="32"/>
              </a:cxn>
              <a:cxn ang="0">
                <a:pos x="26" y="63"/>
              </a:cxn>
              <a:cxn ang="0">
                <a:pos x="8" y="101"/>
              </a:cxn>
              <a:cxn ang="0">
                <a:pos x="0" y="143"/>
              </a:cxn>
              <a:cxn ang="0">
                <a:pos x="4" y="172"/>
              </a:cxn>
              <a:cxn ang="0">
                <a:pos x="19" y="212"/>
              </a:cxn>
              <a:cxn ang="0">
                <a:pos x="42" y="244"/>
              </a:cxn>
              <a:cxn ang="0">
                <a:pos x="75" y="270"/>
              </a:cxn>
              <a:cxn ang="0">
                <a:pos x="115" y="284"/>
              </a:cxn>
              <a:cxn ang="0">
                <a:pos x="144" y="286"/>
              </a:cxn>
              <a:cxn ang="0">
                <a:pos x="185" y="281"/>
              </a:cxn>
              <a:cxn ang="0">
                <a:pos x="223" y="263"/>
              </a:cxn>
              <a:cxn ang="0">
                <a:pos x="254" y="235"/>
              </a:cxn>
              <a:cxn ang="0">
                <a:pos x="276" y="199"/>
              </a:cxn>
              <a:cxn ang="0">
                <a:pos x="285" y="157"/>
              </a:cxn>
              <a:cxn ang="0">
                <a:pos x="285" y="128"/>
              </a:cxn>
              <a:cxn ang="0">
                <a:pos x="276" y="89"/>
              </a:cxn>
              <a:cxn ang="0">
                <a:pos x="254" y="52"/>
              </a:cxn>
              <a:cxn ang="0">
                <a:pos x="223" y="25"/>
              </a:cxn>
              <a:cxn ang="0">
                <a:pos x="185" y="7"/>
              </a:cxn>
              <a:cxn ang="0">
                <a:pos x="144" y="0"/>
              </a:cxn>
              <a:cxn ang="0">
                <a:pos x="144" y="252"/>
              </a:cxn>
              <a:cxn ang="0">
                <a:pos x="102" y="243"/>
              </a:cxn>
              <a:cxn ang="0">
                <a:pos x="55" y="203"/>
              </a:cxn>
              <a:cxn ang="0">
                <a:pos x="37" y="154"/>
              </a:cxn>
              <a:cxn ang="0">
                <a:pos x="37" y="132"/>
              </a:cxn>
              <a:cxn ang="0">
                <a:pos x="55" y="83"/>
              </a:cxn>
              <a:cxn ang="0">
                <a:pos x="102" y="45"/>
              </a:cxn>
              <a:cxn ang="0">
                <a:pos x="144" y="36"/>
              </a:cxn>
              <a:cxn ang="0">
                <a:pos x="165" y="38"/>
              </a:cxn>
              <a:cxn ang="0">
                <a:pos x="220" y="67"/>
              </a:cxn>
              <a:cxn ang="0">
                <a:pos x="249" y="121"/>
              </a:cxn>
              <a:cxn ang="0">
                <a:pos x="251" y="143"/>
              </a:cxn>
              <a:cxn ang="0">
                <a:pos x="241" y="185"/>
              </a:cxn>
              <a:cxn ang="0">
                <a:pos x="203" y="232"/>
              </a:cxn>
              <a:cxn ang="0">
                <a:pos x="154" y="250"/>
              </a:cxn>
              <a:cxn ang="0">
                <a:pos x="232" y="143"/>
              </a:cxn>
              <a:cxn ang="0">
                <a:pos x="227" y="156"/>
              </a:cxn>
              <a:cxn ang="0">
                <a:pos x="144" y="161"/>
              </a:cxn>
              <a:cxn ang="0">
                <a:pos x="131" y="156"/>
              </a:cxn>
              <a:cxn ang="0">
                <a:pos x="125" y="72"/>
              </a:cxn>
              <a:cxn ang="0">
                <a:pos x="131" y="60"/>
              </a:cxn>
              <a:cxn ang="0">
                <a:pos x="144" y="54"/>
              </a:cxn>
              <a:cxn ang="0">
                <a:pos x="160" y="65"/>
              </a:cxn>
              <a:cxn ang="0">
                <a:pos x="214" y="125"/>
              </a:cxn>
              <a:cxn ang="0">
                <a:pos x="227" y="130"/>
              </a:cxn>
              <a:cxn ang="0">
                <a:pos x="232" y="143"/>
              </a:cxn>
            </a:cxnLst>
            <a:rect l="0" t="0" r="r" b="b"/>
            <a:pathLst>
              <a:path w="287" h="286">
                <a:moveTo>
                  <a:pt x="144" y="0"/>
                </a:moveTo>
                <a:lnTo>
                  <a:pt x="144" y="0"/>
                </a:lnTo>
                <a:lnTo>
                  <a:pt x="129" y="1"/>
                </a:lnTo>
                <a:lnTo>
                  <a:pt x="115" y="3"/>
                </a:lnTo>
                <a:lnTo>
                  <a:pt x="100" y="7"/>
                </a:lnTo>
                <a:lnTo>
                  <a:pt x="87" y="12"/>
                </a:lnTo>
                <a:lnTo>
                  <a:pt x="75" y="18"/>
                </a:lnTo>
                <a:lnTo>
                  <a:pt x="64" y="25"/>
                </a:lnTo>
                <a:lnTo>
                  <a:pt x="53" y="32"/>
                </a:lnTo>
                <a:lnTo>
                  <a:pt x="42" y="43"/>
                </a:lnTo>
                <a:lnTo>
                  <a:pt x="33" y="52"/>
                </a:lnTo>
                <a:lnTo>
                  <a:pt x="26" y="63"/>
                </a:lnTo>
                <a:lnTo>
                  <a:pt x="19" y="76"/>
                </a:lnTo>
                <a:lnTo>
                  <a:pt x="11" y="89"/>
                </a:lnTo>
                <a:lnTo>
                  <a:pt x="8" y="101"/>
                </a:lnTo>
                <a:lnTo>
                  <a:pt x="4" y="114"/>
                </a:lnTo>
                <a:lnTo>
                  <a:pt x="0" y="128"/>
                </a:lnTo>
                <a:lnTo>
                  <a:pt x="0" y="143"/>
                </a:lnTo>
                <a:lnTo>
                  <a:pt x="0" y="143"/>
                </a:lnTo>
                <a:lnTo>
                  <a:pt x="0" y="157"/>
                </a:lnTo>
                <a:lnTo>
                  <a:pt x="4" y="172"/>
                </a:lnTo>
                <a:lnTo>
                  <a:pt x="8" y="186"/>
                </a:lnTo>
                <a:lnTo>
                  <a:pt x="11" y="199"/>
                </a:lnTo>
                <a:lnTo>
                  <a:pt x="19" y="212"/>
                </a:lnTo>
                <a:lnTo>
                  <a:pt x="26" y="223"/>
                </a:lnTo>
                <a:lnTo>
                  <a:pt x="33" y="235"/>
                </a:lnTo>
                <a:lnTo>
                  <a:pt x="42" y="244"/>
                </a:lnTo>
                <a:lnTo>
                  <a:pt x="53" y="253"/>
                </a:lnTo>
                <a:lnTo>
                  <a:pt x="64" y="263"/>
                </a:lnTo>
                <a:lnTo>
                  <a:pt x="75" y="270"/>
                </a:lnTo>
                <a:lnTo>
                  <a:pt x="87" y="275"/>
                </a:lnTo>
                <a:lnTo>
                  <a:pt x="100" y="281"/>
                </a:lnTo>
                <a:lnTo>
                  <a:pt x="115" y="284"/>
                </a:lnTo>
                <a:lnTo>
                  <a:pt x="129" y="286"/>
                </a:lnTo>
                <a:lnTo>
                  <a:pt x="144" y="286"/>
                </a:lnTo>
                <a:lnTo>
                  <a:pt x="144" y="286"/>
                </a:lnTo>
                <a:lnTo>
                  <a:pt x="158" y="286"/>
                </a:lnTo>
                <a:lnTo>
                  <a:pt x="173" y="284"/>
                </a:lnTo>
                <a:lnTo>
                  <a:pt x="185" y="281"/>
                </a:lnTo>
                <a:lnTo>
                  <a:pt x="200" y="275"/>
                </a:lnTo>
                <a:lnTo>
                  <a:pt x="212" y="270"/>
                </a:lnTo>
                <a:lnTo>
                  <a:pt x="223" y="263"/>
                </a:lnTo>
                <a:lnTo>
                  <a:pt x="234" y="253"/>
                </a:lnTo>
                <a:lnTo>
                  <a:pt x="245" y="244"/>
                </a:lnTo>
                <a:lnTo>
                  <a:pt x="254" y="235"/>
                </a:lnTo>
                <a:lnTo>
                  <a:pt x="261" y="223"/>
                </a:lnTo>
                <a:lnTo>
                  <a:pt x="269" y="212"/>
                </a:lnTo>
                <a:lnTo>
                  <a:pt x="276" y="199"/>
                </a:lnTo>
                <a:lnTo>
                  <a:pt x="280" y="186"/>
                </a:lnTo>
                <a:lnTo>
                  <a:pt x="283" y="172"/>
                </a:lnTo>
                <a:lnTo>
                  <a:pt x="285" y="157"/>
                </a:lnTo>
                <a:lnTo>
                  <a:pt x="287" y="143"/>
                </a:lnTo>
                <a:lnTo>
                  <a:pt x="287" y="143"/>
                </a:lnTo>
                <a:lnTo>
                  <a:pt x="285" y="128"/>
                </a:lnTo>
                <a:lnTo>
                  <a:pt x="283" y="114"/>
                </a:lnTo>
                <a:lnTo>
                  <a:pt x="280" y="101"/>
                </a:lnTo>
                <a:lnTo>
                  <a:pt x="276" y="89"/>
                </a:lnTo>
                <a:lnTo>
                  <a:pt x="269" y="76"/>
                </a:lnTo>
                <a:lnTo>
                  <a:pt x="261" y="63"/>
                </a:lnTo>
                <a:lnTo>
                  <a:pt x="254" y="52"/>
                </a:lnTo>
                <a:lnTo>
                  <a:pt x="245" y="43"/>
                </a:lnTo>
                <a:lnTo>
                  <a:pt x="234" y="32"/>
                </a:lnTo>
                <a:lnTo>
                  <a:pt x="223" y="25"/>
                </a:lnTo>
                <a:lnTo>
                  <a:pt x="212" y="18"/>
                </a:lnTo>
                <a:lnTo>
                  <a:pt x="200" y="12"/>
                </a:lnTo>
                <a:lnTo>
                  <a:pt x="185" y="7"/>
                </a:lnTo>
                <a:lnTo>
                  <a:pt x="173" y="3"/>
                </a:lnTo>
                <a:lnTo>
                  <a:pt x="158" y="1"/>
                </a:lnTo>
                <a:lnTo>
                  <a:pt x="144" y="0"/>
                </a:lnTo>
                <a:lnTo>
                  <a:pt x="144" y="0"/>
                </a:lnTo>
                <a:close/>
                <a:moveTo>
                  <a:pt x="144" y="252"/>
                </a:moveTo>
                <a:lnTo>
                  <a:pt x="144" y="252"/>
                </a:lnTo>
                <a:lnTo>
                  <a:pt x="133" y="250"/>
                </a:lnTo>
                <a:lnTo>
                  <a:pt x="122" y="248"/>
                </a:lnTo>
                <a:lnTo>
                  <a:pt x="102" y="243"/>
                </a:lnTo>
                <a:lnTo>
                  <a:pt x="84" y="232"/>
                </a:lnTo>
                <a:lnTo>
                  <a:pt x="67" y="219"/>
                </a:lnTo>
                <a:lnTo>
                  <a:pt x="55" y="203"/>
                </a:lnTo>
                <a:lnTo>
                  <a:pt x="44" y="185"/>
                </a:lnTo>
                <a:lnTo>
                  <a:pt x="38" y="165"/>
                </a:lnTo>
                <a:lnTo>
                  <a:pt x="37" y="154"/>
                </a:lnTo>
                <a:lnTo>
                  <a:pt x="37" y="143"/>
                </a:lnTo>
                <a:lnTo>
                  <a:pt x="37" y="143"/>
                </a:lnTo>
                <a:lnTo>
                  <a:pt x="37" y="132"/>
                </a:lnTo>
                <a:lnTo>
                  <a:pt x="38" y="121"/>
                </a:lnTo>
                <a:lnTo>
                  <a:pt x="44" y="101"/>
                </a:lnTo>
                <a:lnTo>
                  <a:pt x="55" y="83"/>
                </a:lnTo>
                <a:lnTo>
                  <a:pt x="67" y="67"/>
                </a:lnTo>
                <a:lnTo>
                  <a:pt x="84" y="54"/>
                </a:lnTo>
                <a:lnTo>
                  <a:pt x="102" y="45"/>
                </a:lnTo>
                <a:lnTo>
                  <a:pt x="122" y="38"/>
                </a:lnTo>
                <a:lnTo>
                  <a:pt x="133" y="36"/>
                </a:lnTo>
                <a:lnTo>
                  <a:pt x="144" y="36"/>
                </a:lnTo>
                <a:lnTo>
                  <a:pt x="144" y="36"/>
                </a:lnTo>
                <a:lnTo>
                  <a:pt x="154" y="36"/>
                </a:lnTo>
                <a:lnTo>
                  <a:pt x="165" y="38"/>
                </a:lnTo>
                <a:lnTo>
                  <a:pt x="185" y="45"/>
                </a:lnTo>
                <a:lnTo>
                  <a:pt x="203" y="54"/>
                </a:lnTo>
                <a:lnTo>
                  <a:pt x="220" y="67"/>
                </a:lnTo>
                <a:lnTo>
                  <a:pt x="232" y="83"/>
                </a:lnTo>
                <a:lnTo>
                  <a:pt x="241" y="101"/>
                </a:lnTo>
                <a:lnTo>
                  <a:pt x="249" y="121"/>
                </a:lnTo>
                <a:lnTo>
                  <a:pt x="251" y="132"/>
                </a:lnTo>
                <a:lnTo>
                  <a:pt x="251" y="143"/>
                </a:lnTo>
                <a:lnTo>
                  <a:pt x="251" y="143"/>
                </a:lnTo>
                <a:lnTo>
                  <a:pt x="251" y="154"/>
                </a:lnTo>
                <a:lnTo>
                  <a:pt x="249" y="165"/>
                </a:lnTo>
                <a:lnTo>
                  <a:pt x="241" y="185"/>
                </a:lnTo>
                <a:lnTo>
                  <a:pt x="232" y="203"/>
                </a:lnTo>
                <a:lnTo>
                  <a:pt x="220" y="219"/>
                </a:lnTo>
                <a:lnTo>
                  <a:pt x="203" y="232"/>
                </a:lnTo>
                <a:lnTo>
                  <a:pt x="185" y="243"/>
                </a:lnTo>
                <a:lnTo>
                  <a:pt x="165" y="248"/>
                </a:lnTo>
                <a:lnTo>
                  <a:pt x="154" y="250"/>
                </a:lnTo>
                <a:lnTo>
                  <a:pt x="144" y="252"/>
                </a:lnTo>
                <a:lnTo>
                  <a:pt x="144" y="252"/>
                </a:lnTo>
                <a:close/>
                <a:moveTo>
                  <a:pt x="232" y="143"/>
                </a:moveTo>
                <a:lnTo>
                  <a:pt x="232" y="143"/>
                </a:lnTo>
                <a:lnTo>
                  <a:pt x="231" y="150"/>
                </a:lnTo>
                <a:lnTo>
                  <a:pt x="227" y="156"/>
                </a:lnTo>
                <a:lnTo>
                  <a:pt x="222" y="159"/>
                </a:lnTo>
                <a:lnTo>
                  <a:pt x="214" y="161"/>
                </a:lnTo>
                <a:lnTo>
                  <a:pt x="144" y="161"/>
                </a:lnTo>
                <a:lnTo>
                  <a:pt x="144" y="161"/>
                </a:lnTo>
                <a:lnTo>
                  <a:pt x="136" y="159"/>
                </a:lnTo>
                <a:lnTo>
                  <a:pt x="131" y="156"/>
                </a:lnTo>
                <a:lnTo>
                  <a:pt x="127" y="150"/>
                </a:lnTo>
                <a:lnTo>
                  <a:pt x="125" y="143"/>
                </a:lnTo>
                <a:lnTo>
                  <a:pt x="125" y="72"/>
                </a:lnTo>
                <a:lnTo>
                  <a:pt x="125" y="72"/>
                </a:lnTo>
                <a:lnTo>
                  <a:pt x="127" y="65"/>
                </a:lnTo>
                <a:lnTo>
                  <a:pt x="131" y="60"/>
                </a:lnTo>
                <a:lnTo>
                  <a:pt x="136" y="56"/>
                </a:lnTo>
                <a:lnTo>
                  <a:pt x="144" y="54"/>
                </a:lnTo>
                <a:lnTo>
                  <a:pt x="144" y="54"/>
                </a:lnTo>
                <a:lnTo>
                  <a:pt x="151" y="56"/>
                </a:lnTo>
                <a:lnTo>
                  <a:pt x="156" y="60"/>
                </a:lnTo>
                <a:lnTo>
                  <a:pt x="160" y="65"/>
                </a:lnTo>
                <a:lnTo>
                  <a:pt x="162" y="72"/>
                </a:lnTo>
                <a:lnTo>
                  <a:pt x="162" y="125"/>
                </a:lnTo>
                <a:lnTo>
                  <a:pt x="214" y="125"/>
                </a:lnTo>
                <a:lnTo>
                  <a:pt x="214" y="125"/>
                </a:lnTo>
                <a:lnTo>
                  <a:pt x="222" y="127"/>
                </a:lnTo>
                <a:lnTo>
                  <a:pt x="227" y="130"/>
                </a:lnTo>
                <a:lnTo>
                  <a:pt x="231" y="136"/>
                </a:lnTo>
                <a:lnTo>
                  <a:pt x="232" y="143"/>
                </a:lnTo>
                <a:lnTo>
                  <a:pt x="232" y="143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40" name="Freeform 104"/>
          <p:cNvSpPr>
            <a:spLocks noEditPoints="1"/>
          </p:cNvSpPr>
          <p:nvPr/>
        </p:nvSpPr>
        <p:spPr bwMode="auto">
          <a:xfrm>
            <a:off x="5293878" y="2231814"/>
            <a:ext cx="465677" cy="453661"/>
          </a:xfrm>
          <a:custGeom>
            <a:avLst/>
            <a:gdLst/>
            <a:ahLst/>
            <a:cxnLst>
              <a:cxn ang="0">
                <a:pos x="243" y="45"/>
              </a:cxn>
              <a:cxn ang="0">
                <a:pos x="243" y="20"/>
              </a:cxn>
              <a:cxn ang="0">
                <a:pos x="238" y="6"/>
              </a:cxn>
              <a:cxn ang="0">
                <a:pos x="221" y="0"/>
              </a:cxn>
              <a:cxn ang="0">
                <a:pos x="214" y="2"/>
              </a:cxn>
              <a:cxn ang="0">
                <a:pos x="203" y="13"/>
              </a:cxn>
              <a:cxn ang="0">
                <a:pos x="202" y="45"/>
              </a:cxn>
              <a:cxn ang="0">
                <a:pos x="109" y="20"/>
              </a:cxn>
              <a:cxn ang="0">
                <a:pos x="107" y="13"/>
              </a:cxn>
              <a:cxn ang="0">
                <a:pos x="96" y="2"/>
              </a:cxn>
              <a:cxn ang="0">
                <a:pos x="87" y="0"/>
              </a:cxn>
              <a:cxn ang="0">
                <a:pos x="73" y="6"/>
              </a:cxn>
              <a:cxn ang="0">
                <a:pos x="67" y="20"/>
              </a:cxn>
              <a:cxn ang="0">
                <a:pos x="17" y="45"/>
              </a:cxn>
              <a:cxn ang="0">
                <a:pos x="9" y="47"/>
              </a:cxn>
              <a:cxn ang="0">
                <a:pos x="2" y="54"/>
              </a:cxn>
              <a:cxn ang="0">
                <a:pos x="0" y="287"/>
              </a:cxn>
              <a:cxn ang="0">
                <a:pos x="2" y="292"/>
              </a:cxn>
              <a:cxn ang="0">
                <a:pos x="9" y="301"/>
              </a:cxn>
              <a:cxn ang="0">
                <a:pos x="294" y="301"/>
              </a:cxn>
              <a:cxn ang="0">
                <a:pos x="301" y="301"/>
              </a:cxn>
              <a:cxn ang="0">
                <a:pos x="308" y="292"/>
              </a:cxn>
              <a:cxn ang="0">
                <a:pos x="310" y="62"/>
              </a:cxn>
              <a:cxn ang="0">
                <a:pos x="308" y="54"/>
              </a:cxn>
              <a:cxn ang="0">
                <a:pos x="301" y="47"/>
              </a:cxn>
              <a:cxn ang="0">
                <a:pos x="294" y="45"/>
              </a:cxn>
              <a:cxn ang="0">
                <a:pos x="145" y="156"/>
              </a:cxn>
              <a:cxn ang="0">
                <a:pos x="96" y="114"/>
              </a:cxn>
              <a:cxn ang="0">
                <a:pos x="165" y="114"/>
              </a:cxn>
              <a:cxn ang="0">
                <a:pos x="214" y="156"/>
              </a:cxn>
              <a:cxn ang="0">
                <a:pos x="165" y="114"/>
              </a:cxn>
              <a:cxn ang="0">
                <a:pos x="75" y="156"/>
              </a:cxn>
              <a:cxn ang="0">
                <a:pos x="31" y="114"/>
              </a:cxn>
              <a:cxn ang="0">
                <a:pos x="75" y="178"/>
              </a:cxn>
              <a:cxn ang="0">
                <a:pos x="31" y="209"/>
              </a:cxn>
              <a:cxn ang="0">
                <a:pos x="75" y="178"/>
              </a:cxn>
              <a:cxn ang="0">
                <a:pos x="145" y="178"/>
              </a:cxn>
              <a:cxn ang="0">
                <a:pos x="96" y="209"/>
              </a:cxn>
              <a:cxn ang="0">
                <a:pos x="145" y="229"/>
              </a:cxn>
              <a:cxn ang="0">
                <a:pos x="96" y="270"/>
              </a:cxn>
              <a:cxn ang="0">
                <a:pos x="145" y="229"/>
              </a:cxn>
              <a:cxn ang="0">
                <a:pos x="214" y="229"/>
              </a:cxn>
              <a:cxn ang="0">
                <a:pos x="165" y="270"/>
              </a:cxn>
              <a:cxn ang="0">
                <a:pos x="165" y="209"/>
              </a:cxn>
              <a:cxn ang="0">
                <a:pos x="214" y="178"/>
              </a:cxn>
              <a:cxn ang="0">
                <a:pos x="165" y="209"/>
              </a:cxn>
              <a:cxn ang="0">
                <a:pos x="279" y="178"/>
              </a:cxn>
              <a:cxn ang="0">
                <a:pos x="236" y="209"/>
              </a:cxn>
              <a:cxn ang="0">
                <a:pos x="236" y="156"/>
              </a:cxn>
              <a:cxn ang="0">
                <a:pos x="279" y="114"/>
              </a:cxn>
              <a:cxn ang="0">
                <a:pos x="236" y="156"/>
              </a:cxn>
              <a:cxn ang="0">
                <a:pos x="75" y="229"/>
              </a:cxn>
              <a:cxn ang="0">
                <a:pos x="31" y="270"/>
              </a:cxn>
              <a:cxn ang="0">
                <a:pos x="236" y="270"/>
              </a:cxn>
              <a:cxn ang="0">
                <a:pos x="279" y="229"/>
              </a:cxn>
              <a:cxn ang="0">
                <a:pos x="236" y="270"/>
              </a:cxn>
            </a:cxnLst>
            <a:rect l="0" t="0" r="r" b="b"/>
            <a:pathLst>
              <a:path w="310" h="301">
                <a:moveTo>
                  <a:pt x="294" y="45"/>
                </a:moveTo>
                <a:lnTo>
                  <a:pt x="243" y="45"/>
                </a:lnTo>
                <a:lnTo>
                  <a:pt x="243" y="20"/>
                </a:lnTo>
                <a:lnTo>
                  <a:pt x="243" y="20"/>
                </a:lnTo>
                <a:lnTo>
                  <a:pt x="241" y="13"/>
                </a:lnTo>
                <a:lnTo>
                  <a:pt x="238" y="6"/>
                </a:lnTo>
                <a:lnTo>
                  <a:pt x="231" y="2"/>
                </a:lnTo>
                <a:lnTo>
                  <a:pt x="221" y="0"/>
                </a:lnTo>
                <a:lnTo>
                  <a:pt x="221" y="0"/>
                </a:lnTo>
                <a:lnTo>
                  <a:pt x="214" y="2"/>
                </a:lnTo>
                <a:lnTo>
                  <a:pt x="207" y="6"/>
                </a:lnTo>
                <a:lnTo>
                  <a:pt x="203" y="13"/>
                </a:lnTo>
                <a:lnTo>
                  <a:pt x="202" y="20"/>
                </a:lnTo>
                <a:lnTo>
                  <a:pt x="202" y="45"/>
                </a:lnTo>
                <a:lnTo>
                  <a:pt x="109" y="45"/>
                </a:lnTo>
                <a:lnTo>
                  <a:pt x="109" y="20"/>
                </a:lnTo>
                <a:lnTo>
                  <a:pt x="109" y="20"/>
                </a:lnTo>
                <a:lnTo>
                  <a:pt x="107" y="13"/>
                </a:lnTo>
                <a:lnTo>
                  <a:pt x="102" y="6"/>
                </a:lnTo>
                <a:lnTo>
                  <a:pt x="96" y="2"/>
                </a:lnTo>
                <a:lnTo>
                  <a:pt x="87" y="0"/>
                </a:lnTo>
                <a:lnTo>
                  <a:pt x="87" y="0"/>
                </a:lnTo>
                <a:lnTo>
                  <a:pt x="80" y="2"/>
                </a:lnTo>
                <a:lnTo>
                  <a:pt x="73" y="6"/>
                </a:lnTo>
                <a:lnTo>
                  <a:pt x="69" y="13"/>
                </a:lnTo>
                <a:lnTo>
                  <a:pt x="67" y="20"/>
                </a:lnTo>
                <a:lnTo>
                  <a:pt x="67" y="45"/>
                </a:lnTo>
                <a:lnTo>
                  <a:pt x="17" y="45"/>
                </a:lnTo>
                <a:lnTo>
                  <a:pt x="17" y="45"/>
                </a:lnTo>
                <a:lnTo>
                  <a:pt x="9" y="47"/>
                </a:lnTo>
                <a:lnTo>
                  <a:pt x="4" y="51"/>
                </a:lnTo>
                <a:lnTo>
                  <a:pt x="2" y="54"/>
                </a:lnTo>
                <a:lnTo>
                  <a:pt x="0" y="62"/>
                </a:lnTo>
                <a:lnTo>
                  <a:pt x="0" y="287"/>
                </a:lnTo>
                <a:lnTo>
                  <a:pt x="0" y="287"/>
                </a:lnTo>
                <a:lnTo>
                  <a:pt x="2" y="292"/>
                </a:lnTo>
                <a:lnTo>
                  <a:pt x="4" y="297"/>
                </a:lnTo>
                <a:lnTo>
                  <a:pt x="9" y="301"/>
                </a:lnTo>
                <a:lnTo>
                  <a:pt x="17" y="301"/>
                </a:lnTo>
                <a:lnTo>
                  <a:pt x="294" y="301"/>
                </a:lnTo>
                <a:lnTo>
                  <a:pt x="294" y="301"/>
                </a:lnTo>
                <a:lnTo>
                  <a:pt x="301" y="301"/>
                </a:lnTo>
                <a:lnTo>
                  <a:pt x="305" y="297"/>
                </a:lnTo>
                <a:lnTo>
                  <a:pt x="308" y="292"/>
                </a:lnTo>
                <a:lnTo>
                  <a:pt x="310" y="287"/>
                </a:lnTo>
                <a:lnTo>
                  <a:pt x="310" y="62"/>
                </a:lnTo>
                <a:lnTo>
                  <a:pt x="310" y="62"/>
                </a:lnTo>
                <a:lnTo>
                  <a:pt x="308" y="54"/>
                </a:lnTo>
                <a:lnTo>
                  <a:pt x="305" y="51"/>
                </a:lnTo>
                <a:lnTo>
                  <a:pt x="301" y="47"/>
                </a:lnTo>
                <a:lnTo>
                  <a:pt x="294" y="45"/>
                </a:lnTo>
                <a:lnTo>
                  <a:pt x="294" y="45"/>
                </a:lnTo>
                <a:close/>
                <a:moveTo>
                  <a:pt x="145" y="114"/>
                </a:moveTo>
                <a:lnTo>
                  <a:pt x="145" y="156"/>
                </a:lnTo>
                <a:lnTo>
                  <a:pt x="96" y="156"/>
                </a:lnTo>
                <a:lnTo>
                  <a:pt x="96" y="114"/>
                </a:lnTo>
                <a:lnTo>
                  <a:pt x="145" y="114"/>
                </a:lnTo>
                <a:close/>
                <a:moveTo>
                  <a:pt x="165" y="114"/>
                </a:moveTo>
                <a:lnTo>
                  <a:pt x="214" y="114"/>
                </a:lnTo>
                <a:lnTo>
                  <a:pt x="214" y="156"/>
                </a:lnTo>
                <a:lnTo>
                  <a:pt x="165" y="156"/>
                </a:lnTo>
                <a:lnTo>
                  <a:pt x="165" y="114"/>
                </a:lnTo>
                <a:close/>
                <a:moveTo>
                  <a:pt x="75" y="114"/>
                </a:moveTo>
                <a:lnTo>
                  <a:pt x="75" y="156"/>
                </a:lnTo>
                <a:lnTo>
                  <a:pt x="31" y="156"/>
                </a:lnTo>
                <a:lnTo>
                  <a:pt x="31" y="114"/>
                </a:lnTo>
                <a:lnTo>
                  <a:pt x="75" y="114"/>
                </a:lnTo>
                <a:close/>
                <a:moveTo>
                  <a:pt x="75" y="178"/>
                </a:moveTo>
                <a:lnTo>
                  <a:pt x="75" y="209"/>
                </a:lnTo>
                <a:lnTo>
                  <a:pt x="31" y="209"/>
                </a:lnTo>
                <a:lnTo>
                  <a:pt x="31" y="178"/>
                </a:lnTo>
                <a:lnTo>
                  <a:pt x="75" y="178"/>
                </a:lnTo>
                <a:close/>
                <a:moveTo>
                  <a:pt x="96" y="178"/>
                </a:moveTo>
                <a:lnTo>
                  <a:pt x="145" y="178"/>
                </a:lnTo>
                <a:lnTo>
                  <a:pt x="145" y="209"/>
                </a:lnTo>
                <a:lnTo>
                  <a:pt x="96" y="209"/>
                </a:lnTo>
                <a:lnTo>
                  <a:pt x="96" y="178"/>
                </a:lnTo>
                <a:close/>
                <a:moveTo>
                  <a:pt x="145" y="229"/>
                </a:moveTo>
                <a:lnTo>
                  <a:pt x="145" y="270"/>
                </a:lnTo>
                <a:lnTo>
                  <a:pt x="96" y="270"/>
                </a:lnTo>
                <a:lnTo>
                  <a:pt x="96" y="229"/>
                </a:lnTo>
                <a:lnTo>
                  <a:pt x="145" y="229"/>
                </a:lnTo>
                <a:close/>
                <a:moveTo>
                  <a:pt x="165" y="229"/>
                </a:moveTo>
                <a:lnTo>
                  <a:pt x="214" y="229"/>
                </a:lnTo>
                <a:lnTo>
                  <a:pt x="214" y="270"/>
                </a:lnTo>
                <a:lnTo>
                  <a:pt x="165" y="270"/>
                </a:lnTo>
                <a:lnTo>
                  <a:pt x="165" y="229"/>
                </a:lnTo>
                <a:close/>
                <a:moveTo>
                  <a:pt x="165" y="209"/>
                </a:moveTo>
                <a:lnTo>
                  <a:pt x="165" y="178"/>
                </a:lnTo>
                <a:lnTo>
                  <a:pt x="214" y="178"/>
                </a:lnTo>
                <a:lnTo>
                  <a:pt x="214" y="209"/>
                </a:lnTo>
                <a:lnTo>
                  <a:pt x="165" y="209"/>
                </a:lnTo>
                <a:close/>
                <a:moveTo>
                  <a:pt x="236" y="178"/>
                </a:moveTo>
                <a:lnTo>
                  <a:pt x="279" y="178"/>
                </a:lnTo>
                <a:lnTo>
                  <a:pt x="279" y="209"/>
                </a:lnTo>
                <a:lnTo>
                  <a:pt x="236" y="209"/>
                </a:lnTo>
                <a:lnTo>
                  <a:pt x="236" y="178"/>
                </a:lnTo>
                <a:close/>
                <a:moveTo>
                  <a:pt x="236" y="156"/>
                </a:moveTo>
                <a:lnTo>
                  <a:pt x="236" y="114"/>
                </a:lnTo>
                <a:lnTo>
                  <a:pt x="279" y="114"/>
                </a:lnTo>
                <a:lnTo>
                  <a:pt x="279" y="156"/>
                </a:lnTo>
                <a:lnTo>
                  <a:pt x="236" y="156"/>
                </a:lnTo>
                <a:close/>
                <a:moveTo>
                  <a:pt x="31" y="229"/>
                </a:moveTo>
                <a:lnTo>
                  <a:pt x="75" y="229"/>
                </a:lnTo>
                <a:lnTo>
                  <a:pt x="75" y="270"/>
                </a:lnTo>
                <a:lnTo>
                  <a:pt x="31" y="270"/>
                </a:lnTo>
                <a:lnTo>
                  <a:pt x="31" y="229"/>
                </a:lnTo>
                <a:close/>
                <a:moveTo>
                  <a:pt x="236" y="270"/>
                </a:moveTo>
                <a:lnTo>
                  <a:pt x="236" y="229"/>
                </a:lnTo>
                <a:lnTo>
                  <a:pt x="279" y="229"/>
                </a:lnTo>
                <a:lnTo>
                  <a:pt x="279" y="270"/>
                </a:lnTo>
                <a:lnTo>
                  <a:pt x="236" y="27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141" name="Group 85"/>
          <p:cNvGrpSpPr/>
          <p:nvPr/>
        </p:nvGrpSpPr>
        <p:grpSpPr>
          <a:xfrm>
            <a:off x="3188144" y="4850157"/>
            <a:ext cx="456661" cy="606883"/>
            <a:chOff x="5575100" y="3734191"/>
            <a:chExt cx="315602" cy="419419"/>
          </a:xfrm>
          <a:solidFill>
            <a:schemeClr val="accent2"/>
          </a:solidFill>
        </p:grpSpPr>
        <p:sp>
          <p:nvSpPr>
            <p:cNvPr id="142" name="Freeform 108"/>
            <p:cNvSpPr>
              <a:spLocks noEditPoints="1"/>
            </p:cNvSpPr>
            <p:nvPr/>
          </p:nvSpPr>
          <p:spPr bwMode="auto">
            <a:xfrm>
              <a:off x="5575100" y="3734191"/>
              <a:ext cx="315602" cy="419419"/>
            </a:xfrm>
            <a:custGeom>
              <a:avLst/>
              <a:gdLst/>
              <a:ahLst/>
              <a:cxnLst>
                <a:cxn ang="0">
                  <a:pos x="136" y="2"/>
                </a:cxn>
                <a:cxn ang="0">
                  <a:pos x="92" y="13"/>
                </a:cxn>
                <a:cxn ang="0">
                  <a:pos x="56" y="35"/>
                </a:cxn>
                <a:cxn ang="0">
                  <a:pos x="25" y="67"/>
                </a:cxn>
                <a:cxn ang="0">
                  <a:pos x="7" y="107"/>
                </a:cxn>
                <a:cxn ang="0">
                  <a:pos x="0" y="153"/>
                </a:cxn>
                <a:cxn ang="0">
                  <a:pos x="5" y="187"/>
                </a:cxn>
                <a:cxn ang="0">
                  <a:pos x="25" y="236"/>
                </a:cxn>
                <a:cxn ang="0">
                  <a:pos x="63" y="274"/>
                </a:cxn>
                <a:cxn ang="0">
                  <a:pos x="69" y="278"/>
                </a:cxn>
                <a:cxn ang="0">
                  <a:pos x="76" y="301"/>
                </a:cxn>
                <a:cxn ang="0">
                  <a:pos x="76" y="354"/>
                </a:cxn>
                <a:cxn ang="0">
                  <a:pos x="83" y="372"/>
                </a:cxn>
                <a:cxn ang="0">
                  <a:pos x="140" y="401"/>
                </a:cxn>
                <a:cxn ang="0">
                  <a:pos x="150" y="405"/>
                </a:cxn>
                <a:cxn ang="0">
                  <a:pos x="214" y="376"/>
                </a:cxn>
                <a:cxn ang="0">
                  <a:pos x="225" y="367"/>
                </a:cxn>
                <a:cxn ang="0">
                  <a:pos x="228" y="303"/>
                </a:cxn>
                <a:cxn ang="0">
                  <a:pos x="230" y="289"/>
                </a:cxn>
                <a:cxn ang="0">
                  <a:pos x="243" y="270"/>
                </a:cxn>
                <a:cxn ang="0">
                  <a:pos x="261" y="256"/>
                </a:cxn>
                <a:cxn ang="0">
                  <a:pos x="288" y="216"/>
                </a:cxn>
                <a:cxn ang="0">
                  <a:pos x="301" y="169"/>
                </a:cxn>
                <a:cxn ang="0">
                  <a:pos x="301" y="136"/>
                </a:cxn>
                <a:cxn ang="0">
                  <a:pos x="290" y="93"/>
                </a:cxn>
                <a:cxn ang="0">
                  <a:pos x="268" y="57"/>
                </a:cxn>
                <a:cxn ang="0">
                  <a:pos x="236" y="28"/>
                </a:cxn>
                <a:cxn ang="0">
                  <a:pos x="196" y="8"/>
                </a:cxn>
                <a:cxn ang="0">
                  <a:pos x="150" y="0"/>
                </a:cxn>
                <a:cxn ang="0">
                  <a:pos x="100" y="354"/>
                </a:cxn>
                <a:cxn ang="0">
                  <a:pos x="203" y="303"/>
                </a:cxn>
                <a:cxn ang="0">
                  <a:pos x="100" y="303"/>
                </a:cxn>
                <a:cxn ang="0">
                  <a:pos x="203" y="303"/>
                </a:cxn>
                <a:cxn ang="0">
                  <a:pos x="230" y="249"/>
                </a:cxn>
                <a:cxn ang="0">
                  <a:pos x="210" y="270"/>
                </a:cxn>
                <a:cxn ang="0">
                  <a:pos x="96" y="278"/>
                </a:cxn>
                <a:cxn ang="0">
                  <a:pos x="85" y="260"/>
                </a:cxn>
                <a:cxn ang="0">
                  <a:pos x="67" y="245"/>
                </a:cxn>
                <a:cxn ang="0">
                  <a:pos x="40" y="211"/>
                </a:cxn>
                <a:cxn ang="0">
                  <a:pos x="27" y="167"/>
                </a:cxn>
                <a:cxn ang="0">
                  <a:pos x="25" y="140"/>
                </a:cxn>
                <a:cxn ang="0">
                  <a:pos x="36" y="104"/>
                </a:cxn>
                <a:cxn ang="0">
                  <a:pos x="54" y="71"/>
                </a:cxn>
                <a:cxn ang="0">
                  <a:pos x="82" y="47"/>
                </a:cxn>
                <a:cxn ang="0">
                  <a:pos x="114" y="31"/>
                </a:cxn>
                <a:cxn ang="0">
                  <a:pos x="150" y="26"/>
                </a:cxn>
                <a:cxn ang="0">
                  <a:pos x="176" y="29"/>
                </a:cxn>
                <a:cxn ang="0">
                  <a:pos x="212" y="42"/>
                </a:cxn>
                <a:cxn ang="0">
                  <a:pos x="239" y="64"/>
                </a:cxn>
                <a:cxn ang="0">
                  <a:pos x="261" y="93"/>
                </a:cxn>
                <a:cxn ang="0">
                  <a:pos x="274" y="127"/>
                </a:cxn>
                <a:cxn ang="0">
                  <a:pos x="277" y="153"/>
                </a:cxn>
                <a:cxn ang="0">
                  <a:pos x="270" y="192"/>
                </a:cxn>
                <a:cxn ang="0">
                  <a:pos x="250" y="229"/>
                </a:cxn>
                <a:cxn ang="0">
                  <a:pos x="232" y="249"/>
                </a:cxn>
              </a:cxnLst>
              <a:rect l="0" t="0" r="r" b="b"/>
              <a:pathLst>
                <a:path w="303" h="405">
                  <a:moveTo>
                    <a:pt x="150" y="0"/>
                  </a:moveTo>
                  <a:lnTo>
                    <a:pt x="150" y="0"/>
                  </a:lnTo>
                  <a:lnTo>
                    <a:pt x="136" y="2"/>
                  </a:lnTo>
                  <a:lnTo>
                    <a:pt x="121" y="4"/>
                  </a:lnTo>
                  <a:lnTo>
                    <a:pt x="107" y="8"/>
                  </a:lnTo>
                  <a:lnTo>
                    <a:pt x="92" y="13"/>
                  </a:lnTo>
                  <a:lnTo>
                    <a:pt x="80" y="18"/>
                  </a:lnTo>
                  <a:lnTo>
                    <a:pt x="67" y="28"/>
                  </a:lnTo>
                  <a:lnTo>
                    <a:pt x="56" y="35"/>
                  </a:lnTo>
                  <a:lnTo>
                    <a:pt x="45" y="46"/>
                  </a:lnTo>
                  <a:lnTo>
                    <a:pt x="34" y="57"/>
                  </a:lnTo>
                  <a:lnTo>
                    <a:pt x="25" y="67"/>
                  </a:lnTo>
                  <a:lnTo>
                    <a:pt x="18" y="80"/>
                  </a:lnTo>
                  <a:lnTo>
                    <a:pt x="13" y="93"/>
                  </a:lnTo>
                  <a:lnTo>
                    <a:pt x="7" y="107"/>
                  </a:lnTo>
                  <a:lnTo>
                    <a:pt x="4" y="122"/>
                  </a:lnTo>
                  <a:lnTo>
                    <a:pt x="2" y="136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2" y="171"/>
                  </a:lnTo>
                  <a:lnTo>
                    <a:pt x="5" y="187"/>
                  </a:lnTo>
                  <a:lnTo>
                    <a:pt x="9" y="205"/>
                  </a:lnTo>
                  <a:lnTo>
                    <a:pt x="16" y="221"/>
                  </a:lnTo>
                  <a:lnTo>
                    <a:pt x="25" y="236"/>
                  </a:lnTo>
                  <a:lnTo>
                    <a:pt x="36" y="251"/>
                  </a:lnTo>
                  <a:lnTo>
                    <a:pt x="49" y="263"/>
                  </a:lnTo>
                  <a:lnTo>
                    <a:pt x="63" y="274"/>
                  </a:lnTo>
                  <a:lnTo>
                    <a:pt x="65" y="276"/>
                  </a:lnTo>
                  <a:lnTo>
                    <a:pt x="65" y="276"/>
                  </a:lnTo>
                  <a:lnTo>
                    <a:pt x="69" y="278"/>
                  </a:lnTo>
                  <a:lnTo>
                    <a:pt x="71" y="281"/>
                  </a:lnTo>
                  <a:lnTo>
                    <a:pt x="74" y="290"/>
                  </a:lnTo>
                  <a:lnTo>
                    <a:pt x="76" y="301"/>
                  </a:lnTo>
                  <a:lnTo>
                    <a:pt x="76" y="303"/>
                  </a:lnTo>
                  <a:lnTo>
                    <a:pt x="76" y="354"/>
                  </a:lnTo>
                  <a:lnTo>
                    <a:pt x="76" y="354"/>
                  </a:lnTo>
                  <a:lnTo>
                    <a:pt x="76" y="359"/>
                  </a:lnTo>
                  <a:lnTo>
                    <a:pt x="80" y="367"/>
                  </a:lnTo>
                  <a:lnTo>
                    <a:pt x="83" y="372"/>
                  </a:lnTo>
                  <a:lnTo>
                    <a:pt x="89" y="376"/>
                  </a:lnTo>
                  <a:lnTo>
                    <a:pt x="140" y="401"/>
                  </a:lnTo>
                  <a:lnTo>
                    <a:pt x="140" y="401"/>
                  </a:lnTo>
                  <a:lnTo>
                    <a:pt x="145" y="403"/>
                  </a:lnTo>
                  <a:lnTo>
                    <a:pt x="150" y="405"/>
                  </a:lnTo>
                  <a:lnTo>
                    <a:pt x="150" y="405"/>
                  </a:lnTo>
                  <a:lnTo>
                    <a:pt x="158" y="403"/>
                  </a:lnTo>
                  <a:lnTo>
                    <a:pt x="163" y="401"/>
                  </a:lnTo>
                  <a:lnTo>
                    <a:pt x="214" y="376"/>
                  </a:lnTo>
                  <a:lnTo>
                    <a:pt x="214" y="376"/>
                  </a:lnTo>
                  <a:lnTo>
                    <a:pt x="219" y="372"/>
                  </a:lnTo>
                  <a:lnTo>
                    <a:pt x="225" y="367"/>
                  </a:lnTo>
                  <a:lnTo>
                    <a:pt x="227" y="359"/>
                  </a:lnTo>
                  <a:lnTo>
                    <a:pt x="228" y="354"/>
                  </a:lnTo>
                  <a:lnTo>
                    <a:pt x="228" y="303"/>
                  </a:lnTo>
                  <a:lnTo>
                    <a:pt x="228" y="303"/>
                  </a:lnTo>
                  <a:lnTo>
                    <a:pt x="228" y="296"/>
                  </a:lnTo>
                  <a:lnTo>
                    <a:pt x="230" y="289"/>
                  </a:lnTo>
                  <a:lnTo>
                    <a:pt x="236" y="278"/>
                  </a:lnTo>
                  <a:lnTo>
                    <a:pt x="241" y="272"/>
                  </a:lnTo>
                  <a:lnTo>
                    <a:pt x="243" y="270"/>
                  </a:lnTo>
                  <a:lnTo>
                    <a:pt x="248" y="267"/>
                  </a:lnTo>
                  <a:lnTo>
                    <a:pt x="248" y="267"/>
                  </a:lnTo>
                  <a:lnTo>
                    <a:pt x="261" y="256"/>
                  </a:lnTo>
                  <a:lnTo>
                    <a:pt x="272" y="243"/>
                  </a:lnTo>
                  <a:lnTo>
                    <a:pt x="281" y="231"/>
                  </a:lnTo>
                  <a:lnTo>
                    <a:pt x="288" y="216"/>
                  </a:lnTo>
                  <a:lnTo>
                    <a:pt x="294" y="200"/>
                  </a:lnTo>
                  <a:lnTo>
                    <a:pt x="299" y="185"/>
                  </a:lnTo>
                  <a:lnTo>
                    <a:pt x="301" y="169"/>
                  </a:lnTo>
                  <a:lnTo>
                    <a:pt x="303" y="153"/>
                  </a:lnTo>
                  <a:lnTo>
                    <a:pt x="303" y="153"/>
                  </a:lnTo>
                  <a:lnTo>
                    <a:pt x="301" y="136"/>
                  </a:lnTo>
                  <a:lnTo>
                    <a:pt x="299" y="122"/>
                  </a:lnTo>
                  <a:lnTo>
                    <a:pt x="295" y="107"/>
                  </a:lnTo>
                  <a:lnTo>
                    <a:pt x="290" y="93"/>
                  </a:lnTo>
                  <a:lnTo>
                    <a:pt x="285" y="80"/>
                  </a:lnTo>
                  <a:lnTo>
                    <a:pt x="275" y="67"/>
                  </a:lnTo>
                  <a:lnTo>
                    <a:pt x="268" y="57"/>
                  </a:lnTo>
                  <a:lnTo>
                    <a:pt x="257" y="46"/>
                  </a:lnTo>
                  <a:lnTo>
                    <a:pt x="246" y="35"/>
                  </a:lnTo>
                  <a:lnTo>
                    <a:pt x="236" y="28"/>
                  </a:lnTo>
                  <a:lnTo>
                    <a:pt x="223" y="18"/>
                  </a:lnTo>
                  <a:lnTo>
                    <a:pt x="210" y="13"/>
                  </a:lnTo>
                  <a:lnTo>
                    <a:pt x="196" y="8"/>
                  </a:lnTo>
                  <a:lnTo>
                    <a:pt x="181" y="4"/>
                  </a:lnTo>
                  <a:lnTo>
                    <a:pt x="167" y="2"/>
                  </a:lnTo>
                  <a:lnTo>
                    <a:pt x="150" y="0"/>
                  </a:lnTo>
                  <a:lnTo>
                    <a:pt x="150" y="0"/>
                  </a:lnTo>
                  <a:close/>
                  <a:moveTo>
                    <a:pt x="150" y="379"/>
                  </a:moveTo>
                  <a:lnTo>
                    <a:pt x="100" y="354"/>
                  </a:lnTo>
                  <a:lnTo>
                    <a:pt x="203" y="354"/>
                  </a:lnTo>
                  <a:lnTo>
                    <a:pt x="150" y="379"/>
                  </a:lnTo>
                  <a:close/>
                  <a:moveTo>
                    <a:pt x="203" y="303"/>
                  </a:moveTo>
                  <a:lnTo>
                    <a:pt x="203" y="328"/>
                  </a:lnTo>
                  <a:lnTo>
                    <a:pt x="100" y="328"/>
                  </a:lnTo>
                  <a:lnTo>
                    <a:pt x="100" y="303"/>
                  </a:lnTo>
                  <a:lnTo>
                    <a:pt x="100" y="303"/>
                  </a:lnTo>
                  <a:lnTo>
                    <a:pt x="203" y="303"/>
                  </a:lnTo>
                  <a:lnTo>
                    <a:pt x="203" y="303"/>
                  </a:lnTo>
                  <a:close/>
                  <a:moveTo>
                    <a:pt x="232" y="249"/>
                  </a:moveTo>
                  <a:lnTo>
                    <a:pt x="232" y="249"/>
                  </a:lnTo>
                  <a:lnTo>
                    <a:pt x="230" y="249"/>
                  </a:lnTo>
                  <a:lnTo>
                    <a:pt x="223" y="254"/>
                  </a:lnTo>
                  <a:lnTo>
                    <a:pt x="214" y="263"/>
                  </a:lnTo>
                  <a:lnTo>
                    <a:pt x="210" y="270"/>
                  </a:lnTo>
                  <a:lnTo>
                    <a:pt x="207" y="278"/>
                  </a:lnTo>
                  <a:lnTo>
                    <a:pt x="96" y="278"/>
                  </a:lnTo>
                  <a:lnTo>
                    <a:pt x="96" y="278"/>
                  </a:lnTo>
                  <a:lnTo>
                    <a:pt x="94" y="270"/>
                  </a:lnTo>
                  <a:lnTo>
                    <a:pt x="91" y="265"/>
                  </a:lnTo>
                  <a:lnTo>
                    <a:pt x="85" y="260"/>
                  </a:lnTo>
                  <a:lnTo>
                    <a:pt x="78" y="254"/>
                  </a:lnTo>
                  <a:lnTo>
                    <a:pt x="78" y="254"/>
                  </a:lnTo>
                  <a:lnTo>
                    <a:pt x="67" y="245"/>
                  </a:lnTo>
                  <a:lnTo>
                    <a:pt x="56" y="234"/>
                  </a:lnTo>
                  <a:lnTo>
                    <a:pt x="47" y="223"/>
                  </a:lnTo>
                  <a:lnTo>
                    <a:pt x="40" y="211"/>
                  </a:lnTo>
                  <a:lnTo>
                    <a:pt x="34" y="196"/>
                  </a:lnTo>
                  <a:lnTo>
                    <a:pt x="29" y="182"/>
                  </a:lnTo>
                  <a:lnTo>
                    <a:pt x="27" y="167"/>
                  </a:lnTo>
                  <a:lnTo>
                    <a:pt x="25" y="153"/>
                  </a:lnTo>
                  <a:lnTo>
                    <a:pt x="25" y="153"/>
                  </a:lnTo>
                  <a:lnTo>
                    <a:pt x="25" y="140"/>
                  </a:lnTo>
                  <a:lnTo>
                    <a:pt x="27" y="127"/>
                  </a:lnTo>
                  <a:lnTo>
                    <a:pt x="31" y="115"/>
                  </a:lnTo>
                  <a:lnTo>
                    <a:pt x="36" y="104"/>
                  </a:lnTo>
                  <a:lnTo>
                    <a:pt x="40" y="93"/>
                  </a:lnTo>
                  <a:lnTo>
                    <a:pt x="47" y="82"/>
                  </a:lnTo>
                  <a:lnTo>
                    <a:pt x="54" y="71"/>
                  </a:lnTo>
                  <a:lnTo>
                    <a:pt x="62" y="64"/>
                  </a:lnTo>
                  <a:lnTo>
                    <a:pt x="71" y="55"/>
                  </a:lnTo>
                  <a:lnTo>
                    <a:pt x="82" y="47"/>
                  </a:lnTo>
                  <a:lnTo>
                    <a:pt x="91" y="42"/>
                  </a:lnTo>
                  <a:lnTo>
                    <a:pt x="101" y="37"/>
                  </a:lnTo>
                  <a:lnTo>
                    <a:pt x="114" y="31"/>
                  </a:lnTo>
                  <a:lnTo>
                    <a:pt x="125" y="29"/>
                  </a:lnTo>
                  <a:lnTo>
                    <a:pt x="138" y="28"/>
                  </a:lnTo>
                  <a:lnTo>
                    <a:pt x="150" y="26"/>
                  </a:lnTo>
                  <a:lnTo>
                    <a:pt x="150" y="26"/>
                  </a:lnTo>
                  <a:lnTo>
                    <a:pt x="165" y="28"/>
                  </a:lnTo>
                  <a:lnTo>
                    <a:pt x="176" y="29"/>
                  </a:lnTo>
                  <a:lnTo>
                    <a:pt x="188" y="31"/>
                  </a:lnTo>
                  <a:lnTo>
                    <a:pt x="199" y="37"/>
                  </a:lnTo>
                  <a:lnTo>
                    <a:pt x="212" y="42"/>
                  </a:lnTo>
                  <a:lnTo>
                    <a:pt x="221" y="47"/>
                  </a:lnTo>
                  <a:lnTo>
                    <a:pt x="232" y="55"/>
                  </a:lnTo>
                  <a:lnTo>
                    <a:pt x="239" y="64"/>
                  </a:lnTo>
                  <a:lnTo>
                    <a:pt x="248" y="71"/>
                  </a:lnTo>
                  <a:lnTo>
                    <a:pt x="256" y="82"/>
                  </a:lnTo>
                  <a:lnTo>
                    <a:pt x="261" y="93"/>
                  </a:lnTo>
                  <a:lnTo>
                    <a:pt x="266" y="104"/>
                  </a:lnTo>
                  <a:lnTo>
                    <a:pt x="272" y="115"/>
                  </a:lnTo>
                  <a:lnTo>
                    <a:pt x="274" y="127"/>
                  </a:lnTo>
                  <a:lnTo>
                    <a:pt x="275" y="140"/>
                  </a:lnTo>
                  <a:lnTo>
                    <a:pt x="277" y="153"/>
                  </a:lnTo>
                  <a:lnTo>
                    <a:pt x="277" y="153"/>
                  </a:lnTo>
                  <a:lnTo>
                    <a:pt x="275" y="165"/>
                  </a:lnTo>
                  <a:lnTo>
                    <a:pt x="274" y="180"/>
                  </a:lnTo>
                  <a:lnTo>
                    <a:pt x="270" y="192"/>
                  </a:lnTo>
                  <a:lnTo>
                    <a:pt x="265" y="205"/>
                  </a:lnTo>
                  <a:lnTo>
                    <a:pt x="259" y="218"/>
                  </a:lnTo>
                  <a:lnTo>
                    <a:pt x="250" y="229"/>
                  </a:lnTo>
                  <a:lnTo>
                    <a:pt x="243" y="240"/>
                  </a:lnTo>
                  <a:lnTo>
                    <a:pt x="232" y="249"/>
                  </a:lnTo>
                  <a:lnTo>
                    <a:pt x="232" y="24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3" name="Freeform 109"/>
            <p:cNvSpPr>
              <a:spLocks/>
            </p:cNvSpPr>
            <p:nvPr/>
          </p:nvSpPr>
          <p:spPr bwMode="auto">
            <a:xfrm>
              <a:off x="5732901" y="3788176"/>
              <a:ext cx="103817" cy="103817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13" y="0"/>
                </a:cxn>
                <a:cxn ang="0">
                  <a:pos x="9" y="2"/>
                </a:cxn>
                <a:cxn ang="0">
                  <a:pos x="4" y="4"/>
                </a:cxn>
                <a:cxn ang="0">
                  <a:pos x="2" y="7"/>
                </a:cxn>
                <a:cxn ang="0">
                  <a:pos x="0" y="13"/>
                </a:cxn>
                <a:cxn ang="0">
                  <a:pos x="0" y="13"/>
                </a:cxn>
                <a:cxn ang="0">
                  <a:pos x="2" y="18"/>
                </a:cxn>
                <a:cxn ang="0">
                  <a:pos x="4" y="22"/>
                </a:cxn>
                <a:cxn ang="0">
                  <a:pos x="9" y="24"/>
                </a:cxn>
                <a:cxn ang="0">
                  <a:pos x="13" y="25"/>
                </a:cxn>
                <a:cxn ang="0">
                  <a:pos x="13" y="25"/>
                </a:cxn>
                <a:cxn ang="0">
                  <a:pos x="24" y="27"/>
                </a:cxn>
                <a:cxn ang="0">
                  <a:pos x="35" y="31"/>
                </a:cxn>
                <a:cxn ang="0">
                  <a:pos x="46" y="36"/>
                </a:cxn>
                <a:cxn ang="0">
                  <a:pos x="57" y="44"/>
                </a:cxn>
                <a:cxn ang="0">
                  <a:pos x="64" y="53"/>
                </a:cxn>
                <a:cxn ang="0">
                  <a:pos x="71" y="64"/>
                </a:cxn>
                <a:cxn ang="0">
                  <a:pos x="75" y="76"/>
                </a:cxn>
                <a:cxn ang="0">
                  <a:pos x="77" y="89"/>
                </a:cxn>
                <a:cxn ang="0">
                  <a:pos x="77" y="89"/>
                </a:cxn>
                <a:cxn ang="0">
                  <a:pos x="78" y="94"/>
                </a:cxn>
                <a:cxn ang="0">
                  <a:pos x="80" y="98"/>
                </a:cxn>
                <a:cxn ang="0">
                  <a:pos x="84" y="102"/>
                </a:cxn>
                <a:cxn ang="0">
                  <a:pos x="89" y="102"/>
                </a:cxn>
                <a:cxn ang="0">
                  <a:pos x="89" y="102"/>
                </a:cxn>
                <a:cxn ang="0">
                  <a:pos x="95" y="102"/>
                </a:cxn>
                <a:cxn ang="0">
                  <a:pos x="98" y="98"/>
                </a:cxn>
                <a:cxn ang="0">
                  <a:pos x="100" y="94"/>
                </a:cxn>
                <a:cxn ang="0">
                  <a:pos x="102" y="89"/>
                </a:cxn>
                <a:cxn ang="0">
                  <a:pos x="102" y="89"/>
                </a:cxn>
                <a:cxn ang="0">
                  <a:pos x="100" y="69"/>
                </a:cxn>
                <a:cxn ang="0">
                  <a:pos x="95" y="51"/>
                </a:cxn>
                <a:cxn ang="0">
                  <a:pos x="86" y="36"/>
                </a:cxn>
                <a:cxn ang="0">
                  <a:pos x="75" y="24"/>
                </a:cxn>
                <a:cxn ang="0">
                  <a:pos x="60" y="13"/>
                </a:cxn>
                <a:cxn ang="0">
                  <a:pos x="46" y="6"/>
                </a:cxn>
                <a:cxn ang="0">
                  <a:pos x="29" y="2"/>
                </a:cxn>
                <a:cxn ang="0">
                  <a:pos x="13" y="0"/>
                </a:cxn>
                <a:cxn ang="0">
                  <a:pos x="13" y="0"/>
                </a:cxn>
              </a:cxnLst>
              <a:rect l="0" t="0" r="r" b="b"/>
              <a:pathLst>
                <a:path w="102" h="102">
                  <a:moveTo>
                    <a:pt x="13" y="0"/>
                  </a:moveTo>
                  <a:lnTo>
                    <a:pt x="13" y="0"/>
                  </a:lnTo>
                  <a:lnTo>
                    <a:pt x="9" y="2"/>
                  </a:lnTo>
                  <a:lnTo>
                    <a:pt x="4" y="4"/>
                  </a:lnTo>
                  <a:lnTo>
                    <a:pt x="2" y="7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2" y="18"/>
                  </a:lnTo>
                  <a:lnTo>
                    <a:pt x="4" y="22"/>
                  </a:lnTo>
                  <a:lnTo>
                    <a:pt x="9" y="24"/>
                  </a:lnTo>
                  <a:lnTo>
                    <a:pt x="13" y="25"/>
                  </a:lnTo>
                  <a:lnTo>
                    <a:pt x="13" y="25"/>
                  </a:lnTo>
                  <a:lnTo>
                    <a:pt x="24" y="27"/>
                  </a:lnTo>
                  <a:lnTo>
                    <a:pt x="35" y="31"/>
                  </a:lnTo>
                  <a:lnTo>
                    <a:pt x="46" y="36"/>
                  </a:lnTo>
                  <a:lnTo>
                    <a:pt x="57" y="44"/>
                  </a:lnTo>
                  <a:lnTo>
                    <a:pt x="64" y="53"/>
                  </a:lnTo>
                  <a:lnTo>
                    <a:pt x="71" y="64"/>
                  </a:lnTo>
                  <a:lnTo>
                    <a:pt x="75" y="76"/>
                  </a:lnTo>
                  <a:lnTo>
                    <a:pt x="77" y="89"/>
                  </a:lnTo>
                  <a:lnTo>
                    <a:pt x="77" y="89"/>
                  </a:lnTo>
                  <a:lnTo>
                    <a:pt x="78" y="94"/>
                  </a:lnTo>
                  <a:lnTo>
                    <a:pt x="80" y="98"/>
                  </a:lnTo>
                  <a:lnTo>
                    <a:pt x="84" y="102"/>
                  </a:lnTo>
                  <a:lnTo>
                    <a:pt x="89" y="102"/>
                  </a:lnTo>
                  <a:lnTo>
                    <a:pt x="89" y="102"/>
                  </a:lnTo>
                  <a:lnTo>
                    <a:pt x="95" y="102"/>
                  </a:lnTo>
                  <a:lnTo>
                    <a:pt x="98" y="98"/>
                  </a:lnTo>
                  <a:lnTo>
                    <a:pt x="100" y="94"/>
                  </a:lnTo>
                  <a:lnTo>
                    <a:pt x="102" y="89"/>
                  </a:lnTo>
                  <a:lnTo>
                    <a:pt x="102" y="89"/>
                  </a:lnTo>
                  <a:lnTo>
                    <a:pt x="100" y="69"/>
                  </a:lnTo>
                  <a:lnTo>
                    <a:pt x="95" y="51"/>
                  </a:lnTo>
                  <a:lnTo>
                    <a:pt x="86" y="36"/>
                  </a:lnTo>
                  <a:lnTo>
                    <a:pt x="75" y="24"/>
                  </a:lnTo>
                  <a:lnTo>
                    <a:pt x="60" y="13"/>
                  </a:lnTo>
                  <a:lnTo>
                    <a:pt x="46" y="6"/>
                  </a:lnTo>
                  <a:lnTo>
                    <a:pt x="29" y="2"/>
                  </a:lnTo>
                  <a:lnTo>
                    <a:pt x="13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144" name="Freeform 143"/>
          <p:cNvSpPr>
            <a:spLocks noEditPoints="1"/>
          </p:cNvSpPr>
          <p:nvPr/>
        </p:nvSpPr>
        <p:spPr bwMode="auto">
          <a:xfrm>
            <a:off x="10722504" y="4900993"/>
            <a:ext cx="494168" cy="505211"/>
          </a:xfrm>
          <a:custGeom>
            <a:avLst/>
            <a:gdLst>
              <a:gd name="T0" fmla="*/ 203 w 360"/>
              <a:gd name="T1" fmla="*/ 271 h 368"/>
              <a:gd name="T2" fmla="*/ 261 w 360"/>
              <a:gd name="T3" fmla="*/ 202 h 368"/>
              <a:gd name="T4" fmla="*/ 360 w 360"/>
              <a:gd name="T5" fmla="*/ 51 h 368"/>
              <a:gd name="T6" fmla="*/ 346 w 360"/>
              <a:gd name="T7" fmla="*/ 37 h 368"/>
              <a:gd name="T8" fmla="*/ 277 w 360"/>
              <a:gd name="T9" fmla="*/ 37 h 368"/>
              <a:gd name="T10" fmla="*/ 180 w 360"/>
              <a:gd name="T11" fmla="*/ 0 h 368"/>
              <a:gd name="T12" fmla="*/ 83 w 360"/>
              <a:gd name="T13" fmla="*/ 37 h 368"/>
              <a:gd name="T14" fmla="*/ 14 w 360"/>
              <a:gd name="T15" fmla="*/ 37 h 368"/>
              <a:gd name="T16" fmla="*/ 0 w 360"/>
              <a:gd name="T17" fmla="*/ 51 h 368"/>
              <a:gd name="T18" fmla="*/ 98 w 360"/>
              <a:gd name="T19" fmla="*/ 202 h 368"/>
              <a:gd name="T20" fmla="*/ 156 w 360"/>
              <a:gd name="T21" fmla="*/ 271 h 368"/>
              <a:gd name="T22" fmla="*/ 156 w 360"/>
              <a:gd name="T23" fmla="*/ 297 h 368"/>
              <a:gd name="T24" fmla="*/ 91 w 360"/>
              <a:gd name="T25" fmla="*/ 332 h 368"/>
              <a:gd name="T26" fmla="*/ 180 w 360"/>
              <a:gd name="T27" fmla="*/ 368 h 368"/>
              <a:gd name="T28" fmla="*/ 269 w 360"/>
              <a:gd name="T29" fmla="*/ 332 h 368"/>
              <a:gd name="T30" fmla="*/ 203 w 360"/>
              <a:gd name="T31" fmla="*/ 297 h 368"/>
              <a:gd name="T32" fmla="*/ 203 w 360"/>
              <a:gd name="T33" fmla="*/ 271 h 368"/>
              <a:gd name="T34" fmla="*/ 259 w 360"/>
              <a:gd name="T35" fmla="*/ 170 h 368"/>
              <a:gd name="T36" fmla="*/ 281 w 360"/>
              <a:gd name="T37" fmla="*/ 65 h 368"/>
              <a:gd name="T38" fmla="*/ 331 w 360"/>
              <a:gd name="T39" fmla="*/ 65 h 368"/>
              <a:gd name="T40" fmla="*/ 259 w 360"/>
              <a:gd name="T41" fmla="*/ 170 h 368"/>
              <a:gd name="T42" fmla="*/ 180 w 360"/>
              <a:gd name="T43" fmla="*/ 24 h 368"/>
              <a:gd name="T44" fmla="*/ 256 w 360"/>
              <a:gd name="T45" fmla="*/ 55 h 368"/>
              <a:gd name="T46" fmla="*/ 180 w 360"/>
              <a:gd name="T47" fmla="*/ 86 h 368"/>
              <a:gd name="T48" fmla="*/ 104 w 360"/>
              <a:gd name="T49" fmla="*/ 55 h 368"/>
              <a:gd name="T50" fmla="*/ 180 w 360"/>
              <a:gd name="T51" fmla="*/ 24 h 368"/>
              <a:gd name="T52" fmla="*/ 29 w 360"/>
              <a:gd name="T53" fmla="*/ 65 h 368"/>
              <a:gd name="T54" fmla="*/ 79 w 360"/>
              <a:gd name="T55" fmla="*/ 65 h 368"/>
              <a:gd name="T56" fmla="*/ 101 w 360"/>
              <a:gd name="T57" fmla="*/ 170 h 368"/>
              <a:gd name="T58" fmla="*/ 29 w 360"/>
              <a:gd name="T59" fmla="*/ 65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60" h="368">
                <a:moveTo>
                  <a:pt x="203" y="271"/>
                </a:moveTo>
                <a:cubicBezTo>
                  <a:pt x="203" y="242"/>
                  <a:pt x="225" y="226"/>
                  <a:pt x="261" y="202"/>
                </a:cubicBezTo>
                <a:cubicBezTo>
                  <a:pt x="305" y="173"/>
                  <a:pt x="360" y="137"/>
                  <a:pt x="360" y="51"/>
                </a:cubicBezTo>
                <a:cubicBezTo>
                  <a:pt x="360" y="43"/>
                  <a:pt x="353" y="37"/>
                  <a:pt x="346" y="37"/>
                </a:cubicBezTo>
                <a:cubicBezTo>
                  <a:pt x="277" y="37"/>
                  <a:pt x="277" y="37"/>
                  <a:pt x="277" y="37"/>
                </a:cubicBezTo>
                <a:cubicBezTo>
                  <a:pt x="267" y="19"/>
                  <a:pt x="238" y="0"/>
                  <a:pt x="180" y="0"/>
                </a:cubicBezTo>
                <a:cubicBezTo>
                  <a:pt x="121" y="0"/>
                  <a:pt x="92" y="19"/>
                  <a:pt x="83" y="37"/>
                </a:cubicBezTo>
                <a:cubicBezTo>
                  <a:pt x="14" y="37"/>
                  <a:pt x="14" y="37"/>
                  <a:pt x="14" y="37"/>
                </a:cubicBezTo>
                <a:cubicBezTo>
                  <a:pt x="6" y="37"/>
                  <a:pt x="0" y="43"/>
                  <a:pt x="0" y="51"/>
                </a:cubicBezTo>
                <a:cubicBezTo>
                  <a:pt x="0" y="137"/>
                  <a:pt x="54" y="173"/>
                  <a:pt x="98" y="202"/>
                </a:cubicBezTo>
                <a:cubicBezTo>
                  <a:pt x="134" y="226"/>
                  <a:pt x="156" y="242"/>
                  <a:pt x="156" y="271"/>
                </a:cubicBezTo>
                <a:cubicBezTo>
                  <a:pt x="156" y="297"/>
                  <a:pt x="156" y="297"/>
                  <a:pt x="156" y="297"/>
                </a:cubicBezTo>
                <a:cubicBezTo>
                  <a:pt x="118" y="301"/>
                  <a:pt x="91" y="315"/>
                  <a:pt x="91" y="332"/>
                </a:cubicBezTo>
                <a:cubicBezTo>
                  <a:pt x="91" y="352"/>
                  <a:pt x="131" y="368"/>
                  <a:pt x="180" y="368"/>
                </a:cubicBezTo>
                <a:cubicBezTo>
                  <a:pt x="229" y="368"/>
                  <a:pt x="269" y="352"/>
                  <a:pt x="269" y="332"/>
                </a:cubicBezTo>
                <a:cubicBezTo>
                  <a:pt x="269" y="315"/>
                  <a:pt x="241" y="301"/>
                  <a:pt x="203" y="297"/>
                </a:cubicBezTo>
                <a:lnTo>
                  <a:pt x="203" y="271"/>
                </a:lnTo>
                <a:close/>
                <a:moveTo>
                  <a:pt x="259" y="170"/>
                </a:moveTo>
                <a:cubicBezTo>
                  <a:pt x="270" y="146"/>
                  <a:pt x="279" y="113"/>
                  <a:pt x="281" y="65"/>
                </a:cubicBezTo>
                <a:cubicBezTo>
                  <a:pt x="331" y="65"/>
                  <a:pt x="331" y="65"/>
                  <a:pt x="331" y="65"/>
                </a:cubicBezTo>
                <a:cubicBezTo>
                  <a:pt x="326" y="119"/>
                  <a:pt x="294" y="146"/>
                  <a:pt x="259" y="170"/>
                </a:cubicBezTo>
                <a:close/>
                <a:moveTo>
                  <a:pt x="180" y="24"/>
                </a:moveTo>
                <a:cubicBezTo>
                  <a:pt x="234" y="24"/>
                  <a:pt x="256" y="47"/>
                  <a:pt x="256" y="55"/>
                </a:cubicBezTo>
                <a:cubicBezTo>
                  <a:pt x="256" y="63"/>
                  <a:pt x="234" y="86"/>
                  <a:pt x="180" y="86"/>
                </a:cubicBezTo>
                <a:cubicBezTo>
                  <a:pt x="125" y="86"/>
                  <a:pt x="104" y="63"/>
                  <a:pt x="104" y="55"/>
                </a:cubicBezTo>
                <a:cubicBezTo>
                  <a:pt x="104" y="47"/>
                  <a:pt x="125" y="24"/>
                  <a:pt x="180" y="24"/>
                </a:cubicBezTo>
                <a:close/>
                <a:moveTo>
                  <a:pt x="29" y="65"/>
                </a:moveTo>
                <a:cubicBezTo>
                  <a:pt x="79" y="65"/>
                  <a:pt x="79" y="65"/>
                  <a:pt x="79" y="65"/>
                </a:cubicBezTo>
                <a:cubicBezTo>
                  <a:pt x="80" y="113"/>
                  <a:pt x="89" y="146"/>
                  <a:pt x="101" y="170"/>
                </a:cubicBezTo>
                <a:cubicBezTo>
                  <a:pt x="66" y="146"/>
                  <a:pt x="33" y="119"/>
                  <a:pt x="29" y="65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121920" tIns="60960" rIns="121920" bIns="6096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145" name="Group 144"/>
          <p:cNvGrpSpPr/>
          <p:nvPr/>
        </p:nvGrpSpPr>
        <p:grpSpPr>
          <a:xfrm>
            <a:off x="7157347" y="4936578"/>
            <a:ext cx="550924" cy="434041"/>
            <a:chOff x="1058564" y="1781841"/>
            <a:chExt cx="649993" cy="512092"/>
          </a:xfrm>
          <a:solidFill>
            <a:schemeClr val="accent4"/>
          </a:solidFill>
        </p:grpSpPr>
        <p:sp>
          <p:nvSpPr>
            <p:cNvPr id="146" name="Freeform 31"/>
            <p:cNvSpPr>
              <a:spLocks/>
            </p:cNvSpPr>
            <p:nvPr/>
          </p:nvSpPr>
          <p:spPr bwMode="auto">
            <a:xfrm>
              <a:off x="1058564" y="1823776"/>
              <a:ext cx="457253" cy="470157"/>
            </a:xfrm>
            <a:custGeom>
              <a:avLst/>
              <a:gdLst>
                <a:gd name="T0" fmla="*/ 191 w 240"/>
                <a:gd name="T1" fmla="*/ 0 h 247"/>
                <a:gd name="T2" fmla="*/ 49 w 240"/>
                <a:gd name="T3" fmla="*/ 0 h 247"/>
                <a:gd name="T4" fmla="*/ 0 w 240"/>
                <a:gd name="T5" fmla="*/ 49 h 247"/>
                <a:gd name="T6" fmla="*/ 0 w 240"/>
                <a:gd name="T7" fmla="*/ 129 h 247"/>
                <a:gd name="T8" fmla="*/ 49 w 240"/>
                <a:gd name="T9" fmla="*/ 178 h 247"/>
                <a:gd name="T10" fmla="*/ 57 w 240"/>
                <a:gd name="T11" fmla="*/ 178 h 247"/>
                <a:gd name="T12" fmla="*/ 32 w 240"/>
                <a:gd name="T13" fmla="*/ 245 h 247"/>
                <a:gd name="T14" fmla="*/ 121 w 240"/>
                <a:gd name="T15" fmla="*/ 178 h 247"/>
                <a:gd name="T16" fmla="*/ 191 w 240"/>
                <a:gd name="T17" fmla="*/ 178 h 247"/>
                <a:gd name="T18" fmla="*/ 240 w 240"/>
                <a:gd name="T19" fmla="*/ 129 h 247"/>
                <a:gd name="T20" fmla="*/ 240 w 240"/>
                <a:gd name="T21" fmla="*/ 49 h 247"/>
                <a:gd name="T22" fmla="*/ 191 w 240"/>
                <a:gd name="T23" fmla="*/ 0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0" h="247">
                  <a:moveTo>
                    <a:pt x="191" y="0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22" y="0"/>
                    <a:pt x="0" y="22"/>
                    <a:pt x="0" y="49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156"/>
                    <a:pt x="22" y="178"/>
                    <a:pt x="49" y="178"/>
                  </a:cubicBezTo>
                  <a:cubicBezTo>
                    <a:pt x="57" y="178"/>
                    <a:pt x="57" y="178"/>
                    <a:pt x="57" y="178"/>
                  </a:cubicBezTo>
                  <a:cubicBezTo>
                    <a:pt x="49" y="198"/>
                    <a:pt x="31" y="247"/>
                    <a:pt x="32" y="245"/>
                  </a:cubicBezTo>
                  <a:cubicBezTo>
                    <a:pt x="32" y="244"/>
                    <a:pt x="97" y="196"/>
                    <a:pt x="121" y="178"/>
                  </a:cubicBezTo>
                  <a:cubicBezTo>
                    <a:pt x="191" y="178"/>
                    <a:pt x="191" y="178"/>
                    <a:pt x="191" y="178"/>
                  </a:cubicBezTo>
                  <a:cubicBezTo>
                    <a:pt x="218" y="178"/>
                    <a:pt x="240" y="156"/>
                    <a:pt x="240" y="129"/>
                  </a:cubicBezTo>
                  <a:cubicBezTo>
                    <a:pt x="240" y="49"/>
                    <a:pt x="240" y="49"/>
                    <a:pt x="240" y="49"/>
                  </a:cubicBezTo>
                  <a:cubicBezTo>
                    <a:pt x="240" y="22"/>
                    <a:pt x="218" y="0"/>
                    <a:pt x="19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7" name="Freeform 32"/>
            <p:cNvSpPr>
              <a:spLocks/>
            </p:cNvSpPr>
            <p:nvPr/>
          </p:nvSpPr>
          <p:spPr bwMode="auto">
            <a:xfrm>
              <a:off x="1378722" y="1781841"/>
              <a:ext cx="329835" cy="384674"/>
            </a:xfrm>
            <a:custGeom>
              <a:avLst/>
              <a:gdLst>
                <a:gd name="T0" fmla="*/ 133 w 173"/>
                <a:gd name="T1" fmla="*/ 0 h 202"/>
                <a:gd name="T2" fmla="*/ 18 w 173"/>
                <a:gd name="T3" fmla="*/ 0 h 202"/>
                <a:gd name="T4" fmla="*/ 0 w 173"/>
                <a:gd name="T5" fmla="*/ 5 h 202"/>
                <a:gd name="T6" fmla="*/ 33 w 173"/>
                <a:gd name="T7" fmla="*/ 5 h 202"/>
                <a:gd name="T8" fmla="*/ 89 w 173"/>
                <a:gd name="T9" fmla="*/ 61 h 202"/>
                <a:gd name="T10" fmla="*/ 89 w 173"/>
                <a:gd name="T11" fmla="*/ 151 h 202"/>
                <a:gd name="T12" fmla="*/ 89 w 173"/>
                <a:gd name="T13" fmla="*/ 156 h 202"/>
                <a:gd name="T14" fmla="*/ 148 w 173"/>
                <a:gd name="T15" fmla="*/ 201 h 202"/>
                <a:gd name="T16" fmla="*/ 127 w 173"/>
                <a:gd name="T17" fmla="*/ 145 h 202"/>
                <a:gd name="T18" fmla="*/ 133 w 173"/>
                <a:gd name="T19" fmla="*/ 145 h 202"/>
                <a:gd name="T20" fmla="*/ 173 w 173"/>
                <a:gd name="T21" fmla="*/ 105 h 202"/>
                <a:gd name="T22" fmla="*/ 173 w 173"/>
                <a:gd name="T23" fmla="*/ 41 h 202"/>
                <a:gd name="T24" fmla="*/ 133 w 173"/>
                <a:gd name="T25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3" h="202">
                  <a:moveTo>
                    <a:pt x="133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1" y="0"/>
                    <a:pt x="5" y="2"/>
                    <a:pt x="0" y="5"/>
                  </a:cubicBezTo>
                  <a:cubicBezTo>
                    <a:pt x="33" y="5"/>
                    <a:pt x="33" y="5"/>
                    <a:pt x="33" y="5"/>
                  </a:cubicBezTo>
                  <a:cubicBezTo>
                    <a:pt x="64" y="5"/>
                    <a:pt x="89" y="30"/>
                    <a:pt x="89" y="61"/>
                  </a:cubicBezTo>
                  <a:cubicBezTo>
                    <a:pt x="89" y="151"/>
                    <a:pt x="89" y="151"/>
                    <a:pt x="89" y="151"/>
                  </a:cubicBezTo>
                  <a:cubicBezTo>
                    <a:pt x="89" y="153"/>
                    <a:pt x="89" y="154"/>
                    <a:pt x="89" y="156"/>
                  </a:cubicBezTo>
                  <a:cubicBezTo>
                    <a:pt x="113" y="174"/>
                    <a:pt x="148" y="200"/>
                    <a:pt x="148" y="201"/>
                  </a:cubicBezTo>
                  <a:cubicBezTo>
                    <a:pt x="148" y="202"/>
                    <a:pt x="133" y="162"/>
                    <a:pt x="127" y="145"/>
                  </a:cubicBezTo>
                  <a:cubicBezTo>
                    <a:pt x="133" y="145"/>
                    <a:pt x="133" y="145"/>
                    <a:pt x="133" y="145"/>
                  </a:cubicBezTo>
                  <a:cubicBezTo>
                    <a:pt x="155" y="145"/>
                    <a:pt x="173" y="127"/>
                    <a:pt x="173" y="105"/>
                  </a:cubicBezTo>
                  <a:cubicBezTo>
                    <a:pt x="173" y="41"/>
                    <a:pt x="173" y="41"/>
                    <a:pt x="173" y="41"/>
                  </a:cubicBezTo>
                  <a:cubicBezTo>
                    <a:pt x="173" y="18"/>
                    <a:pt x="155" y="0"/>
                    <a:pt x="1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90" name="Title 1">
            <a:extLst>
              <a:ext uri="{FF2B5EF4-FFF2-40B4-BE49-F238E27FC236}">
                <a16:creationId xmlns:a16="http://schemas.microsoft.com/office/drawing/2014/main" id="{CDED308E-E7E5-4F19-A541-53381DD26531}"/>
              </a:ext>
            </a:extLst>
          </p:cNvPr>
          <p:cNvSpPr txBox="1">
            <a:spLocks/>
          </p:cNvSpPr>
          <p:nvPr/>
        </p:nvSpPr>
        <p:spPr>
          <a:xfrm>
            <a:off x="2673688" y="225418"/>
            <a:ext cx="6844624" cy="689435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Stages of  Virus Lifecycle</a:t>
            </a:r>
          </a:p>
        </p:txBody>
      </p:sp>
    </p:spTree>
    <p:extLst>
      <p:ext uri="{BB962C8B-B14F-4D97-AF65-F5344CB8AC3E}">
        <p14:creationId xmlns:p14="http://schemas.microsoft.com/office/powerpoint/2010/main" val="37163535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Rectangle 77"/>
          <p:cNvSpPr/>
          <p:nvPr/>
        </p:nvSpPr>
        <p:spPr>
          <a:xfrm>
            <a:off x="5135958" y="1580844"/>
            <a:ext cx="2788842" cy="87716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en-US" sz="1700" b="1" dirty="0">
                <a:solidFill>
                  <a:prstClr val="black"/>
                </a:solidFill>
                <a:latin typeface="Calibri"/>
              </a:rPr>
              <a:t>When a user accepts files and downloads without properly checking the source</a:t>
            </a:r>
          </a:p>
        </p:txBody>
      </p:sp>
      <p:sp>
        <p:nvSpPr>
          <p:cNvPr id="82" name="Rectangle 81"/>
          <p:cNvSpPr/>
          <p:nvPr/>
        </p:nvSpPr>
        <p:spPr>
          <a:xfrm>
            <a:off x="5791568" y="2971800"/>
            <a:ext cx="2457896" cy="61555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en-US" sz="1700" b="1" dirty="0">
                <a:solidFill>
                  <a:prstClr val="black"/>
                </a:solidFill>
                <a:latin typeface="Calibri"/>
              </a:rPr>
              <a:t>Opening infected e-mail attachments</a:t>
            </a:r>
          </a:p>
        </p:txBody>
      </p:sp>
      <p:sp>
        <p:nvSpPr>
          <p:cNvPr id="85" name="Rectangle 84"/>
          <p:cNvSpPr/>
          <p:nvPr/>
        </p:nvSpPr>
        <p:spPr>
          <a:xfrm>
            <a:off x="6262018" y="4125303"/>
            <a:ext cx="1791639" cy="61555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en-US" sz="1700" b="1" dirty="0">
                <a:solidFill>
                  <a:prstClr val="black"/>
                </a:solidFill>
                <a:latin typeface="Calibri"/>
              </a:rPr>
              <a:t>Installing pirated software</a:t>
            </a:r>
          </a:p>
        </p:txBody>
      </p:sp>
      <p:sp>
        <p:nvSpPr>
          <p:cNvPr id="106" name="Rectangle 105"/>
          <p:cNvSpPr/>
          <p:nvPr/>
        </p:nvSpPr>
        <p:spPr>
          <a:xfrm>
            <a:off x="6785698" y="5315859"/>
            <a:ext cx="2076142" cy="87716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en-IN" sz="1700" b="1" dirty="0">
                <a:solidFill>
                  <a:prstClr val="black"/>
                </a:solidFill>
                <a:latin typeface="Calibri"/>
              </a:rPr>
              <a:t>Not updating and not installing new versions of plug-ins</a:t>
            </a:r>
          </a:p>
        </p:txBody>
      </p:sp>
      <p:sp>
        <p:nvSpPr>
          <p:cNvPr id="74" name="Oval 73"/>
          <p:cNvSpPr/>
          <p:nvPr/>
        </p:nvSpPr>
        <p:spPr>
          <a:xfrm>
            <a:off x="5078109" y="2993826"/>
            <a:ext cx="571500" cy="571500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4422499" y="1733675"/>
            <a:ext cx="571500" cy="571500"/>
          </a:xfrm>
          <a:prstGeom prst="ellipse">
            <a:avLst/>
          </a:prstGeom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E44DD3A2-1446-4D23-9ACF-795B3F2A9652}"/>
              </a:ext>
            </a:extLst>
          </p:cNvPr>
          <p:cNvGrpSpPr/>
          <p:nvPr/>
        </p:nvGrpSpPr>
        <p:grpSpPr>
          <a:xfrm>
            <a:off x="5548559" y="4147329"/>
            <a:ext cx="571500" cy="571500"/>
            <a:chOff x="6287536" y="1577981"/>
            <a:chExt cx="571500" cy="571500"/>
          </a:xfrm>
        </p:grpSpPr>
        <p:sp>
          <p:nvSpPr>
            <p:cNvPr id="75" name="Oval 74"/>
            <p:cNvSpPr/>
            <p:nvPr/>
          </p:nvSpPr>
          <p:spPr>
            <a:xfrm>
              <a:off x="6287536" y="1577981"/>
              <a:ext cx="571500" cy="571500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09" name="Freeform 115"/>
            <p:cNvSpPr>
              <a:spLocks noChangeArrowheads="1"/>
            </p:cNvSpPr>
            <p:nvPr/>
          </p:nvSpPr>
          <p:spPr bwMode="auto">
            <a:xfrm>
              <a:off x="6463186" y="1720288"/>
              <a:ext cx="241062" cy="300794"/>
            </a:xfrm>
            <a:custGeom>
              <a:avLst/>
              <a:gdLst>
                <a:gd name="T0" fmla="*/ 170867 w 400"/>
                <a:gd name="T1" fmla="*/ 55735 h 498"/>
                <a:gd name="T2" fmla="*/ 170867 w 400"/>
                <a:gd name="T3" fmla="*/ 55735 h 498"/>
                <a:gd name="T4" fmla="*/ 103597 w 400"/>
                <a:gd name="T5" fmla="*/ 4045 h 498"/>
                <a:gd name="T6" fmla="*/ 51574 w 400"/>
                <a:gd name="T7" fmla="*/ 67871 h 498"/>
                <a:gd name="T8" fmla="*/ 59647 w 400"/>
                <a:gd name="T9" fmla="*/ 95738 h 498"/>
                <a:gd name="T10" fmla="*/ 4036 w 400"/>
                <a:gd name="T11" fmla="*/ 182936 h 498"/>
                <a:gd name="T12" fmla="*/ 0 w 400"/>
                <a:gd name="T13" fmla="*/ 195072 h 498"/>
                <a:gd name="T14" fmla="*/ 4036 w 400"/>
                <a:gd name="T15" fmla="*/ 214849 h 498"/>
                <a:gd name="T16" fmla="*/ 12109 w 400"/>
                <a:gd name="T17" fmla="*/ 223389 h 498"/>
                <a:gd name="T18" fmla="*/ 27805 w 400"/>
                <a:gd name="T19" fmla="*/ 218894 h 498"/>
                <a:gd name="T20" fmla="*/ 39914 w 400"/>
                <a:gd name="T21" fmla="*/ 211253 h 498"/>
                <a:gd name="T22" fmla="*/ 63683 w 400"/>
                <a:gd name="T23" fmla="*/ 175295 h 498"/>
                <a:gd name="T24" fmla="*/ 63683 w 400"/>
                <a:gd name="T25" fmla="*/ 175295 h 498"/>
                <a:gd name="T26" fmla="*/ 79379 w 400"/>
                <a:gd name="T27" fmla="*/ 171250 h 498"/>
                <a:gd name="T28" fmla="*/ 103597 w 400"/>
                <a:gd name="T29" fmla="*/ 127651 h 498"/>
                <a:gd name="T30" fmla="*/ 131402 w 400"/>
                <a:gd name="T31" fmla="*/ 127651 h 498"/>
                <a:gd name="T32" fmla="*/ 170867 w 400"/>
                <a:gd name="T33" fmla="*/ 55735 h 498"/>
                <a:gd name="T34" fmla="*/ 143062 w 400"/>
                <a:gd name="T35" fmla="*/ 71466 h 498"/>
                <a:gd name="T36" fmla="*/ 143062 w 400"/>
                <a:gd name="T37" fmla="*/ 71466 h 498"/>
                <a:gd name="T38" fmla="*/ 114808 w 400"/>
                <a:gd name="T39" fmla="*/ 63825 h 498"/>
                <a:gd name="T40" fmla="*/ 99112 w 400"/>
                <a:gd name="T41" fmla="*/ 35958 h 498"/>
                <a:gd name="T42" fmla="*/ 139026 w 400"/>
                <a:gd name="T43" fmla="*/ 31913 h 498"/>
                <a:gd name="T44" fmla="*/ 143062 w 400"/>
                <a:gd name="T45" fmla="*/ 71466 h 49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400" h="498">
                  <a:moveTo>
                    <a:pt x="381" y="124"/>
                  </a:moveTo>
                  <a:lnTo>
                    <a:pt x="381" y="124"/>
                  </a:lnTo>
                  <a:cubicBezTo>
                    <a:pt x="372" y="44"/>
                    <a:pt x="301" y="0"/>
                    <a:pt x="231" y="9"/>
                  </a:cubicBezTo>
                  <a:cubicBezTo>
                    <a:pt x="159" y="27"/>
                    <a:pt x="106" y="80"/>
                    <a:pt x="115" y="151"/>
                  </a:cubicBezTo>
                  <a:cubicBezTo>
                    <a:pt x="115" y="168"/>
                    <a:pt x="124" y="195"/>
                    <a:pt x="133" y="213"/>
                  </a:cubicBezTo>
                  <a:cubicBezTo>
                    <a:pt x="9" y="407"/>
                    <a:pt x="9" y="407"/>
                    <a:pt x="9" y="407"/>
                  </a:cubicBezTo>
                  <a:cubicBezTo>
                    <a:pt x="0" y="407"/>
                    <a:pt x="0" y="425"/>
                    <a:pt x="0" y="434"/>
                  </a:cubicBezTo>
                  <a:cubicBezTo>
                    <a:pt x="9" y="478"/>
                    <a:pt x="9" y="478"/>
                    <a:pt x="9" y="478"/>
                  </a:cubicBezTo>
                  <a:cubicBezTo>
                    <a:pt x="9" y="487"/>
                    <a:pt x="18" y="497"/>
                    <a:pt x="27" y="497"/>
                  </a:cubicBezTo>
                  <a:cubicBezTo>
                    <a:pt x="62" y="487"/>
                    <a:pt x="62" y="487"/>
                    <a:pt x="62" y="487"/>
                  </a:cubicBezTo>
                  <a:cubicBezTo>
                    <a:pt x="71" y="487"/>
                    <a:pt x="80" y="478"/>
                    <a:pt x="89" y="470"/>
                  </a:cubicBezTo>
                  <a:cubicBezTo>
                    <a:pt x="142" y="390"/>
                    <a:pt x="142" y="390"/>
                    <a:pt x="142" y="390"/>
                  </a:cubicBezTo>
                  <a:cubicBezTo>
                    <a:pt x="177" y="381"/>
                    <a:pt x="177" y="381"/>
                    <a:pt x="177" y="381"/>
                  </a:cubicBezTo>
                  <a:cubicBezTo>
                    <a:pt x="231" y="284"/>
                    <a:pt x="231" y="284"/>
                    <a:pt x="231" y="284"/>
                  </a:cubicBezTo>
                  <a:cubicBezTo>
                    <a:pt x="248" y="293"/>
                    <a:pt x="284" y="284"/>
                    <a:pt x="293" y="284"/>
                  </a:cubicBezTo>
                  <a:cubicBezTo>
                    <a:pt x="363" y="275"/>
                    <a:pt x="399" y="195"/>
                    <a:pt x="381" y="124"/>
                  </a:cubicBezTo>
                  <a:close/>
                  <a:moveTo>
                    <a:pt x="319" y="159"/>
                  </a:moveTo>
                  <a:lnTo>
                    <a:pt x="319" y="159"/>
                  </a:lnTo>
                  <a:cubicBezTo>
                    <a:pt x="301" y="187"/>
                    <a:pt x="284" y="168"/>
                    <a:pt x="256" y="142"/>
                  </a:cubicBezTo>
                  <a:cubicBezTo>
                    <a:pt x="231" y="124"/>
                    <a:pt x="203" y="115"/>
                    <a:pt x="221" y="80"/>
                  </a:cubicBezTo>
                  <a:cubicBezTo>
                    <a:pt x="240" y="53"/>
                    <a:pt x="284" y="44"/>
                    <a:pt x="310" y="71"/>
                  </a:cubicBezTo>
                  <a:cubicBezTo>
                    <a:pt x="337" y="89"/>
                    <a:pt x="346" y="133"/>
                    <a:pt x="319" y="15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83" name="Title 1">
            <a:extLst>
              <a:ext uri="{FF2B5EF4-FFF2-40B4-BE49-F238E27FC236}">
                <a16:creationId xmlns:a16="http://schemas.microsoft.com/office/drawing/2014/main" id="{22DB6C7E-84C5-4875-8343-A82F6A4A8730}"/>
              </a:ext>
            </a:extLst>
          </p:cNvPr>
          <p:cNvSpPr txBox="1">
            <a:spLocks/>
          </p:cNvSpPr>
          <p:nvPr/>
        </p:nvSpPr>
        <p:spPr>
          <a:xfrm>
            <a:off x="584332" y="225418"/>
            <a:ext cx="11023337" cy="689435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How does a Computer Get Infected by Viruses?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55315980-E63A-4F4F-90E7-51BB60BFBA7B}"/>
              </a:ext>
            </a:extLst>
          </p:cNvPr>
          <p:cNvGrpSpPr/>
          <p:nvPr/>
        </p:nvGrpSpPr>
        <p:grpSpPr>
          <a:xfrm>
            <a:off x="76200" y="2133600"/>
            <a:ext cx="5323825" cy="3507173"/>
            <a:chOff x="3501478" y="3917293"/>
            <a:chExt cx="4485946" cy="2955205"/>
          </a:xfrm>
        </p:grpSpPr>
        <p:grpSp>
          <p:nvGrpSpPr>
            <p:cNvPr id="18" name="Group 17"/>
            <p:cNvGrpSpPr/>
            <p:nvPr/>
          </p:nvGrpSpPr>
          <p:grpSpPr>
            <a:xfrm>
              <a:off x="3632654" y="3917293"/>
              <a:ext cx="3230654" cy="2795090"/>
              <a:chOff x="3632654" y="3917293"/>
              <a:chExt cx="3230654" cy="2795090"/>
            </a:xfrm>
          </p:grpSpPr>
          <p:sp>
            <p:nvSpPr>
              <p:cNvPr id="9" name="Rectangle 109"/>
              <p:cNvSpPr>
                <a:spLocks noChangeArrowheads="1"/>
              </p:cNvSpPr>
              <p:nvPr/>
            </p:nvSpPr>
            <p:spPr bwMode="auto">
              <a:xfrm>
                <a:off x="4789865" y="6077076"/>
                <a:ext cx="914944" cy="573451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0" name="Freeform 110"/>
              <p:cNvSpPr>
                <a:spLocks/>
              </p:cNvSpPr>
              <p:nvPr/>
            </p:nvSpPr>
            <p:spPr bwMode="auto">
              <a:xfrm>
                <a:off x="3632654" y="4319353"/>
                <a:ext cx="3230654" cy="1880145"/>
              </a:xfrm>
              <a:custGeom>
                <a:avLst/>
                <a:gdLst>
                  <a:gd name="T0" fmla="*/ 1060 w 1060"/>
                  <a:gd name="T1" fmla="*/ 606 h 616"/>
                  <a:gd name="T2" fmla="*/ 1052 w 1060"/>
                  <a:gd name="T3" fmla="*/ 616 h 616"/>
                  <a:gd name="T4" fmla="*/ 9 w 1060"/>
                  <a:gd name="T5" fmla="*/ 616 h 616"/>
                  <a:gd name="T6" fmla="*/ 0 w 1060"/>
                  <a:gd name="T7" fmla="*/ 606 h 616"/>
                  <a:gd name="T8" fmla="*/ 0 w 1060"/>
                  <a:gd name="T9" fmla="*/ 5 h 616"/>
                  <a:gd name="T10" fmla="*/ 9 w 1060"/>
                  <a:gd name="T11" fmla="*/ 0 h 616"/>
                  <a:gd name="T12" fmla="*/ 1052 w 1060"/>
                  <a:gd name="T13" fmla="*/ 0 h 616"/>
                  <a:gd name="T14" fmla="*/ 1060 w 1060"/>
                  <a:gd name="T15" fmla="*/ 5 h 616"/>
                  <a:gd name="T16" fmla="*/ 1060 w 1060"/>
                  <a:gd name="T17" fmla="*/ 606 h 6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60" h="616">
                    <a:moveTo>
                      <a:pt x="1060" y="606"/>
                    </a:moveTo>
                    <a:cubicBezTo>
                      <a:pt x="1060" y="611"/>
                      <a:pt x="1057" y="616"/>
                      <a:pt x="1052" y="616"/>
                    </a:cubicBezTo>
                    <a:cubicBezTo>
                      <a:pt x="9" y="616"/>
                      <a:pt x="9" y="616"/>
                      <a:pt x="9" y="616"/>
                    </a:cubicBezTo>
                    <a:cubicBezTo>
                      <a:pt x="4" y="616"/>
                      <a:pt x="0" y="611"/>
                      <a:pt x="0" y="606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1"/>
                      <a:pt x="4" y="0"/>
                      <a:pt x="9" y="0"/>
                    </a:cubicBezTo>
                    <a:cubicBezTo>
                      <a:pt x="1052" y="0"/>
                      <a:pt x="1052" y="0"/>
                      <a:pt x="1052" y="0"/>
                    </a:cubicBezTo>
                    <a:cubicBezTo>
                      <a:pt x="1057" y="0"/>
                      <a:pt x="1060" y="1"/>
                      <a:pt x="1060" y="5"/>
                    </a:cubicBezTo>
                    <a:lnTo>
                      <a:pt x="1060" y="606"/>
                    </a:ln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1" name="Freeform 111"/>
              <p:cNvSpPr>
                <a:spLocks/>
              </p:cNvSpPr>
              <p:nvPr/>
            </p:nvSpPr>
            <p:spPr bwMode="auto">
              <a:xfrm>
                <a:off x="3632654" y="3917293"/>
                <a:ext cx="3230654" cy="1878856"/>
              </a:xfrm>
              <a:custGeom>
                <a:avLst/>
                <a:gdLst>
                  <a:gd name="T0" fmla="*/ 1060 w 1060"/>
                  <a:gd name="T1" fmla="*/ 606 h 616"/>
                  <a:gd name="T2" fmla="*/ 1052 w 1060"/>
                  <a:gd name="T3" fmla="*/ 616 h 616"/>
                  <a:gd name="T4" fmla="*/ 9 w 1060"/>
                  <a:gd name="T5" fmla="*/ 616 h 616"/>
                  <a:gd name="T6" fmla="*/ 0 w 1060"/>
                  <a:gd name="T7" fmla="*/ 606 h 616"/>
                  <a:gd name="T8" fmla="*/ 0 w 1060"/>
                  <a:gd name="T9" fmla="*/ 5 h 616"/>
                  <a:gd name="T10" fmla="*/ 9 w 1060"/>
                  <a:gd name="T11" fmla="*/ 0 h 616"/>
                  <a:gd name="T12" fmla="*/ 1052 w 1060"/>
                  <a:gd name="T13" fmla="*/ 0 h 616"/>
                  <a:gd name="T14" fmla="*/ 1060 w 1060"/>
                  <a:gd name="T15" fmla="*/ 5 h 616"/>
                  <a:gd name="T16" fmla="*/ 1060 w 1060"/>
                  <a:gd name="T17" fmla="*/ 606 h 6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60" h="616">
                    <a:moveTo>
                      <a:pt x="1060" y="606"/>
                    </a:moveTo>
                    <a:cubicBezTo>
                      <a:pt x="1060" y="611"/>
                      <a:pt x="1057" y="616"/>
                      <a:pt x="1052" y="616"/>
                    </a:cubicBezTo>
                    <a:cubicBezTo>
                      <a:pt x="9" y="616"/>
                      <a:pt x="9" y="616"/>
                      <a:pt x="9" y="616"/>
                    </a:cubicBezTo>
                    <a:cubicBezTo>
                      <a:pt x="4" y="616"/>
                      <a:pt x="0" y="611"/>
                      <a:pt x="0" y="606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1"/>
                      <a:pt x="4" y="0"/>
                      <a:pt x="9" y="0"/>
                    </a:cubicBezTo>
                    <a:cubicBezTo>
                      <a:pt x="1052" y="0"/>
                      <a:pt x="1052" y="0"/>
                      <a:pt x="1052" y="0"/>
                    </a:cubicBezTo>
                    <a:cubicBezTo>
                      <a:pt x="1057" y="0"/>
                      <a:pt x="1060" y="1"/>
                      <a:pt x="1060" y="5"/>
                    </a:cubicBezTo>
                    <a:lnTo>
                      <a:pt x="1060" y="606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2" name="Rectangle 112"/>
              <p:cNvSpPr>
                <a:spLocks noChangeArrowheads="1"/>
              </p:cNvSpPr>
              <p:nvPr/>
            </p:nvSpPr>
            <p:spPr bwMode="auto">
              <a:xfrm>
                <a:off x="3753787" y="4051313"/>
                <a:ext cx="2987099" cy="162370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3" name="Freeform 113"/>
              <p:cNvSpPr>
                <a:spLocks/>
              </p:cNvSpPr>
              <p:nvPr/>
            </p:nvSpPr>
            <p:spPr bwMode="auto">
              <a:xfrm>
                <a:off x="4619762" y="6614445"/>
                <a:ext cx="1243551" cy="97938"/>
              </a:xfrm>
              <a:custGeom>
                <a:avLst/>
                <a:gdLst>
                  <a:gd name="T0" fmla="*/ 408 w 408"/>
                  <a:gd name="T1" fmla="*/ 24 h 32"/>
                  <a:gd name="T2" fmla="*/ 400 w 408"/>
                  <a:gd name="T3" fmla="*/ 32 h 32"/>
                  <a:gd name="T4" fmla="*/ 8 w 408"/>
                  <a:gd name="T5" fmla="*/ 32 h 32"/>
                  <a:gd name="T6" fmla="*/ 0 w 408"/>
                  <a:gd name="T7" fmla="*/ 24 h 32"/>
                  <a:gd name="T8" fmla="*/ 0 w 408"/>
                  <a:gd name="T9" fmla="*/ 8 h 32"/>
                  <a:gd name="T10" fmla="*/ 8 w 408"/>
                  <a:gd name="T11" fmla="*/ 0 h 32"/>
                  <a:gd name="T12" fmla="*/ 400 w 408"/>
                  <a:gd name="T13" fmla="*/ 0 h 32"/>
                  <a:gd name="T14" fmla="*/ 408 w 408"/>
                  <a:gd name="T15" fmla="*/ 8 h 32"/>
                  <a:gd name="T16" fmla="*/ 408 w 408"/>
                  <a:gd name="T17" fmla="*/ 24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08" h="32">
                    <a:moveTo>
                      <a:pt x="408" y="24"/>
                    </a:moveTo>
                    <a:cubicBezTo>
                      <a:pt x="408" y="28"/>
                      <a:pt x="404" y="32"/>
                      <a:pt x="400" y="32"/>
                    </a:cubicBezTo>
                    <a:cubicBezTo>
                      <a:pt x="8" y="32"/>
                      <a:pt x="8" y="32"/>
                      <a:pt x="8" y="32"/>
                    </a:cubicBezTo>
                    <a:cubicBezTo>
                      <a:pt x="4" y="32"/>
                      <a:pt x="0" y="28"/>
                      <a:pt x="0" y="24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400" y="0"/>
                      <a:pt x="400" y="0"/>
                      <a:pt x="400" y="0"/>
                    </a:cubicBezTo>
                    <a:cubicBezTo>
                      <a:pt x="404" y="0"/>
                      <a:pt x="408" y="4"/>
                      <a:pt x="408" y="8"/>
                    </a:cubicBezTo>
                    <a:lnTo>
                      <a:pt x="408" y="24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</p:grpSp>
        <p:graphicFrame>
          <p:nvGraphicFramePr>
            <p:cNvPr id="125" name="Chart 124"/>
            <p:cNvGraphicFramePr/>
            <p:nvPr>
              <p:extLst>
                <p:ext uri="{D42A27DB-BD31-4B8C-83A1-F6EECF244321}">
                  <p14:modId xmlns:p14="http://schemas.microsoft.com/office/powerpoint/2010/main" val="3151533411"/>
                </p:ext>
              </p:extLst>
            </p:nvPr>
          </p:nvGraphicFramePr>
          <p:xfrm>
            <a:off x="4304360" y="4428527"/>
            <a:ext cx="1839744" cy="1226496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8" name="Rectangle 108"/>
            <p:cNvSpPr>
              <a:spLocks noChangeArrowheads="1"/>
            </p:cNvSpPr>
            <p:nvPr/>
          </p:nvSpPr>
          <p:spPr bwMode="auto">
            <a:xfrm>
              <a:off x="3501478" y="6726881"/>
              <a:ext cx="4485946" cy="14561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grpSp>
          <p:nvGrpSpPr>
            <p:cNvPr id="131" name="Group 130"/>
            <p:cNvGrpSpPr/>
            <p:nvPr/>
          </p:nvGrpSpPr>
          <p:grpSpPr>
            <a:xfrm>
              <a:off x="6202304" y="4612219"/>
              <a:ext cx="1649476" cy="2130144"/>
              <a:chOff x="6082384" y="4582238"/>
              <a:chExt cx="1649476" cy="2130144"/>
            </a:xfrm>
          </p:grpSpPr>
          <p:grpSp>
            <p:nvGrpSpPr>
              <p:cNvPr id="130" name="Group 129"/>
              <p:cNvGrpSpPr/>
              <p:nvPr/>
            </p:nvGrpSpPr>
            <p:grpSpPr>
              <a:xfrm>
                <a:off x="6497330" y="4582238"/>
                <a:ext cx="1234530" cy="2130144"/>
                <a:chOff x="6497330" y="4582238"/>
                <a:chExt cx="1234530" cy="2130144"/>
              </a:xfrm>
            </p:grpSpPr>
            <p:sp>
              <p:nvSpPr>
                <p:cNvPr id="64" name="Line 164"/>
                <p:cNvSpPr>
                  <a:spLocks noChangeShapeType="1"/>
                </p:cNvSpPr>
                <p:nvPr/>
              </p:nvSpPr>
              <p:spPr bwMode="auto">
                <a:xfrm flipH="1" flipV="1">
                  <a:off x="6923875" y="4912134"/>
                  <a:ext cx="350514" cy="1436848"/>
                </a:xfrm>
                <a:prstGeom prst="line">
                  <a:avLst/>
                </a:prstGeom>
                <a:noFill/>
                <a:ln w="34925" cap="rnd">
                  <a:solidFill>
                    <a:srgbClr val="B6B5AD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65" name="Freeform 165"/>
                <p:cNvSpPr>
                  <a:spLocks/>
                </p:cNvSpPr>
                <p:nvPr/>
              </p:nvSpPr>
              <p:spPr bwMode="auto">
                <a:xfrm>
                  <a:off x="6977998" y="6330941"/>
                  <a:ext cx="753862" cy="381441"/>
                </a:xfrm>
                <a:custGeom>
                  <a:avLst/>
                  <a:gdLst>
                    <a:gd name="T0" fmla="*/ 247 w 247"/>
                    <a:gd name="T1" fmla="*/ 125 h 125"/>
                    <a:gd name="T2" fmla="*/ 247 w 247"/>
                    <a:gd name="T3" fmla="*/ 124 h 125"/>
                    <a:gd name="T4" fmla="*/ 123 w 247"/>
                    <a:gd name="T5" fmla="*/ 0 h 125"/>
                    <a:gd name="T6" fmla="*/ 0 w 247"/>
                    <a:gd name="T7" fmla="*/ 124 h 125"/>
                    <a:gd name="T8" fmla="*/ 0 w 247"/>
                    <a:gd name="T9" fmla="*/ 125 h 125"/>
                    <a:gd name="T10" fmla="*/ 247 w 247"/>
                    <a:gd name="T11" fmla="*/ 125 h 1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47" h="125">
                      <a:moveTo>
                        <a:pt x="247" y="125"/>
                      </a:moveTo>
                      <a:cubicBezTo>
                        <a:pt x="247" y="125"/>
                        <a:pt x="247" y="124"/>
                        <a:pt x="247" y="124"/>
                      </a:cubicBezTo>
                      <a:cubicBezTo>
                        <a:pt x="247" y="55"/>
                        <a:pt x="192" y="0"/>
                        <a:pt x="123" y="0"/>
                      </a:cubicBezTo>
                      <a:cubicBezTo>
                        <a:pt x="55" y="0"/>
                        <a:pt x="0" y="55"/>
                        <a:pt x="0" y="124"/>
                      </a:cubicBezTo>
                      <a:cubicBezTo>
                        <a:pt x="0" y="124"/>
                        <a:pt x="0" y="125"/>
                        <a:pt x="0" y="125"/>
                      </a:cubicBezTo>
                      <a:lnTo>
                        <a:pt x="247" y="125"/>
                      </a:lnTo>
                      <a:close/>
                    </a:path>
                  </a:pathLst>
                </a:custGeom>
                <a:solidFill>
                  <a:schemeClr val="tx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66" name="Oval 166"/>
                <p:cNvSpPr>
                  <a:spLocks noChangeArrowheads="1"/>
                </p:cNvSpPr>
                <p:nvPr/>
              </p:nvSpPr>
              <p:spPr bwMode="auto">
                <a:xfrm>
                  <a:off x="7112018" y="6501043"/>
                  <a:ext cx="106958" cy="106958"/>
                </a:xfrm>
                <a:prstGeom prst="ellipse">
                  <a:avLst/>
                </a:prstGeom>
                <a:solidFill>
                  <a:srgbClr val="B6B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67" name="Line 167"/>
                <p:cNvSpPr>
                  <a:spLocks noChangeShapeType="1"/>
                </p:cNvSpPr>
                <p:nvPr/>
              </p:nvSpPr>
              <p:spPr bwMode="auto">
                <a:xfrm flipH="1" flipV="1">
                  <a:off x="7112018" y="4957236"/>
                  <a:ext cx="347936" cy="1434271"/>
                </a:xfrm>
                <a:prstGeom prst="line">
                  <a:avLst/>
                </a:prstGeom>
                <a:noFill/>
                <a:ln w="34925" cap="rnd">
                  <a:solidFill>
                    <a:srgbClr val="B6B5AD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68" name="Freeform 168"/>
                <p:cNvSpPr>
                  <a:spLocks/>
                </p:cNvSpPr>
                <p:nvPr/>
              </p:nvSpPr>
              <p:spPr bwMode="auto">
                <a:xfrm>
                  <a:off x="6497330" y="4582238"/>
                  <a:ext cx="739687" cy="374998"/>
                </a:xfrm>
                <a:custGeom>
                  <a:avLst/>
                  <a:gdLst>
                    <a:gd name="T0" fmla="*/ 243 w 243"/>
                    <a:gd name="T1" fmla="*/ 123 h 123"/>
                    <a:gd name="T2" fmla="*/ 243 w 243"/>
                    <a:gd name="T3" fmla="*/ 121 h 123"/>
                    <a:gd name="T4" fmla="*/ 121 w 243"/>
                    <a:gd name="T5" fmla="*/ 0 h 123"/>
                    <a:gd name="T6" fmla="*/ 0 w 243"/>
                    <a:gd name="T7" fmla="*/ 121 h 123"/>
                    <a:gd name="T8" fmla="*/ 0 w 243"/>
                    <a:gd name="T9" fmla="*/ 123 h 123"/>
                    <a:gd name="T10" fmla="*/ 243 w 243"/>
                    <a:gd name="T11" fmla="*/ 123 h 1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43" h="123">
                      <a:moveTo>
                        <a:pt x="243" y="123"/>
                      </a:moveTo>
                      <a:cubicBezTo>
                        <a:pt x="243" y="122"/>
                        <a:pt x="243" y="122"/>
                        <a:pt x="243" y="121"/>
                      </a:cubicBezTo>
                      <a:cubicBezTo>
                        <a:pt x="243" y="54"/>
                        <a:pt x="188" y="0"/>
                        <a:pt x="121" y="0"/>
                      </a:cubicBezTo>
                      <a:cubicBezTo>
                        <a:pt x="54" y="0"/>
                        <a:pt x="0" y="54"/>
                        <a:pt x="0" y="121"/>
                      </a:cubicBezTo>
                      <a:cubicBezTo>
                        <a:pt x="0" y="122"/>
                        <a:pt x="0" y="122"/>
                        <a:pt x="0" y="123"/>
                      </a:cubicBezTo>
                      <a:lnTo>
                        <a:pt x="243" y="123"/>
                      </a:lnTo>
                      <a:close/>
                    </a:path>
                  </a:pathLst>
                </a:custGeom>
                <a:solidFill>
                  <a:schemeClr val="tx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18" name="Freeform 218"/>
              <p:cNvSpPr>
                <a:spLocks/>
              </p:cNvSpPr>
              <p:nvPr/>
            </p:nvSpPr>
            <p:spPr bwMode="auto">
              <a:xfrm>
                <a:off x="6082384" y="4966257"/>
                <a:ext cx="1402055" cy="1746125"/>
              </a:xfrm>
              <a:custGeom>
                <a:avLst/>
                <a:gdLst>
                  <a:gd name="T0" fmla="*/ 312 w 1088"/>
                  <a:gd name="T1" fmla="*/ 0 h 1355"/>
                  <a:gd name="T2" fmla="*/ 319 w 1088"/>
                  <a:gd name="T3" fmla="*/ 17 h 1355"/>
                  <a:gd name="T4" fmla="*/ 0 w 1088"/>
                  <a:gd name="T5" fmla="*/ 1355 h 1355"/>
                  <a:gd name="T6" fmla="*/ 1088 w 1088"/>
                  <a:gd name="T7" fmla="*/ 1355 h 1355"/>
                  <a:gd name="T8" fmla="*/ 887 w 1088"/>
                  <a:gd name="T9" fmla="*/ 0 h 1355"/>
                  <a:gd name="T10" fmla="*/ 312 w 1088"/>
                  <a:gd name="T11" fmla="*/ 0 h 13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88" h="1355">
                    <a:moveTo>
                      <a:pt x="312" y="0"/>
                    </a:moveTo>
                    <a:lnTo>
                      <a:pt x="319" y="17"/>
                    </a:lnTo>
                    <a:lnTo>
                      <a:pt x="0" y="1355"/>
                    </a:lnTo>
                    <a:lnTo>
                      <a:pt x="1088" y="1355"/>
                    </a:lnTo>
                    <a:lnTo>
                      <a:pt x="887" y="0"/>
                    </a:lnTo>
                    <a:lnTo>
                      <a:pt x="312" y="0"/>
                    </a:lnTo>
                    <a:close/>
                  </a:path>
                </a:pathLst>
              </a:custGeom>
              <a:solidFill>
                <a:schemeClr val="bg1">
                  <a:alpha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</p:grp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DAB4CF64-5DBE-440C-A4AF-D81EA0D15C1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535" t="17250" r="16649" b="45830"/>
            <a:stretch/>
          </p:blipFill>
          <p:spPr>
            <a:xfrm>
              <a:off x="3797112" y="4082606"/>
              <a:ext cx="2748697" cy="1526925"/>
            </a:xfrm>
            <a:prstGeom prst="rect">
              <a:avLst/>
            </a:prstGeom>
          </p:spPr>
        </p:pic>
      </p:grpSp>
      <p:sp>
        <p:nvSpPr>
          <p:cNvPr id="112" name="Rectangle 111">
            <a:extLst>
              <a:ext uri="{FF2B5EF4-FFF2-40B4-BE49-F238E27FC236}">
                <a16:creationId xmlns:a16="http://schemas.microsoft.com/office/drawing/2014/main" id="{12655052-1DC1-449C-B7DF-9FD047894807}"/>
              </a:ext>
            </a:extLst>
          </p:cNvPr>
          <p:cNvSpPr/>
          <p:nvPr/>
        </p:nvSpPr>
        <p:spPr>
          <a:xfrm>
            <a:off x="9128739" y="1623847"/>
            <a:ext cx="2459524" cy="61555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Not running the latest antivirus application</a:t>
            </a:r>
          </a:p>
        </p:txBody>
      </p:sp>
      <p:sp>
        <p:nvSpPr>
          <p:cNvPr id="113" name="Rectangle 112">
            <a:extLst>
              <a:ext uri="{FF2B5EF4-FFF2-40B4-BE49-F238E27FC236}">
                <a16:creationId xmlns:a16="http://schemas.microsoft.com/office/drawing/2014/main" id="{A44E3229-5569-4256-B450-D00F8A535F12}"/>
              </a:ext>
            </a:extLst>
          </p:cNvPr>
          <p:cNvSpPr/>
          <p:nvPr/>
        </p:nvSpPr>
        <p:spPr>
          <a:xfrm>
            <a:off x="9389255" y="2903943"/>
            <a:ext cx="1791639" cy="61555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Clicking malicious online ads</a:t>
            </a: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B2B3A5AD-82F9-4790-8573-CA7416758B48}"/>
              </a:ext>
            </a:extLst>
          </p:cNvPr>
          <p:cNvSpPr/>
          <p:nvPr/>
        </p:nvSpPr>
        <p:spPr>
          <a:xfrm>
            <a:off x="9732194" y="4272716"/>
            <a:ext cx="2231206" cy="35394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Using portable media</a:t>
            </a: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4DA842D3-0077-4F0B-A34C-0F2402EAAA18}"/>
              </a:ext>
            </a:extLst>
          </p:cNvPr>
          <p:cNvSpPr/>
          <p:nvPr/>
        </p:nvSpPr>
        <p:spPr>
          <a:xfrm>
            <a:off x="10153005" y="5429472"/>
            <a:ext cx="2336088" cy="61555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Connecting to untrusted networks</a:t>
            </a:r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9EF3E733-13B3-4FDD-B99E-C97565C3E176}"/>
              </a:ext>
            </a:extLst>
          </p:cNvPr>
          <p:cNvGrpSpPr/>
          <p:nvPr/>
        </p:nvGrpSpPr>
        <p:grpSpPr>
          <a:xfrm>
            <a:off x="8675796" y="2957924"/>
            <a:ext cx="571500" cy="571500"/>
            <a:chOff x="3515190" y="1577981"/>
            <a:chExt cx="571500" cy="571500"/>
          </a:xfrm>
        </p:grpSpPr>
        <p:sp>
          <p:nvSpPr>
            <p:cNvPr id="134" name="Oval 133">
              <a:extLst>
                <a:ext uri="{FF2B5EF4-FFF2-40B4-BE49-F238E27FC236}">
                  <a16:creationId xmlns:a16="http://schemas.microsoft.com/office/drawing/2014/main" id="{5A4FC7DC-9199-428F-B2AA-A52DF7328F34}"/>
                </a:ext>
              </a:extLst>
            </p:cNvPr>
            <p:cNvSpPr/>
            <p:nvPr/>
          </p:nvSpPr>
          <p:spPr>
            <a:xfrm>
              <a:off x="3515190" y="1577981"/>
              <a:ext cx="571500" cy="571500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5" name="Freeform 22">
              <a:extLst>
                <a:ext uri="{FF2B5EF4-FFF2-40B4-BE49-F238E27FC236}">
                  <a16:creationId xmlns:a16="http://schemas.microsoft.com/office/drawing/2014/main" id="{EC7ECAF1-8ED9-4062-872F-33FED005F8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61210" y="1724002"/>
              <a:ext cx="279461" cy="279459"/>
            </a:xfrm>
            <a:custGeom>
              <a:avLst/>
              <a:gdLst>
                <a:gd name="T0" fmla="*/ 103756 w 461"/>
                <a:gd name="T1" fmla="*/ 3609 h 461"/>
                <a:gd name="T2" fmla="*/ 103756 w 461"/>
                <a:gd name="T3" fmla="*/ 3609 h 461"/>
                <a:gd name="T4" fmla="*/ 0 w 461"/>
                <a:gd name="T5" fmla="*/ 107815 h 461"/>
                <a:gd name="T6" fmla="*/ 103756 w 461"/>
                <a:gd name="T7" fmla="*/ 207511 h 461"/>
                <a:gd name="T8" fmla="*/ 207512 w 461"/>
                <a:gd name="T9" fmla="*/ 103755 h 461"/>
                <a:gd name="T10" fmla="*/ 103756 w 461"/>
                <a:gd name="T11" fmla="*/ 3609 h 461"/>
                <a:gd name="T12" fmla="*/ 103756 w 461"/>
                <a:gd name="T13" fmla="*/ 15789 h 461"/>
                <a:gd name="T14" fmla="*/ 103756 w 461"/>
                <a:gd name="T15" fmla="*/ 15789 h 461"/>
                <a:gd name="T16" fmla="*/ 143905 w 461"/>
                <a:gd name="T17" fmla="*/ 23909 h 461"/>
                <a:gd name="T18" fmla="*/ 131274 w 461"/>
                <a:gd name="T19" fmla="*/ 47818 h 461"/>
                <a:gd name="T20" fmla="*/ 103756 w 461"/>
                <a:gd name="T21" fmla="*/ 43758 h 461"/>
                <a:gd name="T22" fmla="*/ 75787 w 461"/>
                <a:gd name="T23" fmla="*/ 47818 h 461"/>
                <a:gd name="T24" fmla="*/ 63607 w 461"/>
                <a:gd name="T25" fmla="*/ 23909 h 461"/>
                <a:gd name="T26" fmla="*/ 103756 w 461"/>
                <a:gd name="T27" fmla="*/ 15789 h 461"/>
                <a:gd name="T28" fmla="*/ 47818 w 461"/>
                <a:gd name="T29" fmla="*/ 131724 h 461"/>
                <a:gd name="T30" fmla="*/ 47818 w 461"/>
                <a:gd name="T31" fmla="*/ 131724 h 461"/>
                <a:gd name="T32" fmla="*/ 23909 w 461"/>
                <a:gd name="T33" fmla="*/ 147513 h 461"/>
                <a:gd name="T34" fmla="*/ 15789 w 461"/>
                <a:gd name="T35" fmla="*/ 107815 h 461"/>
                <a:gd name="T36" fmla="*/ 23909 w 461"/>
                <a:gd name="T37" fmla="*/ 63607 h 461"/>
                <a:gd name="T38" fmla="*/ 47818 w 461"/>
                <a:gd name="T39" fmla="*/ 75335 h 461"/>
                <a:gd name="T40" fmla="*/ 39698 w 461"/>
                <a:gd name="T41" fmla="*/ 103755 h 461"/>
                <a:gd name="T42" fmla="*/ 47818 w 461"/>
                <a:gd name="T43" fmla="*/ 131724 h 461"/>
                <a:gd name="T44" fmla="*/ 103756 w 461"/>
                <a:gd name="T45" fmla="*/ 195331 h 461"/>
                <a:gd name="T46" fmla="*/ 103756 w 461"/>
                <a:gd name="T47" fmla="*/ 195331 h 461"/>
                <a:gd name="T48" fmla="*/ 63607 w 461"/>
                <a:gd name="T49" fmla="*/ 183602 h 461"/>
                <a:gd name="T50" fmla="*/ 75787 w 461"/>
                <a:gd name="T51" fmla="*/ 159693 h 461"/>
                <a:gd name="T52" fmla="*/ 103756 w 461"/>
                <a:gd name="T53" fmla="*/ 167813 h 461"/>
                <a:gd name="T54" fmla="*/ 131274 w 461"/>
                <a:gd name="T55" fmla="*/ 159693 h 461"/>
                <a:gd name="T56" fmla="*/ 143905 w 461"/>
                <a:gd name="T57" fmla="*/ 183602 h 461"/>
                <a:gd name="T58" fmla="*/ 103756 w 461"/>
                <a:gd name="T59" fmla="*/ 195331 h 461"/>
                <a:gd name="T60" fmla="*/ 103756 w 461"/>
                <a:gd name="T61" fmla="*/ 155633 h 461"/>
                <a:gd name="T62" fmla="*/ 103756 w 461"/>
                <a:gd name="T63" fmla="*/ 155633 h 461"/>
                <a:gd name="T64" fmla="*/ 55938 w 461"/>
                <a:gd name="T65" fmla="*/ 103755 h 461"/>
                <a:gd name="T66" fmla="*/ 103756 w 461"/>
                <a:gd name="T67" fmla="*/ 55487 h 461"/>
                <a:gd name="T68" fmla="*/ 151574 w 461"/>
                <a:gd name="T69" fmla="*/ 103755 h 461"/>
                <a:gd name="T70" fmla="*/ 103756 w 461"/>
                <a:gd name="T71" fmla="*/ 155633 h 461"/>
                <a:gd name="T72" fmla="*/ 159694 w 461"/>
                <a:gd name="T73" fmla="*/ 131724 h 461"/>
                <a:gd name="T74" fmla="*/ 159694 w 461"/>
                <a:gd name="T75" fmla="*/ 131724 h 461"/>
                <a:gd name="T76" fmla="*/ 167814 w 461"/>
                <a:gd name="T77" fmla="*/ 103755 h 461"/>
                <a:gd name="T78" fmla="*/ 159694 w 461"/>
                <a:gd name="T79" fmla="*/ 75335 h 461"/>
                <a:gd name="T80" fmla="*/ 183603 w 461"/>
                <a:gd name="T81" fmla="*/ 63607 h 461"/>
                <a:gd name="T82" fmla="*/ 191723 w 461"/>
                <a:gd name="T83" fmla="*/ 103755 h 461"/>
                <a:gd name="T84" fmla="*/ 183603 w 461"/>
                <a:gd name="T85" fmla="*/ 147513 h 461"/>
                <a:gd name="T86" fmla="*/ 159694 w 461"/>
                <a:gd name="T87" fmla="*/ 131724 h 461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461" h="461">
                  <a:moveTo>
                    <a:pt x="230" y="8"/>
                  </a:moveTo>
                  <a:lnTo>
                    <a:pt x="230" y="8"/>
                  </a:lnTo>
                  <a:cubicBezTo>
                    <a:pt x="97" y="8"/>
                    <a:pt x="0" y="106"/>
                    <a:pt x="0" y="239"/>
                  </a:cubicBezTo>
                  <a:cubicBezTo>
                    <a:pt x="0" y="363"/>
                    <a:pt x="106" y="460"/>
                    <a:pt x="230" y="460"/>
                  </a:cubicBezTo>
                  <a:cubicBezTo>
                    <a:pt x="363" y="460"/>
                    <a:pt x="460" y="354"/>
                    <a:pt x="460" y="230"/>
                  </a:cubicBezTo>
                  <a:cubicBezTo>
                    <a:pt x="460" y="106"/>
                    <a:pt x="354" y="0"/>
                    <a:pt x="230" y="8"/>
                  </a:cubicBezTo>
                  <a:close/>
                  <a:moveTo>
                    <a:pt x="230" y="35"/>
                  </a:moveTo>
                  <a:lnTo>
                    <a:pt x="230" y="35"/>
                  </a:lnTo>
                  <a:cubicBezTo>
                    <a:pt x="256" y="35"/>
                    <a:pt x="291" y="44"/>
                    <a:pt x="319" y="53"/>
                  </a:cubicBezTo>
                  <a:cubicBezTo>
                    <a:pt x="291" y="106"/>
                    <a:pt x="291" y="106"/>
                    <a:pt x="291" y="106"/>
                  </a:cubicBezTo>
                  <a:cubicBezTo>
                    <a:pt x="275" y="97"/>
                    <a:pt x="247" y="97"/>
                    <a:pt x="230" y="97"/>
                  </a:cubicBezTo>
                  <a:cubicBezTo>
                    <a:pt x="203" y="97"/>
                    <a:pt x="185" y="97"/>
                    <a:pt x="168" y="106"/>
                  </a:cubicBezTo>
                  <a:cubicBezTo>
                    <a:pt x="141" y="53"/>
                    <a:pt x="141" y="53"/>
                    <a:pt x="141" y="53"/>
                  </a:cubicBezTo>
                  <a:cubicBezTo>
                    <a:pt x="168" y="44"/>
                    <a:pt x="194" y="35"/>
                    <a:pt x="230" y="35"/>
                  </a:cubicBezTo>
                  <a:close/>
                  <a:moveTo>
                    <a:pt x="106" y="292"/>
                  </a:moveTo>
                  <a:lnTo>
                    <a:pt x="106" y="292"/>
                  </a:lnTo>
                  <a:cubicBezTo>
                    <a:pt x="53" y="327"/>
                    <a:pt x="53" y="327"/>
                    <a:pt x="53" y="327"/>
                  </a:cubicBezTo>
                  <a:cubicBezTo>
                    <a:pt x="35" y="301"/>
                    <a:pt x="35" y="265"/>
                    <a:pt x="35" y="239"/>
                  </a:cubicBezTo>
                  <a:cubicBezTo>
                    <a:pt x="26" y="204"/>
                    <a:pt x="35" y="167"/>
                    <a:pt x="53" y="141"/>
                  </a:cubicBezTo>
                  <a:cubicBezTo>
                    <a:pt x="106" y="167"/>
                    <a:pt x="106" y="167"/>
                    <a:pt x="106" y="167"/>
                  </a:cubicBezTo>
                  <a:cubicBezTo>
                    <a:pt x="97" y="185"/>
                    <a:pt x="88" y="212"/>
                    <a:pt x="88" y="230"/>
                  </a:cubicBezTo>
                  <a:cubicBezTo>
                    <a:pt x="88" y="257"/>
                    <a:pt x="97" y="274"/>
                    <a:pt x="106" y="292"/>
                  </a:cubicBezTo>
                  <a:close/>
                  <a:moveTo>
                    <a:pt x="230" y="433"/>
                  </a:moveTo>
                  <a:lnTo>
                    <a:pt x="230" y="433"/>
                  </a:lnTo>
                  <a:cubicBezTo>
                    <a:pt x="194" y="433"/>
                    <a:pt x="168" y="425"/>
                    <a:pt x="141" y="407"/>
                  </a:cubicBezTo>
                  <a:cubicBezTo>
                    <a:pt x="168" y="354"/>
                    <a:pt x="168" y="354"/>
                    <a:pt x="168" y="354"/>
                  </a:cubicBezTo>
                  <a:cubicBezTo>
                    <a:pt x="185" y="363"/>
                    <a:pt x="203" y="372"/>
                    <a:pt x="230" y="372"/>
                  </a:cubicBezTo>
                  <a:cubicBezTo>
                    <a:pt x="247" y="372"/>
                    <a:pt x="275" y="363"/>
                    <a:pt x="291" y="354"/>
                  </a:cubicBezTo>
                  <a:cubicBezTo>
                    <a:pt x="319" y="407"/>
                    <a:pt x="319" y="407"/>
                    <a:pt x="319" y="407"/>
                  </a:cubicBezTo>
                  <a:cubicBezTo>
                    <a:pt x="291" y="425"/>
                    <a:pt x="266" y="433"/>
                    <a:pt x="230" y="433"/>
                  </a:cubicBezTo>
                  <a:close/>
                  <a:moveTo>
                    <a:pt x="230" y="345"/>
                  </a:moveTo>
                  <a:lnTo>
                    <a:pt x="230" y="345"/>
                  </a:lnTo>
                  <a:cubicBezTo>
                    <a:pt x="168" y="345"/>
                    <a:pt x="124" y="292"/>
                    <a:pt x="124" y="230"/>
                  </a:cubicBezTo>
                  <a:cubicBezTo>
                    <a:pt x="124" y="167"/>
                    <a:pt x="168" y="123"/>
                    <a:pt x="230" y="123"/>
                  </a:cubicBezTo>
                  <a:cubicBezTo>
                    <a:pt x="291" y="123"/>
                    <a:pt x="336" y="167"/>
                    <a:pt x="336" y="230"/>
                  </a:cubicBezTo>
                  <a:cubicBezTo>
                    <a:pt x="336" y="292"/>
                    <a:pt x="291" y="345"/>
                    <a:pt x="230" y="345"/>
                  </a:cubicBezTo>
                  <a:close/>
                  <a:moveTo>
                    <a:pt x="354" y="292"/>
                  </a:moveTo>
                  <a:lnTo>
                    <a:pt x="354" y="292"/>
                  </a:lnTo>
                  <a:cubicBezTo>
                    <a:pt x="363" y="274"/>
                    <a:pt x="372" y="257"/>
                    <a:pt x="372" y="230"/>
                  </a:cubicBezTo>
                  <a:cubicBezTo>
                    <a:pt x="372" y="212"/>
                    <a:pt x="363" y="185"/>
                    <a:pt x="354" y="167"/>
                  </a:cubicBezTo>
                  <a:cubicBezTo>
                    <a:pt x="407" y="141"/>
                    <a:pt x="407" y="141"/>
                    <a:pt x="407" y="141"/>
                  </a:cubicBezTo>
                  <a:cubicBezTo>
                    <a:pt x="416" y="167"/>
                    <a:pt x="425" y="195"/>
                    <a:pt x="425" y="230"/>
                  </a:cubicBezTo>
                  <a:cubicBezTo>
                    <a:pt x="425" y="265"/>
                    <a:pt x="416" y="292"/>
                    <a:pt x="407" y="327"/>
                  </a:cubicBezTo>
                  <a:lnTo>
                    <a:pt x="354" y="29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76FF91BB-FAED-43E0-BD32-B4A0C91F074A}"/>
              </a:ext>
            </a:extLst>
          </p:cNvPr>
          <p:cNvGrpSpPr/>
          <p:nvPr/>
        </p:nvGrpSpPr>
        <p:grpSpPr>
          <a:xfrm>
            <a:off x="8415280" y="1677828"/>
            <a:ext cx="571500" cy="571500"/>
            <a:chOff x="304800" y="1577981"/>
            <a:chExt cx="571500" cy="571500"/>
          </a:xfrm>
        </p:grpSpPr>
        <p:sp>
          <p:nvSpPr>
            <p:cNvPr id="132" name="Oval 131">
              <a:extLst>
                <a:ext uri="{FF2B5EF4-FFF2-40B4-BE49-F238E27FC236}">
                  <a16:creationId xmlns:a16="http://schemas.microsoft.com/office/drawing/2014/main" id="{3A5DF26D-A09B-412D-A538-327A2A32CF4D}"/>
                </a:ext>
              </a:extLst>
            </p:cNvPr>
            <p:cNvSpPr/>
            <p:nvPr/>
          </p:nvSpPr>
          <p:spPr>
            <a:xfrm>
              <a:off x="304800" y="1577981"/>
              <a:ext cx="571500" cy="571500"/>
            </a:xfrm>
            <a:prstGeom prst="ellipse">
              <a:avLst/>
            </a:prstGeom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3" name="Freeform 29">
              <a:extLst>
                <a:ext uri="{FF2B5EF4-FFF2-40B4-BE49-F238E27FC236}">
                  <a16:creationId xmlns:a16="http://schemas.microsoft.com/office/drawing/2014/main" id="{940C0C7B-014F-420E-9E9C-0387C96A03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6153" y="1725068"/>
              <a:ext cx="268794" cy="277327"/>
            </a:xfrm>
            <a:custGeom>
              <a:avLst/>
              <a:gdLst>
                <a:gd name="T0" fmla="*/ 111726 w 444"/>
                <a:gd name="T1" fmla="*/ 150538 h 462"/>
                <a:gd name="T2" fmla="*/ 111726 w 444"/>
                <a:gd name="T3" fmla="*/ 150538 h 462"/>
                <a:gd name="T4" fmla="*/ 144162 w 444"/>
                <a:gd name="T5" fmla="*/ 114802 h 462"/>
                <a:gd name="T6" fmla="*/ 199574 w 444"/>
                <a:gd name="T7" fmla="*/ 31716 h 462"/>
                <a:gd name="T8" fmla="*/ 191916 w 444"/>
                <a:gd name="T9" fmla="*/ 23675 h 462"/>
                <a:gd name="T10" fmla="*/ 155875 w 444"/>
                <a:gd name="T11" fmla="*/ 23675 h 462"/>
                <a:gd name="T12" fmla="*/ 100013 w 444"/>
                <a:gd name="T13" fmla="*/ 0 h 462"/>
                <a:gd name="T14" fmla="*/ 44150 w 444"/>
                <a:gd name="T15" fmla="*/ 23675 h 462"/>
                <a:gd name="T16" fmla="*/ 8109 w 444"/>
                <a:gd name="T17" fmla="*/ 23675 h 462"/>
                <a:gd name="T18" fmla="*/ 0 w 444"/>
                <a:gd name="T19" fmla="*/ 31716 h 462"/>
                <a:gd name="T20" fmla="*/ 55863 w 444"/>
                <a:gd name="T21" fmla="*/ 114802 h 462"/>
                <a:gd name="T22" fmla="*/ 87849 w 444"/>
                <a:gd name="T23" fmla="*/ 150538 h 462"/>
                <a:gd name="T24" fmla="*/ 87849 w 444"/>
                <a:gd name="T25" fmla="*/ 166172 h 462"/>
                <a:gd name="T26" fmla="*/ 48204 w 444"/>
                <a:gd name="T27" fmla="*/ 185827 h 462"/>
                <a:gd name="T28" fmla="*/ 100013 w 444"/>
                <a:gd name="T29" fmla="*/ 205928 h 462"/>
                <a:gd name="T30" fmla="*/ 147766 w 444"/>
                <a:gd name="T31" fmla="*/ 185827 h 462"/>
                <a:gd name="T32" fmla="*/ 111726 w 444"/>
                <a:gd name="T33" fmla="*/ 166172 h 462"/>
                <a:gd name="T34" fmla="*/ 111726 w 444"/>
                <a:gd name="T35" fmla="*/ 150538 h 462"/>
                <a:gd name="T36" fmla="*/ 144162 w 444"/>
                <a:gd name="T37" fmla="*/ 94700 h 462"/>
                <a:gd name="T38" fmla="*/ 144162 w 444"/>
                <a:gd name="T39" fmla="*/ 94700 h 462"/>
                <a:gd name="T40" fmla="*/ 155875 w 444"/>
                <a:gd name="T41" fmla="*/ 39756 h 462"/>
                <a:gd name="T42" fmla="*/ 183807 w 444"/>
                <a:gd name="T43" fmla="*/ 39756 h 462"/>
                <a:gd name="T44" fmla="*/ 144162 w 444"/>
                <a:gd name="T45" fmla="*/ 94700 h 462"/>
                <a:gd name="T46" fmla="*/ 100013 w 444"/>
                <a:gd name="T47" fmla="*/ 16081 h 462"/>
                <a:gd name="T48" fmla="*/ 100013 w 444"/>
                <a:gd name="T49" fmla="*/ 16081 h 462"/>
                <a:gd name="T50" fmla="*/ 144162 w 444"/>
                <a:gd name="T51" fmla="*/ 31716 h 462"/>
                <a:gd name="T52" fmla="*/ 100013 w 444"/>
                <a:gd name="T53" fmla="*/ 51370 h 462"/>
                <a:gd name="T54" fmla="*/ 55863 w 444"/>
                <a:gd name="T55" fmla="*/ 31716 h 462"/>
                <a:gd name="T56" fmla="*/ 100013 w 444"/>
                <a:gd name="T57" fmla="*/ 16081 h 462"/>
                <a:gd name="T58" fmla="*/ 16218 w 444"/>
                <a:gd name="T59" fmla="*/ 39756 h 462"/>
                <a:gd name="T60" fmla="*/ 16218 w 444"/>
                <a:gd name="T61" fmla="*/ 39756 h 462"/>
                <a:gd name="T62" fmla="*/ 44150 w 444"/>
                <a:gd name="T63" fmla="*/ 39756 h 462"/>
                <a:gd name="T64" fmla="*/ 55863 w 444"/>
                <a:gd name="T65" fmla="*/ 94700 h 462"/>
                <a:gd name="T66" fmla="*/ 16218 w 444"/>
                <a:gd name="T67" fmla="*/ 39756 h 46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444" h="462">
                  <a:moveTo>
                    <a:pt x="248" y="337"/>
                  </a:moveTo>
                  <a:lnTo>
                    <a:pt x="248" y="337"/>
                  </a:lnTo>
                  <a:cubicBezTo>
                    <a:pt x="248" y="302"/>
                    <a:pt x="275" y="283"/>
                    <a:pt x="320" y="257"/>
                  </a:cubicBezTo>
                  <a:cubicBezTo>
                    <a:pt x="373" y="221"/>
                    <a:pt x="443" y="177"/>
                    <a:pt x="443" y="71"/>
                  </a:cubicBezTo>
                  <a:cubicBezTo>
                    <a:pt x="443" y="62"/>
                    <a:pt x="434" y="53"/>
                    <a:pt x="426" y="53"/>
                  </a:cubicBezTo>
                  <a:cubicBezTo>
                    <a:pt x="346" y="53"/>
                    <a:pt x="346" y="53"/>
                    <a:pt x="346" y="53"/>
                  </a:cubicBezTo>
                  <a:cubicBezTo>
                    <a:pt x="328" y="27"/>
                    <a:pt x="293" y="0"/>
                    <a:pt x="222" y="0"/>
                  </a:cubicBezTo>
                  <a:cubicBezTo>
                    <a:pt x="151" y="0"/>
                    <a:pt x="116" y="27"/>
                    <a:pt x="98" y="53"/>
                  </a:cubicBezTo>
                  <a:cubicBezTo>
                    <a:pt x="18" y="53"/>
                    <a:pt x="18" y="53"/>
                    <a:pt x="18" y="53"/>
                  </a:cubicBezTo>
                  <a:cubicBezTo>
                    <a:pt x="9" y="53"/>
                    <a:pt x="0" y="62"/>
                    <a:pt x="0" y="71"/>
                  </a:cubicBezTo>
                  <a:cubicBezTo>
                    <a:pt x="0" y="177"/>
                    <a:pt x="62" y="221"/>
                    <a:pt x="124" y="257"/>
                  </a:cubicBezTo>
                  <a:cubicBezTo>
                    <a:pt x="169" y="283"/>
                    <a:pt x="195" y="302"/>
                    <a:pt x="195" y="337"/>
                  </a:cubicBezTo>
                  <a:cubicBezTo>
                    <a:pt x="195" y="372"/>
                    <a:pt x="195" y="372"/>
                    <a:pt x="195" y="372"/>
                  </a:cubicBezTo>
                  <a:cubicBezTo>
                    <a:pt x="142" y="381"/>
                    <a:pt x="107" y="399"/>
                    <a:pt x="107" y="416"/>
                  </a:cubicBezTo>
                  <a:cubicBezTo>
                    <a:pt x="107" y="443"/>
                    <a:pt x="160" y="461"/>
                    <a:pt x="222" y="461"/>
                  </a:cubicBezTo>
                  <a:cubicBezTo>
                    <a:pt x="283" y="461"/>
                    <a:pt x="328" y="443"/>
                    <a:pt x="328" y="416"/>
                  </a:cubicBezTo>
                  <a:cubicBezTo>
                    <a:pt x="328" y="399"/>
                    <a:pt x="302" y="381"/>
                    <a:pt x="248" y="372"/>
                  </a:cubicBezTo>
                  <a:lnTo>
                    <a:pt x="248" y="337"/>
                  </a:lnTo>
                  <a:close/>
                  <a:moveTo>
                    <a:pt x="320" y="212"/>
                  </a:moveTo>
                  <a:lnTo>
                    <a:pt x="320" y="212"/>
                  </a:lnTo>
                  <a:cubicBezTo>
                    <a:pt x="337" y="186"/>
                    <a:pt x="346" y="142"/>
                    <a:pt x="346" y="89"/>
                  </a:cubicBezTo>
                  <a:cubicBezTo>
                    <a:pt x="408" y="89"/>
                    <a:pt x="408" y="89"/>
                    <a:pt x="408" y="89"/>
                  </a:cubicBezTo>
                  <a:cubicBezTo>
                    <a:pt x="399" y="151"/>
                    <a:pt x="364" y="186"/>
                    <a:pt x="320" y="212"/>
                  </a:cubicBezTo>
                  <a:close/>
                  <a:moveTo>
                    <a:pt x="222" y="36"/>
                  </a:moveTo>
                  <a:lnTo>
                    <a:pt x="222" y="36"/>
                  </a:lnTo>
                  <a:cubicBezTo>
                    <a:pt x="293" y="36"/>
                    <a:pt x="320" y="62"/>
                    <a:pt x="320" y="71"/>
                  </a:cubicBezTo>
                  <a:cubicBezTo>
                    <a:pt x="320" y="80"/>
                    <a:pt x="293" y="106"/>
                    <a:pt x="222" y="115"/>
                  </a:cubicBezTo>
                  <a:cubicBezTo>
                    <a:pt x="151" y="106"/>
                    <a:pt x="124" y="80"/>
                    <a:pt x="124" y="71"/>
                  </a:cubicBezTo>
                  <a:cubicBezTo>
                    <a:pt x="124" y="62"/>
                    <a:pt x="151" y="36"/>
                    <a:pt x="222" y="36"/>
                  </a:cubicBezTo>
                  <a:close/>
                  <a:moveTo>
                    <a:pt x="36" y="89"/>
                  </a:moveTo>
                  <a:lnTo>
                    <a:pt x="36" y="89"/>
                  </a:lnTo>
                  <a:cubicBezTo>
                    <a:pt x="98" y="89"/>
                    <a:pt x="98" y="89"/>
                    <a:pt x="98" y="89"/>
                  </a:cubicBezTo>
                  <a:cubicBezTo>
                    <a:pt x="98" y="142"/>
                    <a:pt x="107" y="186"/>
                    <a:pt x="124" y="212"/>
                  </a:cubicBezTo>
                  <a:cubicBezTo>
                    <a:pt x="80" y="186"/>
                    <a:pt x="36" y="151"/>
                    <a:pt x="36" y="8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121" name="Group 120">
            <a:extLst>
              <a:ext uri="{FF2B5EF4-FFF2-40B4-BE49-F238E27FC236}">
                <a16:creationId xmlns:a16="http://schemas.microsoft.com/office/drawing/2014/main" id="{D6AE1E9E-B4EC-44B4-8B00-603569AE77E0}"/>
              </a:ext>
            </a:extLst>
          </p:cNvPr>
          <p:cNvGrpSpPr/>
          <p:nvPr/>
        </p:nvGrpSpPr>
        <p:grpSpPr>
          <a:xfrm>
            <a:off x="9439549" y="5483453"/>
            <a:ext cx="571500" cy="571500"/>
            <a:chOff x="8949011" y="1577981"/>
            <a:chExt cx="571500" cy="571500"/>
          </a:xfrm>
        </p:grpSpPr>
        <p:sp>
          <p:nvSpPr>
            <p:cNvPr id="122" name="Oval 121">
              <a:extLst>
                <a:ext uri="{FF2B5EF4-FFF2-40B4-BE49-F238E27FC236}">
                  <a16:creationId xmlns:a16="http://schemas.microsoft.com/office/drawing/2014/main" id="{8593C434-A314-4ED7-AC97-890A4DCEA36C}"/>
                </a:ext>
              </a:extLst>
            </p:cNvPr>
            <p:cNvSpPr/>
            <p:nvPr/>
          </p:nvSpPr>
          <p:spPr>
            <a:xfrm>
              <a:off x="8949011" y="1577981"/>
              <a:ext cx="571500" cy="571500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3" name="Freeform 123">
              <a:extLst>
                <a:ext uri="{FF2B5EF4-FFF2-40B4-BE49-F238E27FC236}">
                  <a16:creationId xmlns:a16="http://schemas.microsoft.com/office/drawing/2014/main" id="{A126AD9A-BF27-4F24-A1C0-68789BB96F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98231" y="1724002"/>
              <a:ext cx="273060" cy="279459"/>
            </a:xfrm>
            <a:custGeom>
              <a:avLst/>
              <a:gdLst>
                <a:gd name="T0" fmla="*/ 123628 w 452"/>
                <a:gd name="T1" fmla="*/ 135490 h 462"/>
                <a:gd name="T2" fmla="*/ 123628 w 452"/>
                <a:gd name="T3" fmla="*/ 135490 h 462"/>
                <a:gd name="T4" fmla="*/ 195108 w 452"/>
                <a:gd name="T5" fmla="*/ 11703 h 462"/>
                <a:gd name="T6" fmla="*/ 195108 w 452"/>
                <a:gd name="T7" fmla="*/ 8102 h 462"/>
                <a:gd name="T8" fmla="*/ 191062 w 452"/>
                <a:gd name="T9" fmla="*/ 8102 h 462"/>
                <a:gd name="T10" fmla="*/ 71480 w 452"/>
                <a:gd name="T11" fmla="*/ 80124 h 462"/>
                <a:gd name="T12" fmla="*/ 4046 w 452"/>
                <a:gd name="T13" fmla="*/ 135490 h 462"/>
                <a:gd name="T14" fmla="*/ 15735 w 452"/>
                <a:gd name="T15" fmla="*/ 147644 h 462"/>
                <a:gd name="T16" fmla="*/ 39561 w 452"/>
                <a:gd name="T17" fmla="*/ 139542 h 462"/>
                <a:gd name="T18" fmla="*/ 67883 w 452"/>
                <a:gd name="T19" fmla="*/ 167450 h 462"/>
                <a:gd name="T20" fmla="*/ 59791 w 452"/>
                <a:gd name="T21" fmla="*/ 191307 h 462"/>
                <a:gd name="T22" fmla="*/ 67883 w 452"/>
                <a:gd name="T23" fmla="*/ 203461 h 462"/>
                <a:gd name="T24" fmla="*/ 123628 w 452"/>
                <a:gd name="T25" fmla="*/ 135490 h 462"/>
                <a:gd name="T26" fmla="*/ 135317 w 452"/>
                <a:gd name="T27" fmla="*/ 67520 h 462"/>
                <a:gd name="T28" fmla="*/ 135317 w 452"/>
                <a:gd name="T29" fmla="*/ 67520 h 462"/>
                <a:gd name="T30" fmla="*/ 135317 w 452"/>
                <a:gd name="T31" fmla="*/ 43663 h 462"/>
                <a:gd name="T32" fmla="*/ 159143 w 452"/>
                <a:gd name="T33" fmla="*/ 43663 h 462"/>
                <a:gd name="T34" fmla="*/ 159143 w 452"/>
                <a:gd name="T35" fmla="*/ 67520 h 462"/>
                <a:gd name="T36" fmla="*/ 135317 w 452"/>
                <a:gd name="T37" fmla="*/ 67520 h 46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452" h="462">
                  <a:moveTo>
                    <a:pt x="275" y="301"/>
                  </a:moveTo>
                  <a:lnTo>
                    <a:pt x="275" y="301"/>
                  </a:lnTo>
                  <a:cubicBezTo>
                    <a:pt x="275" y="301"/>
                    <a:pt x="451" y="169"/>
                    <a:pt x="434" y="26"/>
                  </a:cubicBezTo>
                  <a:lnTo>
                    <a:pt x="434" y="18"/>
                  </a:lnTo>
                  <a:cubicBezTo>
                    <a:pt x="425" y="18"/>
                    <a:pt x="425" y="18"/>
                    <a:pt x="425" y="18"/>
                  </a:cubicBezTo>
                  <a:cubicBezTo>
                    <a:pt x="284" y="0"/>
                    <a:pt x="159" y="178"/>
                    <a:pt x="159" y="178"/>
                  </a:cubicBezTo>
                  <a:cubicBezTo>
                    <a:pt x="53" y="159"/>
                    <a:pt x="62" y="186"/>
                    <a:pt x="9" y="301"/>
                  </a:cubicBezTo>
                  <a:cubicBezTo>
                    <a:pt x="0" y="328"/>
                    <a:pt x="18" y="328"/>
                    <a:pt x="35" y="328"/>
                  </a:cubicBezTo>
                  <a:cubicBezTo>
                    <a:pt x="53" y="319"/>
                    <a:pt x="88" y="310"/>
                    <a:pt x="88" y="310"/>
                  </a:cubicBezTo>
                  <a:cubicBezTo>
                    <a:pt x="151" y="372"/>
                    <a:pt x="151" y="372"/>
                    <a:pt x="151" y="372"/>
                  </a:cubicBezTo>
                  <a:cubicBezTo>
                    <a:pt x="151" y="372"/>
                    <a:pt x="141" y="407"/>
                    <a:pt x="133" y="425"/>
                  </a:cubicBezTo>
                  <a:cubicBezTo>
                    <a:pt x="124" y="443"/>
                    <a:pt x="133" y="461"/>
                    <a:pt x="151" y="452"/>
                  </a:cubicBezTo>
                  <a:cubicBezTo>
                    <a:pt x="266" y="398"/>
                    <a:pt x="292" y="407"/>
                    <a:pt x="275" y="301"/>
                  </a:cubicBezTo>
                  <a:close/>
                  <a:moveTo>
                    <a:pt x="301" y="150"/>
                  </a:moveTo>
                  <a:lnTo>
                    <a:pt x="301" y="150"/>
                  </a:lnTo>
                  <a:cubicBezTo>
                    <a:pt x="284" y="133"/>
                    <a:pt x="284" y="115"/>
                    <a:pt x="301" y="97"/>
                  </a:cubicBezTo>
                  <a:cubicBezTo>
                    <a:pt x="319" y="80"/>
                    <a:pt x="345" y="80"/>
                    <a:pt x="354" y="97"/>
                  </a:cubicBezTo>
                  <a:cubicBezTo>
                    <a:pt x="372" y="115"/>
                    <a:pt x="372" y="133"/>
                    <a:pt x="354" y="150"/>
                  </a:cubicBezTo>
                  <a:cubicBezTo>
                    <a:pt x="345" y="169"/>
                    <a:pt x="319" y="169"/>
                    <a:pt x="301" y="1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136" name="Freeform 80">
            <a:extLst>
              <a:ext uri="{FF2B5EF4-FFF2-40B4-BE49-F238E27FC236}">
                <a16:creationId xmlns:a16="http://schemas.microsoft.com/office/drawing/2014/main" id="{E7DA00A6-49E0-4674-8B69-88790F4A1F48}"/>
              </a:ext>
            </a:extLst>
          </p:cNvPr>
          <p:cNvSpPr>
            <a:spLocks noEditPoints="1"/>
          </p:cNvSpPr>
          <p:nvPr/>
        </p:nvSpPr>
        <p:spPr bwMode="auto">
          <a:xfrm>
            <a:off x="4531179" y="1839573"/>
            <a:ext cx="370112" cy="359705"/>
          </a:xfrm>
          <a:custGeom>
            <a:avLst/>
            <a:gdLst>
              <a:gd name="T0" fmla="*/ 376161 w 248"/>
              <a:gd name="T1" fmla="*/ 320146 h 240"/>
              <a:gd name="T2" fmla="*/ 280527 w 248"/>
              <a:gd name="T3" fmla="*/ 320146 h 240"/>
              <a:gd name="T4" fmla="*/ 255025 w 248"/>
              <a:gd name="T5" fmla="*/ 320146 h 240"/>
              <a:gd name="T6" fmla="*/ 255025 w 248"/>
              <a:gd name="T7" fmla="*/ 352160 h 240"/>
              <a:gd name="T8" fmla="*/ 280527 w 248"/>
              <a:gd name="T9" fmla="*/ 377772 h 240"/>
              <a:gd name="T10" fmla="*/ 280527 w 248"/>
              <a:gd name="T11" fmla="*/ 384175 h 240"/>
              <a:gd name="T12" fmla="*/ 114761 w 248"/>
              <a:gd name="T13" fmla="*/ 384175 h 240"/>
              <a:gd name="T14" fmla="*/ 114761 w 248"/>
              <a:gd name="T15" fmla="*/ 377772 h 240"/>
              <a:gd name="T16" fmla="*/ 140263 w 248"/>
              <a:gd name="T17" fmla="*/ 352160 h 240"/>
              <a:gd name="T18" fmla="*/ 140263 w 248"/>
              <a:gd name="T19" fmla="*/ 320146 h 240"/>
              <a:gd name="T20" fmla="*/ 114761 w 248"/>
              <a:gd name="T21" fmla="*/ 320146 h 240"/>
              <a:gd name="T22" fmla="*/ 19127 w 248"/>
              <a:gd name="T23" fmla="*/ 320146 h 240"/>
              <a:gd name="T24" fmla="*/ 0 w 248"/>
              <a:gd name="T25" fmla="*/ 300937 h 240"/>
              <a:gd name="T26" fmla="*/ 0 w 248"/>
              <a:gd name="T27" fmla="*/ 44820 h 240"/>
              <a:gd name="T28" fmla="*/ 19127 w 248"/>
              <a:gd name="T29" fmla="*/ 25612 h 240"/>
              <a:gd name="T30" fmla="*/ 159390 w 248"/>
              <a:gd name="T31" fmla="*/ 25612 h 240"/>
              <a:gd name="T32" fmla="*/ 159390 w 248"/>
              <a:gd name="T33" fmla="*/ 51223 h 240"/>
              <a:gd name="T34" fmla="*/ 25502 w 248"/>
              <a:gd name="T35" fmla="*/ 51223 h 240"/>
              <a:gd name="T36" fmla="*/ 25502 w 248"/>
              <a:gd name="T37" fmla="*/ 268923 h 240"/>
              <a:gd name="T38" fmla="*/ 369786 w 248"/>
              <a:gd name="T39" fmla="*/ 268923 h 240"/>
              <a:gd name="T40" fmla="*/ 369786 w 248"/>
              <a:gd name="T41" fmla="*/ 51223 h 240"/>
              <a:gd name="T42" fmla="*/ 235898 w 248"/>
              <a:gd name="T43" fmla="*/ 51223 h 240"/>
              <a:gd name="T44" fmla="*/ 235898 w 248"/>
              <a:gd name="T45" fmla="*/ 25612 h 240"/>
              <a:gd name="T46" fmla="*/ 376161 w 248"/>
              <a:gd name="T47" fmla="*/ 25612 h 240"/>
              <a:gd name="T48" fmla="*/ 395288 w 248"/>
              <a:gd name="T49" fmla="*/ 44820 h 240"/>
              <a:gd name="T50" fmla="*/ 395288 w 248"/>
              <a:gd name="T51" fmla="*/ 300937 h 240"/>
              <a:gd name="T52" fmla="*/ 376161 w 248"/>
              <a:gd name="T53" fmla="*/ 320146 h 240"/>
              <a:gd name="T54" fmla="*/ 261400 w 248"/>
              <a:gd name="T55" fmla="*/ 108850 h 240"/>
              <a:gd name="T56" fmla="*/ 255025 w 248"/>
              <a:gd name="T57" fmla="*/ 121655 h 240"/>
              <a:gd name="T58" fmla="*/ 210395 w 248"/>
              <a:gd name="T59" fmla="*/ 166476 h 240"/>
              <a:gd name="T60" fmla="*/ 197644 w 248"/>
              <a:gd name="T61" fmla="*/ 172879 h 240"/>
              <a:gd name="T62" fmla="*/ 184893 w 248"/>
              <a:gd name="T63" fmla="*/ 166476 h 240"/>
              <a:gd name="T64" fmla="*/ 140263 w 248"/>
              <a:gd name="T65" fmla="*/ 121655 h 240"/>
              <a:gd name="T66" fmla="*/ 133888 w 248"/>
              <a:gd name="T67" fmla="*/ 108850 h 240"/>
              <a:gd name="T68" fmla="*/ 153015 w 248"/>
              <a:gd name="T69" fmla="*/ 89641 h 240"/>
              <a:gd name="T70" fmla="*/ 165766 w 248"/>
              <a:gd name="T71" fmla="*/ 96044 h 240"/>
              <a:gd name="T72" fmla="*/ 178517 w 248"/>
              <a:gd name="T73" fmla="*/ 107249 h 240"/>
              <a:gd name="T74" fmla="*/ 178517 w 248"/>
              <a:gd name="T75" fmla="*/ 19209 h 240"/>
              <a:gd name="T76" fmla="*/ 197644 w 248"/>
              <a:gd name="T77" fmla="*/ 0 h 240"/>
              <a:gd name="T78" fmla="*/ 216771 w 248"/>
              <a:gd name="T79" fmla="*/ 19209 h 240"/>
              <a:gd name="T80" fmla="*/ 216771 w 248"/>
              <a:gd name="T81" fmla="*/ 107249 h 240"/>
              <a:gd name="T82" fmla="*/ 229522 w 248"/>
              <a:gd name="T83" fmla="*/ 96044 h 240"/>
              <a:gd name="T84" fmla="*/ 242273 w 248"/>
              <a:gd name="T85" fmla="*/ 89641 h 240"/>
              <a:gd name="T86" fmla="*/ 261400 w 248"/>
              <a:gd name="T87" fmla="*/ 108850 h 240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248" h="240">
                <a:moveTo>
                  <a:pt x="236" y="200"/>
                </a:moveTo>
                <a:cubicBezTo>
                  <a:pt x="176" y="200"/>
                  <a:pt x="176" y="200"/>
                  <a:pt x="176" y="200"/>
                </a:cubicBezTo>
                <a:cubicBezTo>
                  <a:pt x="160" y="200"/>
                  <a:pt x="160" y="200"/>
                  <a:pt x="160" y="200"/>
                </a:cubicBezTo>
                <a:cubicBezTo>
                  <a:pt x="160" y="220"/>
                  <a:pt x="160" y="220"/>
                  <a:pt x="160" y="220"/>
                </a:cubicBezTo>
                <a:cubicBezTo>
                  <a:pt x="176" y="236"/>
                  <a:pt x="176" y="236"/>
                  <a:pt x="176" y="236"/>
                </a:cubicBezTo>
                <a:cubicBezTo>
                  <a:pt x="176" y="240"/>
                  <a:pt x="176" y="240"/>
                  <a:pt x="176" y="240"/>
                </a:cubicBezTo>
                <a:cubicBezTo>
                  <a:pt x="72" y="240"/>
                  <a:pt x="72" y="240"/>
                  <a:pt x="72" y="240"/>
                </a:cubicBezTo>
                <a:cubicBezTo>
                  <a:pt x="72" y="236"/>
                  <a:pt x="72" y="236"/>
                  <a:pt x="72" y="236"/>
                </a:cubicBezTo>
                <a:cubicBezTo>
                  <a:pt x="88" y="220"/>
                  <a:pt x="88" y="220"/>
                  <a:pt x="88" y="220"/>
                </a:cubicBezTo>
                <a:cubicBezTo>
                  <a:pt x="88" y="200"/>
                  <a:pt x="88" y="200"/>
                  <a:pt x="88" y="200"/>
                </a:cubicBezTo>
                <a:cubicBezTo>
                  <a:pt x="72" y="200"/>
                  <a:pt x="72" y="200"/>
                  <a:pt x="72" y="200"/>
                </a:cubicBezTo>
                <a:cubicBezTo>
                  <a:pt x="12" y="200"/>
                  <a:pt x="12" y="200"/>
                  <a:pt x="12" y="200"/>
                </a:cubicBezTo>
                <a:cubicBezTo>
                  <a:pt x="5" y="200"/>
                  <a:pt x="0" y="195"/>
                  <a:pt x="0" y="188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1"/>
                  <a:pt x="5" y="16"/>
                  <a:pt x="12" y="16"/>
                </a:cubicBezTo>
                <a:cubicBezTo>
                  <a:pt x="100" y="16"/>
                  <a:pt x="100" y="16"/>
                  <a:pt x="100" y="16"/>
                </a:cubicBezTo>
                <a:cubicBezTo>
                  <a:pt x="100" y="32"/>
                  <a:pt x="100" y="32"/>
                  <a:pt x="100" y="32"/>
                </a:cubicBezTo>
                <a:cubicBezTo>
                  <a:pt x="16" y="32"/>
                  <a:pt x="16" y="32"/>
                  <a:pt x="16" y="32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232" y="168"/>
                  <a:pt x="232" y="168"/>
                  <a:pt x="232" y="168"/>
                </a:cubicBezTo>
                <a:cubicBezTo>
                  <a:pt x="232" y="32"/>
                  <a:pt x="232" y="32"/>
                  <a:pt x="232" y="32"/>
                </a:cubicBezTo>
                <a:cubicBezTo>
                  <a:pt x="148" y="32"/>
                  <a:pt x="148" y="32"/>
                  <a:pt x="148" y="32"/>
                </a:cubicBezTo>
                <a:cubicBezTo>
                  <a:pt x="148" y="16"/>
                  <a:pt x="148" y="16"/>
                  <a:pt x="148" y="16"/>
                </a:cubicBezTo>
                <a:cubicBezTo>
                  <a:pt x="236" y="16"/>
                  <a:pt x="236" y="16"/>
                  <a:pt x="236" y="16"/>
                </a:cubicBezTo>
                <a:cubicBezTo>
                  <a:pt x="243" y="16"/>
                  <a:pt x="248" y="21"/>
                  <a:pt x="248" y="28"/>
                </a:cubicBezTo>
                <a:cubicBezTo>
                  <a:pt x="248" y="188"/>
                  <a:pt x="248" y="188"/>
                  <a:pt x="248" y="188"/>
                </a:cubicBezTo>
                <a:cubicBezTo>
                  <a:pt x="248" y="195"/>
                  <a:pt x="243" y="200"/>
                  <a:pt x="236" y="200"/>
                </a:cubicBezTo>
                <a:moveTo>
                  <a:pt x="164" y="68"/>
                </a:moveTo>
                <a:cubicBezTo>
                  <a:pt x="164" y="71"/>
                  <a:pt x="163" y="74"/>
                  <a:pt x="160" y="76"/>
                </a:cubicBezTo>
                <a:cubicBezTo>
                  <a:pt x="132" y="104"/>
                  <a:pt x="132" y="104"/>
                  <a:pt x="132" y="104"/>
                </a:cubicBezTo>
                <a:cubicBezTo>
                  <a:pt x="130" y="107"/>
                  <a:pt x="127" y="108"/>
                  <a:pt x="124" y="108"/>
                </a:cubicBezTo>
                <a:cubicBezTo>
                  <a:pt x="121" y="108"/>
                  <a:pt x="118" y="107"/>
                  <a:pt x="116" y="104"/>
                </a:cubicBezTo>
                <a:cubicBezTo>
                  <a:pt x="88" y="76"/>
                  <a:pt x="88" y="76"/>
                  <a:pt x="88" y="76"/>
                </a:cubicBezTo>
                <a:cubicBezTo>
                  <a:pt x="85" y="74"/>
                  <a:pt x="84" y="71"/>
                  <a:pt x="84" y="68"/>
                </a:cubicBezTo>
                <a:cubicBezTo>
                  <a:pt x="84" y="61"/>
                  <a:pt x="89" y="56"/>
                  <a:pt x="96" y="56"/>
                </a:cubicBezTo>
                <a:cubicBezTo>
                  <a:pt x="99" y="56"/>
                  <a:pt x="102" y="57"/>
                  <a:pt x="104" y="60"/>
                </a:cubicBezTo>
                <a:cubicBezTo>
                  <a:pt x="112" y="67"/>
                  <a:pt x="112" y="67"/>
                  <a:pt x="112" y="67"/>
                </a:cubicBezTo>
                <a:cubicBezTo>
                  <a:pt x="112" y="12"/>
                  <a:pt x="112" y="12"/>
                  <a:pt x="112" y="12"/>
                </a:cubicBezTo>
                <a:cubicBezTo>
                  <a:pt x="112" y="5"/>
                  <a:pt x="117" y="0"/>
                  <a:pt x="124" y="0"/>
                </a:cubicBezTo>
                <a:cubicBezTo>
                  <a:pt x="131" y="0"/>
                  <a:pt x="136" y="5"/>
                  <a:pt x="136" y="12"/>
                </a:cubicBezTo>
                <a:cubicBezTo>
                  <a:pt x="136" y="67"/>
                  <a:pt x="136" y="67"/>
                  <a:pt x="136" y="67"/>
                </a:cubicBezTo>
                <a:cubicBezTo>
                  <a:pt x="144" y="60"/>
                  <a:pt x="144" y="60"/>
                  <a:pt x="144" y="60"/>
                </a:cubicBezTo>
                <a:cubicBezTo>
                  <a:pt x="146" y="57"/>
                  <a:pt x="149" y="56"/>
                  <a:pt x="152" y="56"/>
                </a:cubicBezTo>
                <a:cubicBezTo>
                  <a:pt x="159" y="56"/>
                  <a:pt x="164" y="61"/>
                  <a:pt x="164" y="68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endParaRPr lang="en-US" dirty="0"/>
          </a:p>
        </p:txBody>
      </p:sp>
      <p:sp>
        <p:nvSpPr>
          <p:cNvPr id="137" name="Freeform 31">
            <a:extLst>
              <a:ext uri="{FF2B5EF4-FFF2-40B4-BE49-F238E27FC236}">
                <a16:creationId xmlns:a16="http://schemas.microsoft.com/office/drawing/2014/main" id="{2B9B972C-CD2F-462E-BC2E-FBE0B83201E5}"/>
              </a:ext>
            </a:extLst>
          </p:cNvPr>
          <p:cNvSpPr>
            <a:spLocks noEditPoints="1"/>
          </p:cNvSpPr>
          <p:nvPr/>
        </p:nvSpPr>
        <p:spPr bwMode="auto">
          <a:xfrm>
            <a:off x="5195005" y="3122154"/>
            <a:ext cx="348625" cy="314844"/>
          </a:xfrm>
          <a:custGeom>
            <a:avLst/>
            <a:gdLst>
              <a:gd name="T0" fmla="*/ 404775 w 256"/>
              <a:gd name="T1" fmla="*/ 363511 h 232"/>
              <a:gd name="T2" fmla="*/ 278383 w 256"/>
              <a:gd name="T3" fmla="*/ 215237 h 232"/>
              <a:gd name="T4" fmla="*/ 403175 w 256"/>
              <a:gd name="T5" fmla="*/ 94066 h 232"/>
              <a:gd name="T6" fmla="*/ 409575 w 256"/>
              <a:gd name="T7" fmla="*/ 108415 h 232"/>
              <a:gd name="T8" fmla="*/ 409575 w 256"/>
              <a:gd name="T9" fmla="*/ 350756 h 232"/>
              <a:gd name="T10" fmla="*/ 404775 w 256"/>
              <a:gd name="T11" fmla="*/ 363511 h 232"/>
              <a:gd name="T12" fmla="*/ 6400 w 256"/>
              <a:gd name="T13" fmla="*/ 94066 h 232"/>
              <a:gd name="T14" fmla="*/ 19199 w 256"/>
              <a:gd name="T15" fmla="*/ 89283 h 232"/>
              <a:gd name="T16" fmla="*/ 126392 w 256"/>
              <a:gd name="T17" fmla="*/ 89283 h 232"/>
              <a:gd name="T18" fmla="*/ 121593 w 256"/>
              <a:gd name="T19" fmla="*/ 108415 h 232"/>
              <a:gd name="T20" fmla="*/ 132792 w 256"/>
              <a:gd name="T21" fmla="*/ 135519 h 232"/>
              <a:gd name="T22" fmla="*/ 177589 w 256"/>
              <a:gd name="T23" fmla="*/ 180161 h 232"/>
              <a:gd name="T24" fmla="*/ 204788 w 256"/>
              <a:gd name="T25" fmla="*/ 191321 h 232"/>
              <a:gd name="T26" fmla="*/ 231986 w 256"/>
              <a:gd name="T27" fmla="*/ 180161 h 232"/>
              <a:gd name="T28" fmla="*/ 276783 w 256"/>
              <a:gd name="T29" fmla="*/ 135519 h 232"/>
              <a:gd name="T30" fmla="*/ 287982 w 256"/>
              <a:gd name="T31" fmla="*/ 108415 h 232"/>
              <a:gd name="T32" fmla="*/ 283183 w 256"/>
              <a:gd name="T33" fmla="*/ 89283 h 232"/>
              <a:gd name="T34" fmla="*/ 390376 w 256"/>
              <a:gd name="T35" fmla="*/ 89283 h 232"/>
              <a:gd name="T36" fmla="*/ 403175 w 256"/>
              <a:gd name="T37" fmla="*/ 94066 h 232"/>
              <a:gd name="T38" fmla="*/ 204788 w 256"/>
              <a:gd name="T39" fmla="*/ 248718 h 232"/>
              <a:gd name="T40" fmla="*/ 6400 w 256"/>
              <a:gd name="T41" fmla="*/ 94066 h 232"/>
              <a:gd name="T42" fmla="*/ 217587 w 256"/>
              <a:gd name="T43" fmla="*/ 165812 h 232"/>
              <a:gd name="T44" fmla="*/ 204788 w 256"/>
              <a:gd name="T45" fmla="*/ 172189 h 232"/>
              <a:gd name="T46" fmla="*/ 191988 w 256"/>
              <a:gd name="T47" fmla="*/ 165812 h 232"/>
              <a:gd name="T48" fmla="*/ 147191 w 256"/>
              <a:gd name="T49" fmla="*/ 121170 h 232"/>
              <a:gd name="T50" fmla="*/ 140791 w 256"/>
              <a:gd name="T51" fmla="*/ 108415 h 232"/>
              <a:gd name="T52" fmla="*/ 159990 w 256"/>
              <a:gd name="T53" fmla="*/ 89283 h 232"/>
              <a:gd name="T54" fmla="*/ 172789 w 256"/>
              <a:gd name="T55" fmla="*/ 95661 h 232"/>
              <a:gd name="T56" fmla="*/ 185589 w 256"/>
              <a:gd name="T57" fmla="*/ 106821 h 232"/>
              <a:gd name="T58" fmla="*/ 185589 w 256"/>
              <a:gd name="T59" fmla="*/ 19132 h 232"/>
              <a:gd name="T60" fmla="*/ 204788 w 256"/>
              <a:gd name="T61" fmla="*/ 0 h 232"/>
              <a:gd name="T62" fmla="*/ 223986 w 256"/>
              <a:gd name="T63" fmla="*/ 19132 h 232"/>
              <a:gd name="T64" fmla="*/ 223986 w 256"/>
              <a:gd name="T65" fmla="*/ 106821 h 232"/>
              <a:gd name="T66" fmla="*/ 236786 w 256"/>
              <a:gd name="T67" fmla="*/ 95661 h 232"/>
              <a:gd name="T68" fmla="*/ 249585 w 256"/>
              <a:gd name="T69" fmla="*/ 89283 h 232"/>
              <a:gd name="T70" fmla="*/ 268784 w 256"/>
              <a:gd name="T71" fmla="*/ 108415 h 232"/>
              <a:gd name="T72" fmla="*/ 262384 w 256"/>
              <a:gd name="T73" fmla="*/ 121170 h 232"/>
              <a:gd name="T74" fmla="*/ 217587 w 256"/>
              <a:gd name="T75" fmla="*/ 165812 h 232"/>
              <a:gd name="T76" fmla="*/ 4800 w 256"/>
              <a:gd name="T77" fmla="*/ 363511 h 232"/>
              <a:gd name="T78" fmla="*/ 0 w 256"/>
              <a:gd name="T79" fmla="*/ 350756 h 232"/>
              <a:gd name="T80" fmla="*/ 0 w 256"/>
              <a:gd name="T81" fmla="*/ 108415 h 232"/>
              <a:gd name="T82" fmla="*/ 6400 w 256"/>
              <a:gd name="T83" fmla="*/ 94066 h 232"/>
              <a:gd name="T84" fmla="*/ 131192 w 256"/>
              <a:gd name="T85" fmla="*/ 215237 h 232"/>
              <a:gd name="T86" fmla="*/ 4800 w 256"/>
              <a:gd name="T87" fmla="*/ 363511 h 232"/>
              <a:gd name="T88" fmla="*/ 204788 w 256"/>
              <a:gd name="T89" fmla="*/ 286982 h 232"/>
              <a:gd name="T90" fmla="*/ 257584 w 256"/>
              <a:gd name="T91" fmla="*/ 235963 h 232"/>
              <a:gd name="T92" fmla="*/ 403175 w 256"/>
              <a:gd name="T93" fmla="*/ 365105 h 232"/>
              <a:gd name="T94" fmla="*/ 390376 w 256"/>
              <a:gd name="T95" fmla="*/ 369888 h 232"/>
              <a:gd name="T96" fmla="*/ 19199 w 256"/>
              <a:gd name="T97" fmla="*/ 369888 h 232"/>
              <a:gd name="T98" fmla="*/ 6400 w 256"/>
              <a:gd name="T99" fmla="*/ 365105 h 232"/>
              <a:gd name="T100" fmla="*/ 151991 w 256"/>
              <a:gd name="T101" fmla="*/ 235963 h 232"/>
              <a:gd name="T102" fmla="*/ 204788 w 256"/>
              <a:gd name="T103" fmla="*/ 286982 h 232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256" h="232">
                <a:moveTo>
                  <a:pt x="253" y="228"/>
                </a:moveTo>
                <a:cubicBezTo>
                  <a:pt x="174" y="135"/>
                  <a:pt x="174" y="135"/>
                  <a:pt x="174" y="135"/>
                </a:cubicBezTo>
                <a:cubicBezTo>
                  <a:pt x="252" y="59"/>
                  <a:pt x="252" y="59"/>
                  <a:pt x="252" y="59"/>
                </a:cubicBezTo>
                <a:cubicBezTo>
                  <a:pt x="255" y="62"/>
                  <a:pt x="256" y="65"/>
                  <a:pt x="256" y="68"/>
                </a:cubicBezTo>
                <a:cubicBezTo>
                  <a:pt x="256" y="220"/>
                  <a:pt x="256" y="220"/>
                  <a:pt x="256" y="220"/>
                </a:cubicBezTo>
                <a:cubicBezTo>
                  <a:pt x="256" y="223"/>
                  <a:pt x="255" y="226"/>
                  <a:pt x="253" y="228"/>
                </a:cubicBezTo>
                <a:moveTo>
                  <a:pt x="4" y="59"/>
                </a:moveTo>
                <a:cubicBezTo>
                  <a:pt x="6" y="57"/>
                  <a:pt x="9" y="56"/>
                  <a:pt x="12" y="56"/>
                </a:cubicBezTo>
                <a:cubicBezTo>
                  <a:pt x="79" y="56"/>
                  <a:pt x="79" y="56"/>
                  <a:pt x="79" y="56"/>
                </a:cubicBezTo>
                <a:cubicBezTo>
                  <a:pt x="77" y="60"/>
                  <a:pt x="76" y="64"/>
                  <a:pt x="76" y="68"/>
                </a:cubicBezTo>
                <a:cubicBezTo>
                  <a:pt x="76" y="75"/>
                  <a:pt x="79" y="81"/>
                  <a:pt x="83" y="85"/>
                </a:cubicBezTo>
                <a:cubicBezTo>
                  <a:pt x="111" y="113"/>
                  <a:pt x="111" y="113"/>
                  <a:pt x="111" y="113"/>
                </a:cubicBezTo>
                <a:cubicBezTo>
                  <a:pt x="115" y="117"/>
                  <a:pt x="121" y="120"/>
                  <a:pt x="128" y="120"/>
                </a:cubicBezTo>
                <a:cubicBezTo>
                  <a:pt x="135" y="120"/>
                  <a:pt x="141" y="117"/>
                  <a:pt x="145" y="113"/>
                </a:cubicBezTo>
                <a:cubicBezTo>
                  <a:pt x="173" y="85"/>
                  <a:pt x="173" y="85"/>
                  <a:pt x="173" y="85"/>
                </a:cubicBezTo>
                <a:cubicBezTo>
                  <a:pt x="177" y="81"/>
                  <a:pt x="180" y="75"/>
                  <a:pt x="180" y="68"/>
                </a:cubicBezTo>
                <a:cubicBezTo>
                  <a:pt x="180" y="64"/>
                  <a:pt x="179" y="60"/>
                  <a:pt x="177" y="56"/>
                </a:cubicBezTo>
                <a:cubicBezTo>
                  <a:pt x="244" y="56"/>
                  <a:pt x="244" y="56"/>
                  <a:pt x="244" y="56"/>
                </a:cubicBezTo>
                <a:cubicBezTo>
                  <a:pt x="247" y="56"/>
                  <a:pt x="250" y="57"/>
                  <a:pt x="252" y="59"/>
                </a:cubicBezTo>
                <a:cubicBezTo>
                  <a:pt x="128" y="156"/>
                  <a:pt x="128" y="156"/>
                  <a:pt x="128" y="156"/>
                </a:cubicBezTo>
                <a:lnTo>
                  <a:pt x="4" y="59"/>
                </a:lnTo>
                <a:close/>
                <a:moveTo>
                  <a:pt x="136" y="104"/>
                </a:moveTo>
                <a:cubicBezTo>
                  <a:pt x="134" y="107"/>
                  <a:pt x="131" y="108"/>
                  <a:pt x="128" y="108"/>
                </a:cubicBezTo>
                <a:cubicBezTo>
                  <a:pt x="125" y="108"/>
                  <a:pt x="122" y="107"/>
                  <a:pt x="120" y="104"/>
                </a:cubicBezTo>
                <a:cubicBezTo>
                  <a:pt x="92" y="76"/>
                  <a:pt x="92" y="76"/>
                  <a:pt x="92" y="76"/>
                </a:cubicBezTo>
                <a:cubicBezTo>
                  <a:pt x="89" y="74"/>
                  <a:pt x="88" y="71"/>
                  <a:pt x="88" y="68"/>
                </a:cubicBezTo>
                <a:cubicBezTo>
                  <a:pt x="88" y="61"/>
                  <a:pt x="93" y="56"/>
                  <a:pt x="100" y="56"/>
                </a:cubicBezTo>
                <a:cubicBezTo>
                  <a:pt x="103" y="56"/>
                  <a:pt x="106" y="57"/>
                  <a:pt x="108" y="60"/>
                </a:cubicBezTo>
                <a:cubicBezTo>
                  <a:pt x="116" y="67"/>
                  <a:pt x="116" y="67"/>
                  <a:pt x="116" y="67"/>
                </a:cubicBezTo>
                <a:cubicBezTo>
                  <a:pt x="116" y="12"/>
                  <a:pt x="116" y="12"/>
                  <a:pt x="116" y="12"/>
                </a:cubicBezTo>
                <a:cubicBezTo>
                  <a:pt x="116" y="5"/>
                  <a:pt x="121" y="0"/>
                  <a:pt x="128" y="0"/>
                </a:cubicBezTo>
                <a:cubicBezTo>
                  <a:pt x="135" y="0"/>
                  <a:pt x="140" y="5"/>
                  <a:pt x="140" y="12"/>
                </a:cubicBezTo>
                <a:cubicBezTo>
                  <a:pt x="140" y="67"/>
                  <a:pt x="140" y="67"/>
                  <a:pt x="140" y="67"/>
                </a:cubicBezTo>
                <a:cubicBezTo>
                  <a:pt x="148" y="60"/>
                  <a:pt x="148" y="60"/>
                  <a:pt x="148" y="60"/>
                </a:cubicBezTo>
                <a:cubicBezTo>
                  <a:pt x="150" y="57"/>
                  <a:pt x="153" y="56"/>
                  <a:pt x="156" y="56"/>
                </a:cubicBezTo>
                <a:cubicBezTo>
                  <a:pt x="163" y="56"/>
                  <a:pt x="168" y="61"/>
                  <a:pt x="168" y="68"/>
                </a:cubicBezTo>
                <a:cubicBezTo>
                  <a:pt x="168" y="71"/>
                  <a:pt x="167" y="74"/>
                  <a:pt x="164" y="76"/>
                </a:cubicBezTo>
                <a:lnTo>
                  <a:pt x="136" y="104"/>
                </a:lnTo>
                <a:close/>
                <a:moveTo>
                  <a:pt x="3" y="228"/>
                </a:moveTo>
                <a:cubicBezTo>
                  <a:pt x="1" y="226"/>
                  <a:pt x="0" y="223"/>
                  <a:pt x="0" y="220"/>
                </a:cubicBezTo>
                <a:cubicBezTo>
                  <a:pt x="0" y="68"/>
                  <a:pt x="0" y="68"/>
                  <a:pt x="0" y="68"/>
                </a:cubicBezTo>
                <a:cubicBezTo>
                  <a:pt x="0" y="65"/>
                  <a:pt x="1" y="62"/>
                  <a:pt x="4" y="59"/>
                </a:cubicBezTo>
                <a:cubicBezTo>
                  <a:pt x="82" y="135"/>
                  <a:pt x="82" y="135"/>
                  <a:pt x="82" y="135"/>
                </a:cubicBezTo>
                <a:lnTo>
                  <a:pt x="3" y="228"/>
                </a:lnTo>
                <a:close/>
                <a:moveTo>
                  <a:pt x="128" y="180"/>
                </a:moveTo>
                <a:cubicBezTo>
                  <a:pt x="161" y="148"/>
                  <a:pt x="161" y="148"/>
                  <a:pt x="161" y="148"/>
                </a:cubicBezTo>
                <a:cubicBezTo>
                  <a:pt x="252" y="229"/>
                  <a:pt x="252" y="229"/>
                  <a:pt x="252" y="229"/>
                </a:cubicBezTo>
                <a:cubicBezTo>
                  <a:pt x="250" y="231"/>
                  <a:pt x="247" y="232"/>
                  <a:pt x="244" y="232"/>
                </a:cubicBezTo>
                <a:cubicBezTo>
                  <a:pt x="12" y="232"/>
                  <a:pt x="12" y="232"/>
                  <a:pt x="12" y="232"/>
                </a:cubicBezTo>
                <a:cubicBezTo>
                  <a:pt x="9" y="232"/>
                  <a:pt x="6" y="231"/>
                  <a:pt x="4" y="229"/>
                </a:cubicBezTo>
                <a:cubicBezTo>
                  <a:pt x="95" y="148"/>
                  <a:pt x="95" y="148"/>
                  <a:pt x="95" y="148"/>
                </a:cubicBezTo>
                <a:lnTo>
                  <a:pt x="128" y="1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endParaRPr lang="en-US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D3F5660-0D34-4772-B121-605E1ECAA496}"/>
              </a:ext>
            </a:extLst>
          </p:cNvPr>
          <p:cNvGrpSpPr/>
          <p:nvPr/>
        </p:nvGrpSpPr>
        <p:grpSpPr>
          <a:xfrm>
            <a:off x="6072242" y="5369840"/>
            <a:ext cx="571500" cy="571500"/>
            <a:chOff x="9003796" y="1577981"/>
            <a:chExt cx="571500" cy="571500"/>
          </a:xfrm>
        </p:grpSpPr>
        <p:sp>
          <p:nvSpPr>
            <p:cNvPr id="76" name="Oval 75"/>
            <p:cNvSpPr/>
            <p:nvPr/>
          </p:nvSpPr>
          <p:spPr>
            <a:xfrm>
              <a:off x="9003796" y="1577981"/>
              <a:ext cx="571500" cy="571500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8" name="Freeform 56">
              <a:extLst>
                <a:ext uri="{FF2B5EF4-FFF2-40B4-BE49-F238E27FC236}">
                  <a16:creationId xmlns:a16="http://schemas.microsoft.com/office/drawing/2014/main" id="{98C77D44-5038-4871-A289-46EF9A51015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143293" y="1680890"/>
              <a:ext cx="298765" cy="346327"/>
            </a:xfrm>
            <a:custGeom>
              <a:avLst/>
              <a:gdLst>
                <a:gd name="T0" fmla="*/ 299943 w 200"/>
                <a:gd name="T1" fmla="*/ 369887 h 232"/>
                <a:gd name="T2" fmla="*/ 280797 w 200"/>
                <a:gd name="T3" fmla="*/ 369887 h 232"/>
                <a:gd name="T4" fmla="*/ 280797 w 200"/>
                <a:gd name="T5" fmla="*/ 0 h 232"/>
                <a:gd name="T6" fmla="*/ 299943 w 200"/>
                <a:gd name="T7" fmla="*/ 0 h 232"/>
                <a:gd name="T8" fmla="*/ 319088 w 200"/>
                <a:gd name="T9" fmla="*/ 19132 h 232"/>
                <a:gd name="T10" fmla="*/ 319088 w 200"/>
                <a:gd name="T11" fmla="*/ 350755 h 232"/>
                <a:gd name="T12" fmla="*/ 299943 w 200"/>
                <a:gd name="T13" fmla="*/ 369887 h 232"/>
                <a:gd name="T14" fmla="*/ 38291 w 200"/>
                <a:gd name="T15" fmla="*/ 350755 h 232"/>
                <a:gd name="T16" fmla="*/ 38291 w 200"/>
                <a:gd name="T17" fmla="*/ 331623 h 232"/>
                <a:gd name="T18" fmla="*/ 70199 w 200"/>
                <a:gd name="T19" fmla="*/ 331623 h 232"/>
                <a:gd name="T20" fmla="*/ 108490 w 200"/>
                <a:gd name="T21" fmla="*/ 293359 h 232"/>
                <a:gd name="T22" fmla="*/ 70199 w 200"/>
                <a:gd name="T23" fmla="*/ 255094 h 232"/>
                <a:gd name="T24" fmla="*/ 38291 w 200"/>
                <a:gd name="T25" fmla="*/ 255094 h 232"/>
                <a:gd name="T26" fmla="*/ 38291 w 200"/>
                <a:gd name="T27" fmla="*/ 223208 h 232"/>
                <a:gd name="T28" fmla="*/ 70199 w 200"/>
                <a:gd name="T29" fmla="*/ 223208 h 232"/>
                <a:gd name="T30" fmla="*/ 108490 w 200"/>
                <a:gd name="T31" fmla="*/ 184944 h 232"/>
                <a:gd name="T32" fmla="*/ 70199 w 200"/>
                <a:gd name="T33" fmla="*/ 146679 h 232"/>
                <a:gd name="T34" fmla="*/ 38291 w 200"/>
                <a:gd name="T35" fmla="*/ 146679 h 232"/>
                <a:gd name="T36" fmla="*/ 38291 w 200"/>
                <a:gd name="T37" fmla="*/ 114793 h 232"/>
                <a:gd name="T38" fmla="*/ 70199 w 200"/>
                <a:gd name="T39" fmla="*/ 114793 h 232"/>
                <a:gd name="T40" fmla="*/ 108490 w 200"/>
                <a:gd name="T41" fmla="*/ 76528 h 232"/>
                <a:gd name="T42" fmla="*/ 70199 w 200"/>
                <a:gd name="T43" fmla="*/ 38264 h 232"/>
                <a:gd name="T44" fmla="*/ 38291 w 200"/>
                <a:gd name="T45" fmla="*/ 38264 h 232"/>
                <a:gd name="T46" fmla="*/ 38291 w 200"/>
                <a:gd name="T47" fmla="*/ 19132 h 232"/>
                <a:gd name="T48" fmla="*/ 57436 w 200"/>
                <a:gd name="T49" fmla="*/ 0 h 232"/>
                <a:gd name="T50" fmla="*/ 261652 w 200"/>
                <a:gd name="T51" fmla="*/ 0 h 232"/>
                <a:gd name="T52" fmla="*/ 261652 w 200"/>
                <a:gd name="T53" fmla="*/ 369887 h 232"/>
                <a:gd name="T54" fmla="*/ 57436 w 200"/>
                <a:gd name="T55" fmla="*/ 369887 h 232"/>
                <a:gd name="T56" fmla="*/ 38291 w 200"/>
                <a:gd name="T57" fmla="*/ 350755 h 232"/>
                <a:gd name="T58" fmla="*/ 89345 w 200"/>
                <a:gd name="T59" fmla="*/ 76528 h 232"/>
                <a:gd name="T60" fmla="*/ 70199 w 200"/>
                <a:gd name="T61" fmla="*/ 95660 h 232"/>
                <a:gd name="T62" fmla="*/ 19145 w 200"/>
                <a:gd name="T63" fmla="*/ 95660 h 232"/>
                <a:gd name="T64" fmla="*/ 0 w 200"/>
                <a:gd name="T65" fmla="*/ 76528 h 232"/>
                <a:gd name="T66" fmla="*/ 19145 w 200"/>
                <a:gd name="T67" fmla="*/ 57396 h 232"/>
                <a:gd name="T68" fmla="*/ 70199 w 200"/>
                <a:gd name="T69" fmla="*/ 57396 h 232"/>
                <a:gd name="T70" fmla="*/ 89345 w 200"/>
                <a:gd name="T71" fmla="*/ 76528 h 232"/>
                <a:gd name="T72" fmla="*/ 19145 w 200"/>
                <a:gd name="T73" fmla="*/ 165811 h 232"/>
                <a:gd name="T74" fmla="*/ 70199 w 200"/>
                <a:gd name="T75" fmla="*/ 165811 h 232"/>
                <a:gd name="T76" fmla="*/ 89345 w 200"/>
                <a:gd name="T77" fmla="*/ 184944 h 232"/>
                <a:gd name="T78" fmla="*/ 70199 w 200"/>
                <a:gd name="T79" fmla="*/ 204076 h 232"/>
                <a:gd name="T80" fmla="*/ 19145 w 200"/>
                <a:gd name="T81" fmla="*/ 204076 h 232"/>
                <a:gd name="T82" fmla="*/ 0 w 200"/>
                <a:gd name="T83" fmla="*/ 184944 h 232"/>
                <a:gd name="T84" fmla="*/ 19145 w 200"/>
                <a:gd name="T85" fmla="*/ 165811 h 232"/>
                <a:gd name="T86" fmla="*/ 19145 w 200"/>
                <a:gd name="T87" fmla="*/ 274227 h 232"/>
                <a:gd name="T88" fmla="*/ 70199 w 200"/>
                <a:gd name="T89" fmla="*/ 274227 h 232"/>
                <a:gd name="T90" fmla="*/ 89345 w 200"/>
                <a:gd name="T91" fmla="*/ 293359 h 232"/>
                <a:gd name="T92" fmla="*/ 70199 w 200"/>
                <a:gd name="T93" fmla="*/ 312491 h 232"/>
                <a:gd name="T94" fmla="*/ 19145 w 200"/>
                <a:gd name="T95" fmla="*/ 312491 h 232"/>
                <a:gd name="T96" fmla="*/ 0 w 200"/>
                <a:gd name="T97" fmla="*/ 293359 h 232"/>
                <a:gd name="T98" fmla="*/ 19145 w 200"/>
                <a:gd name="T99" fmla="*/ 274227 h 232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00" h="232">
                  <a:moveTo>
                    <a:pt x="188" y="232"/>
                  </a:moveTo>
                  <a:cubicBezTo>
                    <a:pt x="176" y="232"/>
                    <a:pt x="176" y="232"/>
                    <a:pt x="176" y="232"/>
                  </a:cubicBezTo>
                  <a:cubicBezTo>
                    <a:pt x="176" y="0"/>
                    <a:pt x="176" y="0"/>
                    <a:pt x="176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5" y="0"/>
                    <a:pt x="200" y="5"/>
                    <a:pt x="200" y="12"/>
                  </a:cubicBezTo>
                  <a:cubicBezTo>
                    <a:pt x="200" y="220"/>
                    <a:pt x="200" y="220"/>
                    <a:pt x="200" y="220"/>
                  </a:cubicBezTo>
                  <a:cubicBezTo>
                    <a:pt x="200" y="227"/>
                    <a:pt x="195" y="232"/>
                    <a:pt x="188" y="232"/>
                  </a:cubicBezTo>
                  <a:moveTo>
                    <a:pt x="24" y="220"/>
                  </a:moveTo>
                  <a:cubicBezTo>
                    <a:pt x="24" y="208"/>
                    <a:pt x="24" y="208"/>
                    <a:pt x="24" y="208"/>
                  </a:cubicBezTo>
                  <a:cubicBezTo>
                    <a:pt x="44" y="208"/>
                    <a:pt x="44" y="208"/>
                    <a:pt x="44" y="208"/>
                  </a:cubicBezTo>
                  <a:cubicBezTo>
                    <a:pt x="57" y="208"/>
                    <a:pt x="68" y="197"/>
                    <a:pt x="68" y="184"/>
                  </a:cubicBezTo>
                  <a:cubicBezTo>
                    <a:pt x="68" y="171"/>
                    <a:pt x="57" y="160"/>
                    <a:pt x="44" y="160"/>
                  </a:cubicBezTo>
                  <a:cubicBezTo>
                    <a:pt x="24" y="160"/>
                    <a:pt x="24" y="160"/>
                    <a:pt x="24" y="160"/>
                  </a:cubicBezTo>
                  <a:cubicBezTo>
                    <a:pt x="24" y="140"/>
                    <a:pt x="24" y="140"/>
                    <a:pt x="24" y="140"/>
                  </a:cubicBezTo>
                  <a:cubicBezTo>
                    <a:pt x="44" y="140"/>
                    <a:pt x="44" y="140"/>
                    <a:pt x="44" y="140"/>
                  </a:cubicBezTo>
                  <a:cubicBezTo>
                    <a:pt x="57" y="140"/>
                    <a:pt x="68" y="129"/>
                    <a:pt x="68" y="116"/>
                  </a:cubicBezTo>
                  <a:cubicBezTo>
                    <a:pt x="68" y="103"/>
                    <a:pt x="57" y="92"/>
                    <a:pt x="44" y="92"/>
                  </a:cubicBezTo>
                  <a:cubicBezTo>
                    <a:pt x="24" y="92"/>
                    <a:pt x="24" y="92"/>
                    <a:pt x="24" y="9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57" y="72"/>
                    <a:pt x="68" y="61"/>
                    <a:pt x="68" y="48"/>
                  </a:cubicBezTo>
                  <a:cubicBezTo>
                    <a:pt x="68" y="35"/>
                    <a:pt x="57" y="24"/>
                    <a:pt x="44" y="24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5"/>
                    <a:pt x="29" y="0"/>
                    <a:pt x="36" y="0"/>
                  </a:cubicBezTo>
                  <a:cubicBezTo>
                    <a:pt x="164" y="0"/>
                    <a:pt x="164" y="0"/>
                    <a:pt x="164" y="0"/>
                  </a:cubicBezTo>
                  <a:cubicBezTo>
                    <a:pt x="164" y="232"/>
                    <a:pt x="164" y="232"/>
                    <a:pt x="164" y="232"/>
                  </a:cubicBezTo>
                  <a:cubicBezTo>
                    <a:pt x="36" y="232"/>
                    <a:pt x="36" y="232"/>
                    <a:pt x="36" y="232"/>
                  </a:cubicBezTo>
                  <a:cubicBezTo>
                    <a:pt x="29" y="232"/>
                    <a:pt x="24" y="227"/>
                    <a:pt x="24" y="220"/>
                  </a:cubicBezTo>
                  <a:moveTo>
                    <a:pt x="56" y="48"/>
                  </a:moveTo>
                  <a:cubicBezTo>
                    <a:pt x="56" y="55"/>
                    <a:pt x="51" y="60"/>
                    <a:pt x="44" y="60"/>
                  </a:cubicBezTo>
                  <a:cubicBezTo>
                    <a:pt x="12" y="60"/>
                    <a:pt x="12" y="60"/>
                    <a:pt x="12" y="60"/>
                  </a:cubicBezTo>
                  <a:cubicBezTo>
                    <a:pt x="5" y="60"/>
                    <a:pt x="0" y="55"/>
                    <a:pt x="0" y="48"/>
                  </a:cubicBezTo>
                  <a:cubicBezTo>
                    <a:pt x="0" y="41"/>
                    <a:pt x="5" y="36"/>
                    <a:pt x="12" y="36"/>
                  </a:cubicBezTo>
                  <a:cubicBezTo>
                    <a:pt x="44" y="36"/>
                    <a:pt x="44" y="36"/>
                    <a:pt x="44" y="36"/>
                  </a:cubicBezTo>
                  <a:cubicBezTo>
                    <a:pt x="51" y="36"/>
                    <a:pt x="56" y="41"/>
                    <a:pt x="56" y="48"/>
                  </a:cubicBezTo>
                  <a:moveTo>
                    <a:pt x="12" y="104"/>
                  </a:moveTo>
                  <a:cubicBezTo>
                    <a:pt x="44" y="104"/>
                    <a:pt x="44" y="104"/>
                    <a:pt x="44" y="104"/>
                  </a:cubicBezTo>
                  <a:cubicBezTo>
                    <a:pt x="51" y="104"/>
                    <a:pt x="56" y="109"/>
                    <a:pt x="56" y="116"/>
                  </a:cubicBezTo>
                  <a:cubicBezTo>
                    <a:pt x="56" y="123"/>
                    <a:pt x="51" y="128"/>
                    <a:pt x="44" y="128"/>
                  </a:cubicBezTo>
                  <a:cubicBezTo>
                    <a:pt x="12" y="128"/>
                    <a:pt x="12" y="128"/>
                    <a:pt x="12" y="128"/>
                  </a:cubicBezTo>
                  <a:cubicBezTo>
                    <a:pt x="5" y="128"/>
                    <a:pt x="0" y="123"/>
                    <a:pt x="0" y="116"/>
                  </a:cubicBezTo>
                  <a:cubicBezTo>
                    <a:pt x="0" y="109"/>
                    <a:pt x="5" y="104"/>
                    <a:pt x="12" y="104"/>
                  </a:cubicBezTo>
                  <a:moveTo>
                    <a:pt x="12" y="172"/>
                  </a:moveTo>
                  <a:cubicBezTo>
                    <a:pt x="44" y="172"/>
                    <a:pt x="44" y="172"/>
                    <a:pt x="44" y="172"/>
                  </a:cubicBezTo>
                  <a:cubicBezTo>
                    <a:pt x="51" y="172"/>
                    <a:pt x="56" y="177"/>
                    <a:pt x="56" y="184"/>
                  </a:cubicBezTo>
                  <a:cubicBezTo>
                    <a:pt x="56" y="191"/>
                    <a:pt x="51" y="196"/>
                    <a:pt x="44" y="196"/>
                  </a:cubicBezTo>
                  <a:cubicBezTo>
                    <a:pt x="12" y="196"/>
                    <a:pt x="12" y="196"/>
                    <a:pt x="12" y="196"/>
                  </a:cubicBezTo>
                  <a:cubicBezTo>
                    <a:pt x="5" y="196"/>
                    <a:pt x="0" y="191"/>
                    <a:pt x="0" y="184"/>
                  </a:cubicBezTo>
                  <a:cubicBezTo>
                    <a:pt x="0" y="177"/>
                    <a:pt x="5" y="172"/>
                    <a:pt x="12" y="172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endParaRPr lang="en-US" dirty="0"/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95F9A13D-A49D-4711-9F73-1B78FFCDC5B0}"/>
              </a:ext>
            </a:extLst>
          </p:cNvPr>
          <p:cNvGrpSpPr/>
          <p:nvPr/>
        </p:nvGrpSpPr>
        <p:grpSpPr>
          <a:xfrm>
            <a:off x="9018735" y="4195892"/>
            <a:ext cx="571500" cy="571500"/>
            <a:chOff x="6356739" y="5539608"/>
            <a:chExt cx="571500" cy="571500"/>
          </a:xfrm>
        </p:grpSpPr>
        <p:sp>
          <p:nvSpPr>
            <p:cNvPr id="124" name="Oval 123">
              <a:extLst>
                <a:ext uri="{FF2B5EF4-FFF2-40B4-BE49-F238E27FC236}">
                  <a16:creationId xmlns:a16="http://schemas.microsoft.com/office/drawing/2014/main" id="{DB8D3425-7AE4-41AB-BF14-02739B17487F}"/>
                </a:ext>
              </a:extLst>
            </p:cNvPr>
            <p:cNvSpPr/>
            <p:nvPr/>
          </p:nvSpPr>
          <p:spPr>
            <a:xfrm>
              <a:off x="6356739" y="5539608"/>
              <a:ext cx="571500" cy="571500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9" name="Freeform 6">
              <a:extLst>
                <a:ext uri="{FF2B5EF4-FFF2-40B4-BE49-F238E27FC236}">
                  <a16:creationId xmlns:a16="http://schemas.microsoft.com/office/drawing/2014/main" id="{4BB8F983-B9D2-4DEB-BD66-72F551EF7B0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451487" y="5737134"/>
              <a:ext cx="382001" cy="179854"/>
            </a:xfrm>
            <a:custGeom>
              <a:avLst/>
              <a:gdLst>
                <a:gd name="T0" fmla="*/ 388863 w 256"/>
                <a:gd name="T1" fmla="*/ 134462 h 120"/>
                <a:gd name="T2" fmla="*/ 388863 w 256"/>
                <a:gd name="T3" fmla="*/ 172879 h 120"/>
                <a:gd name="T4" fmla="*/ 369738 w 256"/>
                <a:gd name="T5" fmla="*/ 192088 h 120"/>
                <a:gd name="T6" fmla="*/ 19124 w 256"/>
                <a:gd name="T7" fmla="*/ 192088 h 120"/>
                <a:gd name="T8" fmla="*/ 0 w 256"/>
                <a:gd name="T9" fmla="*/ 172879 h 120"/>
                <a:gd name="T10" fmla="*/ 0 w 256"/>
                <a:gd name="T11" fmla="*/ 19209 h 120"/>
                <a:gd name="T12" fmla="*/ 19124 w 256"/>
                <a:gd name="T13" fmla="*/ 0 h 120"/>
                <a:gd name="T14" fmla="*/ 369738 w 256"/>
                <a:gd name="T15" fmla="*/ 0 h 120"/>
                <a:gd name="T16" fmla="*/ 388863 w 256"/>
                <a:gd name="T17" fmla="*/ 19209 h 120"/>
                <a:gd name="T18" fmla="*/ 388863 w 256"/>
                <a:gd name="T19" fmla="*/ 57626 h 120"/>
                <a:gd name="T20" fmla="*/ 407987 w 256"/>
                <a:gd name="T21" fmla="*/ 76835 h 120"/>
                <a:gd name="T22" fmla="*/ 407987 w 256"/>
                <a:gd name="T23" fmla="*/ 115253 h 120"/>
                <a:gd name="T24" fmla="*/ 388863 w 256"/>
                <a:gd name="T25" fmla="*/ 134462 h 120"/>
                <a:gd name="T26" fmla="*/ 350614 w 256"/>
                <a:gd name="T27" fmla="*/ 115253 h 120"/>
                <a:gd name="T28" fmla="*/ 350614 w 256"/>
                <a:gd name="T29" fmla="*/ 76835 h 120"/>
                <a:gd name="T30" fmla="*/ 350614 w 256"/>
                <a:gd name="T31" fmla="*/ 38418 h 120"/>
                <a:gd name="T32" fmla="*/ 38249 w 256"/>
                <a:gd name="T33" fmla="*/ 38418 h 120"/>
                <a:gd name="T34" fmla="*/ 38249 w 256"/>
                <a:gd name="T35" fmla="*/ 153670 h 120"/>
                <a:gd name="T36" fmla="*/ 350614 w 256"/>
                <a:gd name="T37" fmla="*/ 153670 h 120"/>
                <a:gd name="T38" fmla="*/ 350614 w 256"/>
                <a:gd name="T39" fmla="*/ 115253 h 120"/>
                <a:gd name="T40" fmla="*/ 235867 w 256"/>
                <a:gd name="T41" fmla="*/ 134462 h 120"/>
                <a:gd name="T42" fmla="*/ 235867 w 256"/>
                <a:gd name="T43" fmla="*/ 134462 h 120"/>
                <a:gd name="T44" fmla="*/ 57373 w 256"/>
                <a:gd name="T45" fmla="*/ 134462 h 120"/>
                <a:gd name="T46" fmla="*/ 57373 w 256"/>
                <a:gd name="T47" fmla="*/ 57626 h 120"/>
                <a:gd name="T48" fmla="*/ 235867 w 256"/>
                <a:gd name="T49" fmla="*/ 57626 h 120"/>
                <a:gd name="T50" fmla="*/ 235867 w 256"/>
                <a:gd name="T51" fmla="*/ 134462 h 12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256" h="120">
                  <a:moveTo>
                    <a:pt x="244" y="84"/>
                  </a:moveTo>
                  <a:cubicBezTo>
                    <a:pt x="244" y="108"/>
                    <a:pt x="244" y="108"/>
                    <a:pt x="244" y="108"/>
                  </a:cubicBezTo>
                  <a:cubicBezTo>
                    <a:pt x="244" y="115"/>
                    <a:pt x="239" y="120"/>
                    <a:pt x="232" y="120"/>
                  </a:cubicBezTo>
                  <a:cubicBezTo>
                    <a:pt x="12" y="120"/>
                    <a:pt x="12" y="120"/>
                    <a:pt x="12" y="120"/>
                  </a:cubicBezTo>
                  <a:cubicBezTo>
                    <a:pt x="5" y="120"/>
                    <a:pt x="0" y="115"/>
                    <a:pt x="0" y="108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232" y="0"/>
                    <a:pt x="232" y="0"/>
                    <a:pt x="232" y="0"/>
                  </a:cubicBezTo>
                  <a:cubicBezTo>
                    <a:pt x="239" y="0"/>
                    <a:pt x="244" y="5"/>
                    <a:pt x="244" y="12"/>
                  </a:cubicBezTo>
                  <a:cubicBezTo>
                    <a:pt x="244" y="36"/>
                    <a:pt x="244" y="36"/>
                    <a:pt x="244" y="36"/>
                  </a:cubicBezTo>
                  <a:cubicBezTo>
                    <a:pt x="251" y="36"/>
                    <a:pt x="256" y="41"/>
                    <a:pt x="256" y="48"/>
                  </a:cubicBezTo>
                  <a:cubicBezTo>
                    <a:pt x="256" y="72"/>
                    <a:pt x="256" y="72"/>
                    <a:pt x="256" y="72"/>
                  </a:cubicBezTo>
                  <a:cubicBezTo>
                    <a:pt x="256" y="79"/>
                    <a:pt x="251" y="84"/>
                    <a:pt x="244" y="84"/>
                  </a:cubicBezTo>
                  <a:moveTo>
                    <a:pt x="220" y="72"/>
                  </a:moveTo>
                  <a:cubicBezTo>
                    <a:pt x="220" y="48"/>
                    <a:pt x="220" y="48"/>
                    <a:pt x="220" y="48"/>
                  </a:cubicBezTo>
                  <a:cubicBezTo>
                    <a:pt x="220" y="24"/>
                    <a:pt x="220" y="24"/>
                    <a:pt x="220" y="24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4" y="96"/>
                    <a:pt x="24" y="96"/>
                    <a:pt x="24" y="96"/>
                  </a:cubicBezTo>
                  <a:cubicBezTo>
                    <a:pt x="220" y="96"/>
                    <a:pt x="220" y="96"/>
                    <a:pt x="220" y="96"/>
                  </a:cubicBezTo>
                  <a:lnTo>
                    <a:pt x="220" y="72"/>
                  </a:lnTo>
                  <a:close/>
                  <a:moveTo>
                    <a:pt x="148" y="84"/>
                  </a:moveTo>
                  <a:cubicBezTo>
                    <a:pt x="148" y="84"/>
                    <a:pt x="148" y="84"/>
                    <a:pt x="148" y="84"/>
                  </a:cubicBezTo>
                  <a:cubicBezTo>
                    <a:pt x="36" y="84"/>
                    <a:pt x="36" y="84"/>
                    <a:pt x="36" y="84"/>
                  </a:cubicBezTo>
                  <a:cubicBezTo>
                    <a:pt x="36" y="36"/>
                    <a:pt x="36" y="36"/>
                    <a:pt x="36" y="36"/>
                  </a:cubicBezTo>
                  <a:cubicBezTo>
                    <a:pt x="148" y="36"/>
                    <a:pt x="148" y="36"/>
                    <a:pt x="148" y="36"/>
                  </a:cubicBezTo>
                  <a:lnTo>
                    <a:pt x="148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1354040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82"/>
          <p:cNvSpPr/>
          <p:nvPr/>
        </p:nvSpPr>
        <p:spPr>
          <a:xfrm>
            <a:off x="1151992" y="1059062"/>
            <a:ext cx="7763408" cy="86177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2900" lvl="0" indent="-342900" fontAlgn="base"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lang="en-IN" sz="2000" dirty="0">
                <a:solidFill>
                  <a:prstClr val="black"/>
                </a:solidFill>
                <a:latin typeface="Calibri"/>
              </a:rPr>
              <a:t>Viruses are categories </a:t>
            </a:r>
            <a:r>
              <a:rPr lang="en-IN" sz="2000" b="1" dirty="0">
                <a:solidFill>
                  <a:srgbClr val="FF0000"/>
                </a:solidFill>
                <a:latin typeface="Calibri"/>
              </a:rPr>
              <a:t>according to their functioning and targets</a:t>
            </a:r>
          </a:p>
          <a:p>
            <a:pPr marL="342900" lvl="0" indent="-342900" fontAlgn="base"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lang="en-IN" sz="2000" dirty="0">
                <a:solidFill>
                  <a:prstClr val="black"/>
                </a:solidFill>
                <a:latin typeface="Calibri"/>
              </a:rPr>
              <a:t>Some of the example includes:</a:t>
            </a:r>
          </a:p>
        </p:txBody>
      </p:sp>
      <p:sp>
        <p:nvSpPr>
          <p:cNvPr id="71" name="Title 1">
            <a:extLst>
              <a:ext uri="{FF2B5EF4-FFF2-40B4-BE49-F238E27FC236}">
                <a16:creationId xmlns:a16="http://schemas.microsoft.com/office/drawing/2014/main" id="{0C9602AC-DEFE-4881-A0A7-613470F17986}"/>
              </a:ext>
            </a:extLst>
          </p:cNvPr>
          <p:cNvSpPr txBox="1">
            <a:spLocks/>
          </p:cNvSpPr>
          <p:nvPr/>
        </p:nvSpPr>
        <p:spPr>
          <a:xfrm>
            <a:off x="2673688" y="255398"/>
            <a:ext cx="6844624" cy="689435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Types of Viruses</a:t>
            </a:r>
          </a:p>
        </p:txBody>
      </p:sp>
      <p:grpSp>
        <p:nvGrpSpPr>
          <p:cNvPr id="85" name="Group 84">
            <a:extLst>
              <a:ext uri="{FF2B5EF4-FFF2-40B4-BE49-F238E27FC236}">
                <a16:creationId xmlns:a16="http://schemas.microsoft.com/office/drawing/2014/main" id="{72A51973-2EAC-41AC-9778-F7A2906C31CD}"/>
              </a:ext>
            </a:extLst>
          </p:cNvPr>
          <p:cNvGrpSpPr>
            <a:grpSpLocks noChangeAspect="1"/>
          </p:cNvGrpSpPr>
          <p:nvPr/>
        </p:nvGrpSpPr>
        <p:grpSpPr>
          <a:xfrm>
            <a:off x="126814" y="1140886"/>
            <a:ext cx="698125" cy="698125"/>
            <a:chOff x="5632609" y="3667046"/>
            <a:chExt cx="524512" cy="524512"/>
          </a:xfrm>
        </p:grpSpPr>
        <p:sp>
          <p:nvSpPr>
            <p:cNvPr id="86" name="Oval 85">
              <a:extLst>
                <a:ext uri="{FF2B5EF4-FFF2-40B4-BE49-F238E27FC236}">
                  <a16:creationId xmlns:a16="http://schemas.microsoft.com/office/drawing/2014/main" id="{81A2DB4C-8B96-4D44-8C51-8C32789DAC02}"/>
                </a:ext>
              </a:extLst>
            </p:cNvPr>
            <p:cNvSpPr/>
            <p:nvPr/>
          </p:nvSpPr>
          <p:spPr>
            <a:xfrm>
              <a:off x="5632609" y="3667046"/>
              <a:ext cx="524512" cy="524512"/>
            </a:xfrm>
            <a:prstGeom prst="ellipse">
              <a:avLst/>
            </a:prstGeom>
            <a:solidFill>
              <a:srgbClr val="D55143"/>
            </a:solidFill>
            <a:ln w="38100" cap="flat" cmpd="sng" algn="ctr">
              <a:solidFill>
                <a:srgbClr val="D55143">
                  <a:lumMod val="75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87" name="Right Arrow 365">
              <a:extLst>
                <a:ext uri="{FF2B5EF4-FFF2-40B4-BE49-F238E27FC236}">
                  <a16:creationId xmlns:a16="http://schemas.microsoft.com/office/drawing/2014/main" id="{42ED07A7-F26B-4A6A-8A8F-EE738E34046B}"/>
                </a:ext>
              </a:extLst>
            </p:cNvPr>
            <p:cNvSpPr/>
            <p:nvPr/>
          </p:nvSpPr>
          <p:spPr>
            <a:xfrm>
              <a:off x="5787829" y="3805824"/>
              <a:ext cx="257487" cy="246957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1620" y="2488640"/>
            <a:ext cx="3267878" cy="4076848"/>
            <a:chOff x="4234689" y="1985234"/>
            <a:chExt cx="3722623" cy="4644166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EA8886F8-74A5-4FD5-9CF3-11257AF97754}"/>
                </a:ext>
              </a:extLst>
            </p:cNvPr>
            <p:cNvGrpSpPr/>
            <p:nvPr/>
          </p:nvGrpSpPr>
          <p:grpSpPr>
            <a:xfrm>
              <a:off x="4234689" y="1985234"/>
              <a:ext cx="3722623" cy="4644166"/>
              <a:chOff x="4010024" y="1490337"/>
              <a:chExt cx="4094885" cy="5108583"/>
            </a:xfrm>
          </p:grpSpPr>
          <p:sp>
            <p:nvSpPr>
              <p:cNvPr id="122" name="Oval 129"/>
              <p:cNvSpPr>
                <a:spLocks noChangeArrowheads="1"/>
              </p:cNvSpPr>
              <p:nvPr/>
            </p:nvSpPr>
            <p:spPr bwMode="auto">
              <a:xfrm>
                <a:off x="4189313" y="1690807"/>
                <a:ext cx="3707561" cy="3706049"/>
              </a:xfrm>
              <a:prstGeom prst="ellipse">
                <a:avLst/>
              </a:prstGeom>
              <a:noFill/>
              <a:ln w="9525" cap="rnd">
                <a:solidFill>
                  <a:schemeClr val="tx2">
                    <a:lumMod val="20000"/>
                    <a:lumOff val="80000"/>
                  </a:schemeClr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23" name="Oval 130"/>
              <p:cNvSpPr>
                <a:spLocks noChangeArrowheads="1"/>
              </p:cNvSpPr>
              <p:nvPr/>
            </p:nvSpPr>
            <p:spPr bwMode="auto">
              <a:xfrm>
                <a:off x="4466188" y="1967683"/>
                <a:ext cx="3153054" cy="3151541"/>
              </a:xfrm>
              <a:prstGeom prst="ellipse">
                <a:avLst/>
              </a:prstGeom>
              <a:noFill/>
              <a:ln w="9525" cap="rnd">
                <a:solidFill>
                  <a:schemeClr val="tx2">
                    <a:lumMod val="20000"/>
                    <a:lumOff val="80000"/>
                  </a:schemeClr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grpSp>
            <p:nvGrpSpPr>
              <p:cNvPr id="4" name="Group 3"/>
              <p:cNvGrpSpPr/>
              <p:nvPr/>
            </p:nvGrpSpPr>
            <p:grpSpPr>
              <a:xfrm>
                <a:off x="5101641" y="2563798"/>
                <a:ext cx="1925269" cy="4035122"/>
                <a:chOff x="5101641" y="2822878"/>
                <a:chExt cx="1925269" cy="4035122"/>
              </a:xfrm>
            </p:grpSpPr>
            <p:sp>
              <p:nvSpPr>
                <p:cNvPr id="125" name="Rectangle 132"/>
                <p:cNvSpPr>
                  <a:spLocks noChangeArrowheads="1"/>
                </p:cNvSpPr>
                <p:nvPr/>
              </p:nvSpPr>
              <p:spPr bwMode="auto">
                <a:xfrm>
                  <a:off x="5928485" y="4683089"/>
                  <a:ext cx="264772" cy="271580"/>
                </a:xfrm>
                <a:prstGeom prst="rect">
                  <a:avLst/>
                </a:prstGeom>
                <a:solidFill>
                  <a:schemeClr val="tx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126" name="Freeform 133"/>
                <p:cNvSpPr>
                  <a:spLocks/>
                </p:cNvSpPr>
                <p:nvPr/>
              </p:nvSpPr>
              <p:spPr bwMode="auto">
                <a:xfrm>
                  <a:off x="6057088" y="5957776"/>
                  <a:ext cx="685381" cy="621079"/>
                </a:xfrm>
                <a:custGeom>
                  <a:avLst/>
                  <a:gdLst>
                    <a:gd name="T0" fmla="*/ 383 w 383"/>
                    <a:gd name="T1" fmla="*/ 0 h 347"/>
                    <a:gd name="T2" fmla="*/ 200 w 383"/>
                    <a:gd name="T3" fmla="*/ 198 h 347"/>
                    <a:gd name="T4" fmla="*/ 200 w 383"/>
                    <a:gd name="T5" fmla="*/ 347 h 347"/>
                    <a:gd name="T6" fmla="*/ 0 w 383"/>
                    <a:gd name="T7" fmla="*/ 347 h 347"/>
                    <a:gd name="T8" fmla="*/ 0 w 383"/>
                    <a:gd name="T9" fmla="*/ 90 h 347"/>
                    <a:gd name="T10" fmla="*/ 383 w 383"/>
                    <a:gd name="T11" fmla="*/ 0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83" h="347">
                      <a:moveTo>
                        <a:pt x="383" y="0"/>
                      </a:moveTo>
                      <a:cubicBezTo>
                        <a:pt x="383" y="0"/>
                        <a:pt x="352" y="89"/>
                        <a:pt x="200" y="198"/>
                      </a:cubicBezTo>
                      <a:cubicBezTo>
                        <a:pt x="200" y="347"/>
                        <a:pt x="200" y="347"/>
                        <a:pt x="200" y="347"/>
                      </a:cubicBezTo>
                      <a:cubicBezTo>
                        <a:pt x="0" y="347"/>
                        <a:pt x="0" y="347"/>
                        <a:pt x="0" y="347"/>
                      </a:cubicBezTo>
                      <a:cubicBezTo>
                        <a:pt x="0" y="90"/>
                        <a:pt x="0" y="90"/>
                        <a:pt x="0" y="90"/>
                      </a:cubicBezTo>
                      <a:lnTo>
                        <a:pt x="383" y="0"/>
                      </a:lnTo>
                      <a:close/>
                    </a:path>
                  </a:pathLst>
                </a:custGeom>
                <a:solidFill>
                  <a:srgbClr val="F4B289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127" name="Rectangle 134"/>
                <p:cNvSpPr>
                  <a:spLocks noChangeArrowheads="1"/>
                </p:cNvSpPr>
                <p:nvPr/>
              </p:nvSpPr>
              <p:spPr bwMode="auto">
                <a:xfrm>
                  <a:off x="5792317" y="4919114"/>
                  <a:ext cx="543917" cy="1165752"/>
                </a:xfrm>
                <a:prstGeom prst="rect">
                  <a:avLst/>
                </a:prstGeom>
                <a:solidFill>
                  <a:schemeClr val="tx2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128" name="Freeform 135"/>
                <p:cNvSpPr>
                  <a:spLocks/>
                </p:cNvSpPr>
                <p:nvPr/>
              </p:nvSpPr>
              <p:spPr bwMode="auto">
                <a:xfrm>
                  <a:off x="6039689" y="4904741"/>
                  <a:ext cx="731527" cy="482641"/>
                </a:xfrm>
                <a:custGeom>
                  <a:avLst/>
                  <a:gdLst>
                    <a:gd name="T0" fmla="*/ 395 w 409"/>
                    <a:gd name="T1" fmla="*/ 56 h 270"/>
                    <a:gd name="T2" fmla="*/ 353 w 409"/>
                    <a:gd name="T3" fmla="*/ 150 h 270"/>
                    <a:gd name="T4" fmla="*/ 108 w 409"/>
                    <a:gd name="T5" fmla="*/ 256 h 270"/>
                    <a:gd name="T6" fmla="*/ 15 w 409"/>
                    <a:gd name="T7" fmla="*/ 213 h 270"/>
                    <a:gd name="T8" fmla="*/ 15 w 409"/>
                    <a:gd name="T9" fmla="*/ 213 h 270"/>
                    <a:gd name="T10" fmla="*/ 57 w 409"/>
                    <a:gd name="T11" fmla="*/ 119 h 270"/>
                    <a:gd name="T12" fmla="*/ 302 w 409"/>
                    <a:gd name="T13" fmla="*/ 14 h 270"/>
                    <a:gd name="T14" fmla="*/ 395 w 409"/>
                    <a:gd name="T15" fmla="*/ 56 h 2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09" h="270">
                      <a:moveTo>
                        <a:pt x="395" y="56"/>
                      </a:moveTo>
                      <a:cubicBezTo>
                        <a:pt x="409" y="94"/>
                        <a:pt x="390" y="136"/>
                        <a:pt x="353" y="150"/>
                      </a:cubicBezTo>
                      <a:cubicBezTo>
                        <a:pt x="108" y="256"/>
                        <a:pt x="108" y="256"/>
                        <a:pt x="108" y="256"/>
                      </a:cubicBezTo>
                      <a:cubicBezTo>
                        <a:pt x="71" y="270"/>
                        <a:pt x="29" y="250"/>
                        <a:pt x="15" y="213"/>
                      </a:cubicBezTo>
                      <a:cubicBezTo>
                        <a:pt x="15" y="213"/>
                        <a:pt x="15" y="213"/>
                        <a:pt x="15" y="213"/>
                      </a:cubicBezTo>
                      <a:cubicBezTo>
                        <a:pt x="0" y="175"/>
                        <a:pt x="20" y="133"/>
                        <a:pt x="57" y="119"/>
                      </a:cubicBezTo>
                      <a:cubicBezTo>
                        <a:pt x="302" y="14"/>
                        <a:pt x="302" y="14"/>
                        <a:pt x="302" y="14"/>
                      </a:cubicBezTo>
                      <a:cubicBezTo>
                        <a:pt x="339" y="0"/>
                        <a:pt x="381" y="19"/>
                        <a:pt x="395" y="56"/>
                      </a:cubicBezTo>
                      <a:close/>
                    </a:path>
                  </a:pathLst>
                </a:custGeom>
                <a:solidFill>
                  <a:srgbClr val="F4B289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129" name="Freeform 136"/>
                <p:cNvSpPr>
                  <a:spLocks/>
                </p:cNvSpPr>
                <p:nvPr/>
              </p:nvSpPr>
              <p:spPr bwMode="auto">
                <a:xfrm>
                  <a:off x="6079027" y="5136983"/>
                  <a:ext cx="161133" cy="225434"/>
                </a:xfrm>
                <a:custGeom>
                  <a:avLst/>
                  <a:gdLst>
                    <a:gd name="T0" fmla="*/ 12 w 90"/>
                    <a:gd name="T1" fmla="*/ 78 h 126"/>
                    <a:gd name="T2" fmla="*/ 47 w 90"/>
                    <a:gd name="T3" fmla="*/ 0 h 126"/>
                    <a:gd name="T4" fmla="*/ 90 w 90"/>
                    <a:gd name="T5" fmla="*/ 114 h 126"/>
                    <a:gd name="T6" fmla="*/ 12 w 90"/>
                    <a:gd name="T7" fmla="*/ 78 h 1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90" h="126">
                      <a:moveTo>
                        <a:pt x="12" y="78"/>
                      </a:moveTo>
                      <a:cubicBezTo>
                        <a:pt x="0" y="47"/>
                        <a:pt x="16" y="12"/>
                        <a:pt x="47" y="0"/>
                      </a:cubicBezTo>
                      <a:cubicBezTo>
                        <a:pt x="90" y="114"/>
                        <a:pt x="90" y="114"/>
                        <a:pt x="90" y="114"/>
                      </a:cubicBezTo>
                      <a:cubicBezTo>
                        <a:pt x="58" y="126"/>
                        <a:pt x="23" y="110"/>
                        <a:pt x="12" y="78"/>
                      </a:cubicBezTo>
                      <a:close/>
                    </a:path>
                  </a:pathLst>
                </a:custGeom>
                <a:solidFill>
                  <a:srgbClr val="FFE1B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130" name="Freeform 137"/>
                <p:cNvSpPr>
                  <a:spLocks/>
                </p:cNvSpPr>
                <p:nvPr/>
              </p:nvSpPr>
              <p:spPr bwMode="auto">
                <a:xfrm>
                  <a:off x="6057088" y="5180103"/>
                  <a:ext cx="732283" cy="484911"/>
                </a:xfrm>
                <a:custGeom>
                  <a:avLst/>
                  <a:gdLst>
                    <a:gd name="T0" fmla="*/ 395 w 409"/>
                    <a:gd name="T1" fmla="*/ 57 h 271"/>
                    <a:gd name="T2" fmla="*/ 352 w 409"/>
                    <a:gd name="T3" fmla="*/ 151 h 271"/>
                    <a:gd name="T4" fmla="*/ 108 w 409"/>
                    <a:gd name="T5" fmla="*/ 256 h 271"/>
                    <a:gd name="T6" fmla="*/ 14 w 409"/>
                    <a:gd name="T7" fmla="*/ 214 h 271"/>
                    <a:gd name="T8" fmla="*/ 14 w 409"/>
                    <a:gd name="T9" fmla="*/ 214 h 271"/>
                    <a:gd name="T10" fmla="*/ 57 w 409"/>
                    <a:gd name="T11" fmla="*/ 120 h 271"/>
                    <a:gd name="T12" fmla="*/ 301 w 409"/>
                    <a:gd name="T13" fmla="*/ 15 h 271"/>
                    <a:gd name="T14" fmla="*/ 395 w 409"/>
                    <a:gd name="T15" fmla="*/ 57 h 2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09" h="271">
                      <a:moveTo>
                        <a:pt x="395" y="57"/>
                      </a:moveTo>
                      <a:cubicBezTo>
                        <a:pt x="409" y="95"/>
                        <a:pt x="390" y="137"/>
                        <a:pt x="352" y="151"/>
                      </a:cubicBezTo>
                      <a:cubicBezTo>
                        <a:pt x="108" y="256"/>
                        <a:pt x="108" y="256"/>
                        <a:pt x="108" y="256"/>
                      </a:cubicBezTo>
                      <a:cubicBezTo>
                        <a:pt x="70" y="271"/>
                        <a:pt x="28" y="251"/>
                        <a:pt x="14" y="214"/>
                      </a:cubicBezTo>
                      <a:cubicBezTo>
                        <a:pt x="14" y="214"/>
                        <a:pt x="14" y="214"/>
                        <a:pt x="14" y="214"/>
                      </a:cubicBezTo>
                      <a:cubicBezTo>
                        <a:pt x="0" y="176"/>
                        <a:pt x="19" y="134"/>
                        <a:pt x="57" y="120"/>
                      </a:cubicBezTo>
                      <a:cubicBezTo>
                        <a:pt x="301" y="15"/>
                        <a:pt x="301" y="15"/>
                        <a:pt x="301" y="15"/>
                      </a:cubicBezTo>
                      <a:cubicBezTo>
                        <a:pt x="339" y="0"/>
                        <a:pt x="381" y="20"/>
                        <a:pt x="395" y="57"/>
                      </a:cubicBezTo>
                      <a:close/>
                    </a:path>
                  </a:pathLst>
                </a:custGeom>
                <a:solidFill>
                  <a:srgbClr val="F4B289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131" name="Freeform 138"/>
                <p:cNvSpPr>
                  <a:spLocks/>
                </p:cNvSpPr>
                <p:nvPr/>
              </p:nvSpPr>
              <p:spPr bwMode="auto">
                <a:xfrm>
                  <a:off x="6094913" y="5405537"/>
                  <a:ext cx="161133" cy="225434"/>
                </a:xfrm>
                <a:custGeom>
                  <a:avLst/>
                  <a:gdLst>
                    <a:gd name="T0" fmla="*/ 12 w 90"/>
                    <a:gd name="T1" fmla="*/ 79 h 126"/>
                    <a:gd name="T2" fmla="*/ 48 w 90"/>
                    <a:gd name="T3" fmla="*/ 0 h 126"/>
                    <a:gd name="T4" fmla="*/ 90 w 90"/>
                    <a:gd name="T5" fmla="*/ 114 h 126"/>
                    <a:gd name="T6" fmla="*/ 12 w 90"/>
                    <a:gd name="T7" fmla="*/ 79 h 1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90" h="126">
                      <a:moveTo>
                        <a:pt x="12" y="79"/>
                      </a:moveTo>
                      <a:cubicBezTo>
                        <a:pt x="0" y="47"/>
                        <a:pt x="16" y="12"/>
                        <a:pt x="48" y="0"/>
                      </a:cubicBezTo>
                      <a:cubicBezTo>
                        <a:pt x="90" y="114"/>
                        <a:pt x="90" y="114"/>
                        <a:pt x="90" y="114"/>
                      </a:cubicBezTo>
                      <a:cubicBezTo>
                        <a:pt x="59" y="126"/>
                        <a:pt x="24" y="110"/>
                        <a:pt x="12" y="79"/>
                      </a:cubicBezTo>
                      <a:close/>
                    </a:path>
                  </a:pathLst>
                </a:custGeom>
                <a:solidFill>
                  <a:srgbClr val="FFE1B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132" name="Freeform 139"/>
                <p:cNvSpPr>
                  <a:spLocks/>
                </p:cNvSpPr>
                <p:nvPr/>
              </p:nvSpPr>
              <p:spPr bwMode="auto">
                <a:xfrm>
                  <a:off x="5463243" y="5195990"/>
                  <a:ext cx="963013" cy="1382865"/>
                </a:xfrm>
                <a:custGeom>
                  <a:avLst/>
                  <a:gdLst>
                    <a:gd name="T0" fmla="*/ 485 w 538"/>
                    <a:gd name="T1" fmla="*/ 66 h 773"/>
                    <a:gd name="T2" fmla="*/ 357 w 538"/>
                    <a:gd name="T3" fmla="*/ 9 h 773"/>
                    <a:gd name="T4" fmla="*/ 275 w 538"/>
                    <a:gd name="T5" fmla="*/ 5 h 773"/>
                    <a:gd name="T6" fmla="*/ 140 w 538"/>
                    <a:gd name="T7" fmla="*/ 5 h 773"/>
                    <a:gd name="T8" fmla="*/ 85 w 538"/>
                    <a:gd name="T9" fmla="*/ 5 h 773"/>
                    <a:gd name="T10" fmla="*/ 0 w 538"/>
                    <a:gd name="T11" fmla="*/ 80 h 773"/>
                    <a:gd name="T12" fmla="*/ 0 w 538"/>
                    <a:gd name="T13" fmla="*/ 136 h 773"/>
                    <a:gd name="T14" fmla="*/ 0 w 538"/>
                    <a:gd name="T15" fmla="*/ 540 h 773"/>
                    <a:gd name="T16" fmla="*/ 124 w 538"/>
                    <a:gd name="T17" fmla="*/ 675 h 773"/>
                    <a:gd name="T18" fmla="*/ 124 w 538"/>
                    <a:gd name="T19" fmla="*/ 773 h 773"/>
                    <a:gd name="T20" fmla="*/ 344 w 538"/>
                    <a:gd name="T21" fmla="*/ 773 h 773"/>
                    <a:gd name="T22" fmla="*/ 344 w 538"/>
                    <a:gd name="T23" fmla="*/ 596 h 773"/>
                    <a:gd name="T24" fmla="*/ 344 w 538"/>
                    <a:gd name="T25" fmla="*/ 552 h 773"/>
                    <a:gd name="T26" fmla="*/ 188 w 538"/>
                    <a:gd name="T27" fmla="*/ 148 h 773"/>
                    <a:gd name="T28" fmla="*/ 315 w 538"/>
                    <a:gd name="T29" fmla="*/ 151 h 773"/>
                    <a:gd name="T30" fmla="*/ 424 w 538"/>
                    <a:gd name="T31" fmla="*/ 198 h 773"/>
                    <a:gd name="T32" fmla="*/ 521 w 538"/>
                    <a:gd name="T33" fmla="*/ 162 h 773"/>
                    <a:gd name="T34" fmla="*/ 485 w 538"/>
                    <a:gd name="T35" fmla="*/ 66 h 7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38" h="773">
                      <a:moveTo>
                        <a:pt x="485" y="66"/>
                      </a:moveTo>
                      <a:cubicBezTo>
                        <a:pt x="357" y="9"/>
                        <a:pt x="357" y="9"/>
                        <a:pt x="357" y="9"/>
                      </a:cubicBezTo>
                      <a:cubicBezTo>
                        <a:pt x="338" y="0"/>
                        <a:pt x="284" y="5"/>
                        <a:pt x="275" y="5"/>
                      </a:cubicBezTo>
                      <a:cubicBezTo>
                        <a:pt x="140" y="5"/>
                        <a:pt x="140" y="5"/>
                        <a:pt x="140" y="5"/>
                      </a:cubicBezTo>
                      <a:cubicBezTo>
                        <a:pt x="85" y="5"/>
                        <a:pt x="85" y="5"/>
                        <a:pt x="85" y="5"/>
                      </a:cubicBezTo>
                      <a:cubicBezTo>
                        <a:pt x="41" y="5"/>
                        <a:pt x="0" y="35"/>
                        <a:pt x="0" y="80"/>
                      </a:cubicBezTo>
                      <a:cubicBezTo>
                        <a:pt x="0" y="136"/>
                        <a:pt x="0" y="136"/>
                        <a:pt x="0" y="136"/>
                      </a:cubicBezTo>
                      <a:cubicBezTo>
                        <a:pt x="0" y="540"/>
                        <a:pt x="0" y="540"/>
                        <a:pt x="0" y="540"/>
                      </a:cubicBezTo>
                      <a:cubicBezTo>
                        <a:pt x="0" y="610"/>
                        <a:pt x="56" y="669"/>
                        <a:pt x="124" y="675"/>
                      </a:cubicBezTo>
                      <a:cubicBezTo>
                        <a:pt x="124" y="773"/>
                        <a:pt x="124" y="773"/>
                        <a:pt x="124" y="773"/>
                      </a:cubicBezTo>
                      <a:cubicBezTo>
                        <a:pt x="344" y="773"/>
                        <a:pt x="344" y="773"/>
                        <a:pt x="344" y="773"/>
                      </a:cubicBezTo>
                      <a:cubicBezTo>
                        <a:pt x="344" y="596"/>
                        <a:pt x="344" y="596"/>
                        <a:pt x="344" y="596"/>
                      </a:cubicBezTo>
                      <a:cubicBezTo>
                        <a:pt x="344" y="552"/>
                        <a:pt x="344" y="552"/>
                        <a:pt x="344" y="552"/>
                      </a:cubicBezTo>
                      <a:cubicBezTo>
                        <a:pt x="344" y="303"/>
                        <a:pt x="188" y="148"/>
                        <a:pt x="188" y="148"/>
                      </a:cubicBezTo>
                      <a:cubicBezTo>
                        <a:pt x="188" y="148"/>
                        <a:pt x="283" y="147"/>
                        <a:pt x="315" y="151"/>
                      </a:cubicBezTo>
                      <a:cubicBezTo>
                        <a:pt x="349" y="155"/>
                        <a:pt x="424" y="198"/>
                        <a:pt x="424" y="198"/>
                      </a:cubicBezTo>
                      <a:cubicBezTo>
                        <a:pt x="461" y="215"/>
                        <a:pt x="504" y="199"/>
                        <a:pt x="521" y="162"/>
                      </a:cubicBezTo>
                      <a:cubicBezTo>
                        <a:pt x="538" y="126"/>
                        <a:pt x="522" y="83"/>
                        <a:pt x="485" y="66"/>
                      </a:cubicBezTo>
                      <a:close/>
                    </a:path>
                  </a:pathLst>
                </a:custGeom>
                <a:solidFill>
                  <a:srgbClr val="FCC39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133" name="Freeform 140"/>
                <p:cNvSpPr>
                  <a:spLocks/>
                </p:cNvSpPr>
                <p:nvPr/>
              </p:nvSpPr>
              <p:spPr bwMode="auto">
                <a:xfrm>
                  <a:off x="6228812" y="5329888"/>
                  <a:ext cx="164915" cy="218626"/>
                </a:xfrm>
                <a:custGeom>
                  <a:avLst/>
                  <a:gdLst>
                    <a:gd name="T0" fmla="*/ 78 w 92"/>
                    <a:gd name="T1" fmla="*/ 79 h 122"/>
                    <a:gd name="T2" fmla="*/ 0 w 92"/>
                    <a:gd name="T3" fmla="*/ 108 h 122"/>
                    <a:gd name="T4" fmla="*/ 49 w 92"/>
                    <a:gd name="T5" fmla="*/ 0 h 122"/>
                    <a:gd name="T6" fmla="*/ 78 w 92"/>
                    <a:gd name="T7" fmla="*/ 79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92" h="122">
                      <a:moveTo>
                        <a:pt x="78" y="79"/>
                      </a:moveTo>
                      <a:cubicBezTo>
                        <a:pt x="65" y="109"/>
                        <a:pt x="30" y="122"/>
                        <a:pt x="0" y="108"/>
                      </a:cubicBezTo>
                      <a:cubicBezTo>
                        <a:pt x="49" y="0"/>
                        <a:pt x="49" y="0"/>
                        <a:pt x="49" y="0"/>
                      </a:cubicBezTo>
                      <a:cubicBezTo>
                        <a:pt x="79" y="14"/>
                        <a:pt x="92" y="49"/>
                        <a:pt x="78" y="79"/>
                      </a:cubicBezTo>
                      <a:close/>
                    </a:path>
                  </a:pathLst>
                </a:custGeom>
                <a:solidFill>
                  <a:srgbClr val="FFE1B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134" name="Rectangle 141"/>
                <p:cNvSpPr>
                  <a:spLocks noChangeArrowheads="1"/>
                </p:cNvSpPr>
                <p:nvPr/>
              </p:nvSpPr>
              <p:spPr bwMode="auto">
                <a:xfrm>
                  <a:off x="5628158" y="6556917"/>
                  <a:ext cx="865425" cy="301083"/>
                </a:xfrm>
                <a:prstGeom prst="rect">
                  <a:avLst/>
                </a:prstGeom>
                <a:solidFill>
                  <a:schemeClr val="tx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135" name="Rectangle 142"/>
                <p:cNvSpPr>
                  <a:spLocks noChangeArrowheads="1"/>
                </p:cNvSpPr>
                <p:nvPr/>
              </p:nvSpPr>
              <p:spPr bwMode="auto">
                <a:xfrm>
                  <a:off x="6079027" y="6556917"/>
                  <a:ext cx="414557" cy="301083"/>
                </a:xfrm>
                <a:prstGeom prst="rect">
                  <a:avLst/>
                </a:prstGeom>
                <a:solidFill>
                  <a:schemeClr val="tx2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136" name="Freeform 143"/>
                <p:cNvSpPr>
                  <a:spLocks/>
                </p:cNvSpPr>
                <p:nvPr/>
              </p:nvSpPr>
              <p:spPr bwMode="auto">
                <a:xfrm>
                  <a:off x="6066166" y="5456979"/>
                  <a:ext cx="732283" cy="483398"/>
                </a:xfrm>
                <a:custGeom>
                  <a:avLst/>
                  <a:gdLst>
                    <a:gd name="T0" fmla="*/ 395 w 409"/>
                    <a:gd name="T1" fmla="*/ 57 h 270"/>
                    <a:gd name="T2" fmla="*/ 352 w 409"/>
                    <a:gd name="T3" fmla="*/ 151 h 270"/>
                    <a:gd name="T4" fmla="*/ 107 w 409"/>
                    <a:gd name="T5" fmla="*/ 256 h 270"/>
                    <a:gd name="T6" fmla="*/ 14 w 409"/>
                    <a:gd name="T7" fmla="*/ 214 h 270"/>
                    <a:gd name="T8" fmla="*/ 14 w 409"/>
                    <a:gd name="T9" fmla="*/ 214 h 270"/>
                    <a:gd name="T10" fmla="*/ 56 w 409"/>
                    <a:gd name="T11" fmla="*/ 120 h 270"/>
                    <a:gd name="T12" fmla="*/ 301 w 409"/>
                    <a:gd name="T13" fmla="*/ 14 h 270"/>
                    <a:gd name="T14" fmla="*/ 395 w 409"/>
                    <a:gd name="T15" fmla="*/ 57 h 2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09" h="270">
                      <a:moveTo>
                        <a:pt x="395" y="57"/>
                      </a:moveTo>
                      <a:cubicBezTo>
                        <a:pt x="409" y="95"/>
                        <a:pt x="389" y="137"/>
                        <a:pt x="352" y="151"/>
                      </a:cubicBezTo>
                      <a:cubicBezTo>
                        <a:pt x="107" y="256"/>
                        <a:pt x="107" y="256"/>
                        <a:pt x="107" y="256"/>
                      </a:cubicBezTo>
                      <a:cubicBezTo>
                        <a:pt x="70" y="270"/>
                        <a:pt x="28" y="251"/>
                        <a:pt x="14" y="214"/>
                      </a:cubicBezTo>
                      <a:cubicBezTo>
                        <a:pt x="14" y="214"/>
                        <a:pt x="14" y="214"/>
                        <a:pt x="14" y="214"/>
                      </a:cubicBezTo>
                      <a:cubicBezTo>
                        <a:pt x="0" y="176"/>
                        <a:pt x="19" y="134"/>
                        <a:pt x="56" y="120"/>
                      </a:cubicBezTo>
                      <a:cubicBezTo>
                        <a:pt x="301" y="14"/>
                        <a:pt x="301" y="14"/>
                        <a:pt x="301" y="14"/>
                      </a:cubicBezTo>
                      <a:cubicBezTo>
                        <a:pt x="339" y="0"/>
                        <a:pt x="380" y="19"/>
                        <a:pt x="395" y="57"/>
                      </a:cubicBezTo>
                      <a:close/>
                    </a:path>
                  </a:pathLst>
                </a:custGeom>
                <a:solidFill>
                  <a:srgbClr val="F4B289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137" name="Freeform 144"/>
                <p:cNvSpPr>
                  <a:spLocks/>
                </p:cNvSpPr>
                <p:nvPr/>
              </p:nvSpPr>
              <p:spPr bwMode="auto">
                <a:xfrm>
                  <a:off x="6096426" y="5691491"/>
                  <a:ext cx="155837" cy="216356"/>
                </a:xfrm>
                <a:custGeom>
                  <a:avLst/>
                  <a:gdLst>
                    <a:gd name="T0" fmla="*/ 12 w 87"/>
                    <a:gd name="T1" fmla="*/ 76 h 121"/>
                    <a:gd name="T2" fmla="*/ 46 w 87"/>
                    <a:gd name="T3" fmla="*/ 0 h 121"/>
                    <a:gd name="T4" fmla="*/ 87 w 87"/>
                    <a:gd name="T5" fmla="*/ 110 h 121"/>
                    <a:gd name="T6" fmla="*/ 12 w 87"/>
                    <a:gd name="T7" fmla="*/ 76 h 1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7" h="121">
                      <a:moveTo>
                        <a:pt x="12" y="76"/>
                      </a:moveTo>
                      <a:cubicBezTo>
                        <a:pt x="0" y="45"/>
                        <a:pt x="16" y="11"/>
                        <a:pt x="46" y="0"/>
                      </a:cubicBezTo>
                      <a:cubicBezTo>
                        <a:pt x="87" y="110"/>
                        <a:pt x="87" y="110"/>
                        <a:pt x="87" y="110"/>
                      </a:cubicBezTo>
                      <a:cubicBezTo>
                        <a:pt x="57" y="121"/>
                        <a:pt x="23" y="106"/>
                        <a:pt x="12" y="76"/>
                      </a:cubicBezTo>
                      <a:close/>
                    </a:path>
                  </a:pathLst>
                </a:custGeom>
                <a:solidFill>
                  <a:srgbClr val="FFE1B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138" name="Freeform 145"/>
                <p:cNvSpPr>
                  <a:spLocks/>
                </p:cNvSpPr>
                <p:nvPr/>
              </p:nvSpPr>
              <p:spPr bwMode="auto">
                <a:xfrm>
                  <a:off x="6057088" y="5743689"/>
                  <a:ext cx="732283" cy="482641"/>
                </a:xfrm>
                <a:custGeom>
                  <a:avLst/>
                  <a:gdLst>
                    <a:gd name="T0" fmla="*/ 395 w 409"/>
                    <a:gd name="T1" fmla="*/ 57 h 270"/>
                    <a:gd name="T2" fmla="*/ 352 w 409"/>
                    <a:gd name="T3" fmla="*/ 150 h 270"/>
                    <a:gd name="T4" fmla="*/ 108 w 409"/>
                    <a:gd name="T5" fmla="*/ 256 h 270"/>
                    <a:gd name="T6" fmla="*/ 14 w 409"/>
                    <a:gd name="T7" fmla="*/ 213 h 270"/>
                    <a:gd name="T8" fmla="*/ 14 w 409"/>
                    <a:gd name="T9" fmla="*/ 213 h 270"/>
                    <a:gd name="T10" fmla="*/ 57 w 409"/>
                    <a:gd name="T11" fmla="*/ 120 h 270"/>
                    <a:gd name="T12" fmla="*/ 301 w 409"/>
                    <a:gd name="T13" fmla="*/ 14 h 270"/>
                    <a:gd name="T14" fmla="*/ 395 w 409"/>
                    <a:gd name="T15" fmla="*/ 57 h 2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09" h="270">
                      <a:moveTo>
                        <a:pt x="395" y="57"/>
                      </a:moveTo>
                      <a:cubicBezTo>
                        <a:pt x="409" y="94"/>
                        <a:pt x="390" y="136"/>
                        <a:pt x="352" y="150"/>
                      </a:cubicBezTo>
                      <a:cubicBezTo>
                        <a:pt x="108" y="256"/>
                        <a:pt x="108" y="256"/>
                        <a:pt x="108" y="256"/>
                      </a:cubicBezTo>
                      <a:cubicBezTo>
                        <a:pt x="70" y="270"/>
                        <a:pt x="28" y="251"/>
                        <a:pt x="14" y="213"/>
                      </a:cubicBezTo>
                      <a:cubicBezTo>
                        <a:pt x="14" y="213"/>
                        <a:pt x="14" y="213"/>
                        <a:pt x="14" y="213"/>
                      </a:cubicBezTo>
                      <a:cubicBezTo>
                        <a:pt x="0" y="176"/>
                        <a:pt x="19" y="134"/>
                        <a:pt x="57" y="120"/>
                      </a:cubicBezTo>
                      <a:cubicBezTo>
                        <a:pt x="301" y="14"/>
                        <a:pt x="301" y="14"/>
                        <a:pt x="301" y="14"/>
                      </a:cubicBezTo>
                      <a:cubicBezTo>
                        <a:pt x="339" y="0"/>
                        <a:pt x="381" y="19"/>
                        <a:pt x="395" y="57"/>
                      </a:cubicBezTo>
                      <a:close/>
                    </a:path>
                  </a:pathLst>
                </a:custGeom>
                <a:solidFill>
                  <a:srgbClr val="F4B289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139" name="Freeform 146"/>
                <p:cNvSpPr>
                  <a:spLocks/>
                </p:cNvSpPr>
                <p:nvPr/>
              </p:nvSpPr>
              <p:spPr bwMode="auto">
                <a:xfrm>
                  <a:off x="6096426" y="5977445"/>
                  <a:ext cx="155837" cy="216356"/>
                </a:xfrm>
                <a:custGeom>
                  <a:avLst/>
                  <a:gdLst>
                    <a:gd name="T0" fmla="*/ 12 w 87"/>
                    <a:gd name="T1" fmla="*/ 75 h 121"/>
                    <a:gd name="T2" fmla="*/ 46 w 87"/>
                    <a:gd name="T3" fmla="*/ 0 h 121"/>
                    <a:gd name="T4" fmla="*/ 87 w 87"/>
                    <a:gd name="T5" fmla="*/ 110 h 121"/>
                    <a:gd name="T6" fmla="*/ 12 w 87"/>
                    <a:gd name="T7" fmla="*/ 75 h 1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7" h="121">
                      <a:moveTo>
                        <a:pt x="12" y="75"/>
                      </a:moveTo>
                      <a:cubicBezTo>
                        <a:pt x="0" y="45"/>
                        <a:pt x="16" y="11"/>
                        <a:pt x="46" y="0"/>
                      </a:cubicBezTo>
                      <a:cubicBezTo>
                        <a:pt x="87" y="110"/>
                        <a:pt x="87" y="110"/>
                        <a:pt x="87" y="110"/>
                      </a:cubicBezTo>
                      <a:cubicBezTo>
                        <a:pt x="57" y="121"/>
                        <a:pt x="23" y="106"/>
                        <a:pt x="12" y="75"/>
                      </a:cubicBezTo>
                      <a:close/>
                    </a:path>
                  </a:pathLst>
                </a:custGeom>
                <a:solidFill>
                  <a:srgbClr val="FFE1B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140" name="Freeform 147"/>
                <p:cNvSpPr>
                  <a:spLocks noEditPoints="1"/>
                </p:cNvSpPr>
                <p:nvPr/>
              </p:nvSpPr>
              <p:spPr bwMode="auto">
                <a:xfrm>
                  <a:off x="5101641" y="2822878"/>
                  <a:ext cx="1925269" cy="1924513"/>
                </a:xfrm>
                <a:custGeom>
                  <a:avLst/>
                  <a:gdLst>
                    <a:gd name="T0" fmla="*/ 538 w 1076"/>
                    <a:gd name="T1" fmla="*/ 1076 h 1076"/>
                    <a:gd name="T2" fmla="*/ 0 w 1076"/>
                    <a:gd name="T3" fmla="*/ 538 h 1076"/>
                    <a:gd name="T4" fmla="*/ 538 w 1076"/>
                    <a:gd name="T5" fmla="*/ 0 h 1076"/>
                    <a:gd name="T6" fmla="*/ 1076 w 1076"/>
                    <a:gd name="T7" fmla="*/ 538 h 1076"/>
                    <a:gd name="T8" fmla="*/ 538 w 1076"/>
                    <a:gd name="T9" fmla="*/ 1076 h 1076"/>
                    <a:gd name="T10" fmla="*/ 538 w 1076"/>
                    <a:gd name="T11" fmla="*/ 80 h 1076"/>
                    <a:gd name="T12" fmla="*/ 80 w 1076"/>
                    <a:gd name="T13" fmla="*/ 538 h 1076"/>
                    <a:gd name="T14" fmla="*/ 538 w 1076"/>
                    <a:gd name="T15" fmla="*/ 996 h 1076"/>
                    <a:gd name="T16" fmla="*/ 996 w 1076"/>
                    <a:gd name="T17" fmla="*/ 538 h 1076"/>
                    <a:gd name="T18" fmla="*/ 538 w 1076"/>
                    <a:gd name="T19" fmla="*/ 80 h 10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076" h="1076">
                      <a:moveTo>
                        <a:pt x="538" y="1076"/>
                      </a:moveTo>
                      <a:cubicBezTo>
                        <a:pt x="241" y="1076"/>
                        <a:pt x="0" y="835"/>
                        <a:pt x="0" y="538"/>
                      </a:cubicBezTo>
                      <a:cubicBezTo>
                        <a:pt x="0" y="242"/>
                        <a:pt x="241" y="0"/>
                        <a:pt x="538" y="0"/>
                      </a:cubicBezTo>
                      <a:cubicBezTo>
                        <a:pt x="835" y="0"/>
                        <a:pt x="1076" y="242"/>
                        <a:pt x="1076" y="538"/>
                      </a:cubicBezTo>
                      <a:cubicBezTo>
                        <a:pt x="1076" y="835"/>
                        <a:pt x="835" y="1076"/>
                        <a:pt x="538" y="1076"/>
                      </a:cubicBezTo>
                      <a:close/>
                      <a:moveTo>
                        <a:pt x="538" y="80"/>
                      </a:moveTo>
                      <a:cubicBezTo>
                        <a:pt x="286" y="80"/>
                        <a:pt x="80" y="286"/>
                        <a:pt x="80" y="538"/>
                      </a:cubicBezTo>
                      <a:cubicBezTo>
                        <a:pt x="80" y="791"/>
                        <a:pt x="286" y="996"/>
                        <a:pt x="538" y="996"/>
                      </a:cubicBezTo>
                      <a:cubicBezTo>
                        <a:pt x="791" y="996"/>
                        <a:pt x="996" y="791"/>
                        <a:pt x="996" y="538"/>
                      </a:cubicBezTo>
                      <a:cubicBezTo>
                        <a:pt x="996" y="286"/>
                        <a:pt x="791" y="80"/>
                        <a:pt x="538" y="80"/>
                      </a:cubicBezTo>
                      <a:close/>
                    </a:path>
                  </a:pathLst>
                </a:custGeom>
                <a:solidFill>
                  <a:schemeClr val="tx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59" name="Freeform 166"/>
              <p:cNvSpPr>
                <a:spLocks/>
              </p:cNvSpPr>
              <p:nvPr/>
            </p:nvSpPr>
            <p:spPr bwMode="auto">
              <a:xfrm>
                <a:off x="6806771" y="4285571"/>
                <a:ext cx="848783" cy="848026"/>
              </a:xfrm>
              <a:custGeom>
                <a:avLst/>
                <a:gdLst>
                  <a:gd name="T0" fmla="*/ 84 w 474"/>
                  <a:gd name="T1" fmla="*/ 390 h 474"/>
                  <a:gd name="T2" fmla="*/ 84 w 474"/>
                  <a:gd name="T3" fmla="*/ 84 h 474"/>
                  <a:gd name="T4" fmla="*/ 390 w 474"/>
                  <a:gd name="T5" fmla="*/ 84 h 474"/>
                  <a:gd name="T6" fmla="*/ 390 w 474"/>
                  <a:gd name="T7" fmla="*/ 390 h 474"/>
                  <a:gd name="T8" fmla="*/ 84 w 474"/>
                  <a:gd name="T9" fmla="*/ 390 h 4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4" h="474">
                    <a:moveTo>
                      <a:pt x="84" y="390"/>
                    </a:moveTo>
                    <a:cubicBezTo>
                      <a:pt x="0" y="306"/>
                      <a:pt x="0" y="169"/>
                      <a:pt x="84" y="84"/>
                    </a:cubicBezTo>
                    <a:cubicBezTo>
                      <a:pt x="169" y="0"/>
                      <a:pt x="306" y="0"/>
                      <a:pt x="390" y="84"/>
                    </a:cubicBezTo>
                    <a:cubicBezTo>
                      <a:pt x="474" y="169"/>
                      <a:pt x="474" y="306"/>
                      <a:pt x="390" y="390"/>
                    </a:cubicBezTo>
                    <a:cubicBezTo>
                      <a:pt x="306" y="474"/>
                      <a:pt x="169" y="474"/>
                      <a:pt x="84" y="390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58738" cap="flat">
                <a:solidFill>
                  <a:schemeClr val="accent5">
                    <a:lumMod val="20000"/>
                    <a:lumOff val="80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244" name="Freeform 243"/>
              <p:cNvSpPr>
                <a:spLocks noChangeArrowheads="1"/>
              </p:cNvSpPr>
              <p:nvPr/>
            </p:nvSpPr>
            <p:spPr bwMode="auto">
              <a:xfrm>
                <a:off x="7021614" y="4437626"/>
                <a:ext cx="415313" cy="543916"/>
              </a:xfrm>
              <a:custGeom>
                <a:avLst/>
                <a:gdLst>
                  <a:gd name="connsiteX0" fmla="*/ 315617 w 415313"/>
                  <a:gd name="connsiteY0" fmla="*/ 84273 h 543916"/>
                  <a:gd name="connsiteX1" fmla="*/ 296316 w 415313"/>
                  <a:gd name="connsiteY1" fmla="*/ 112783 h 543916"/>
                  <a:gd name="connsiteX2" fmla="*/ 302859 w 415313"/>
                  <a:gd name="connsiteY2" fmla="*/ 117216 h 543916"/>
                  <a:gd name="connsiteX3" fmla="*/ 349500 w 415313"/>
                  <a:gd name="connsiteY3" fmla="*/ 230351 h 543916"/>
                  <a:gd name="connsiteX4" fmla="*/ 190258 w 415313"/>
                  <a:gd name="connsiteY4" fmla="*/ 390349 h 543916"/>
                  <a:gd name="connsiteX5" fmla="*/ 128274 w 415313"/>
                  <a:gd name="connsiteY5" fmla="*/ 377776 h 543916"/>
                  <a:gd name="connsiteX6" fmla="*/ 120482 w 415313"/>
                  <a:gd name="connsiteY6" fmla="*/ 372497 h 543916"/>
                  <a:gd name="connsiteX7" fmla="*/ 100183 w 415313"/>
                  <a:gd name="connsiteY7" fmla="*/ 402480 h 543916"/>
                  <a:gd name="connsiteX8" fmla="*/ 136722 w 415313"/>
                  <a:gd name="connsiteY8" fmla="*/ 418408 h 543916"/>
                  <a:gd name="connsiteX9" fmla="*/ 189755 w 415313"/>
                  <a:gd name="connsiteY9" fmla="*/ 425780 h 543916"/>
                  <a:gd name="connsiteX10" fmla="*/ 384881 w 415313"/>
                  <a:gd name="connsiteY10" fmla="*/ 229183 h 543916"/>
                  <a:gd name="connsiteX11" fmla="*/ 336100 w 415313"/>
                  <a:gd name="connsiteY11" fmla="*/ 100501 h 543916"/>
                  <a:gd name="connsiteX12" fmla="*/ 327561 w 415313"/>
                  <a:gd name="connsiteY12" fmla="*/ 0 h 543916"/>
                  <a:gd name="connsiteX13" fmla="*/ 357820 w 415313"/>
                  <a:gd name="connsiteY13" fmla="*/ 21938 h 543916"/>
                  <a:gd name="connsiteX14" fmla="*/ 332459 w 415313"/>
                  <a:gd name="connsiteY14" fmla="*/ 59398 h 543916"/>
                  <a:gd name="connsiteX15" fmla="*/ 362952 w 415313"/>
                  <a:gd name="connsiteY15" fmla="*/ 85533 h 543916"/>
                  <a:gd name="connsiteX16" fmla="*/ 415313 w 415313"/>
                  <a:gd name="connsiteY16" fmla="*/ 229183 h 543916"/>
                  <a:gd name="connsiteX17" fmla="*/ 277864 w 415313"/>
                  <a:gd name="connsiteY17" fmla="*/ 438291 h 543916"/>
                  <a:gd name="connsiteX18" fmla="*/ 245103 w 415313"/>
                  <a:gd name="connsiteY18" fmla="*/ 444936 h 543916"/>
                  <a:gd name="connsiteX19" fmla="*/ 245103 w 415313"/>
                  <a:gd name="connsiteY19" fmla="*/ 487693 h 543916"/>
                  <a:gd name="connsiteX20" fmla="*/ 246888 w 415313"/>
                  <a:gd name="connsiteY20" fmla="*/ 487847 h 543916"/>
                  <a:gd name="connsiteX21" fmla="*/ 327561 w 415313"/>
                  <a:gd name="connsiteY21" fmla="*/ 543916 h 543916"/>
                  <a:gd name="connsiteX22" fmla="*/ 61276 w 415313"/>
                  <a:gd name="connsiteY22" fmla="*/ 543916 h 543916"/>
                  <a:gd name="connsiteX23" fmla="*/ 143457 w 415313"/>
                  <a:gd name="connsiteY23" fmla="*/ 487847 h 543916"/>
                  <a:gd name="connsiteX24" fmla="*/ 145246 w 415313"/>
                  <a:gd name="connsiteY24" fmla="*/ 487694 h 543916"/>
                  <a:gd name="connsiteX25" fmla="*/ 145246 w 415313"/>
                  <a:gd name="connsiteY25" fmla="*/ 450494 h 543916"/>
                  <a:gd name="connsiteX26" fmla="*/ 131659 w 415313"/>
                  <a:gd name="connsiteY26" fmla="*/ 448763 h 543916"/>
                  <a:gd name="connsiteX27" fmla="*/ 82275 w 415313"/>
                  <a:gd name="connsiteY27" fmla="*/ 428930 h 543916"/>
                  <a:gd name="connsiteX28" fmla="*/ 61276 w 415313"/>
                  <a:gd name="connsiteY28" fmla="*/ 459946 h 543916"/>
                  <a:gd name="connsiteX29" fmla="*/ 28747 w 415313"/>
                  <a:gd name="connsiteY29" fmla="*/ 438765 h 543916"/>
                  <a:gd name="connsiteX30" fmla="*/ 50635 w 415313"/>
                  <a:gd name="connsiteY30" fmla="*/ 406626 h 543916"/>
                  <a:gd name="connsiteX31" fmla="*/ 34936 w 415313"/>
                  <a:gd name="connsiteY31" fmla="*/ 395090 h 543916"/>
                  <a:gd name="connsiteX32" fmla="*/ 0 w 415313"/>
                  <a:gd name="connsiteY32" fmla="*/ 352503 h 543916"/>
                  <a:gd name="connsiteX33" fmla="*/ 17901 w 415313"/>
                  <a:gd name="connsiteY33" fmla="*/ 323907 h 543916"/>
                  <a:gd name="connsiteX34" fmla="*/ 48782 w 415313"/>
                  <a:gd name="connsiteY34" fmla="*/ 365460 h 543916"/>
                  <a:gd name="connsiteX35" fmla="*/ 68140 w 415313"/>
                  <a:gd name="connsiteY35" fmla="*/ 380922 h 543916"/>
                  <a:gd name="connsiteX36" fmla="*/ 88591 w 415313"/>
                  <a:gd name="connsiteY36" fmla="*/ 350893 h 543916"/>
                  <a:gd name="connsiteX37" fmla="*/ 77657 w 415313"/>
                  <a:gd name="connsiteY37" fmla="*/ 343487 h 543916"/>
                  <a:gd name="connsiteX38" fmla="*/ 31016 w 415313"/>
                  <a:gd name="connsiteY38" fmla="*/ 230351 h 543916"/>
                  <a:gd name="connsiteX39" fmla="*/ 190258 w 415313"/>
                  <a:gd name="connsiteY39" fmla="*/ 70353 h 543916"/>
                  <a:gd name="connsiteX40" fmla="*/ 252242 w 415313"/>
                  <a:gd name="connsiteY40" fmla="*/ 82927 h 543916"/>
                  <a:gd name="connsiteX41" fmla="*/ 265136 w 415313"/>
                  <a:gd name="connsiteY41" fmla="*/ 91661 h 543916"/>
                  <a:gd name="connsiteX42" fmla="*/ 286096 w 415313"/>
                  <a:gd name="connsiteY42" fmla="*/ 60884 h 543916"/>
                  <a:gd name="connsiteX43" fmla="*/ 282171 w 415313"/>
                  <a:gd name="connsiteY43" fmla="*/ 57774 h 543916"/>
                  <a:gd name="connsiteX44" fmla="*/ 214817 w 415313"/>
                  <a:gd name="connsiteY44" fmla="*/ 36160 h 543916"/>
                  <a:gd name="connsiteX45" fmla="*/ 232719 w 415313"/>
                  <a:gd name="connsiteY45" fmla="*/ 7564 h 543916"/>
                  <a:gd name="connsiteX46" fmla="*/ 303516 w 415313"/>
                  <a:gd name="connsiteY46" fmla="*/ 35306 h 5439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</a:cxnLst>
                <a:rect l="l" t="t" r="r" b="b"/>
                <a:pathLst>
                  <a:path w="415313" h="543916">
                    <a:moveTo>
                      <a:pt x="315617" y="84273"/>
                    </a:moveTo>
                    <a:lnTo>
                      <a:pt x="296316" y="112783"/>
                    </a:lnTo>
                    <a:lnTo>
                      <a:pt x="302859" y="117216"/>
                    </a:lnTo>
                    <a:cubicBezTo>
                      <a:pt x="331676" y="146170"/>
                      <a:pt x="349500" y="186169"/>
                      <a:pt x="349500" y="230351"/>
                    </a:cubicBezTo>
                    <a:cubicBezTo>
                      <a:pt x="349500" y="318715"/>
                      <a:pt x="278205" y="390349"/>
                      <a:pt x="190258" y="390349"/>
                    </a:cubicBezTo>
                    <a:cubicBezTo>
                      <a:pt x="168272" y="390349"/>
                      <a:pt x="147326" y="385872"/>
                      <a:pt x="128274" y="377776"/>
                    </a:cubicBezTo>
                    <a:lnTo>
                      <a:pt x="120482" y="372497"/>
                    </a:lnTo>
                    <a:lnTo>
                      <a:pt x="100183" y="402480"/>
                    </a:lnTo>
                    <a:lnTo>
                      <a:pt x="136722" y="418408"/>
                    </a:lnTo>
                    <a:cubicBezTo>
                      <a:pt x="153617" y="423211"/>
                      <a:pt x="171406" y="425780"/>
                      <a:pt x="189755" y="425780"/>
                    </a:cubicBezTo>
                    <a:cubicBezTo>
                      <a:pt x="297164" y="425780"/>
                      <a:pt x="384881" y="338205"/>
                      <a:pt x="384881" y="229183"/>
                    </a:cubicBezTo>
                    <a:cubicBezTo>
                      <a:pt x="384881" y="180034"/>
                      <a:pt x="366532" y="134906"/>
                      <a:pt x="336100" y="100501"/>
                    </a:cubicBezTo>
                    <a:close/>
                    <a:moveTo>
                      <a:pt x="327561" y="0"/>
                    </a:moveTo>
                    <a:lnTo>
                      <a:pt x="357820" y="21938"/>
                    </a:lnTo>
                    <a:lnTo>
                      <a:pt x="332459" y="59398"/>
                    </a:lnTo>
                    <a:lnTo>
                      <a:pt x="362952" y="85533"/>
                    </a:lnTo>
                    <a:cubicBezTo>
                      <a:pt x="395622" y="124629"/>
                      <a:pt x="415313" y="174672"/>
                      <a:pt x="415313" y="229183"/>
                    </a:cubicBezTo>
                    <a:cubicBezTo>
                      <a:pt x="415313" y="323013"/>
                      <a:pt x="358924" y="403775"/>
                      <a:pt x="277864" y="438291"/>
                    </a:cubicBezTo>
                    <a:lnTo>
                      <a:pt x="245103" y="444936"/>
                    </a:lnTo>
                    <a:lnTo>
                      <a:pt x="245103" y="487693"/>
                    </a:lnTo>
                    <a:lnTo>
                      <a:pt x="246888" y="487847"/>
                    </a:lnTo>
                    <a:cubicBezTo>
                      <a:pt x="294387" y="496525"/>
                      <a:pt x="327561" y="517217"/>
                      <a:pt x="327561" y="543916"/>
                    </a:cubicBezTo>
                    <a:lnTo>
                      <a:pt x="61276" y="543916"/>
                    </a:lnTo>
                    <a:cubicBezTo>
                      <a:pt x="61276" y="517217"/>
                      <a:pt x="95455" y="496525"/>
                      <a:pt x="143457" y="487847"/>
                    </a:cubicBezTo>
                    <a:lnTo>
                      <a:pt x="145246" y="487694"/>
                    </a:lnTo>
                    <a:lnTo>
                      <a:pt x="145246" y="450494"/>
                    </a:lnTo>
                    <a:lnTo>
                      <a:pt x="131659" y="448763"/>
                    </a:lnTo>
                    <a:lnTo>
                      <a:pt x="82275" y="428930"/>
                    </a:lnTo>
                    <a:lnTo>
                      <a:pt x="61276" y="459946"/>
                    </a:lnTo>
                    <a:lnTo>
                      <a:pt x="28747" y="438765"/>
                    </a:lnTo>
                    <a:lnTo>
                      <a:pt x="50635" y="406626"/>
                    </a:lnTo>
                    <a:lnTo>
                      <a:pt x="34936" y="395090"/>
                    </a:lnTo>
                    <a:cubicBezTo>
                      <a:pt x="21593" y="382439"/>
                      <a:pt x="9846" y="368141"/>
                      <a:pt x="0" y="352503"/>
                    </a:cubicBezTo>
                    <a:cubicBezTo>
                      <a:pt x="0" y="352503"/>
                      <a:pt x="0" y="352503"/>
                      <a:pt x="17901" y="323907"/>
                    </a:cubicBezTo>
                    <a:cubicBezTo>
                      <a:pt x="26404" y="339098"/>
                      <a:pt x="36810" y="353061"/>
                      <a:pt x="48782" y="365460"/>
                    </a:cubicBezTo>
                    <a:lnTo>
                      <a:pt x="68140" y="380922"/>
                    </a:lnTo>
                    <a:lnTo>
                      <a:pt x="88591" y="350893"/>
                    </a:lnTo>
                    <a:lnTo>
                      <a:pt x="77657" y="343487"/>
                    </a:lnTo>
                    <a:cubicBezTo>
                      <a:pt x="48840" y="314533"/>
                      <a:pt x="31016" y="274533"/>
                      <a:pt x="31016" y="230351"/>
                    </a:cubicBezTo>
                    <a:cubicBezTo>
                      <a:pt x="31016" y="141987"/>
                      <a:pt x="102311" y="70353"/>
                      <a:pt x="190258" y="70353"/>
                    </a:cubicBezTo>
                    <a:cubicBezTo>
                      <a:pt x="212245" y="70353"/>
                      <a:pt x="233191" y="74830"/>
                      <a:pt x="252242" y="82927"/>
                    </a:cubicBezTo>
                    <a:lnTo>
                      <a:pt x="265136" y="91661"/>
                    </a:lnTo>
                    <a:lnTo>
                      <a:pt x="286096" y="60884"/>
                    </a:lnTo>
                    <a:lnTo>
                      <a:pt x="282171" y="57774"/>
                    </a:lnTo>
                    <a:cubicBezTo>
                      <a:pt x="261697" y="46771"/>
                      <a:pt x="238984" y="39287"/>
                      <a:pt x="214817" y="36160"/>
                    </a:cubicBezTo>
                    <a:cubicBezTo>
                      <a:pt x="214817" y="36160"/>
                      <a:pt x="214817" y="36160"/>
                      <a:pt x="232719" y="7564"/>
                    </a:cubicBezTo>
                    <a:lnTo>
                      <a:pt x="303516" y="353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65" name="Freeform 172"/>
              <p:cNvSpPr>
                <a:spLocks/>
              </p:cNvSpPr>
              <p:nvPr/>
            </p:nvSpPr>
            <p:spPr bwMode="auto">
              <a:xfrm>
                <a:off x="6806771" y="1938936"/>
                <a:ext cx="848783" cy="848026"/>
              </a:xfrm>
              <a:custGeom>
                <a:avLst/>
                <a:gdLst>
                  <a:gd name="T0" fmla="*/ 390 w 474"/>
                  <a:gd name="T1" fmla="*/ 390 h 474"/>
                  <a:gd name="T2" fmla="*/ 84 w 474"/>
                  <a:gd name="T3" fmla="*/ 390 h 474"/>
                  <a:gd name="T4" fmla="*/ 84 w 474"/>
                  <a:gd name="T5" fmla="*/ 84 h 474"/>
                  <a:gd name="T6" fmla="*/ 390 w 474"/>
                  <a:gd name="T7" fmla="*/ 84 h 474"/>
                  <a:gd name="T8" fmla="*/ 390 w 474"/>
                  <a:gd name="T9" fmla="*/ 390 h 4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4" h="474">
                    <a:moveTo>
                      <a:pt x="390" y="390"/>
                    </a:moveTo>
                    <a:cubicBezTo>
                      <a:pt x="306" y="474"/>
                      <a:pt x="169" y="474"/>
                      <a:pt x="84" y="390"/>
                    </a:cubicBezTo>
                    <a:cubicBezTo>
                      <a:pt x="0" y="305"/>
                      <a:pt x="0" y="168"/>
                      <a:pt x="84" y="84"/>
                    </a:cubicBezTo>
                    <a:cubicBezTo>
                      <a:pt x="169" y="0"/>
                      <a:pt x="306" y="0"/>
                      <a:pt x="390" y="84"/>
                    </a:cubicBezTo>
                    <a:cubicBezTo>
                      <a:pt x="474" y="168"/>
                      <a:pt x="474" y="305"/>
                      <a:pt x="390" y="390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58738" cap="flat">
                <a:solidFill>
                  <a:schemeClr val="accent5">
                    <a:lumMod val="20000"/>
                    <a:lumOff val="80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74" name="Oval 181"/>
              <p:cNvSpPr>
                <a:spLocks noChangeArrowheads="1"/>
              </p:cNvSpPr>
              <p:nvPr/>
            </p:nvSpPr>
            <p:spPr bwMode="auto">
              <a:xfrm>
                <a:off x="7331775" y="3150078"/>
                <a:ext cx="773134" cy="772377"/>
              </a:xfrm>
              <a:prstGeom prst="ellipse">
                <a:avLst/>
              </a:prstGeom>
              <a:solidFill>
                <a:schemeClr val="accent6"/>
              </a:solidFill>
              <a:ln w="58738" cap="flat">
                <a:solidFill>
                  <a:schemeClr val="accent6">
                    <a:lumMod val="20000"/>
                    <a:lumOff val="80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243" name="Freeform 242"/>
              <p:cNvSpPr>
                <a:spLocks noChangeArrowheads="1"/>
              </p:cNvSpPr>
              <p:nvPr/>
            </p:nvSpPr>
            <p:spPr bwMode="auto">
              <a:xfrm>
                <a:off x="7417259" y="3314993"/>
                <a:ext cx="593845" cy="364629"/>
              </a:xfrm>
              <a:custGeom>
                <a:avLst/>
                <a:gdLst>
                  <a:gd name="connsiteX0" fmla="*/ 297301 w 593845"/>
                  <a:gd name="connsiteY0" fmla="*/ 107043 h 364629"/>
                  <a:gd name="connsiteX1" fmla="*/ 198355 w 593845"/>
                  <a:gd name="connsiteY1" fmla="*/ 170266 h 364629"/>
                  <a:gd name="connsiteX2" fmla="*/ 192659 w 593845"/>
                  <a:gd name="connsiteY2" fmla="*/ 199714 h 364629"/>
                  <a:gd name="connsiteX3" fmla="*/ 401942 w 593845"/>
                  <a:gd name="connsiteY3" fmla="*/ 199714 h 364629"/>
                  <a:gd name="connsiteX4" fmla="*/ 396246 w 593845"/>
                  <a:gd name="connsiteY4" fmla="*/ 170266 h 364629"/>
                  <a:gd name="connsiteX5" fmla="*/ 297301 w 593845"/>
                  <a:gd name="connsiteY5" fmla="*/ 107043 h 364629"/>
                  <a:gd name="connsiteX6" fmla="*/ 297301 w 593845"/>
                  <a:gd name="connsiteY6" fmla="*/ 0 h 364629"/>
                  <a:gd name="connsiteX7" fmla="*/ 495192 w 593845"/>
                  <a:gd name="connsiteY7" fmla="*/ 129456 h 364629"/>
                  <a:gd name="connsiteX8" fmla="*/ 509265 w 593845"/>
                  <a:gd name="connsiteY8" fmla="*/ 199714 h 364629"/>
                  <a:gd name="connsiteX9" fmla="*/ 593845 w 593845"/>
                  <a:gd name="connsiteY9" fmla="*/ 199714 h 364629"/>
                  <a:gd name="connsiteX10" fmla="*/ 593845 w 593845"/>
                  <a:gd name="connsiteY10" fmla="*/ 364629 h 364629"/>
                  <a:gd name="connsiteX11" fmla="*/ 537108 w 593845"/>
                  <a:gd name="connsiteY11" fmla="*/ 364629 h 364629"/>
                  <a:gd name="connsiteX12" fmla="*/ 537108 w 593845"/>
                  <a:gd name="connsiteY12" fmla="*/ 300327 h 364629"/>
                  <a:gd name="connsiteX13" fmla="*/ 515170 w 593845"/>
                  <a:gd name="connsiteY13" fmla="*/ 300327 h 364629"/>
                  <a:gd name="connsiteX14" fmla="*/ 515170 w 593845"/>
                  <a:gd name="connsiteY14" fmla="*/ 364629 h 364629"/>
                  <a:gd name="connsiteX15" fmla="*/ 479615 w 593845"/>
                  <a:gd name="connsiteY15" fmla="*/ 364629 h 364629"/>
                  <a:gd name="connsiteX16" fmla="*/ 479615 w 593845"/>
                  <a:gd name="connsiteY16" fmla="*/ 300327 h 364629"/>
                  <a:gd name="connsiteX17" fmla="*/ 458433 w 593845"/>
                  <a:gd name="connsiteY17" fmla="*/ 300327 h 364629"/>
                  <a:gd name="connsiteX18" fmla="*/ 458433 w 593845"/>
                  <a:gd name="connsiteY18" fmla="*/ 364629 h 364629"/>
                  <a:gd name="connsiteX19" fmla="*/ 422122 w 593845"/>
                  <a:gd name="connsiteY19" fmla="*/ 364629 h 364629"/>
                  <a:gd name="connsiteX20" fmla="*/ 422122 w 593845"/>
                  <a:gd name="connsiteY20" fmla="*/ 300327 h 364629"/>
                  <a:gd name="connsiteX21" fmla="*/ 400940 w 593845"/>
                  <a:gd name="connsiteY21" fmla="*/ 300327 h 364629"/>
                  <a:gd name="connsiteX22" fmla="*/ 400940 w 593845"/>
                  <a:gd name="connsiteY22" fmla="*/ 364629 h 364629"/>
                  <a:gd name="connsiteX23" fmla="*/ 365385 w 593845"/>
                  <a:gd name="connsiteY23" fmla="*/ 364629 h 364629"/>
                  <a:gd name="connsiteX24" fmla="*/ 365385 w 593845"/>
                  <a:gd name="connsiteY24" fmla="*/ 300327 h 364629"/>
                  <a:gd name="connsiteX25" fmla="*/ 343447 w 593845"/>
                  <a:gd name="connsiteY25" fmla="*/ 300327 h 364629"/>
                  <a:gd name="connsiteX26" fmla="*/ 343447 w 593845"/>
                  <a:gd name="connsiteY26" fmla="*/ 364629 h 364629"/>
                  <a:gd name="connsiteX27" fmla="*/ 307892 w 593845"/>
                  <a:gd name="connsiteY27" fmla="*/ 364629 h 364629"/>
                  <a:gd name="connsiteX28" fmla="*/ 307892 w 593845"/>
                  <a:gd name="connsiteY28" fmla="*/ 300327 h 364629"/>
                  <a:gd name="connsiteX29" fmla="*/ 286710 w 593845"/>
                  <a:gd name="connsiteY29" fmla="*/ 300327 h 364629"/>
                  <a:gd name="connsiteX30" fmla="*/ 286710 w 593845"/>
                  <a:gd name="connsiteY30" fmla="*/ 364629 h 364629"/>
                  <a:gd name="connsiteX31" fmla="*/ 250399 w 593845"/>
                  <a:gd name="connsiteY31" fmla="*/ 364629 h 364629"/>
                  <a:gd name="connsiteX32" fmla="*/ 250399 w 593845"/>
                  <a:gd name="connsiteY32" fmla="*/ 300327 h 364629"/>
                  <a:gd name="connsiteX33" fmla="*/ 229217 w 593845"/>
                  <a:gd name="connsiteY33" fmla="*/ 300327 h 364629"/>
                  <a:gd name="connsiteX34" fmla="*/ 229217 w 593845"/>
                  <a:gd name="connsiteY34" fmla="*/ 364629 h 364629"/>
                  <a:gd name="connsiteX35" fmla="*/ 193661 w 593845"/>
                  <a:gd name="connsiteY35" fmla="*/ 364629 h 364629"/>
                  <a:gd name="connsiteX36" fmla="*/ 193661 w 593845"/>
                  <a:gd name="connsiteY36" fmla="*/ 300327 h 364629"/>
                  <a:gd name="connsiteX37" fmla="*/ 171723 w 593845"/>
                  <a:gd name="connsiteY37" fmla="*/ 300327 h 364629"/>
                  <a:gd name="connsiteX38" fmla="*/ 171723 w 593845"/>
                  <a:gd name="connsiteY38" fmla="*/ 364629 h 364629"/>
                  <a:gd name="connsiteX39" fmla="*/ 136168 w 593845"/>
                  <a:gd name="connsiteY39" fmla="*/ 364629 h 364629"/>
                  <a:gd name="connsiteX40" fmla="*/ 136168 w 593845"/>
                  <a:gd name="connsiteY40" fmla="*/ 300327 h 364629"/>
                  <a:gd name="connsiteX41" fmla="*/ 114986 w 593845"/>
                  <a:gd name="connsiteY41" fmla="*/ 300327 h 364629"/>
                  <a:gd name="connsiteX42" fmla="*/ 114986 w 593845"/>
                  <a:gd name="connsiteY42" fmla="*/ 364629 h 364629"/>
                  <a:gd name="connsiteX43" fmla="*/ 78675 w 593845"/>
                  <a:gd name="connsiteY43" fmla="*/ 364629 h 364629"/>
                  <a:gd name="connsiteX44" fmla="*/ 78675 w 593845"/>
                  <a:gd name="connsiteY44" fmla="*/ 300327 h 364629"/>
                  <a:gd name="connsiteX45" fmla="*/ 57493 w 593845"/>
                  <a:gd name="connsiteY45" fmla="*/ 300327 h 364629"/>
                  <a:gd name="connsiteX46" fmla="*/ 57493 w 593845"/>
                  <a:gd name="connsiteY46" fmla="*/ 364629 h 364629"/>
                  <a:gd name="connsiteX47" fmla="*/ 0 w 593845"/>
                  <a:gd name="connsiteY47" fmla="*/ 364629 h 364629"/>
                  <a:gd name="connsiteX48" fmla="*/ 0 w 593845"/>
                  <a:gd name="connsiteY48" fmla="*/ 199714 h 364629"/>
                  <a:gd name="connsiteX49" fmla="*/ 85336 w 593845"/>
                  <a:gd name="connsiteY49" fmla="*/ 199714 h 364629"/>
                  <a:gd name="connsiteX50" fmla="*/ 99410 w 593845"/>
                  <a:gd name="connsiteY50" fmla="*/ 129456 h 364629"/>
                  <a:gd name="connsiteX51" fmla="*/ 297301 w 593845"/>
                  <a:gd name="connsiteY51" fmla="*/ 0 h 3646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593845" h="364629">
                    <a:moveTo>
                      <a:pt x="297301" y="107043"/>
                    </a:moveTo>
                    <a:cubicBezTo>
                      <a:pt x="252989" y="107043"/>
                      <a:pt x="214720" y="131128"/>
                      <a:pt x="198355" y="170266"/>
                    </a:cubicBezTo>
                    <a:lnTo>
                      <a:pt x="192659" y="199714"/>
                    </a:lnTo>
                    <a:lnTo>
                      <a:pt x="401942" y="199714"/>
                    </a:lnTo>
                    <a:lnTo>
                      <a:pt x="396246" y="170266"/>
                    </a:lnTo>
                    <a:cubicBezTo>
                      <a:pt x="379881" y="131128"/>
                      <a:pt x="341612" y="107043"/>
                      <a:pt x="297301" y="107043"/>
                    </a:cubicBezTo>
                    <a:close/>
                    <a:moveTo>
                      <a:pt x="297301" y="0"/>
                    </a:moveTo>
                    <a:cubicBezTo>
                      <a:pt x="385924" y="0"/>
                      <a:pt x="462462" y="52184"/>
                      <a:pt x="495192" y="129456"/>
                    </a:cubicBezTo>
                    <a:lnTo>
                      <a:pt x="509265" y="199714"/>
                    </a:lnTo>
                    <a:lnTo>
                      <a:pt x="593845" y="199714"/>
                    </a:lnTo>
                    <a:lnTo>
                      <a:pt x="593845" y="364629"/>
                    </a:lnTo>
                    <a:lnTo>
                      <a:pt x="537108" y="364629"/>
                    </a:lnTo>
                    <a:lnTo>
                      <a:pt x="537108" y="300327"/>
                    </a:lnTo>
                    <a:lnTo>
                      <a:pt x="515170" y="300327"/>
                    </a:lnTo>
                    <a:lnTo>
                      <a:pt x="515170" y="364629"/>
                    </a:lnTo>
                    <a:lnTo>
                      <a:pt x="479615" y="364629"/>
                    </a:lnTo>
                    <a:lnTo>
                      <a:pt x="479615" y="300327"/>
                    </a:lnTo>
                    <a:lnTo>
                      <a:pt x="458433" y="300327"/>
                    </a:lnTo>
                    <a:lnTo>
                      <a:pt x="458433" y="364629"/>
                    </a:lnTo>
                    <a:lnTo>
                      <a:pt x="422122" y="364629"/>
                    </a:lnTo>
                    <a:lnTo>
                      <a:pt x="422122" y="300327"/>
                    </a:lnTo>
                    <a:lnTo>
                      <a:pt x="400940" y="300327"/>
                    </a:lnTo>
                    <a:lnTo>
                      <a:pt x="400940" y="364629"/>
                    </a:lnTo>
                    <a:lnTo>
                      <a:pt x="365385" y="364629"/>
                    </a:lnTo>
                    <a:lnTo>
                      <a:pt x="365385" y="300327"/>
                    </a:lnTo>
                    <a:lnTo>
                      <a:pt x="343447" y="300327"/>
                    </a:lnTo>
                    <a:lnTo>
                      <a:pt x="343447" y="364629"/>
                    </a:lnTo>
                    <a:lnTo>
                      <a:pt x="307892" y="364629"/>
                    </a:lnTo>
                    <a:lnTo>
                      <a:pt x="307892" y="300327"/>
                    </a:lnTo>
                    <a:lnTo>
                      <a:pt x="286710" y="300327"/>
                    </a:lnTo>
                    <a:lnTo>
                      <a:pt x="286710" y="364629"/>
                    </a:lnTo>
                    <a:lnTo>
                      <a:pt x="250399" y="364629"/>
                    </a:lnTo>
                    <a:lnTo>
                      <a:pt x="250399" y="300327"/>
                    </a:lnTo>
                    <a:lnTo>
                      <a:pt x="229217" y="300327"/>
                    </a:lnTo>
                    <a:lnTo>
                      <a:pt x="229217" y="364629"/>
                    </a:lnTo>
                    <a:lnTo>
                      <a:pt x="193661" y="364629"/>
                    </a:lnTo>
                    <a:lnTo>
                      <a:pt x="193661" y="300327"/>
                    </a:lnTo>
                    <a:lnTo>
                      <a:pt x="171723" y="300327"/>
                    </a:lnTo>
                    <a:lnTo>
                      <a:pt x="171723" y="364629"/>
                    </a:lnTo>
                    <a:lnTo>
                      <a:pt x="136168" y="364629"/>
                    </a:lnTo>
                    <a:lnTo>
                      <a:pt x="136168" y="300327"/>
                    </a:lnTo>
                    <a:lnTo>
                      <a:pt x="114986" y="300327"/>
                    </a:lnTo>
                    <a:lnTo>
                      <a:pt x="114986" y="364629"/>
                    </a:lnTo>
                    <a:lnTo>
                      <a:pt x="78675" y="364629"/>
                    </a:lnTo>
                    <a:lnTo>
                      <a:pt x="78675" y="300327"/>
                    </a:lnTo>
                    <a:lnTo>
                      <a:pt x="57493" y="300327"/>
                    </a:lnTo>
                    <a:lnTo>
                      <a:pt x="57493" y="364629"/>
                    </a:lnTo>
                    <a:lnTo>
                      <a:pt x="0" y="364629"/>
                    </a:lnTo>
                    <a:lnTo>
                      <a:pt x="0" y="199714"/>
                    </a:lnTo>
                    <a:lnTo>
                      <a:pt x="85336" y="199714"/>
                    </a:lnTo>
                    <a:lnTo>
                      <a:pt x="99410" y="129456"/>
                    </a:lnTo>
                    <a:cubicBezTo>
                      <a:pt x="132140" y="52184"/>
                      <a:pt x="208678" y="0"/>
                      <a:pt x="29730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86" name="Freeform 193"/>
              <p:cNvSpPr>
                <a:spLocks/>
              </p:cNvSpPr>
              <p:nvPr/>
            </p:nvSpPr>
            <p:spPr bwMode="auto">
              <a:xfrm>
                <a:off x="4459380" y="1938936"/>
                <a:ext cx="848026" cy="848026"/>
              </a:xfrm>
              <a:custGeom>
                <a:avLst/>
                <a:gdLst>
                  <a:gd name="T0" fmla="*/ 390 w 474"/>
                  <a:gd name="T1" fmla="*/ 84 h 474"/>
                  <a:gd name="T2" fmla="*/ 390 w 474"/>
                  <a:gd name="T3" fmla="*/ 390 h 474"/>
                  <a:gd name="T4" fmla="*/ 84 w 474"/>
                  <a:gd name="T5" fmla="*/ 390 h 474"/>
                  <a:gd name="T6" fmla="*/ 84 w 474"/>
                  <a:gd name="T7" fmla="*/ 84 h 474"/>
                  <a:gd name="T8" fmla="*/ 390 w 474"/>
                  <a:gd name="T9" fmla="*/ 84 h 4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4" h="474">
                    <a:moveTo>
                      <a:pt x="390" y="84"/>
                    </a:moveTo>
                    <a:cubicBezTo>
                      <a:pt x="474" y="168"/>
                      <a:pt x="474" y="305"/>
                      <a:pt x="390" y="390"/>
                    </a:cubicBezTo>
                    <a:cubicBezTo>
                      <a:pt x="305" y="474"/>
                      <a:pt x="168" y="474"/>
                      <a:pt x="84" y="390"/>
                    </a:cubicBezTo>
                    <a:cubicBezTo>
                      <a:pt x="0" y="305"/>
                      <a:pt x="0" y="168"/>
                      <a:pt x="84" y="84"/>
                    </a:cubicBezTo>
                    <a:cubicBezTo>
                      <a:pt x="168" y="0"/>
                      <a:pt x="305" y="0"/>
                      <a:pt x="390" y="84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58738" cap="flat">
                <a:solidFill>
                  <a:schemeClr val="accent3">
                    <a:lumMod val="20000"/>
                    <a:lumOff val="80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grpSp>
            <p:nvGrpSpPr>
              <p:cNvPr id="6" name="Group 5"/>
              <p:cNvGrpSpPr/>
              <p:nvPr/>
            </p:nvGrpSpPr>
            <p:grpSpPr>
              <a:xfrm>
                <a:off x="4611435" y="2148483"/>
                <a:ext cx="543917" cy="443304"/>
                <a:chOff x="4611435" y="2407563"/>
                <a:chExt cx="543917" cy="443304"/>
              </a:xfrm>
            </p:grpSpPr>
            <p:sp>
              <p:nvSpPr>
                <p:cNvPr id="188" name="Freeform 195"/>
                <p:cNvSpPr>
                  <a:spLocks/>
                </p:cNvSpPr>
                <p:nvPr/>
              </p:nvSpPr>
              <p:spPr bwMode="auto">
                <a:xfrm>
                  <a:off x="4783158" y="2836494"/>
                  <a:ext cx="200470" cy="14373"/>
                </a:xfrm>
                <a:custGeom>
                  <a:avLst/>
                  <a:gdLst>
                    <a:gd name="T0" fmla="*/ 112 w 112"/>
                    <a:gd name="T1" fmla="*/ 6 h 8"/>
                    <a:gd name="T2" fmla="*/ 110 w 112"/>
                    <a:gd name="T3" fmla="*/ 8 h 8"/>
                    <a:gd name="T4" fmla="*/ 2 w 112"/>
                    <a:gd name="T5" fmla="*/ 8 h 8"/>
                    <a:gd name="T6" fmla="*/ 0 w 112"/>
                    <a:gd name="T7" fmla="*/ 6 h 8"/>
                    <a:gd name="T8" fmla="*/ 0 w 112"/>
                    <a:gd name="T9" fmla="*/ 2 h 8"/>
                    <a:gd name="T10" fmla="*/ 2 w 112"/>
                    <a:gd name="T11" fmla="*/ 0 h 8"/>
                    <a:gd name="T12" fmla="*/ 110 w 112"/>
                    <a:gd name="T13" fmla="*/ 0 h 8"/>
                    <a:gd name="T14" fmla="*/ 112 w 112"/>
                    <a:gd name="T15" fmla="*/ 2 h 8"/>
                    <a:gd name="T16" fmla="*/ 112 w 112"/>
                    <a:gd name="T17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2" h="8">
                      <a:moveTo>
                        <a:pt x="112" y="6"/>
                      </a:moveTo>
                      <a:cubicBezTo>
                        <a:pt x="112" y="7"/>
                        <a:pt x="111" y="8"/>
                        <a:pt x="110" y="8"/>
                      </a:cubicBezTo>
                      <a:cubicBezTo>
                        <a:pt x="2" y="8"/>
                        <a:pt x="2" y="8"/>
                        <a:pt x="2" y="8"/>
                      </a:cubicBezTo>
                      <a:cubicBezTo>
                        <a:pt x="1" y="8"/>
                        <a:pt x="0" y="7"/>
                        <a:pt x="0" y="6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1"/>
                        <a:pt x="1" y="0"/>
                        <a:pt x="2" y="0"/>
                      </a:cubicBezTo>
                      <a:cubicBezTo>
                        <a:pt x="110" y="0"/>
                        <a:pt x="110" y="0"/>
                        <a:pt x="110" y="0"/>
                      </a:cubicBezTo>
                      <a:cubicBezTo>
                        <a:pt x="111" y="0"/>
                        <a:pt x="112" y="1"/>
                        <a:pt x="112" y="2"/>
                      </a:cubicBezTo>
                      <a:lnTo>
                        <a:pt x="112" y="6"/>
                      </a:lnTo>
                      <a:close/>
                    </a:path>
                  </a:pathLst>
                </a:custGeom>
                <a:solidFill>
                  <a:srgbClr val="CCCCC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227" name="Freeform 226"/>
                <p:cNvSpPr>
                  <a:spLocks/>
                </p:cNvSpPr>
                <p:nvPr/>
              </p:nvSpPr>
              <p:spPr bwMode="auto">
                <a:xfrm>
                  <a:off x="4611435" y="2407563"/>
                  <a:ext cx="543917" cy="428930"/>
                </a:xfrm>
                <a:custGeom>
                  <a:avLst/>
                  <a:gdLst>
                    <a:gd name="connsiteX0" fmla="*/ 270824 w 543917"/>
                    <a:gd name="connsiteY0" fmla="*/ 329075 h 428930"/>
                    <a:gd name="connsiteX1" fmla="*/ 251911 w 543917"/>
                    <a:gd name="connsiteY1" fmla="*/ 347988 h 428930"/>
                    <a:gd name="connsiteX2" fmla="*/ 270824 w 543917"/>
                    <a:gd name="connsiteY2" fmla="*/ 366901 h 428930"/>
                    <a:gd name="connsiteX3" fmla="*/ 289737 w 543917"/>
                    <a:gd name="connsiteY3" fmla="*/ 347988 h 428930"/>
                    <a:gd name="connsiteX4" fmla="*/ 270824 w 543917"/>
                    <a:gd name="connsiteY4" fmla="*/ 329075 h 428930"/>
                    <a:gd name="connsiteX5" fmla="*/ 35555 w 543917"/>
                    <a:gd name="connsiteY5" fmla="*/ 21183 h 428930"/>
                    <a:gd name="connsiteX6" fmla="*/ 35555 w 543917"/>
                    <a:gd name="connsiteY6" fmla="*/ 293520 h 428930"/>
                    <a:gd name="connsiteX7" fmla="*/ 500797 w 543917"/>
                    <a:gd name="connsiteY7" fmla="*/ 293520 h 428930"/>
                    <a:gd name="connsiteX8" fmla="*/ 500797 w 543917"/>
                    <a:gd name="connsiteY8" fmla="*/ 21183 h 428930"/>
                    <a:gd name="connsiteX9" fmla="*/ 19681 w 543917"/>
                    <a:gd name="connsiteY9" fmla="*/ 0 h 428930"/>
                    <a:gd name="connsiteX10" fmla="*/ 524236 w 543917"/>
                    <a:gd name="connsiteY10" fmla="*/ 0 h 428930"/>
                    <a:gd name="connsiteX11" fmla="*/ 543917 w 543917"/>
                    <a:gd name="connsiteY11" fmla="*/ 10742 h 428930"/>
                    <a:gd name="connsiteX12" fmla="*/ 543917 w 543917"/>
                    <a:gd name="connsiteY12" fmla="*/ 322265 h 428930"/>
                    <a:gd name="connsiteX13" fmla="*/ 543917 w 543917"/>
                    <a:gd name="connsiteY13" fmla="*/ 363045 h 428930"/>
                    <a:gd name="connsiteX14" fmla="*/ 524236 w 543917"/>
                    <a:gd name="connsiteY14" fmla="*/ 379002 h 428930"/>
                    <a:gd name="connsiteX15" fmla="*/ 357694 w 543917"/>
                    <a:gd name="connsiteY15" fmla="*/ 379002 h 428930"/>
                    <a:gd name="connsiteX16" fmla="*/ 341677 w 543917"/>
                    <a:gd name="connsiteY16" fmla="*/ 379002 h 428930"/>
                    <a:gd name="connsiteX17" fmla="*/ 342715 w 543917"/>
                    <a:gd name="connsiteY17" fmla="*/ 389775 h 428930"/>
                    <a:gd name="connsiteX18" fmla="*/ 366897 w 543917"/>
                    <a:gd name="connsiteY18" fmla="*/ 428930 h 428930"/>
                    <a:gd name="connsiteX19" fmla="*/ 177018 w 543917"/>
                    <a:gd name="connsiteY19" fmla="*/ 428930 h 428930"/>
                    <a:gd name="connsiteX20" fmla="*/ 202713 w 543917"/>
                    <a:gd name="connsiteY20" fmla="*/ 391281 h 428930"/>
                    <a:gd name="connsiteX21" fmla="*/ 204027 w 543917"/>
                    <a:gd name="connsiteY21" fmla="*/ 379002 h 428930"/>
                    <a:gd name="connsiteX22" fmla="*/ 82751 w 543917"/>
                    <a:gd name="connsiteY22" fmla="*/ 379002 h 428930"/>
                    <a:gd name="connsiteX23" fmla="*/ 19681 w 543917"/>
                    <a:gd name="connsiteY23" fmla="*/ 379002 h 428930"/>
                    <a:gd name="connsiteX24" fmla="*/ 0 w 543917"/>
                    <a:gd name="connsiteY24" fmla="*/ 363045 h 428930"/>
                    <a:gd name="connsiteX25" fmla="*/ 0 w 543917"/>
                    <a:gd name="connsiteY25" fmla="*/ 322265 h 428930"/>
                    <a:gd name="connsiteX26" fmla="*/ 0 w 543917"/>
                    <a:gd name="connsiteY26" fmla="*/ 10742 h 428930"/>
                    <a:gd name="connsiteX27" fmla="*/ 19681 w 543917"/>
                    <a:gd name="connsiteY27" fmla="*/ 0 h 4289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</a:cxnLst>
                  <a:rect l="l" t="t" r="r" b="b"/>
                  <a:pathLst>
                    <a:path w="543917" h="428930">
                      <a:moveTo>
                        <a:pt x="270824" y="329075"/>
                      </a:moveTo>
                      <a:cubicBezTo>
                        <a:pt x="260379" y="329075"/>
                        <a:pt x="251911" y="337543"/>
                        <a:pt x="251911" y="347988"/>
                      </a:cubicBezTo>
                      <a:cubicBezTo>
                        <a:pt x="251911" y="358433"/>
                        <a:pt x="260379" y="366901"/>
                        <a:pt x="270824" y="366901"/>
                      </a:cubicBezTo>
                      <a:cubicBezTo>
                        <a:pt x="281269" y="366901"/>
                        <a:pt x="289737" y="358433"/>
                        <a:pt x="289737" y="347988"/>
                      </a:cubicBezTo>
                      <a:cubicBezTo>
                        <a:pt x="289737" y="337543"/>
                        <a:pt x="281269" y="329075"/>
                        <a:pt x="270824" y="329075"/>
                      </a:cubicBezTo>
                      <a:close/>
                      <a:moveTo>
                        <a:pt x="35555" y="21183"/>
                      </a:moveTo>
                      <a:lnTo>
                        <a:pt x="35555" y="293520"/>
                      </a:lnTo>
                      <a:lnTo>
                        <a:pt x="500797" y="293520"/>
                      </a:lnTo>
                      <a:lnTo>
                        <a:pt x="500797" y="21183"/>
                      </a:lnTo>
                      <a:close/>
                      <a:moveTo>
                        <a:pt x="19681" y="0"/>
                      </a:moveTo>
                      <a:cubicBezTo>
                        <a:pt x="19681" y="0"/>
                        <a:pt x="19681" y="0"/>
                        <a:pt x="524236" y="0"/>
                      </a:cubicBezTo>
                      <a:cubicBezTo>
                        <a:pt x="533182" y="0"/>
                        <a:pt x="543917" y="1790"/>
                        <a:pt x="543917" y="10742"/>
                      </a:cubicBezTo>
                      <a:lnTo>
                        <a:pt x="543917" y="322265"/>
                      </a:lnTo>
                      <a:lnTo>
                        <a:pt x="543917" y="363045"/>
                      </a:lnTo>
                      <a:cubicBezTo>
                        <a:pt x="543917" y="371910"/>
                        <a:pt x="533182" y="379002"/>
                        <a:pt x="524236" y="379002"/>
                      </a:cubicBezTo>
                      <a:cubicBezTo>
                        <a:pt x="461167" y="379002"/>
                        <a:pt x="405981" y="379002"/>
                        <a:pt x="357694" y="379002"/>
                      </a:cubicBezTo>
                      <a:lnTo>
                        <a:pt x="341677" y="379002"/>
                      </a:lnTo>
                      <a:lnTo>
                        <a:pt x="342715" y="389775"/>
                      </a:lnTo>
                      <a:cubicBezTo>
                        <a:pt x="350775" y="424914"/>
                        <a:pt x="366897" y="428930"/>
                        <a:pt x="366897" y="428930"/>
                      </a:cubicBezTo>
                      <a:cubicBezTo>
                        <a:pt x="177018" y="428930"/>
                        <a:pt x="177018" y="428930"/>
                        <a:pt x="177018" y="428930"/>
                      </a:cubicBezTo>
                      <a:cubicBezTo>
                        <a:pt x="177018" y="428930"/>
                        <a:pt x="194148" y="424914"/>
                        <a:pt x="202713" y="391281"/>
                      </a:cubicBezTo>
                      <a:lnTo>
                        <a:pt x="204027" y="379002"/>
                      </a:lnTo>
                      <a:lnTo>
                        <a:pt x="82751" y="379002"/>
                      </a:lnTo>
                      <a:cubicBezTo>
                        <a:pt x="19681" y="379002"/>
                        <a:pt x="19681" y="379002"/>
                        <a:pt x="19681" y="379002"/>
                      </a:cubicBezTo>
                      <a:cubicBezTo>
                        <a:pt x="8946" y="379002"/>
                        <a:pt x="0" y="371910"/>
                        <a:pt x="0" y="363045"/>
                      </a:cubicBezTo>
                      <a:cubicBezTo>
                        <a:pt x="0" y="322265"/>
                        <a:pt x="0" y="322265"/>
                        <a:pt x="0" y="322265"/>
                      </a:cubicBezTo>
                      <a:cubicBezTo>
                        <a:pt x="0" y="322265"/>
                        <a:pt x="0" y="322265"/>
                        <a:pt x="0" y="10742"/>
                      </a:cubicBezTo>
                      <a:cubicBezTo>
                        <a:pt x="0" y="1790"/>
                        <a:pt x="8946" y="0"/>
                        <a:pt x="19681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93" name="Oval 200"/>
              <p:cNvSpPr>
                <a:spLocks noChangeArrowheads="1"/>
              </p:cNvSpPr>
              <p:nvPr/>
            </p:nvSpPr>
            <p:spPr bwMode="auto">
              <a:xfrm>
                <a:off x="4010024" y="3150078"/>
                <a:ext cx="773134" cy="772377"/>
              </a:xfrm>
              <a:prstGeom prst="ellipse">
                <a:avLst/>
              </a:prstGeom>
              <a:solidFill>
                <a:schemeClr val="accent2"/>
              </a:solidFill>
              <a:ln w="58738" cap="flat">
                <a:solidFill>
                  <a:schemeClr val="accent2">
                    <a:lumMod val="20000"/>
                    <a:lumOff val="80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203" name="Freeform 210"/>
              <p:cNvSpPr>
                <a:spLocks/>
              </p:cNvSpPr>
              <p:nvPr/>
            </p:nvSpPr>
            <p:spPr bwMode="auto">
              <a:xfrm>
                <a:off x="4459380" y="4285571"/>
                <a:ext cx="848026" cy="848026"/>
              </a:xfrm>
              <a:custGeom>
                <a:avLst/>
                <a:gdLst>
                  <a:gd name="T0" fmla="*/ 84 w 474"/>
                  <a:gd name="T1" fmla="*/ 84 h 474"/>
                  <a:gd name="T2" fmla="*/ 390 w 474"/>
                  <a:gd name="T3" fmla="*/ 84 h 474"/>
                  <a:gd name="T4" fmla="*/ 390 w 474"/>
                  <a:gd name="T5" fmla="*/ 390 h 474"/>
                  <a:gd name="T6" fmla="*/ 84 w 474"/>
                  <a:gd name="T7" fmla="*/ 390 h 474"/>
                  <a:gd name="T8" fmla="*/ 84 w 474"/>
                  <a:gd name="T9" fmla="*/ 84 h 4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4" h="474">
                    <a:moveTo>
                      <a:pt x="84" y="84"/>
                    </a:moveTo>
                    <a:cubicBezTo>
                      <a:pt x="168" y="0"/>
                      <a:pt x="305" y="0"/>
                      <a:pt x="390" y="84"/>
                    </a:cubicBezTo>
                    <a:cubicBezTo>
                      <a:pt x="474" y="169"/>
                      <a:pt x="474" y="306"/>
                      <a:pt x="390" y="390"/>
                    </a:cubicBezTo>
                    <a:cubicBezTo>
                      <a:pt x="305" y="474"/>
                      <a:pt x="168" y="474"/>
                      <a:pt x="84" y="390"/>
                    </a:cubicBezTo>
                    <a:cubicBezTo>
                      <a:pt x="0" y="306"/>
                      <a:pt x="0" y="169"/>
                      <a:pt x="84" y="84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58738" cap="flat">
                <a:solidFill>
                  <a:schemeClr val="accent1">
                    <a:lumMod val="20000"/>
                    <a:lumOff val="80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229" name="Freeform 228"/>
              <p:cNvSpPr>
                <a:spLocks/>
              </p:cNvSpPr>
              <p:nvPr/>
            </p:nvSpPr>
            <p:spPr bwMode="auto">
              <a:xfrm>
                <a:off x="4602357" y="4466372"/>
                <a:ext cx="517439" cy="508362"/>
              </a:xfrm>
              <a:custGeom>
                <a:avLst/>
                <a:gdLst>
                  <a:gd name="connsiteX0" fmla="*/ 30259 w 517439"/>
                  <a:gd name="connsiteY0" fmla="*/ 232999 h 508362"/>
                  <a:gd name="connsiteX1" fmla="*/ 66571 w 517439"/>
                  <a:gd name="connsiteY1" fmla="*/ 307892 h 508362"/>
                  <a:gd name="connsiteX2" fmla="*/ 35555 w 517439"/>
                  <a:gd name="connsiteY2" fmla="*/ 322265 h 508362"/>
                  <a:gd name="connsiteX3" fmla="*/ 0 w 517439"/>
                  <a:gd name="connsiteY3" fmla="*/ 247372 h 508362"/>
                  <a:gd name="connsiteX4" fmla="*/ 424391 w 517439"/>
                  <a:gd name="connsiteY4" fmla="*/ 14373 h 508362"/>
                  <a:gd name="connsiteX5" fmla="*/ 487179 w 517439"/>
                  <a:gd name="connsiteY5" fmla="*/ 150542 h 508362"/>
                  <a:gd name="connsiteX6" fmla="*/ 427417 w 517439"/>
                  <a:gd name="connsiteY6" fmla="*/ 177019 h 508362"/>
                  <a:gd name="connsiteX7" fmla="*/ 427015 w 517439"/>
                  <a:gd name="connsiteY7" fmla="*/ 176172 h 508362"/>
                  <a:gd name="connsiteX8" fmla="*/ 308807 w 517439"/>
                  <a:gd name="connsiteY8" fmla="*/ 231027 h 508362"/>
                  <a:gd name="connsiteX9" fmla="*/ 316970 w 517439"/>
                  <a:gd name="connsiteY9" fmla="*/ 250507 h 508362"/>
                  <a:gd name="connsiteX10" fmla="*/ 316970 w 517439"/>
                  <a:gd name="connsiteY10" fmla="*/ 279038 h 508362"/>
                  <a:gd name="connsiteX11" fmla="*/ 313444 w 517439"/>
                  <a:gd name="connsiteY11" fmla="*/ 287453 h 508362"/>
                  <a:gd name="connsiteX12" fmla="*/ 419096 w 517439"/>
                  <a:gd name="connsiteY12" fmla="*/ 508362 h 508362"/>
                  <a:gd name="connsiteX13" fmla="*/ 394132 w 517439"/>
                  <a:gd name="connsiteY13" fmla="*/ 508362 h 508362"/>
                  <a:gd name="connsiteX14" fmla="*/ 298136 w 517439"/>
                  <a:gd name="connsiteY14" fmla="*/ 307643 h 508362"/>
                  <a:gd name="connsiteX15" fmla="*/ 295031 w 517439"/>
                  <a:gd name="connsiteY15" fmla="*/ 308924 h 508362"/>
                  <a:gd name="connsiteX16" fmla="*/ 295031 w 517439"/>
                  <a:gd name="connsiteY16" fmla="*/ 508362 h 508362"/>
                  <a:gd name="connsiteX17" fmla="*/ 267041 w 517439"/>
                  <a:gd name="connsiteY17" fmla="*/ 508362 h 508362"/>
                  <a:gd name="connsiteX18" fmla="*/ 267041 w 517439"/>
                  <a:gd name="connsiteY18" fmla="*/ 308924 h 508362"/>
                  <a:gd name="connsiteX19" fmla="*/ 265832 w 517439"/>
                  <a:gd name="connsiteY19" fmla="*/ 308425 h 508362"/>
                  <a:gd name="connsiteX20" fmla="*/ 170210 w 517439"/>
                  <a:gd name="connsiteY20" fmla="*/ 508362 h 508362"/>
                  <a:gd name="connsiteX21" fmla="*/ 145246 w 517439"/>
                  <a:gd name="connsiteY21" fmla="*/ 508362 h 508362"/>
                  <a:gd name="connsiteX22" fmla="*/ 249371 w 517439"/>
                  <a:gd name="connsiteY22" fmla="*/ 289223 h 508362"/>
                  <a:gd name="connsiteX23" fmla="*/ 245103 w 517439"/>
                  <a:gd name="connsiteY23" fmla="*/ 279038 h 508362"/>
                  <a:gd name="connsiteX24" fmla="*/ 245103 w 517439"/>
                  <a:gd name="connsiteY24" fmla="*/ 262543 h 508362"/>
                  <a:gd name="connsiteX25" fmla="*/ 245103 w 517439"/>
                  <a:gd name="connsiteY25" fmla="*/ 260589 h 508362"/>
                  <a:gd name="connsiteX26" fmla="*/ 139942 w 517439"/>
                  <a:gd name="connsiteY26" fmla="*/ 309389 h 508362"/>
                  <a:gd name="connsiteX27" fmla="*/ 139950 w 517439"/>
                  <a:gd name="connsiteY27" fmla="*/ 309406 h 508362"/>
                  <a:gd name="connsiteX28" fmla="*/ 80943 w 517439"/>
                  <a:gd name="connsiteY28" fmla="*/ 338152 h 508362"/>
                  <a:gd name="connsiteX29" fmla="*/ 18155 w 517439"/>
                  <a:gd name="connsiteY29" fmla="*/ 201983 h 508362"/>
                  <a:gd name="connsiteX30" fmla="*/ 77161 w 517439"/>
                  <a:gd name="connsiteY30" fmla="*/ 173993 h 508362"/>
                  <a:gd name="connsiteX31" fmla="*/ 77338 w 517439"/>
                  <a:gd name="connsiteY31" fmla="*/ 174375 h 508362"/>
                  <a:gd name="connsiteX32" fmla="*/ 213577 w 517439"/>
                  <a:gd name="connsiteY32" fmla="*/ 111747 h 508362"/>
                  <a:gd name="connsiteX33" fmla="*/ 213330 w 517439"/>
                  <a:gd name="connsiteY33" fmla="*/ 111204 h 508362"/>
                  <a:gd name="connsiteX34" fmla="*/ 229216 w 517439"/>
                  <a:gd name="connsiteY34" fmla="*/ 103639 h 508362"/>
                  <a:gd name="connsiteX35" fmla="*/ 229566 w 517439"/>
                  <a:gd name="connsiteY35" fmla="*/ 104397 h 508362"/>
                  <a:gd name="connsiteX36" fmla="*/ 363660 w 517439"/>
                  <a:gd name="connsiteY36" fmla="*/ 42754 h 508362"/>
                  <a:gd name="connsiteX37" fmla="*/ 363115 w 517439"/>
                  <a:gd name="connsiteY37" fmla="*/ 41606 h 508362"/>
                  <a:gd name="connsiteX38" fmla="*/ 454651 w 517439"/>
                  <a:gd name="connsiteY38" fmla="*/ 0 h 508362"/>
                  <a:gd name="connsiteX39" fmla="*/ 517439 w 517439"/>
                  <a:gd name="connsiteY39" fmla="*/ 136168 h 508362"/>
                  <a:gd name="connsiteX40" fmla="*/ 487180 w 517439"/>
                  <a:gd name="connsiteY40" fmla="*/ 150542 h 508362"/>
                  <a:gd name="connsiteX41" fmla="*/ 424391 w 517439"/>
                  <a:gd name="connsiteY41" fmla="*/ 14373 h 508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517439" h="508362">
                    <a:moveTo>
                      <a:pt x="30259" y="232999"/>
                    </a:moveTo>
                    <a:lnTo>
                      <a:pt x="66571" y="307892"/>
                    </a:lnTo>
                    <a:lnTo>
                      <a:pt x="35555" y="322265"/>
                    </a:lnTo>
                    <a:lnTo>
                      <a:pt x="0" y="247372"/>
                    </a:lnTo>
                    <a:close/>
                    <a:moveTo>
                      <a:pt x="424391" y="14373"/>
                    </a:moveTo>
                    <a:lnTo>
                      <a:pt x="487179" y="150542"/>
                    </a:lnTo>
                    <a:lnTo>
                      <a:pt x="427417" y="177019"/>
                    </a:lnTo>
                    <a:lnTo>
                      <a:pt x="427015" y="176172"/>
                    </a:lnTo>
                    <a:lnTo>
                      <a:pt x="308807" y="231027"/>
                    </a:lnTo>
                    <a:lnTo>
                      <a:pt x="316970" y="250507"/>
                    </a:lnTo>
                    <a:lnTo>
                      <a:pt x="316970" y="279038"/>
                    </a:lnTo>
                    <a:lnTo>
                      <a:pt x="313444" y="287453"/>
                    </a:lnTo>
                    <a:lnTo>
                      <a:pt x="419096" y="508362"/>
                    </a:lnTo>
                    <a:lnTo>
                      <a:pt x="394132" y="508362"/>
                    </a:lnTo>
                    <a:lnTo>
                      <a:pt x="298136" y="307643"/>
                    </a:lnTo>
                    <a:lnTo>
                      <a:pt x="295031" y="308924"/>
                    </a:lnTo>
                    <a:lnTo>
                      <a:pt x="295031" y="508362"/>
                    </a:lnTo>
                    <a:lnTo>
                      <a:pt x="267041" y="508362"/>
                    </a:lnTo>
                    <a:lnTo>
                      <a:pt x="267041" y="308924"/>
                    </a:lnTo>
                    <a:lnTo>
                      <a:pt x="265832" y="308425"/>
                    </a:lnTo>
                    <a:lnTo>
                      <a:pt x="170210" y="508362"/>
                    </a:lnTo>
                    <a:lnTo>
                      <a:pt x="145246" y="508362"/>
                    </a:lnTo>
                    <a:lnTo>
                      <a:pt x="249371" y="289223"/>
                    </a:lnTo>
                    <a:lnTo>
                      <a:pt x="245103" y="279038"/>
                    </a:lnTo>
                    <a:cubicBezTo>
                      <a:pt x="245103" y="271906"/>
                      <a:pt x="245103" y="266556"/>
                      <a:pt x="245103" y="262543"/>
                    </a:cubicBezTo>
                    <a:lnTo>
                      <a:pt x="245103" y="260589"/>
                    </a:lnTo>
                    <a:lnTo>
                      <a:pt x="139942" y="309389"/>
                    </a:lnTo>
                    <a:lnTo>
                      <a:pt x="139950" y="309406"/>
                    </a:lnTo>
                    <a:lnTo>
                      <a:pt x="80943" y="338152"/>
                    </a:lnTo>
                    <a:lnTo>
                      <a:pt x="18155" y="201983"/>
                    </a:lnTo>
                    <a:lnTo>
                      <a:pt x="77161" y="173993"/>
                    </a:lnTo>
                    <a:lnTo>
                      <a:pt x="77338" y="174375"/>
                    </a:lnTo>
                    <a:lnTo>
                      <a:pt x="213577" y="111747"/>
                    </a:lnTo>
                    <a:lnTo>
                      <a:pt x="213330" y="111204"/>
                    </a:lnTo>
                    <a:lnTo>
                      <a:pt x="229216" y="103639"/>
                    </a:lnTo>
                    <a:lnTo>
                      <a:pt x="229566" y="104397"/>
                    </a:lnTo>
                    <a:lnTo>
                      <a:pt x="363660" y="42754"/>
                    </a:lnTo>
                    <a:lnTo>
                      <a:pt x="363115" y="41606"/>
                    </a:lnTo>
                    <a:close/>
                    <a:moveTo>
                      <a:pt x="454651" y="0"/>
                    </a:moveTo>
                    <a:lnTo>
                      <a:pt x="517439" y="136168"/>
                    </a:lnTo>
                    <a:lnTo>
                      <a:pt x="487180" y="150542"/>
                    </a:lnTo>
                    <a:lnTo>
                      <a:pt x="424391" y="1437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214" name="Oval 221"/>
              <p:cNvSpPr>
                <a:spLocks noChangeArrowheads="1"/>
              </p:cNvSpPr>
              <p:nvPr/>
            </p:nvSpPr>
            <p:spPr bwMode="auto">
              <a:xfrm>
                <a:off x="5670522" y="1490337"/>
                <a:ext cx="773134" cy="772377"/>
              </a:xfrm>
              <a:prstGeom prst="ellipse">
                <a:avLst/>
              </a:prstGeom>
              <a:solidFill>
                <a:schemeClr val="accent4"/>
              </a:solidFill>
              <a:ln w="58738" cap="flat">
                <a:solidFill>
                  <a:schemeClr val="accent4">
                    <a:lumMod val="20000"/>
                    <a:lumOff val="80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237" name="Freeform 236"/>
              <p:cNvSpPr>
                <a:spLocks/>
              </p:cNvSpPr>
              <p:nvPr/>
            </p:nvSpPr>
            <p:spPr bwMode="auto">
              <a:xfrm>
                <a:off x="5842243" y="1609863"/>
                <a:ext cx="422878" cy="503067"/>
              </a:xfrm>
              <a:custGeom>
                <a:avLst/>
                <a:gdLst>
                  <a:gd name="connsiteX0" fmla="*/ 73466 w 422878"/>
                  <a:gd name="connsiteY0" fmla="*/ 360090 h 503067"/>
                  <a:gd name="connsiteX1" fmla="*/ 142586 w 422878"/>
                  <a:gd name="connsiteY1" fmla="*/ 360090 h 503067"/>
                  <a:gd name="connsiteX2" fmla="*/ 143732 w 422878"/>
                  <a:gd name="connsiteY2" fmla="*/ 360090 h 503067"/>
                  <a:gd name="connsiteX3" fmla="*/ 143732 w 422878"/>
                  <a:gd name="connsiteY3" fmla="*/ 389910 h 503067"/>
                  <a:gd name="connsiteX4" fmla="*/ 215221 w 422878"/>
                  <a:gd name="connsiteY4" fmla="*/ 407750 h 503067"/>
                  <a:gd name="connsiteX5" fmla="*/ 286709 w 422878"/>
                  <a:gd name="connsiteY5" fmla="*/ 389910 h 503067"/>
                  <a:gd name="connsiteX6" fmla="*/ 286709 w 422878"/>
                  <a:gd name="connsiteY6" fmla="*/ 360090 h 503067"/>
                  <a:gd name="connsiteX7" fmla="*/ 356580 w 422878"/>
                  <a:gd name="connsiteY7" fmla="*/ 360090 h 503067"/>
                  <a:gd name="connsiteX8" fmla="*/ 422878 w 422878"/>
                  <a:gd name="connsiteY8" fmla="*/ 433366 h 503067"/>
                  <a:gd name="connsiteX9" fmla="*/ 422878 w 422878"/>
                  <a:gd name="connsiteY9" fmla="*/ 435153 h 503067"/>
                  <a:gd name="connsiteX10" fmla="*/ 422878 w 422878"/>
                  <a:gd name="connsiteY10" fmla="*/ 436940 h 503067"/>
                  <a:gd name="connsiteX11" fmla="*/ 422878 w 422878"/>
                  <a:gd name="connsiteY11" fmla="*/ 503067 h 503067"/>
                  <a:gd name="connsiteX12" fmla="*/ 356580 w 422878"/>
                  <a:gd name="connsiteY12" fmla="*/ 503067 h 503067"/>
                  <a:gd name="connsiteX13" fmla="*/ 73466 w 422878"/>
                  <a:gd name="connsiteY13" fmla="*/ 503067 h 503067"/>
                  <a:gd name="connsiteX14" fmla="*/ 0 w 422878"/>
                  <a:gd name="connsiteY14" fmla="*/ 503067 h 503067"/>
                  <a:gd name="connsiteX15" fmla="*/ 0 w 422878"/>
                  <a:gd name="connsiteY15" fmla="*/ 436940 h 503067"/>
                  <a:gd name="connsiteX16" fmla="*/ 0 w 422878"/>
                  <a:gd name="connsiteY16" fmla="*/ 435153 h 503067"/>
                  <a:gd name="connsiteX17" fmla="*/ 0 w 422878"/>
                  <a:gd name="connsiteY17" fmla="*/ 433366 h 503067"/>
                  <a:gd name="connsiteX18" fmla="*/ 73466 w 422878"/>
                  <a:gd name="connsiteY18" fmla="*/ 360090 h 503067"/>
                  <a:gd name="connsiteX19" fmla="*/ 230257 w 422878"/>
                  <a:gd name="connsiteY19" fmla="*/ 224368 h 503067"/>
                  <a:gd name="connsiteX20" fmla="*/ 268724 w 422878"/>
                  <a:gd name="connsiteY20" fmla="*/ 243590 h 503067"/>
                  <a:gd name="connsiteX21" fmla="*/ 291983 w 422878"/>
                  <a:gd name="connsiteY21" fmla="*/ 236437 h 503067"/>
                  <a:gd name="connsiteX22" fmla="*/ 284826 w 422878"/>
                  <a:gd name="connsiteY22" fmla="*/ 282927 h 503067"/>
                  <a:gd name="connsiteX23" fmla="*/ 218627 w 422878"/>
                  <a:gd name="connsiteY23" fmla="*/ 257894 h 503067"/>
                  <a:gd name="connsiteX24" fmla="*/ 152428 w 422878"/>
                  <a:gd name="connsiteY24" fmla="*/ 282927 h 503067"/>
                  <a:gd name="connsiteX25" fmla="*/ 145272 w 422878"/>
                  <a:gd name="connsiteY25" fmla="*/ 236437 h 503067"/>
                  <a:gd name="connsiteX26" fmla="*/ 168531 w 422878"/>
                  <a:gd name="connsiteY26" fmla="*/ 243590 h 503067"/>
                  <a:gd name="connsiteX27" fmla="*/ 206998 w 422878"/>
                  <a:gd name="connsiteY27" fmla="*/ 224368 h 503067"/>
                  <a:gd name="connsiteX28" fmla="*/ 218627 w 422878"/>
                  <a:gd name="connsiteY28" fmla="*/ 234649 h 503067"/>
                  <a:gd name="connsiteX29" fmla="*/ 230257 w 422878"/>
                  <a:gd name="connsiteY29" fmla="*/ 224368 h 503067"/>
                  <a:gd name="connsiteX30" fmla="*/ 215223 w 422878"/>
                  <a:gd name="connsiteY30" fmla="*/ 0 h 503067"/>
                  <a:gd name="connsiteX31" fmla="*/ 365386 w 422878"/>
                  <a:gd name="connsiteY31" fmla="*/ 16146 h 503067"/>
                  <a:gd name="connsiteX32" fmla="*/ 365386 w 422878"/>
                  <a:gd name="connsiteY32" fmla="*/ 176317 h 503067"/>
                  <a:gd name="connsiteX33" fmla="*/ 361603 w 422878"/>
                  <a:gd name="connsiteY33" fmla="*/ 171989 h 503067"/>
                  <a:gd name="connsiteX34" fmla="*/ 352243 w 422878"/>
                  <a:gd name="connsiteY34" fmla="*/ 176077 h 503067"/>
                  <a:gd name="connsiteX35" fmla="*/ 352525 w 422878"/>
                  <a:gd name="connsiteY35" fmla="*/ 173876 h 503067"/>
                  <a:gd name="connsiteX36" fmla="*/ 304295 w 422878"/>
                  <a:gd name="connsiteY36" fmla="*/ 70270 h 503067"/>
                  <a:gd name="connsiteX37" fmla="*/ 285818 w 422878"/>
                  <a:gd name="connsiteY37" fmla="*/ 65916 h 503067"/>
                  <a:gd name="connsiteX38" fmla="*/ 214980 w 422878"/>
                  <a:gd name="connsiteY38" fmla="*/ 80988 h 503067"/>
                  <a:gd name="connsiteX39" fmla="*/ 123879 w 422878"/>
                  <a:gd name="connsiteY39" fmla="*/ 72057 h 503067"/>
                  <a:gd name="connsiteX40" fmla="*/ 75649 w 422878"/>
                  <a:gd name="connsiteY40" fmla="*/ 175662 h 503067"/>
                  <a:gd name="connsiteX41" fmla="*/ 75771 w 422878"/>
                  <a:gd name="connsiteY41" fmla="*/ 176548 h 503067"/>
                  <a:gd name="connsiteX42" fmla="*/ 66571 w 422878"/>
                  <a:gd name="connsiteY42" fmla="*/ 171989 h 503067"/>
                  <a:gd name="connsiteX43" fmla="*/ 65059 w 422878"/>
                  <a:gd name="connsiteY43" fmla="*/ 173513 h 503067"/>
                  <a:gd name="connsiteX44" fmla="*/ 65059 w 422878"/>
                  <a:gd name="connsiteY44" fmla="*/ 131520 h 503067"/>
                  <a:gd name="connsiteX45" fmla="*/ 65059 w 422878"/>
                  <a:gd name="connsiteY45" fmla="*/ 16146 h 503067"/>
                  <a:gd name="connsiteX46" fmla="*/ 215223 w 422878"/>
                  <a:gd name="connsiteY46" fmla="*/ 0 h 503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</a:cxnLst>
                <a:rect l="l" t="t" r="r" b="b"/>
                <a:pathLst>
                  <a:path w="422878" h="503067">
                    <a:moveTo>
                      <a:pt x="73466" y="360090"/>
                    </a:moveTo>
                    <a:cubicBezTo>
                      <a:pt x="73466" y="360090"/>
                      <a:pt x="73466" y="360090"/>
                      <a:pt x="142586" y="360090"/>
                    </a:cubicBezTo>
                    <a:lnTo>
                      <a:pt x="143732" y="360090"/>
                    </a:lnTo>
                    <a:lnTo>
                      <a:pt x="143732" y="389910"/>
                    </a:lnTo>
                    <a:cubicBezTo>
                      <a:pt x="143732" y="389910"/>
                      <a:pt x="175902" y="407750"/>
                      <a:pt x="215221" y="407750"/>
                    </a:cubicBezTo>
                    <a:cubicBezTo>
                      <a:pt x="249178" y="407750"/>
                      <a:pt x="286709" y="389910"/>
                      <a:pt x="286709" y="389910"/>
                    </a:cubicBezTo>
                    <a:lnTo>
                      <a:pt x="286709" y="360090"/>
                    </a:lnTo>
                    <a:lnTo>
                      <a:pt x="356580" y="360090"/>
                    </a:lnTo>
                    <a:cubicBezTo>
                      <a:pt x="396000" y="360090"/>
                      <a:pt x="422878" y="394047"/>
                      <a:pt x="422878" y="433366"/>
                    </a:cubicBezTo>
                    <a:cubicBezTo>
                      <a:pt x="422878" y="433366"/>
                      <a:pt x="422878" y="433366"/>
                      <a:pt x="422878" y="435153"/>
                    </a:cubicBezTo>
                    <a:cubicBezTo>
                      <a:pt x="422878" y="435153"/>
                      <a:pt x="422878" y="435153"/>
                      <a:pt x="422878" y="436940"/>
                    </a:cubicBezTo>
                    <a:cubicBezTo>
                      <a:pt x="422878" y="436940"/>
                      <a:pt x="422878" y="436940"/>
                      <a:pt x="422878" y="503067"/>
                    </a:cubicBezTo>
                    <a:cubicBezTo>
                      <a:pt x="422878" y="503067"/>
                      <a:pt x="422878" y="503067"/>
                      <a:pt x="356580" y="503067"/>
                    </a:cubicBezTo>
                    <a:cubicBezTo>
                      <a:pt x="356580" y="503067"/>
                      <a:pt x="356580" y="503067"/>
                      <a:pt x="73466" y="503067"/>
                    </a:cubicBezTo>
                    <a:cubicBezTo>
                      <a:pt x="73466" y="503067"/>
                      <a:pt x="73466" y="503067"/>
                      <a:pt x="0" y="503067"/>
                    </a:cubicBezTo>
                    <a:cubicBezTo>
                      <a:pt x="0" y="503067"/>
                      <a:pt x="0" y="503067"/>
                      <a:pt x="0" y="436940"/>
                    </a:cubicBezTo>
                    <a:cubicBezTo>
                      <a:pt x="0" y="436940"/>
                      <a:pt x="0" y="436940"/>
                      <a:pt x="0" y="435153"/>
                    </a:cubicBezTo>
                    <a:cubicBezTo>
                      <a:pt x="0" y="435153"/>
                      <a:pt x="0" y="435153"/>
                      <a:pt x="0" y="433366"/>
                    </a:cubicBezTo>
                    <a:cubicBezTo>
                      <a:pt x="0" y="394047"/>
                      <a:pt x="34046" y="360090"/>
                      <a:pt x="73466" y="360090"/>
                    </a:cubicBezTo>
                    <a:close/>
                    <a:moveTo>
                      <a:pt x="230257" y="224368"/>
                    </a:moveTo>
                    <a:cubicBezTo>
                      <a:pt x="238308" y="221686"/>
                      <a:pt x="250832" y="223921"/>
                      <a:pt x="268724" y="243590"/>
                    </a:cubicBezTo>
                    <a:cubicBezTo>
                      <a:pt x="304507" y="281139"/>
                      <a:pt x="291983" y="236437"/>
                      <a:pt x="291983" y="236437"/>
                    </a:cubicBezTo>
                    <a:cubicBezTo>
                      <a:pt x="291983" y="236437"/>
                      <a:pt x="331344" y="282927"/>
                      <a:pt x="284826" y="282927"/>
                    </a:cubicBezTo>
                    <a:cubicBezTo>
                      <a:pt x="266935" y="282927"/>
                      <a:pt x="229362" y="270411"/>
                      <a:pt x="218627" y="257894"/>
                    </a:cubicBezTo>
                    <a:cubicBezTo>
                      <a:pt x="207892" y="270411"/>
                      <a:pt x="170320" y="282927"/>
                      <a:pt x="152428" y="282927"/>
                    </a:cubicBezTo>
                    <a:cubicBezTo>
                      <a:pt x="105910" y="282927"/>
                      <a:pt x="145272" y="236437"/>
                      <a:pt x="145272" y="236437"/>
                    </a:cubicBezTo>
                    <a:cubicBezTo>
                      <a:pt x="145272" y="236437"/>
                      <a:pt x="132748" y="281139"/>
                      <a:pt x="168531" y="243590"/>
                    </a:cubicBezTo>
                    <a:cubicBezTo>
                      <a:pt x="186422" y="223921"/>
                      <a:pt x="198946" y="221686"/>
                      <a:pt x="206998" y="224368"/>
                    </a:cubicBezTo>
                    <a:cubicBezTo>
                      <a:pt x="215049" y="227050"/>
                      <a:pt x="218627" y="234649"/>
                      <a:pt x="218627" y="234649"/>
                    </a:cubicBezTo>
                    <a:cubicBezTo>
                      <a:pt x="218627" y="234649"/>
                      <a:pt x="222206" y="227050"/>
                      <a:pt x="230257" y="224368"/>
                    </a:cubicBezTo>
                    <a:close/>
                    <a:moveTo>
                      <a:pt x="215223" y="0"/>
                    </a:moveTo>
                    <a:cubicBezTo>
                      <a:pt x="313544" y="0"/>
                      <a:pt x="365386" y="16146"/>
                      <a:pt x="365386" y="16146"/>
                    </a:cubicBezTo>
                    <a:lnTo>
                      <a:pt x="365386" y="176317"/>
                    </a:lnTo>
                    <a:lnTo>
                      <a:pt x="361603" y="171989"/>
                    </a:lnTo>
                    <a:lnTo>
                      <a:pt x="352243" y="176077"/>
                    </a:lnTo>
                    <a:lnTo>
                      <a:pt x="352525" y="173876"/>
                    </a:lnTo>
                    <a:cubicBezTo>
                      <a:pt x="352525" y="122073"/>
                      <a:pt x="336449" y="88133"/>
                      <a:pt x="304295" y="70270"/>
                    </a:cubicBezTo>
                    <a:cubicBezTo>
                      <a:pt x="298490" y="66698"/>
                      <a:pt x="292349" y="65581"/>
                      <a:pt x="285818" y="65916"/>
                    </a:cubicBezTo>
                    <a:cubicBezTo>
                      <a:pt x="266225" y="66921"/>
                      <a:pt x="243115" y="80988"/>
                      <a:pt x="214980" y="80988"/>
                    </a:cubicBezTo>
                    <a:cubicBezTo>
                      <a:pt x="177468" y="80988"/>
                      <a:pt x="145315" y="57766"/>
                      <a:pt x="123879" y="72057"/>
                    </a:cubicBezTo>
                    <a:cubicBezTo>
                      <a:pt x="93512" y="91706"/>
                      <a:pt x="75649" y="123859"/>
                      <a:pt x="75649" y="175662"/>
                    </a:cubicBezTo>
                    <a:lnTo>
                      <a:pt x="75771" y="176548"/>
                    </a:lnTo>
                    <a:lnTo>
                      <a:pt x="66571" y="171989"/>
                    </a:lnTo>
                    <a:lnTo>
                      <a:pt x="65059" y="173513"/>
                    </a:lnTo>
                    <a:lnTo>
                      <a:pt x="65059" y="131520"/>
                    </a:lnTo>
                    <a:cubicBezTo>
                      <a:pt x="65059" y="16146"/>
                      <a:pt x="65059" y="16146"/>
                      <a:pt x="65059" y="16146"/>
                    </a:cubicBezTo>
                    <a:cubicBezTo>
                      <a:pt x="65059" y="16146"/>
                      <a:pt x="118689" y="0"/>
                      <a:pt x="21522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pic>
            <p:nvPicPr>
              <p:cNvPr id="72" name="Picture 53" descr="E:\Web2.0 PNG Icons\insect blue.png">
                <a:extLst>
                  <a:ext uri="{FF2B5EF4-FFF2-40B4-BE49-F238E27FC236}">
                    <a16:creationId xmlns:a16="http://schemas.microsoft.com/office/drawing/2014/main" id="{1AED7260-E817-49FE-974A-D3565382147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5533874" y="2979168"/>
                <a:ext cx="1083806" cy="110854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88" name="Freeform 219">
              <a:extLst>
                <a:ext uri="{FF2B5EF4-FFF2-40B4-BE49-F238E27FC236}">
                  <a16:creationId xmlns:a16="http://schemas.microsoft.com/office/drawing/2014/main" id="{C4E9946B-F81B-4B67-A5E2-EE7BD8B364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12437" y="3619063"/>
              <a:ext cx="355165" cy="399559"/>
            </a:xfrm>
            <a:custGeom>
              <a:avLst/>
              <a:gdLst>
                <a:gd name="T0" fmla="*/ 149245 w 546"/>
                <a:gd name="T1" fmla="*/ 131958 h 619"/>
                <a:gd name="T2" fmla="*/ 149245 w 546"/>
                <a:gd name="T3" fmla="*/ 131958 h 619"/>
                <a:gd name="T4" fmla="*/ 85283 w 546"/>
                <a:gd name="T5" fmla="*/ 131958 h 619"/>
                <a:gd name="T6" fmla="*/ 79862 w 546"/>
                <a:gd name="T7" fmla="*/ 137337 h 619"/>
                <a:gd name="T8" fmla="*/ 85283 w 546"/>
                <a:gd name="T9" fmla="*/ 147736 h 619"/>
                <a:gd name="T10" fmla="*/ 149245 w 546"/>
                <a:gd name="T11" fmla="*/ 147736 h 619"/>
                <a:gd name="T12" fmla="*/ 154304 w 546"/>
                <a:gd name="T13" fmla="*/ 137337 h 619"/>
                <a:gd name="T14" fmla="*/ 149245 w 546"/>
                <a:gd name="T15" fmla="*/ 131958 h 619"/>
                <a:gd name="T16" fmla="*/ 149245 w 546"/>
                <a:gd name="T17" fmla="*/ 95024 h 619"/>
                <a:gd name="T18" fmla="*/ 149245 w 546"/>
                <a:gd name="T19" fmla="*/ 95024 h 619"/>
                <a:gd name="T20" fmla="*/ 85283 w 546"/>
                <a:gd name="T21" fmla="*/ 95024 h 619"/>
                <a:gd name="T22" fmla="*/ 79862 w 546"/>
                <a:gd name="T23" fmla="*/ 105782 h 619"/>
                <a:gd name="T24" fmla="*/ 85283 w 546"/>
                <a:gd name="T25" fmla="*/ 110802 h 619"/>
                <a:gd name="T26" fmla="*/ 149245 w 546"/>
                <a:gd name="T27" fmla="*/ 110802 h 619"/>
                <a:gd name="T28" fmla="*/ 154304 w 546"/>
                <a:gd name="T29" fmla="*/ 105782 h 619"/>
                <a:gd name="T30" fmla="*/ 149245 w 546"/>
                <a:gd name="T31" fmla="*/ 95024 h 619"/>
                <a:gd name="T32" fmla="*/ 149245 w 546"/>
                <a:gd name="T33" fmla="*/ 0 h 619"/>
                <a:gd name="T34" fmla="*/ 149245 w 546"/>
                <a:gd name="T35" fmla="*/ 0 h 619"/>
                <a:gd name="T36" fmla="*/ 63962 w 546"/>
                <a:gd name="T37" fmla="*/ 0 h 619"/>
                <a:gd name="T38" fmla="*/ 37582 w 546"/>
                <a:gd name="T39" fmla="*/ 26535 h 619"/>
                <a:gd name="T40" fmla="*/ 26741 w 546"/>
                <a:gd name="T41" fmla="*/ 26535 h 619"/>
                <a:gd name="T42" fmla="*/ 0 w 546"/>
                <a:gd name="T43" fmla="*/ 52711 h 619"/>
                <a:gd name="T44" fmla="*/ 0 w 546"/>
                <a:gd name="T45" fmla="*/ 195427 h 619"/>
                <a:gd name="T46" fmla="*/ 26741 w 546"/>
                <a:gd name="T47" fmla="*/ 221603 h 619"/>
                <a:gd name="T48" fmla="*/ 132983 w 546"/>
                <a:gd name="T49" fmla="*/ 221603 h 619"/>
                <a:gd name="T50" fmla="*/ 165145 w 546"/>
                <a:gd name="T51" fmla="*/ 195427 h 619"/>
                <a:gd name="T52" fmla="*/ 170566 w 546"/>
                <a:gd name="T53" fmla="*/ 195427 h 619"/>
                <a:gd name="T54" fmla="*/ 196946 w 546"/>
                <a:gd name="T55" fmla="*/ 168892 h 619"/>
                <a:gd name="T56" fmla="*/ 196946 w 546"/>
                <a:gd name="T57" fmla="*/ 68848 h 619"/>
                <a:gd name="T58" fmla="*/ 196946 w 546"/>
                <a:gd name="T59" fmla="*/ 52711 h 619"/>
                <a:gd name="T60" fmla="*/ 149245 w 546"/>
                <a:gd name="T61" fmla="*/ 0 h 619"/>
                <a:gd name="T62" fmla="*/ 132983 w 546"/>
                <a:gd name="T63" fmla="*/ 211205 h 619"/>
                <a:gd name="T64" fmla="*/ 132983 w 546"/>
                <a:gd name="T65" fmla="*/ 211205 h 619"/>
                <a:gd name="T66" fmla="*/ 26741 w 546"/>
                <a:gd name="T67" fmla="*/ 211205 h 619"/>
                <a:gd name="T68" fmla="*/ 16262 w 546"/>
                <a:gd name="T69" fmla="*/ 195427 h 619"/>
                <a:gd name="T70" fmla="*/ 16262 w 546"/>
                <a:gd name="T71" fmla="*/ 52711 h 619"/>
                <a:gd name="T72" fmla="*/ 26741 w 546"/>
                <a:gd name="T73" fmla="*/ 42313 h 619"/>
                <a:gd name="T74" fmla="*/ 37582 w 546"/>
                <a:gd name="T75" fmla="*/ 42313 h 619"/>
                <a:gd name="T76" fmla="*/ 37582 w 546"/>
                <a:gd name="T77" fmla="*/ 168892 h 619"/>
                <a:gd name="T78" fmla="*/ 63962 w 546"/>
                <a:gd name="T79" fmla="*/ 195427 h 619"/>
                <a:gd name="T80" fmla="*/ 149245 w 546"/>
                <a:gd name="T81" fmla="*/ 195427 h 619"/>
                <a:gd name="T82" fmla="*/ 132983 w 546"/>
                <a:gd name="T83" fmla="*/ 211205 h 619"/>
                <a:gd name="T84" fmla="*/ 186466 w 546"/>
                <a:gd name="T85" fmla="*/ 168892 h 619"/>
                <a:gd name="T86" fmla="*/ 186466 w 546"/>
                <a:gd name="T87" fmla="*/ 168892 h 619"/>
                <a:gd name="T88" fmla="*/ 170566 w 546"/>
                <a:gd name="T89" fmla="*/ 179649 h 619"/>
                <a:gd name="T90" fmla="*/ 63962 w 546"/>
                <a:gd name="T91" fmla="*/ 179649 h 619"/>
                <a:gd name="T92" fmla="*/ 48062 w 546"/>
                <a:gd name="T93" fmla="*/ 168892 h 619"/>
                <a:gd name="T94" fmla="*/ 48062 w 546"/>
                <a:gd name="T95" fmla="*/ 26535 h 619"/>
                <a:gd name="T96" fmla="*/ 63962 w 546"/>
                <a:gd name="T97" fmla="*/ 10399 h 619"/>
                <a:gd name="T98" fmla="*/ 132983 w 546"/>
                <a:gd name="T99" fmla="*/ 10399 h 619"/>
                <a:gd name="T100" fmla="*/ 132983 w 546"/>
                <a:gd name="T101" fmla="*/ 42313 h 619"/>
                <a:gd name="T102" fmla="*/ 165145 w 546"/>
                <a:gd name="T103" fmla="*/ 68848 h 619"/>
                <a:gd name="T104" fmla="*/ 186466 w 546"/>
                <a:gd name="T105" fmla="*/ 68848 h 619"/>
                <a:gd name="T106" fmla="*/ 186466 w 546"/>
                <a:gd name="T107" fmla="*/ 168892 h 619"/>
                <a:gd name="T108" fmla="*/ 165145 w 546"/>
                <a:gd name="T109" fmla="*/ 52711 h 619"/>
                <a:gd name="T110" fmla="*/ 165145 w 546"/>
                <a:gd name="T111" fmla="*/ 52711 h 619"/>
                <a:gd name="T112" fmla="*/ 149245 w 546"/>
                <a:gd name="T113" fmla="*/ 31555 h 619"/>
                <a:gd name="T114" fmla="*/ 149245 w 546"/>
                <a:gd name="T115" fmla="*/ 10399 h 619"/>
                <a:gd name="T116" fmla="*/ 149245 w 546"/>
                <a:gd name="T117" fmla="*/ 10399 h 619"/>
                <a:gd name="T118" fmla="*/ 186466 w 546"/>
                <a:gd name="T119" fmla="*/ 52711 h 619"/>
                <a:gd name="T120" fmla="*/ 165145 w 546"/>
                <a:gd name="T121" fmla="*/ 52711 h 619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546" h="619">
                  <a:moveTo>
                    <a:pt x="413" y="368"/>
                  </a:moveTo>
                  <a:lnTo>
                    <a:pt x="413" y="368"/>
                  </a:lnTo>
                  <a:cubicBezTo>
                    <a:pt x="236" y="368"/>
                    <a:pt x="236" y="368"/>
                    <a:pt x="236" y="368"/>
                  </a:cubicBezTo>
                  <a:cubicBezTo>
                    <a:pt x="221" y="368"/>
                    <a:pt x="221" y="383"/>
                    <a:pt x="221" y="383"/>
                  </a:cubicBezTo>
                  <a:cubicBezTo>
                    <a:pt x="221" y="398"/>
                    <a:pt x="221" y="412"/>
                    <a:pt x="236" y="412"/>
                  </a:cubicBezTo>
                  <a:cubicBezTo>
                    <a:pt x="413" y="412"/>
                    <a:pt x="413" y="412"/>
                    <a:pt x="413" y="412"/>
                  </a:cubicBezTo>
                  <a:cubicBezTo>
                    <a:pt x="427" y="412"/>
                    <a:pt x="427" y="398"/>
                    <a:pt x="427" y="383"/>
                  </a:cubicBezTo>
                  <a:cubicBezTo>
                    <a:pt x="427" y="383"/>
                    <a:pt x="427" y="368"/>
                    <a:pt x="413" y="368"/>
                  </a:cubicBezTo>
                  <a:close/>
                  <a:moveTo>
                    <a:pt x="413" y="265"/>
                  </a:moveTo>
                  <a:lnTo>
                    <a:pt x="413" y="265"/>
                  </a:lnTo>
                  <a:cubicBezTo>
                    <a:pt x="236" y="265"/>
                    <a:pt x="236" y="265"/>
                    <a:pt x="236" y="265"/>
                  </a:cubicBezTo>
                  <a:cubicBezTo>
                    <a:pt x="221" y="265"/>
                    <a:pt x="221" y="280"/>
                    <a:pt x="221" y="295"/>
                  </a:cubicBezTo>
                  <a:cubicBezTo>
                    <a:pt x="221" y="295"/>
                    <a:pt x="221" y="309"/>
                    <a:pt x="236" y="309"/>
                  </a:cubicBezTo>
                  <a:cubicBezTo>
                    <a:pt x="413" y="309"/>
                    <a:pt x="413" y="309"/>
                    <a:pt x="413" y="309"/>
                  </a:cubicBezTo>
                  <a:cubicBezTo>
                    <a:pt x="427" y="309"/>
                    <a:pt x="427" y="295"/>
                    <a:pt x="427" y="295"/>
                  </a:cubicBezTo>
                  <a:cubicBezTo>
                    <a:pt x="427" y="280"/>
                    <a:pt x="427" y="265"/>
                    <a:pt x="413" y="265"/>
                  </a:cubicBezTo>
                  <a:close/>
                  <a:moveTo>
                    <a:pt x="413" y="0"/>
                  </a:moveTo>
                  <a:lnTo>
                    <a:pt x="413" y="0"/>
                  </a:lnTo>
                  <a:lnTo>
                    <a:pt x="177" y="0"/>
                  </a:lnTo>
                  <a:cubicBezTo>
                    <a:pt x="133" y="0"/>
                    <a:pt x="104" y="29"/>
                    <a:pt x="10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30" y="74"/>
                    <a:pt x="0" y="118"/>
                    <a:pt x="0" y="147"/>
                  </a:cubicBezTo>
                  <a:cubicBezTo>
                    <a:pt x="0" y="545"/>
                    <a:pt x="0" y="545"/>
                    <a:pt x="0" y="545"/>
                  </a:cubicBezTo>
                  <a:cubicBezTo>
                    <a:pt x="0" y="589"/>
                    <a:pt x="45" y="618"/>
                    <a:pt x="74" y="618"/>
                  </a:cubicBezTo>
                  <a:cubicBezTo>
                    <a:pt x="368" y="618"/>
                    <a:pt x="368" y="618"/>
                    <a:pt x="368" y="618"/>
                  </a:cubicBezTo>
                  <a:cubicBezTo>
                    <a:pt x="413" y="618"/>
                    <a:pt x="457" y="589"/>
                    <a:pt x="457" y="545"/>
                  </a:cubicBezTo>
                  <a:cubicBezTo>
                    <a:pt x="472" y="545"/>
                    <a:pt x="472" y="545"/>
                    <a:pt x="472" y="545"/>
                  </a:cubicBezTo>
                  <a:cubicBezTo>
                    <a:pt x="516" y="545"/>
                    <a:pt x="545" y="501"/>
                    <a:pt x="545" y="471"/>
                  </a:cubicBezTo>
                  <a:cubicBezTo>
                    <a:pt x="545" y="192"/>
                    <a:pt x="545" y="192"/>
                    <a:pt x="545" y="192"/>
                  </a:cubicBezTo>
                  <a:cubicBezTo>
                    <a:pt x="545" y="147"/>
                    <a:pt x="545" y="147"/>
                    <a:pt x="545" y="147"/>
                  </a:cubicBezTo>
                  <a:lnTo>
                    <a:pt x="413" y="0"/>
                  </a:lnTo>
                  <a:close/>
                  <a:moveTo>
                    <a:pt x="368" y="589"/>
                  </a:moveTo>
                  <a:lnTo>
                    <a:pt x="368" y="589"/>
                  </a:lnTo>
                  <a:cubicBezTo>
                    <a:pt x="74" y="589"/>
                    <a:pt x="74" y="589"/>
                    <a:pt x="74" y="589"/>
                  </a:cubicBezTo>
                  <a:cubicBezTo>
                    <a:pt x="59" y="589"/>
                    <a:pt x="45" y="559"/>
                    <a:pt x="45" y="545"/>
                  </a:cubicBezTo>
                  <a:cubicBezTo>
                    <a:pt x="45" y="147"/>
                    <a:pt x="45" y="147"/>
                    <a:pt x="45" y="147"/>
                  </a:cubicBezTo>
                  <a:cubicBezTo>
                    <a:pt x="45" y="133"/>
                    <a:pt x="59" y="118"/>
                    <a:pt x="74" y="118"/>
                  </a:cubicBezTo>
                  <a:cubicBezTo>
                    <a:pt x="104" y="118"/>
                    <a:pt x="104" y="118"/>
                    <a:pt x="104" y="118"/>
                  </a:cubicBezTo>
                  <a:cubicBezTo>
                    <a:pt x="104" y="471"/>
                    <a:pt x="104" y="471"/>
                    <a:pt x="104" y="471"/>
                  </a:cubicBezTo>
                  <a:cubicBezTo>
                    <a:pt x="104" y="501"/>
                    <a:pt x="133" y="545"/>
                    <a:pt x="177" y="545"/>
                  </a:cubicBezTo>
                  <a:cubicBezTo>
                    <a:pt x="413" y="545"/>
                    <a:pt x="413" y="545"/>
                    <a:pt x="413" y="545"/>
                  </a:cubicBezTo>
                  <a:cubicBezTo>
                    <a:pt x="413" y="559"/>
                    <a:pt x="398" y="589"/>
                    <a:pt x="368" y="589"/>
                  </a:cubicBezTo>
                  <a:close/>
                  <a:moveTo>
                    <a:pt x="516" y="471"/>
                  </a:moveTo>
                  <a:lnTo>
                    <a:pt x="516" y="471"/>
                  </a:lnTo>
                  <a:cubicBezTo>
                    <a:pt x="516" y="486"/>
                    <a:pt x="486" y="501"/>
                    <a:pt x="472" y="501"/>
                  </a:cubicBezTo>
                  <a:cubicBezTo>
                    <a:pt x="177" y="501"/>
                    <a:pt x="177" y="501"/>
                    <a:pt x="177" y="501"/>
                  </a:cubicBezTo>
                  <a:cubicBezTo>
                    <a:pt x="163" y="501"/>
                    <a:pt x="133" y="486"/>
                    <a:pt x="133" y="471"/>
                  </a:cubicBezTo>
                  <a:cubicBezTo>
                    <a:pt x="133" y="74"/>
                    <a:pt x="133" y="74"/>
                    <a:pt x="133" y="74"/>
                  </a:cubicBezTo>
                  <a:cubicBezTo>
                    <a:pt x="133" y="59"/>
                    <a:pt x="163" y="29"/>
                    <a:pt x="177" y="29"/>
                  </a:cubicBezTo>
                  <a:cubicBezTo>
                    <a:pt x="368" y="29"/>
                    <a:pt x="368" y="29"/>
                    <a:pt x="368" y="29"/>
                  </a:cubicBezTo>
                  <a:cubicBezTo>
                    <a:pt x="368" y="74"/>
                    <a:pt x="368" y="118"/>
                    <a:pt x="368" y="118"/>
                  </a:cubicBezTo>
                  <a:cubicBezTo>
                    <a:pt x="368" y="147"/>
                    <a:pt x="413" y="192"/>
                    <a:pt x="457" y="192"/>
                  </a:cubicBezTo>
                  <a:cubicBezTo>
                    <a:pt x="457" y="192"/>
                    <a:pt x="472" y="192"/>
                    <a:pt x="516" y="192"/>
                  </a:cubicBezTo>
                  <a:lnTo>
                    <a:pt x="516" y="471"/>
                  </a:lnTo>
                  <a:close/>
                  <a:moveTo>
                    <a:pt x="457" y="147"/>
                  </a:moveTo>
                  <a:lnTo>
                    <a:pt x="457" y="147"/>
                  </a:lnTo>
                  <a:cubicBezTo>
                    <a:pt x="427" y="147"/>
                    <a:pt x="413" y="118"/>
                    <a:pt x="413" y="88"/>
                  </a:cubicBezTo>
                  <a:cubicBezTo>
                    <a:pt x="413" y="88"/>
                    <a:pt x="413" y="74"/>
                    <a:pt x="413" y="29"/>
                  </a:cubicBezTo>
                  <a:cubicBezTo>
                    <a:pt x="516" y="147"/>
                    <a:pt x="516" y="147"/>
                    <a:pt x="516" y="147"/>
                  </a:cubicBezTo>
                  <a:lnTo>
                    <a:pt x="457" y="1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91431" tIns="45716" rIns="91431" bIns="45716" anchor="ctr"/>
            <a:lstStyle/>
            <a:p>
              <a:endParaRPr lang="en-US" dirty="0"/>
            </a:p>
          </p:txBody>
        </p:sp>
        <p:grpSp>
          <p:nvGrpSpPr>
            <p:cNvPr id="89" name="Group 88">
              <a:extLst>
                <a:ext uri="{FF2B5EF4-FFF2-40B4-BE49-F238E27FC236}">
                  <a16:creationId xmlns:a16="http://schemas.microsoft.com/office/drawing/2014/main" id="{5A73A868-0F0C-43A4-83B8-A935D2E2A965}"/>
                </a:ext>
              </a:extLst>
            </p:cNvPr>
            <p:cNvGrpSpPr/>
            <p:nvPr/>
          </p:nvGrpSpPr>
          <p:grpSpPr>
            <a:xfrm>
              <a:off x="6983788" y="2570346"/>
              <a:ext cx="384412" cy="383755"/>
              <a:chOff x="2581275" y="2582069"/>
              <a:chExt cx="465138" cy="464344"/>
            </a:xfrm>
            <a:solidFill>
              <a:schemeClr val="bg1"/>
            </a:solidFill>
          </p:grpSpPr>
          <p:sp>
            <p:nvSpPr>
              <p:cNvPr id="90" name="AutoShape 128">
                <a:extLst>
                  <a:ext uri="{FF2B5EF4-FFF2-40B4-BE49-F238E27FC236}">
                    <a16:creationId xmlns:a16="http://schemas.microsoft.com/office/drawing/2014/main" id="{A8E5D302-631E-479B-A314-4B7E5421F4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1275" y="2582069"/>
                <a:ext cx="465138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850" y="12150"/>
                    </a:moveTo>
                    <a:cubicBezTo>
                      <a:pt x="13851" y="12150"/>
                      <a:pt x="12926" y="11859"/>
                      <a:pt x="12124" y="11386"/>
                    </a:cubicBezTo>
                    <a:lnTo>
                      <a:pt x="11892" y="11618"/>
                    </a:lnTo>
                    <a:lnTo>
                      <a:pt x="11132" y="12377"/>
                    </a:lnTo>
                    <a:lnTo>
                      <a:pt x="9846" y="13663"/>
                    </a:lnTo>
                    <a:cubicBezTo>
                      <a:pt x="9593" y="13916"/>
                      <a:pt x="9451" y="14260"/>
                      <a:pt x="9451" y="14617"/>
                    </a:cubicBezTo>
                    <a:lnTo>
                      <a:pt x="9451" y="16200"/>
                    </a:lnTo>
                    <a:lnTo>
                      <a:pt x="8101" y="16200"/>
                    </a:lnTo>
                    <a:cubicBezTo>
                      <a:pt x="7356" y="16200"/>
                      <a:pt x="6751" y="16804"/>
                      <a:pt x="6751" y="17549"/>
                    </a:cubicBezTo>
                    <a:lnTo>
                      <a:pt x="6751" y="18900"/>
                    </a:lnTo>
                    <a:lnTo>
                      <a:pt x="5170" y="18900"/>
                    </a:lnTo>
                    <a:cubicBezTo>
                      <a:pt x="4812" y="18900"/>
                      <a:pt x="4469" y="19042"/>
                      <a:pt x="4216" y="19295"/>
                    </a:cubicBezTo>
                    <a:lnTo>
                      <a:pt x="3259" y="20252"/>
                    </a:lnTo>
                    <a:lnTo>
                      <a:pt x="1352" y="20249"/>
                    </a:lnTo>
                    <a:lnTo>
                      <a:pt x="1350" y="18326"/>
                    </a:lnTo>
                    <a:lnTo>
                      <a:pt x="9223" y="10467"/>
                    </a:lnTo>
                    <a:cubicBezTo>
                      <a:pt x="9223" y="10467"/>
                      <a:pt x="9223" y="10467"/>
                      <a:pt x="9224" y="10468"/>
                    </a:cubicBezTo>
                    <a:lnTo>
                      <a:pt x="10215" y="9477"/>
                    </a:lnTo>
                    <a:cubicBezTo>
                      <a:pt x="9741" y="8674"/>
                      <a:pt x="9451" y="7748"/>
                      <a:pt x="9451" y="6750"/>
                    </a:cubicBezTo>
                    <a:cubicBezTo>
                      <a:pt x="9451" y="3767"/>
                      <a:pt x="11869" y="1350"/>
                      <a:pt x="14850" y="1350"/>
                    </a:cubicBezTo>
                    <a:cubicBezTo>
                      <a:pt x="17832" y="1350"/>
                      <a:pt x="20250" y="3767"/>
                      <a:pt x="20250" y="6750"/>
                    </a:cubicBezTo>
                    <a:cubicBezTo>
                      <a:pt x="20250" y="9732"/>
                      <a:pt x="17832" y="12150"/>
                      <a:pt x="14850" y="12150"/>
                    </a:cubicBezTo>
                    <a:moveTo>
                      <a:pt x="14850" y="0"/>
                    </a:moveTo>
                    <a:cubicBezTo>
                      <a:pt x="11123" y="0"/>
                      <a:pt x="8101" y="3022"/>
                      <a:pt x="8101" y="6750"/>
                    </a:cubicBezTo>
                    <a:cubicBezTo>
                      <a:pt x="8101" y="7617"/>
                      <a:pt x="8283" y="8438"/>
                      <a:pt x="8582" y="9199"/>
                    </a:cubicBezTo>
                    <a:lnTo>
                      <a:pt x="383" y="17400"/>
                    </a:lnTo>
                    <a:cubicBezTo>
                      <a:pt x="146" y="17637"/>
                      <a:pt x="0" y="17863"/>
                      <a:pt x="0" y="18225"/>
                    </a:cubicBezTo>
                    <a:lnTo>
                      <a:pt x="0" y="20249"/>
                    </a:lnTo>
                    <a:cubicBezTo>
                      <a:pt x="0" y="20972"/>
                      <a:pt x="626" y="21599"/>
                      <a:pt x="1349" y="21599"/>
                    </a:cubicBezTo>
                    <a:lnTo>
                      <a:pt x="3374" y="21599"/>
                    </a:lnTo>
                    <a:cubicBezTo>
                      <a:pt x="3736" y="21599"/>
                      <a:pt x="3965" y="21455"/>
                      <a:pt x="4202" y="21219"/>
                    </a:cubicBezTo>
                    <a:lnTo>
                      <a:pt x="5170" y="20249"/>
                    </a:lnTo>
                    <a:lnTo>
                      <a:pt x="6751" y="20249"/>
                    </a:lnTo>
                    <a:cubicBezTo>
                      <a:pt x="7496" y="20249"/>
                      <a:pt x="8101" y="19645"/>
                      <a:pt x="8101" y="18900"/>
                    </a:cubicBezTo>
                    <a:lnTo>
                      <a:pt x="8101" y="17549"/>
                    </a:lnTo>
                    <a:lnTo>
                      <a:pt x="9451" y="17549"/>
                    </a:lnTo>
                    <a:cubicBezTo>
                      <a:pt x="10196" y="17549"/>
                      <a:pt x="10801" y="16945"/>
                      <a:pt x="10801" y="16200"/>
                    </a:cubicBezTo>
                    <a:lnTo>
                      <a:pt x="10801" y="14617"/>
                    </a:lnTo>
                    <a:lnTo>
                      <a:pt x="12400" y="13018"/>
                    </a:lnTo>
                    <a:cubicBezTo>
                      <a:pt x="13162" y="13317"/>
                      <a:pt x="13982" y="13500"/>
                      <a:pt x="14850" y="13500"/>
                    </a:cubicBezTo>
                    <a:cubicBezTo>
                      <a:pt x="18577" y="13500"/>
                      <a:pt x="21599" y="10477"/>
                      <a:pt x="21599" y="6750"/>
                    </a:cubicBezTo>
                    <a:cubicBezTo>
                      <a:pt x="21599" y="3022"/>
                      <a:pt x="18577" y="0"/>
                      <a:pt x="1485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91" name="AutoShape 129">
                <a:extLst>
                  <a:ext uri="{FF2B5EF4-FFF2-40B4-BE49-F238E27FC236}">
                    <a16:creationId xmlns:a16="http://schemas.microsoft.com/office/drawing/2014/main" id="{B6AA175D-6E00-49BA-9B4D-66C990E8D0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1788" y="2640013"/>
                <a:ext cx="115888" cy="115888"/>
              </a:xfrm>
              <a:custGeom>
                <a:avLst/>
                <a:gdLst>
                  <a:gd name="T0" fmla="*/ 10800 w 21600"/>
                  <a:gd name="T1" fmla="+- 0 10800 134"/>
                  <a:gd name="T2" fmla="*/ 10800 h 21333"/>
                  <a:gd name="T3" fmla="*/ 10800 w 21600"/>
                  <a:gd name="T4" fmla="+- 0 10800 134"/>
                  <a:gd name="T5" fmla="*/ 10800 h 21333"/>
                  <a:gd name="T6" fmla="*/ 10800 w 21600"/>
                  <a:gd name="T7" fmla="+- 0 10800 134"/>
                  <a:gd name="T8" fmla="*/ 10800 h 21333"/>
                  <a:gd name="T9" fmla="*/ 10800 w 21600"/>
                  <a:gd name="T10" fmla="+- 0 10800 134"/>
                  <a:gd name="T11" fmla="*/ 10800 h 21333"/>
                </a:gdLst>
                <a:ahLst/>
                <a:cxnLst>
                  <a:cxn ang="0">
                    <a:pos x="T0" y="T2"/>
                  </a:cxn>
                  <a:cxn ang="0">
                    <a:pos x="T3" y="T5"/>
                  </a:cxn>
                  <a:cxn ang="0">
                    <a:pos x="T6" y="T8"/>
                  </a:cxn>
                  <a:cxn ang="0">
                    <a:pos x="T9" y="T11"/>
                  </a:cxn>
                </a:cxnLst>
                <a:rect l="0" t="0" r="r" b="b"/>
                <a:pathLst>
                  <a:path w="21600" h="21333">
                    <a:moveTo>
                      <a:pt x="13008" y="18684"/>
                    </a:moveTo>
                    <a:cubicBezTo>
                      <a:pt x="9017" y="15850"/>
                      <a:pt x="5542" y="12415"/>
                      <a:pt x="2694" y="8570"/>
                    </a:cubicBezTo>
                    <a:cubicBezTo>
                      <a:pt x="3736" y="5628"/>
                      <a:pt x="5693" y="3697"/>
                      <a:pt x="8585" y="2647"/>
                    </a:cubicBezTo>
                    <a:cubicBezTo>
                      <a:pt x="12578" y="5489"/>
                      <a:pt x="16048" y="8911"/>
                      <a:pt x="18889" y="12809"/>
                    </a:cubicBezTo>
                    <a:cubicBezTo>
                      <a:pt x="17836" y="15730"/>
                      <a:pt x="15883" y="17647"/>
                      <a:pt x="13008" y="18684"/>
                    </a:cubicBezTo>
                    <a:moveTo>
                      <a:pt x="21110" y="11295"/>
                    </a:moveTo>
                    <a:cubicBezTo>
                      <a:pt x="18081" y="7130"/>
                      <a:pt x="14396" y="3496"/>
                      <a:pt x="10161" y="484"/>
                    </a:cubicBezTo>
                    <a:cubicBezTo>
                      <a:pt x="9468" y="-8"/>
                      <a:pt x="8579" y="-134"/>
                      <a:pt x="7778" y="145"/>
                    </a:cubicBezTo>
                    <a:cubicBezTo>
                      <a:pt x="4027" y="1450"/>
                      <a:pt x="1463" y="3983"/>
                      <a:pt x="145" y="7687"/>
                    </a:cubicBezTo>
                    <a:cubicBezTo>
                      <a:pt x="46" y="7962"/>
                      <a:pt x="0" y="8252"/>
                      <a:pt x="0" y="8537"/>
                    </a:cubicBezTo>
                    <a:cubicBezTo>
                      <a:pt x="0" y="9071"/>
                      <a:pt x="167" y="9596"/>
                      <a:pt x="487" y="10041"/>
                    </a:cubicBezTo>
                    <a:cubicBezTo>
                      <a:pt x="3525" y="14213"/>
                      <a:pt x="7211" y="17850"/>
                      <a:pt x="11431" y="20850"/>
                    </a:cubicBezTo>
                    <a:cubicBezTo>
                      <a:pt x="12122" y="21338"/>
                      <a:pt x="13010" y="21466"/>
                      <a:pt x="13812" y="21188"/>
                    </a:cubicBezTo>
                    <a:cubicBezTo>
                      <a:pt x="17563" y="19893"/>
                      <a:pt x="20133" y="17356"/>
                      <a:pt x="21451" y="13647"/>
                    </a:cubicBezTo>
                    <a:cubicBezTo>
                      <a:pt x="21551" y="13372"/>
                      <a:pt x="21600" y="13081"/>
                      <a:pt x="21600" y="12796"/>
                    </a:cubicBezTo>
                    <a:cubicBezTo>
                      <a:pt x="21600" y="12265"/>
                      <a:pt x="21429" y="11740"/>
                      <a:pt x="21110" y="1129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sp>
        <p:nvSpPr>
          <p:cNvPr id="121" name="Rectangle 120"/>
          <p:cNvSpPr/>
          <p:nvPr/>
        </p:nvSpPr>
        <p:spPr bwMode="auto">
          <a:xfrm>
            <a:off x="3372221" y="2054940"/>
            <a:ext cx="2647579" cy="5334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4" name="Rectangle 123"/>
          <p:cNvSpPr/>
          <p:nvPr/>
        </p:nvSpPr>
        <p:spPr bwMode="auto">
          <a:xfrm>
            <a:off x="3372221" y="3576542"/>
            <a:ext cx="2647579" cy="5334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41" name="Rectangle 140"/>
          <p:cNvSpPr/>
          <p:nvPr/>
        </p:nvSpPr>
        <p:spPr bwMode="auto">
          <a:xfrm>
            <a:off x="3372221" y="2815741"/>
            <a:ext cx="2647579" cy="5334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42" name="Rectangle 141"/>
          <p:cNvSpPr/>
          <p:nvPr/>
        </p:nvSpPr>
        <p:spPr bwMode="auto">
          <a:xfrm>
            <a:off x="3372221" y="4337343"/>
            <a:ext cx="2647579" cy="5334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43" name="Rectangle 142"/>
          <p:cNvSpPr/>
          <p:nvPr/>
        </p:nvSpPr>
        <p:spPr bwMode="auto">
          <a:xfrm>
            <a:off x="3372221" y="5098144"/>
            <a:ext cx="2647579" cy="5334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44" name="Rectangle 143"/>
          <p:cNvSpPr/>
          <p:nvPr/>
        </p:nvSpPr>
        <p:spPr bwMode="auto">
          <a:xfrm>
            <a:off x="6408422" y="2815741"/>
            <a:ext cx="2582827" cy="5334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45" name="Rectangle 144"/>
          <p:cNvSpPr/>
          <p:nvPr/>
        </p:nvSpPr>
        <p:spPr bwMode="auto">
          <a:xfrm>
            <a:off x="6408422" y="2054940"/>
            <a:ext cx="2582827" cy="5334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46" name="Rectangle 145"/>
          <p:cNvSpPr/>
          <p:nvPr/>
        </p:nvSpPr>
        <p:spPr bwMode="auto">
          <a:xfrm>
            <a:off x="6408422" y="3576542"/>
            <a:ext cx="2582827" cy="5334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47" name="Rectangle 146"/>
          <p:cNvSpPr/>
          <p:nvPr/>
        </p:nvSpPr>
        <p:spPr bwMode="auto">
          <a:xfrm>
            <a:off x="6408422" y="4337343"/>
            <a:ext cx="2582827" cy="5334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48" name="Rectangle 147"/>
          <p:cNvSpPr/>
          <p:nvPr/>
        </p:nvSpPr>
        <p:spPr bwMode="auto">
          <a:xfrm>
            <a:off x="6408422" y="5098144"/>
            <a:ext cx="2582827" cy="5334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49" name="Rectangle 148"/>
          <p:cNvSpPr/>
          <p:nvPr/>
        </p:nvSpPr>
        <p:spPr>
          <a:xfrm>
            <a:off x="3440919" y="2152363"/>
            <a:ext cx="2674540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System or Boot Sector Virus</a:t>
            </a:r>
          </a:p>
        </p:txBody>
      </p:sp>
      <p:sp>
        <p:nvSpPr>
          <p:cNvPr id="150" name="Rectangle 149"/>
          <p:cNvSpPr/>
          <p:nvPr/>
        </p:nvSpPr>
        <p:spPr>
          <a:xfrm>
            <a:off x="3440919" y="3673965"/>
            <a:ext cx="2501978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Macro and Cluster Virus</a:t>
            </a:r>
          </a:p>
        </p:txBody>
      </p:sp>
      <p:sp>
        <p:nvSpPr>
          <p:cNvPr id="151" name="Rectangle 150"/>
          <p:cNvSpPr/>
          <p:nvPr/>
        </p:nvSpPr>
        <p:spPr>
          <a:xfrm>
            <a:off x="3440919" y="4434766"/>
            <a:ext cx="2350281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Stealth/Tunneling Virus</a:t>
            </a:r>
          </a:p>
        </p:txBody>
      </p:sp>
      <p:sp>
        <p:nvSpPr>
          <p:cNvPr id="152" name="Rectangle 151"/>
          <p:cNvSpPr/>
          <p:nvPr/>
        </p:nvSpPr>
        <p:spPr>
          <a:xfrm>
            <a:off x="3440919" y="5195567"/>
            <a:ext cx="2350281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Encryption Virus</a:t>
            </a:r>
          </a:p>
        </p:txBody>
      </p:sp>
      <p:sp>
        <p:nvSpPr>
          <p:cNvPr id="153" name="Rectangle 152"/>
          <p:cNvSpPr/>
          <p:nvPr/>
        </p:nvSpPr>
        <p:spPr>
          <a:xfrm>
            <a:off x="6470361" y="3570537"/>
            <a:ext cx="2329055" cy="5847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Overwriting File or Cavity Virus</a:t>
            </a:r>
          </a:p>
        </p:txBody>
      </p:sp>
      <p:sp>
        <p:nvSpPr>
          <p:cNvPr id="154" name="Rectangle 153"/>
          <p:cNvSpPr/>
          <p:nvPr/>
        </p:nvSpPr>
        <p:spPr>
          <a:xfrm>
            <a:off x="3440918" y="2913164"/>
            <a:ext cx="2501979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File and Multipartite Virus</a:t>
            </a:r>
          </a:p>
        </p:txBody>
      </p:sp>
      <p:sp>
        <p:nvSpPr>
          <p:cNvPr id="155" name="Rectangle 154"/>
          <p:cNvSpPr/>
          <p:nvPr/>
        </p:nvSpPr>
        <p:spPr>
          <a:xfrm>
            <a:off x="6470362" y="2152363"/>
            <a:ext cx="2492210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Polymorphic Virus</a:t>
            </a:r>
          </a:p>
        </p:txBody>
      </p:sp>
      <p:sp>
        <p:nvSpPr>
          <p:cNvPr id="156" name="Rectangle 155"/>
          <p:cNvSpPr/>
          <p:nvPr/>
        </p:nvSpPr>
        <p:spPr>
          <a:xfrm>
            <a:off x="6470362" y="2913164"/>
            <a:ext cx="2329055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Metamorphic Virus</a:t>
            </a:r>
          </a:p>
        </p:txBody>
      </p:sp>
      <p:sp>
        <p:nvSpPr>
          <p:cNvPr id="157" name="Rectangle 156"/>
          <p:cNvSpPr/>
          <p:nvPr/>
        </p:nvSpPr>
        <p:spPr>
          <a:xfrm>
            <a:off x="6470362" y="4331338"/>
            <a:ext cx="2573720" cy="5847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Companion/Camouflage Virus</a:t>
            </a:r>
          </a:p>
        </p:txBody>
      </p:sp>
      <p:sp>
        <p:nvSpPr>
          <p:cNvPr id="158" name="Rectangle 157"/>
          <p:cNvSpPr/>
          <p:nvPr/>
        </p:nvSpPr>
        <p:spPr>
          <a:xfrm>
            <a:off x="6470362" y="5092139"/>
            <a:ext cx="2573720" cy="5847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Shell and File Extension Virus</a:t>
            </a:r>
          </a:p>
        </p:txBody>
      </p:sp>
      <p:sp>
        <p:nvSpPr>
          <p:cNvPr id="160" name="Rectangle 159"/>
          <p:cNvSpPr/>
          <p:nvPr/>
        </p:nvSpPr>
        <p:spPr bwMode="auto">
          <a:xfrm>
            <a:off x="3372221" y="5858944"/>
            <a:ext cx="2647579" cy="5334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1" name="Rectangle 160"/>
          <p:cNvSpPr/>
          <p:nvPr/>
        </p:nvSpPr>
        <p:spPr>
          <a:xfrm>
            <a:off x="3440919" y="5956367"/>
            <a:ext cx="2350281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Sparse Infector Virus</a:t>
            </a:r>
          </a:p>
        </p:txBody>
      </p:sp>
      <p:sp>
        <p:nvSpPr>
          <p:cNvPr id="162" name="Rectangle 161"/>
          <p:cNvSpPr/>
          <p:nvPr/>
        </p:nvSpPr>
        <p:spPr bwMode="auto">
          <a:xfrm>
            <a:off x="6408472" y="5858944"/>
            <a:ext cx="2583128" cy="5334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3" name="Rectangle 162"/>
          <p:cNvSpPr/>
          <p:nvPr/>
        </p:nvSpPr>
        <p:spPr bwMode="auto">
          <a:xfrm>
            <a:off x="9456773" y="2815741"/>
            <a:ext cx="2582827" cy="5334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4" name="Rectangle 163"/>
          <p:cNvSpPr/>
          <p:nvPr/>
        </p:nvSpPr>
        <p:spPr bwMode="auto">
          <a:xfrm>
            <a:off x="9456773" y="2054940"/>
            <a:ext cx="2582827" cy="5334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6" name="Rectangle 165"/>
          <p:cNvSpPr/>
          <p:nvPr/>
        </p:nvSpPr>
        <p:spPr bwMode="auto">
          <a:xfrm>
            <a:off x="9456773" y="3576542"/>
            <a:ext cx="2582827" cy="5334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7" name="Rectangle 166"/>
          <p:cNvSpPr/>
          <p:nvPr/>
        </p:nvSpPr>
        <p:spPr bwMode="auto">
          <a:xfrm>
            <a:off x="9456773" y="4337343"/>
            <a:ext cx="2582827" cy="5334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8" name="Rectangle 167"/>
          <p:cNvSpPr/>
          <p:nvPr/>
        </p:nvSpPr>
        <p:spPr>
          <a:xfrm>
            <a:off x="9509606" y="2152363"/>
            <a:ext cx="2175091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Web Scripting Virus</a:t>
            </a:r>
          </a:p>
        </p:txBody>
      </p:sp>
      <p:sp>
        <p:nvSpPr>
          <p:cNvPr id="169" name="Rectangle 168"/>
          <p:cNvSpPr/>
          <p:nvPr/>
        </p:nvSpPr>
        <p:spPr>
          <a:xfrm>
            <a:off x="9509606" y="2913164"/>
            <a:ext cx="2331544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Email and Armored Virus</a:t>
            </a:r>
          </a:p>
        </p:txBody>
      </p:sp>
      <p:sp>
        <p:nvSpPr>
          <p:cNvPr id="170" name="Rectangle 169"/>
          <p:cNvSpPr/>
          <p:nvPr/>
        </p:nvSpPr>
        <p:spPr>
          <a:xfrm>
            <a:off x="9509606" y="3673965"/>
            <a:ext cx="2467569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Add-on and Intrusive Virus</a:t>
            </a:r>
          </a:p>
        </p:txBody>
      </p:sp>
      <p:sp>
        <p:nvSpPr>
          <p:cNvPr id="171" name="Rectangle 170"/>
          <p:cNvSpPr/>
          <p:nvPr/>
        </p:nvSpPr>
        <p:spPr>
          <a:xfrm>
            <a:off x="9509606" y="4331338"/>
            <a:ext cx="2356789" cy="5847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Direct Action or Transient Virus</a:t>
            </a:r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15DE75AD-7985-49EE-8F6C-A72AE940C555}"/>
              </a:ext>
            </a:extLst>
          </p:cNvPr>
          <p:cNvSpPr/>
          <p:nvPr/>
        </p:nvSpPr>
        <p:spPr bwMode="auto">
          <a:xfrm>
            <a:off x="9456773" y="5098144"/>
            <a:ext cx="2582827" cy="5334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76E24986-DCBE-415D-BA82-875A6B6360A9}"/>
              </a:ext>
            </a:extLst>
          </p:cNvPr>
          <p:cNvSpPr/>
          <p:nvPr/>
        </p:nvSpPr>
        <p:spPr>
          <a:xfrm>
            <a:off x="9509606" y="5092139"/>
            <a:ext cx="2432206" cy="5847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Terminate &amp; Stay Resident Virus</a:t>
            </a:r>
          </a:p>
        </p:txBody>
      </p:sp>
      <p:sp>
        <p:nvSpPr>
          <p:cNvPr id="175" name="Rectangle 174"/>
          <p:cNvSpPr/>
          <p:nvPr/>
        </p:nvSpPr>
        <p:spPr>
          <a:xfrm>
            <a:off x="6470362" y="5956367"/>
            <a:ext cx="2520887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FAT and Logic Bomb Virus</a:t>
            </a:r>
          </a:p>
        </p:txBody>
      </p:sp>
      <p:pic>
        <p:nvPicPr>
          <p:cNvPr id="176" name="Picture 53" descr="E:\Web2.0 PNG Icons\insect blue.png">
            <a:extLst>
              <a:ext uri="{FF2B5EF4-FFF2-40B4-BE49-F238E27FC236}">
                <a16:creationId xmlns:a16="http://schemas.microsoft.com/office/drawing/2014/main" id="{F209BB1E-C5C3-42D0-9DF9-FAF5D963D9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725840">
            <a:off x="10341047" y="969967"/>
            <a:ext cx="814279" cy="832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2095333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Прямоугольник 8">
            <a:extLst>
              <a:ext uri="{FF2B5EF4-FFF2-40B4-BE49-F238E27FC236}">
                <a16:creationId xmlns:a16="http://schemas.microsoft.com/office/drawing/2014/main" id="{5267EC4A-8B4A-449D-9183-389DE5E4B0A3}"/>
              </a:ext>
            </a:extLst>
          </p:cNvPr>
          <p:cNvSpPr/>
          <p:nvPr/>
        </p:nvSpPr>
        <p:spPr>
          <a:xfrm rot="10800000">
            <a:off x="-1" y="1062484"/>
            <a:ext cx="7663796" cy="1375911"/>
          </a:xfrm>
          <a:prstGeom prst="rect">
            <a:avLst/>
          </a:prstGeom>
          <a:solidFill>
            <a:srgbClr val="FFEF9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1828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799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1295400" y="1138229"/>
            <a:ext cx="5254505" cy="116955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A virus can be created in two different ways: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Writing a Virus Program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Using Virus Maker Tools</a:t>
            </a:r>
          </a:p>
        </p:txBody>
      </p:sp>
      <p:sp>
        <p:nvSpPr>
          <p:cNvPr id="71" name="Title 1">
            <a:extLst>
              <a:ext uri="{FF2B5EF4-FFF2-40B4-BE49-F238E27FC236}">
                <a16:creationId xmlns:a16="http://schemas.microsoft.com/office/drawing/2014/main" id="{0C9602AC-DEFE-4881-A0A7-613470F17986}"/>
              </a:ext>
            </a:extLst>
          </p:cNvPr>
          <p:cNvSpPr txBox="1">
            <a:spLocks/>
          </p:cNvSpPr>
          <p:nvPr/>
        </p:nvSpPr>
        <p:spPr>
          <a:xfrm>
            <a:off x="2673688" y="255398"/>
            <a:ext cx="6844624" cy="689435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Creating a Virus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EF480B1-6CF3-43BE-8B94-4AE07D4D07CE}"/>
              </a:ext>
            </a:extLst>
          </p:cNvPr>
          <p:cNvGrpSpPr/>
          <p:nvPr/>
        </p:nvGrpSpPr>
        <p:grpSpPr>
          <a:xfrm>
            <a:off x="4218976" y="1881999"/>
            <a:ext cx="7839075" cy="4518801"/>
            <a:chOff x="3929416" y="1743013"/>
            <a:chExt cx="7839075" cy="4518801"/>
          </a:xfrm>
        </p:grpSpPr>
        <p:sp>
          <p:nvSpPr>
            <p:cNvPr id="105" name="Freeform 22">
              <a:extLst>
                <a:ext uri="{FF2B5EF4-FFF2-40B4-BE49-F238E27FC236}">
                  <a16:creationId xmlns:a16="http://schemas.microsoft.com/office/drawing/2014/main" id="{E57BA9C8-7DB5-4231-AB9C-002DFD0754E3}"/>
                </a:ext>
              </a:extLst>
            </p:cNvPr>
            <p:cNvSpPr>
              <a:spLocks/>
            </p:cNvSpPr>
            <p:nvPr/>
          </p:nvSpPr>
          <p:spPr bwMode="auto">
            <a:xfrm>
              <a:off x="9440801" y="4775734"/>
              <a:ext cx="2287933" cy="1065265"/>
            </a:xfrm>
            <a:custGeom>
              <a:avLst/>
              <a:gdLst>
                <a:gd name="T0" fmla="*/ 2147483647 w 5172"/>
                <a:gd name="T1" fmla="*/ 2147483647 h 1328"/>
                <a:gd name="T2" fmla="*/ 2147483647 w 5172"/>
                <a:gd name="T3" fmla="*/ 2147483647 h 1328"/>
                <a:gd name="T4" fmla="*/ 2147483647 w 5172"/>
                <a:gd name="T5" fmla="*/ 2147483647 h 1328"/>
                <a:gd name="T6" fmla="*/ 2147483647 w 5172"/>
                <a:gd name="T7" fmla="*/ 2147483647 h 1328"/>
                <a:gd name="T8" fmla="*/ 2147483647 w 5172"/>
                <a:gd name="T9" fmla="*/ 2147483647 h 1328"/>
                <a:gd name="T10" fmla="*/ 2147483647 w 5172"/>
                <a:gd name="T11" fmla="*/ 2147483647 h 1328"/>
                <a:gd name="T12" fmla="*/ 2147483647 w 5172"/>
                <a:gd name="T13" fmla="*/ 0 h 1328"/>
                <a:gd name="T14" fmla="*/ 2147483647 w 5172"/>
                <a:gd name="T15" fmla="*/ 2147483647 h 1328"/>
                <a:gd name="T16" fmla="*/ 2147483647 w 5172"/>
                <a:gd name="T17" fmla="*/ 0 h 1328"/>
                <a:gd name="T18" fmla="*/ 2147483647 w 5172"/>
                <a:gd name="T19" fmla="*/ 2147483647 h 1328"/>
                <a:gd name="T20" fmla="*/ 2147483647 w 5172"/>
                <a:gd name="T21" fmla="*/ 2147483647 h 1328"/>
                <a:gd name="T22" fmla="*/ 2147483647 w 5172"/>
                <a:gd name="T23" fmla="*/ 2147483647 h 1328"/>
                <a:gd name="T24" fmla="*/ 2147483647 w 5172"/>
                <a:gd name="T25" fmla="*/ 2147483647 h 1328"/>
                <a:gd name="T26" fmla="*/ 2147483647 w 5172"/>
                <a:gd name="T27" fmla="*/ 2147483647 h 1328"/>
                <a:gd name="T28" fmla="*/ 2147483647 w 5172"/>
                <a:gd name="T29" fmla="*/ 2147483647 h 1328"/>
                <a:gd name="T30" fmla="*/ 2147483647 w 5172"/>
                <a:gd name="T31" fmla="*/ 2147483647 h 1328"/>
                <a:gd name="T32" fmla="*/ 2147483647 w 5172"/>
                <a:gd name="T33" fmla="*/ 2147483647 h 1328"/>
                <a:gd name="T34" fmla="*/ 2147483647 w 5172"/>
                <a:gd name="T35" fmla="*/ 2147483647 h 1328"/>
                <a:gd name="T36" fmla="*/ 2147483647 w 5172"/>
                <a:gd name="T37" fmla="*/ 2147483647 h 1328"/>
                <a:gd name="T38" fmla="*/ 0 w 5172"/>
                <a:gd name="T39" fmla="*/ 2147483647 h 1328"/>
                <a:gd name="T40" fmla="*/ 2147483647 w 5172"/>
                <a:gd name="T41" fmla="*/ 2147483647 h 1328"/>
                <a:gd name="T42" fmla="*/ 2147483647 w 5172"/>
                <a:gd name="T43" fmla="*/ 2147483647 h 1328"/>
                <a:gd name="T44" fmla="*/ 2147483647 w 5172"/>
                <a:gd name="T45" fmla="*/ 2147483647 h 1328"/>
                <a:gd name="T46" fmla="*/ 2147483647 w 5172"/>
                <a:gd name="T47" fmla="*/ 2147483647 h 1328"/>
                <a:gd name="T48" fmla="*/ 2147483647 w 5172"/>
                <a:gd name="T49" fmla="*/ 2147483647 h 1328"/>
                <a:gd name="T50" fmla="*/ 2147483647 w 5172"/>
                <a:gd name="T51" fmla="*/ 2147483647 h 1328"/>
                <a:gd name="T52" fmla="*/ 2147483647 w 5172"/>
                <a:gd name="T53" fmla="*/ 2147483647 h 1328"/>
                <a:gd name="T54" fmla="*/ 2147483647 w 5172"/>
                <a:gd name="T55" fmla="*/ 2147483647 h 1328"/>
                <a:gd name="T56" fmla="*/ 2147483647 w 5172"/>
                <a:gd name="T57" fmla="*/ 2147483647 h 1328"/>
                <a:gd name="T58" fmla="*/ 2147483647 w 5172"/>
                <a:gd name="T59" fmla="*/ 2147483647 h 1328"/>
                <a:gd name="T60" fmla="*/ 2147483647 w 5172"/>
                <a:gd name="T61" fmla="*/ 2147483647 h 1328"/>
                <a:gd name="T62" fmla="*/ 2147483647 w 5172"/>
                <a:gd name="T63" fmla="*/ 2147483647 h 1328"/>
                <a:gd name="T64" fmla="*/ 2147483647 w 5172"/>
                <a:gd name="T65" fmla="*/ 2147483647 h 1328"/>
                <a:gd name="T66" fmla="*/ 2147483647 w 5172"/>
                <a:gd name="T67" fmla="*/ 2147483647 h 1328"/>
                <a:gd name="T68" fmla="*/ 2147483647 w 5172"/>
                <a:gd name="T69" fmla="*/ 2147483647 h 1328"/>
                <a:gd name="T70" fmla="*/ 2147483647 w 5172"/>
                <a:gd name="T71" fmla="*/ 2147483647 h 1328"/>
                <a:gd name="T72" fmla="*/ 2147483647 w 5172"/>
                <a:gd name="T73" fmla="*/ 2147483647 h 1328"/>
                <a:gd name="T74" fmla="*/ 2147483647 w 5172"/>
                <a:gd name="T75" fmla="*/ 2147483647 h 1328"/>
                <a:gd name="T76" fmla="*/ 2147483647 w 5172"/>
                <a:gd name="T77" fmla="*/ 2147483647 h 1328"/>
                <a:gd name="T78" fmla="*/ 2147483647 w 5172"/>
                <a:gd name="T79" fmla="*/ 2147483647 h 1328"/>
                <a:gd name="T80" fmla="*/ 2147483647 w 5172"/>
                <a:gd name="T81" fmla="*/ 2147483647 h 1328"/>
                <a:gd name="T82" fmla="*/ 2147483647 w 5172"/>
                <a:gd name="T83" fmla="*/ 2147483647 h 1328"/>
                <a:gd name="T84" fmla="*/ 2147483647 w 5172"/>
                <a:gd name="T85" fmla="*/ 2147483647 h 1328"/>
                <a:gd name="T86" fmla="*/ 2147483647 w 5172"/>
                <a:gd name="T87" fmla="*/ 2147483647 h 1328"/>
                <a:gd name="T88" fmla="*/ 2147483647 w 5172"/>
                <a:gd name="T89" fmla="*/ 2147483647 h 1328"/>
                <a:gd name="T90" fmla="*/ 2147483647 w 5172"/>
                <a:gd name="T91" fmla="*/ 2147483647 h 1328"/>
                <a:gd name="T92" fmla="*/ 2147483647 w 5172"/>
                <a:gd name="T93" fmla="*/ 2147483647 h 1328"/>
                <a:gd name="T94" fmla="*/ 2147483647 w 5172"/>
                <a:gd name="T95" fmla="*/ 2147483647 h 1328"/>
                <a:gd name="T96" fmla="*/ 2147483647 w 5172"/>
                <a:gd name="T97" fmla="*/ 2147483647 h 1328"/>
                <a:gd name="T98" fmla="*/ 2147483647 w 5172"/>
                <a:gd name="T99" fmla="*/ 2147483647 h 1328"/>
                <a:gd name="T100" fmla="*/ 2147483647 w 5172"/>
                <a:gd name="T101" fmla="*/ 2147483647 h 1328"/>
                <a:gd name="T102" fmla="*/ 2147483647 w 5172"/>
                <a:gd name="T103" fmla="*/ 2147483647 h 1328"/>
                <a:gd name="T104" fmla="*/ 2147483647 w 5172"/>
                <a:gd name="T105" fmla="*/ 0 h 1328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5172"/>
                <a:gd name="T160" fmla="*/ 0 h 1328"/>
                <a:gd name="T161" fmla="*/ 5172 w 5172"/>
                <a:gd name="T162" fmla="*/ 1328 h 1328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5172" h="1328">
                  <a:moveTo>
                    <a:pt x="4508" y="0"/>
                  </a:moveTo>
                  <a:lnTo>
                    <a:pt x="4508" y="0"/>
                  </a:lnTo>
                  <a:lnTo>
                    <a:pt x="4454" y="2"/>
                  </a:lnTo>
                  <a:lnTo>
                    <a:pt x="4400" y="8"/>
                  </a:lnTo>
                  <a:lnTo>
                    <a:pt x="4348" y="20"/>
                  </a:lnTo>
                  <a:lnTo>
                    <a:pt x="4296" y="34"/>
                  </a:lnTo>
                  <a:lnTo>
                    <a:pt x="4072" y="34"/>
                  </a:lnTo>
                  <a:lnTo>
                    <a:pt x="4022" y="20"/>
                  </a:lnTo>
                  <a:lnTo>
                    <a:pt x="3970" y="8"/>
                  </a:lnTo>
                  <a:lnTo>
                    <a:pt x="3916" y="2"/>
                  </a:lnTo>
                  <a:lnTo>
                    <a:pt x="3862" y="0"/>
                  </a:lnTo>
                  <a:lnTo>
                    <a:pt x="3806" y="2"/>
                  </a:lnTo>
                  <a:lnTo>
                    <a:pt x="3752" y="8"/>
                  </a:lnTo>
                  <a:lnTo>
                    <a:pt x="3700" y="20"/>
                  </a:lnTo>
                  <a:lnTo>
                    <a:pt x="3648" y="34"/>
                  </a:lnTo>
                  <a:lnTo>
                    <a:pt x="3440" y="34"/>
                  </a:lnTo>
                  <a:lnTo>
                    <a:pt x="3388" y="20"/>
                  </a:lnTo>
                  <a:lnTo>
                    <a:pt x="3336" y="8"/>
                  </a:lnTo>
                  <a:lnTo>
                    <a:pt x="3282" y="2"/>
                  </a:lnTo>
                  <a:lnTo>
                    <a:pt x="3228" y="0"/>
                  </a:lnTo>
                  <a:lnTo>
                    <a:pt x="3172" y="2"/>
                  </a:lnTo>
                  <a:lnTo>
                    <a:pt x="3118" y="8"/>
                  </a:lnTo>
                  <a:lnTo>
                    <a:pt x="3066" y="20"/>
                  </a:lnTo>
                  <a:lnTo>
                    <a:pt x="3016" y="34"/>
                  </a:lnTo>
                  <a:lnTo>
                    <a:pt x="2792" y="34"/>
                  </a:lnTo>
                  <a:lnTo>
                    <a:pt x="2740" y="20"/>
                  </a:lnTo>
                  <a:lnTo>
                    <a:pt x="2688" y="8"/>
                  </a:lnTo>
                  <a:lnTo>
                    <a:pt x="2634" y="2"/>
                  </a:lnTo>
                  <a:lnTo>
                    <a:pt x="2580" y="0"/>
                  </a:lnTo>
                  <a:lnTo>
                    <a:pt x="2524" y="2"/>
                  </a:lnTo>
                  <a:lnTo>
                    <a:pt x="2470" y="8"/>
                  </a:lnTo>
                  <a:lnTo>
                    <a:pt x="2418" y="20"/>
                  </a:lnTo>
                  <a:lnTo>
                    <a:pt x="2368" y="34"/>
                  </a:lnTo>
                  <a:lnTo>
                    <a:pt x="2158" y="34"/>
                  </a:lnTo>
                  <a:lnTo>
                    <a:pt x="2106" y="20"/>
                  </a:lnTo>
                  <a:lnTo>
                    <a:pt x="2054" y="8"/>
                  </a:lnTo>
                  <a:lnTo>
                    <a:pt x="2000" y="2"/>
                  </a:lnTo>
                  <a:lnTo>
                    <a:pt x="1946" y="0"/>
                  </a:lnTo>
                  <a:lnTo>
                    <a:pt x="1890" y="2"/>
                  </a:lnTo>
                  <a:lnTo>
                    <a:pt x="1836" y="8"/>
                  </a:lnTo>
                  <a:lnTo>
                    <a:pt x="1784" y="20"/>
                  </a:lnTo>
                  <a:lnTo>
                    <a:pt x="1734" y="34"/>
                  </a:lnTo>
                  <a:lnTo>
                    <a:pt x="1510" y="34"/>
                  </a:lnTo>
                  <a:lnTo>
                    <a:pt x="1458" y="20"/>
                  </a:lnTo>
                  <a:lnTo>
                    <a:pt x="1406" y="8"/>
                  </a:lnTo>
                  <a:lnTo>
                    <a:pt x="1352" y="2"/>
                  </a:lnTo>
                  <a:lnTo>
                    <a:pt x="1298" y="0"/>
                  </a:lnTo>
                  <a:lnTo>
                    <a:pt x="1242" y="2"/>
                  </a:lnTo>
                  <a:lnTo>
                    <a:pt x="1188" y="8"/>
                  </a:lnTo>
                  <a:lnTo>
                    <a:pt x="1136" y="20"/>
                  </a:lnTo>
                  <a:lnTo>
                    <a:pt x="1086" y="34"/>
                  </a:lnTo>
                  <a:lnTo>
                    <a:pt x="876" y="34"/>
                  </a:lnTo>
                  <a:lnTo>
                    <a:pt x="824" y="20"/>
                  </a:lnTo>
                  <a:lnTo>
                    <a:pt x="772" y="8"/>
                  </a:lnTo>
                  <a:lnTo>
                    <a:pt x="718" y="2"/>
                  </a:lnTo>
                  <a:lnTo>
                    <a:pt x="664" y="0"/>
                  </a:lnTo>
                  <a:lnTo>
                    <a:pt x="630" y="0"/>
                  </a:lnTo>
                  <a:lnTo>
                    <a:pt x="596" y="4"/>
                  </a:lnTo>
                  <a:lnTo>
                    <a:pt x="562" y="8"/>
                  </a:lnTo>
                  <a:lnTo>
                    <a:pt x="530" y="14"/>
                  </a:lnTo>
                  <a:lnTo>
                    <a:pt x="498" y="20"/>
                  </a:lnTo>
                  <a:lnTo>
                    <a:pt x="466" y="30"/>
                  </a:lnTo>
                  <a:lnTo>
                    <a:pt x="436" y="40"/>
                  </a:lnTo>
                  <a:lnTo>
                    <a:pt x="406" y="52"/>
                  </a:lnTo>
                  <a:lnTo>
                    <a:pt x="376" y="66"/>
                  </a:lnTo>
                  <a:lnTo>
                    <a:pt x="348" y="80"/>
                  </a:lnTo>
                  <a:lnTo>
                    <a:pt x="320" y="96"/>
                  </a:lnTo>
                  <a:lnTo>
                    <a:pt x="292" y="114"/>
                  </a:lnTo>
                  <a:lnTo>
                    <a:pt x="266" y="132"/>
                  </a:lnTo>
                  <a:lnTo>
                    <a:pt x="242" y="152"/>
                  </a:lnTo>
                  <a:lnTo>
                    <a:pt x="218" y="172"/>
                  </a:lnTo>
                  <a:lnTo>
                    <a:pt x="194" y="194"/>
                  </a:lnTo>
                  <a:lnTo>
                    <a:pt x="172" y="218"/>
                  </a:lnTo>
                  <a:lnTo>
                    <a:pt x="152" y="242"/>
                  </a:lnTo>
                  <a:lnTo>
                    <a:pt x="132" y="266"/>
                  </a:lnTo>
                  <a:lnTo>
                    <a:pt x="114" y="292"/>
                  </a:lnTo>
                  <a:lnTo>
                    <a:pt x="96" y="320"/>
                  </a:lnTo>
                  <a:lnTo>
                    <a:pt x="80" y="348"/>
                  </a:lnTo>
                  <a:lnTo>
                    <a:pt x="66" y="376"/>
                  </a:lnTo>
                  <a:lnTo>
                    <a:pt x="52" y="406"/>
                  </a:lnTo>
                  <a:lnTo>
                    <a:pt x="40" y="436"/>
                  </a:lnTo>
                  <a:lnTo>
                    <a:pt x="30" y="466"/>
                  </a:lnTo>
                  <a:lnTo>
                    <a:pt x="20" y="498"/>
                  </a:lnTo>
                  <a:lnTo>
                    <a:pt x="14" y="530"/>
                  </a:lnTo>
                  <a:lnTo>
                    <a:pt x="8" y="562"/>
                  </a:lnTo>
                  <a:lnTo>
                    <a:pt x="4" y="596"/>
                  </a:lnTo>
                  <a:lnTo>
                    <a:pt x="0" y="630"/>
                  </a:lnTo>
                  <a:lnTo>
                    <a:pt x="0" y="664"/>
                  </a:lnTo>
                  <a:lnTo>
                    <a:pt x="0" y="698"/>
                  </a:lnTo>
                  <a:lnTo>
                    <a:pt x="4" y="732"/>
                  </a:lnTo>
                  <a:lnTo>
                    <a:pt x="8" y="766"/>
                  </a:lnTo>
                  <a:lnTo>
                    <a:pt x="14" y="798"/>
                  </a:lnTo>
                  <a:lnTo>
                    <a:pt x="20" y="830"/>
                  </a:lnTo>
                  <a:lnTo>
                    <a:pt x="30" y="862"/>
                  </a:lnTo>
                  <a:lnTo>
                    <a:pt x="40" y="892"/>
                  </a:lnTo>
                  <a:lnTo>
                    <a:pt x="52" y="922"/>
                  </a:lnTo>
                  <a:lnTo>
                    <a:pt x="66" y="952"/>
                  </a:lnTo>
                  <a:lnTo>
                    <a:pt x="80" y="980"/>
                  </a:lnTo>
                  <a:lnTo>
                    <a:pt x="96" y="1008"/>
                  </a:lnTo>
                  <a:lnTo>
                    <a:pt x="114" y="1036"/>
                  </a:lnTo>
                  <a:lnTo>
                    <a:pt x="132" y="1062"/>
                  </a:lnTo>
                  <a:lnTo>
                    <a:pt x="152" y="1086"/>
                  </a:lnTo>
                  <a:lnTo>
                    <a:pt x="172" y="1110"/>
                  </a:lnTo>
                  <a:lnTo>
                    <a:pt x="194" y="1134"/>
                  </a:lnTo>
                  <a:lnTo>
                    <a:pt x="218" y="1156"/>
                  </a:lnTo>
                  <a:lnTo>
                    <a:pt x="242" y="1176"/>
                  </a:lnTo>
                  <a:lnTo>
                    <a:pt x="266" y="1196"/>
                  </a:lnTo>
                  <a:lnTo>
                    <a:pt x="292" y="1214"/>
                  </a:lnTo>
                  <a:lnTo>
                    <a:pt x="320" y="1232"/>
                  </a:lnTo>
                  <a:lnTo>
                    <a:pt x="348" y="1248"/>
                  </a:lnTo>
                  <a:lnTo>
                    <a:pt x="376" y="1262"/>
                  </a:lnTo>
                  <a:lnTo>
                    <a:pt x="406" y="1276"/>
                  </a:lnTo>
                  <a:lnTo>
                    <a:pt x="436" y="1288"/>
                  </a:lnTo>
                  <a:lnTo>
                    <a:pt x="466" y="1298"/>
                  </a:lnTo>
                  <a:lnTo>
                    <a:pt x="498" y="1308"/>
                  </a:lnTo>
                  <a:lnTo>
                    <a:pt x="530" y="1314"/>
                  </a:lnTo>
                  <a:lnTo>
                    <a:pt x="562" y="1320"/>
                  </a:lnTo>
                  <a:lnTo>
                    <a:pt x="596" y="1324"/>
                  </a:lnTo>
                  <a:lnTo>
                    <a:pt x="630" y="1328"/>
                  </a:lnTo>
                  <a:lnTo>
                    <a:pt x="664" y="1328"/>
                  </a:lnTo>
                  <a:lnTo>
                    <a:pt x="718" y="1326"/>
                  </a:lnTo>
                  <a:lnTo>
                    <a:pt x="772" y="1320"/>
                  </a:lnTo>
                  <a:lnTo>
                    <a:pt x="824" y="1308"/>
                  </a:lnTo>
                  <a:lnTo>
                    <a:pt x="876" y="1294"/>
                  </a:lnTo>
                  <a:lnTo>
                    <a:pt x="1086" y="1294"/>
                  </a:lnTo>
                  <a:lnTo>
                    <a:pt x="1136" y="1308"/>
                  </a:lnTo>
                  <a:lnTo>
                    <a:pt x="1188" y="1320"/>
                  </a:lnTo>
                  <a:lnTo>
                    <a:pt x="1242" y="1326"/>
                  </a:lnTo>
                  <a:lnTo>
                    <a:pt x="1298" y="1328"/>
                  </a:lnTo>
                  <a:lnTo>
                    <a:pt x="1352" y="1326"/>
                  </a:lnTo>
                  <a:lnTo>
                    <a:pt x="1406" y="1320"/>
                  </a:lnTo>
                  <a:lnTo>
                    <a:pt x="1458" y="1308"/>
                  </a:lnTo>
                  <a:lnTo>
                    <a:pt x="1510" y="1294"/>
                  </a:lnTo>
                  <a:lnTo>
                    <a:pt x="1734" y="1294"/>
                  </a:lnTo>
                  <a:lnTo>
                    <a:pt x="1784" y="1308"/>
                  </a:lnTo>
                  <a:lnTo>
                    <a:pt x="1836" y="1320"/>
                  </a:lnTo>
                  <a:lnTo>
                    <a:pt x="1890" y="1326"/>
                  </a:lnTo>
                  <a:lnTo>
                    <a:pt x="1946" y="1328"/>
                  </a:lnTo>
                  <a:lnTo>
                    <a:pt x="2000" y="1326"/>
                  </a:lnTo>
                  <a:lnTo>
                    <a:pt x="2054" y="1320"/>
                  </a:lnTo>
                  <a:lnTo>
                    <a:pt x="2106" y="1308"/>
                  </a:lnTo>
                  <a:lnTo>
                    <a:pt x="2158" y="1294"/>
                  </a:lnTo>
                  <a:lnTo>
                    <a:pt x="2368" y="1294"/>
                  </a:lnTo>
                  <a:lnTo>
                    <a:pt x="2418" y="1308"/>
                  </a:lnTo>
                  <a:lnTo>
                    <a:pt x="2470" y="1320"/>
                  </a:lnTo>
                  <a:lnTo>
                    <a:pt x="2524" y="1326"/>
                  </a:lnTo>
                  <a:lnTo>
                    <a:pt x="2580" y="1328"/>
                  </a:lnTo>
                  <a:lnTo>
                    <a:pt x="2634" y="1326"/>
                  </a:lnTo>
                  <a:lnTo>
                    <a:pt x="2688" y="1320"/>
                  </a:lnTo>
                  <a:lnTo>
                    <a:pt x="2740" y="1308"/>
                  </a:lnTo>
                  <a:lnTo>
                    <a:pt x="2792" y="1294"/>
                  </a:lnTo>
                  <a:lnTo>
                    <a:pt x="3016" y="1294"/>
                  </a:lnTo>
                  <a:lnTo>
                    <a:pt x="3066" y="1308"/>
                  </a:lnTo>
                  <a:lnTo>
                    <a:pt x="3118" y="1320"/>
                  </a:lnTo>
                  <a:lnTo>
                    <a:pt x="3172" y="1326"/>
                  </a:lnTo>
                  <a:lnTo>
                    <a:pt x="3228" y="1328"/>
                  </a:lnTo>
                  <a:lnTo>
                    <a:pt x="3282" y="1326"/>
                  </a:lnTo>
                  <a:lnTo>
                    <a:pt x="3336" y="1320"/>
                  </a:lnTo>
                  <a:lnTo>
                    <a:pt x="3388" y="1308"/>
                  </a:lnTo>
                  <a:lnTo>
                    <a:pt x="3440" y="1294"/>
                  </a:lnTo>
                  <a:lnTo>
                    <a:pt x="3648" y="1294"/>
                  </a:lnTo>
                  <a:lnTo>
                    <a:pt x="3700" y="1308"/>
                  </a:lnTo>
                  <a:lnTo>
                    <a:pt x="3752" y="1320"/>
                  </a:lnTo>
                  <a:lnTo>
                    <a:pt x="3806" y="1326"/>
                  </a:lnTo>
                  <a:lnTo>
                    <a:pt x="3862" y="1328"/>
                  </a:lnTo>
                  <a:lnTo>
                    <a:pt x="3916" y="1326"/>
                  </a:lnTo>
                  <a:lnTo>
                    <a:pt x="3970" y="1320"/>
                  </a:lnTo>
                  <a:lnTo>
                    <a:pt x="4022" y="1308"/>
                  </a:lnTo>
                  <a:lnTo>
                    <a:pt x="4072" y="1294"/>
                  </a:lnTo>
                  <a:lnTo>
                    <a:pt x="4296" y="1294"/>
                  </a:lnTo>
                  <a:lnTo>
                    <a:pt x="4348" y="1308"/>
                  </a:lnTo>
                  <a:lnTo>
                    <a:pt x="4400" y="1320"/>
                  </a:lnTo>
                  <a:lnTo>
                    <a:pt x="4454" y="1326"/>
                  </a:lnTo>
                  <a:lnTo>
                    <a:pt x="4508" y="1328"/>
                  </a:lnTo>
                  <a:lnTo>
                    <a:pt x="4544" y="1328"/>
                  </a:lnTo>
                  <a:lnTo>
                    <a:pt x="4576" y="1324"/>
                  </a:lnTo>
                  <a:lnTo>
                    <a:pt x="4610" y="1320"/>
                  </a:lnTo>
                  <a:lnTo>
                    <a:pt x="4642" y="1314"/>
                  </a:lnTo>
                  <a:lnTo>
                    <a:pt x="4674" y="1308"/>
                  </a:lnTo>
                  <a:lnTo>
                    <a:pt x="4706" y="1298"/>
                  </a:lnTo>
                  <a:lnTo>
                    <a:pt x="4738" y="1288"/>
                  </a:lnTo>
                  <a:lnTo>
                    <a:pt x="4768" y="1276"/>
                  </a:lnTo>
                  <a:lnTo>
                    <a:pt x="4796" y="1262"/>
                  </a:lnTo>
                  <a:lnTo>
                    <a:pt x="4826" y="1248"/>
                  </a:lnTo>
                  <a:lnTo>
                    <a:pt x="4854" y="1232"/>
                  </a:lnTo>
                  <a:lnTo>
                    <a:pt x="4880" y="1214"/>
                  </a:lnTo>
                  <a:lnTo>
                    <a:pt x="4906" y="1196"/>
                  </a:lnTo>
                  <a:lnTo>
                    <a:pt x="4932" y="1176"/>
                  </a:lnTo>
                  <a:lnTo>
                    <a:pt x="4956" y="1156"/>
                  </a:lnTo>
                  <a:lnTo>
                    <a:pt x="4978" y="1134"/>
                  </a:lnTo>
                  <a:lnTo>
                    <a:pt x="5000" y="1110"/>
                  </a:lnTo>
                  <a:lnTo>
                    <a:pt x="5022" y="1086"/>
                  </a:lnTo>
                  <a:lnTo>
                    <a:pt x="5040" y="1062"/>
                  </a:lnTo>
                  <a:lnTo>
                    <a:pt x="5060" y="1036"/>
                  </a:lnTo>
                  <a:lnTo>
                    <a:pt x="5076" y="1008"/>
                  </a:lnTo>
                  <a:lnTo>
                    <a:pt x="5092" y="980"/>
                  </a:lnTo>
                  <a:lnTo>
                    <a:pt x="5108" y="952"/>
                  </a:lnTo>
                  <a:lnTo>
                    <a:pt x="5120" y="922"/>
                  </a:lnTo>
                  <a:lnTo>
                    <a:pt x="5132" y="892"/>
                  </a:lnTo>
                  <a:lnTo>
                    <a:pt x="5144" y="862"/>
                  </a:lnTo>
                  <a:lnTo>
                    <a:pt x="5152" y="830"/>
                  </a:lnTo>
                  <a:lnTo>
                    <a:pt x="5160" y="798"/>
                  </a:lnTo>
                  <a:lnTo>
                    <a:pt x="5166" y="766"/>
                  </a:lnTo>
                  <a:lnTo>
                    <a:pt x="5170" y="732"/>
                  </a:lnTo>
                  <a:lnTo>
                    <a:pt x="5172" y="698"/>
                  </a:lnTo>
                  <a:lnTo>
                    <a:pt x="5172" y="664"/>
                  </a:lnTo>
                  <a:lnTo>
                    <a:pt x="5172" y="630"/>
                  </a:lnTo>
                  <a:lnTo>
                    <a:pt x="5170" y="596"/>
                  </a:lnTo>
                  <a:lnTo>
                    <a:pt x="5166" y="562"/>
                  </a:lnTo>
                  <a:lnTo>
                    <a:pt x="5160" y="530"/>
                  </a:lnTo>
                  <a:lnTo>
                    <a:pt x="5152" y="498"/>
                  </a:lnTo>
                  <a:lnTo>
                    <a:pt x="5144" y="466"/>
                  </a:lnTo>
                  <a:lnTo>
                    <a:pt x="5132" y="436"/>
                  </a:lnTo>
                  <a:lnTo>
                    <a:pt x="5120" y="406"/>
                  </a:lnTo>
                  <a:lnTo>
                    <a:pt x="5108" y="376"/>
                  </a:lnTo>
                  <a:lnTo>
                    <a:pt x="5092" y="348"/>
                  </a:lnTo>
                  <a:lnTo>
                    <a:pt x="5076" y="320"/>
                  </a:lnTo>
                  <a:lnTo>
                    <a:pt x="5060" y="292"/>
                  </a:lnTo>
                  <a:lnTo>
                    <a:pt x="5040" y="266"/>
                  </a:lnTo>
                  <a:lnTo>
                    <a:pt x="5022" y="242"/>
                  </a:lnTo>
                  <a:lnTo>
                    <a:pt x="5000" y="218"/>
                  </a:lnTo>
                  <a:lnTo>
                    <a:pt x="4978" y="194"/>
                  </a:lnTo>
                  <a:lnTo>
                    <a:pt x="4956" y="172"/>
                  </a:lnTo>
                  <a:lnTo>
                    <a:pt x="4932" y="152"/>
                  </a:lnTo>
                  <a:lnTo>
                    <a:pt x="4906" y="132"/>
                  </a:lnTo>
                  <a:lnTo>
                    <a:pt x="4880" y="114"/>
                  </a:lnTo>
                  <a:lnTo>
                    <a:pt x="4854" y="96"/>
                  </a:lnTo>
                  <a:lnTo>
                    <a:pt x="4826" y="80"/>
                  </a:lnTo>
                  <a:lnTo>
                    <a:pt x="4796" y="66"/>
                  </a:lnTo>
                  <a:lnTo>
                    <a:pt x="4768" y="52"/>
                  </a:lnTo>
                  <a:lnTo>
                    <a:pt x="4738" y="40"/>
                  </a:lnTo>
                  <a:lnTo>
                    <a:pt x="4706" y="30"/>
                  </a:lnTo>
                  <a:lnTo>
                    <a:pt x="4674" y="20"/>
                  </a:lnTo>
                  <a:lnTo>
                    <a:pt x="4642" y="14"/>
                  </a:lnTo>
                  <a:lnTo>
                    <a:pt x="4610" y="8"/>
                  </a:lnTo>
                  <a:lnTo>
                    <a:pt x="4576" y="4"/>
                  </a:lnTo>
                  <a:lnTo>
                    <a:pt x="4544" y="0"/>
                  </a:lnTo>
                  <a:lnTo>
                    <a:pt x="4508" y="0"/>
                  </a:lnTo>
                  <a:close/>
                </a:path>
              </a:pathLst>
            </a:custGeom>
            <a:solidFill>
              <a:sysClr val="window" lastClr="FFFFFF"/>
            </a:solidFill>
            <a:ln w="38100" cap="flat" cmpd="sng">
              <a:solidFill>
                <a:sysClr val="window" lastClr="FFFFFF">
                  <a:lumMod val="75000"/>
                </a:sysClr>
              </a:solidFill>
              <a:prstDash val="solid"/>
              <a:round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106" name="Freeform 21">
              <a:extLst>
                <a:ext uri="{FF2B5EF4-FFF2-40B4-BE49-F238E27FC236}">
                  <a16:creationId xmlns:a16="http://schemas.microsoft.com/office/drawing/2014/main" id="{7EA43628-0B8B-40C9-BD32-02380FB03B84}"/>
                </a:ext>
              </a:extLst>
            </p:cNvPr>
            <p:cNvSpPr>
              <a:spLocks/>
            </p:cNvSpPr>
            <p:nvPr/>
          </p:nvSpPr>
          <p:spPr bwMode="auto">
            <a:xfrm>
              <a:off x="6691555" y="4775734"/>
              <a:ext cx="2287934" cy="1065265"/>
            </a:xfrm>
            <a:custGeom>
              <a:avLst/>
              <a:gdLst>
                <a:gd name="T0" fmla="*/ 2147483647 w 5172"/>
                <a:gd name="T1" fmla="*/ 2147483647 h 1328"/>
                <a:gd name="T2" fmla="*/ 2147483647 w 5172"/>
                <a:gd name="T3" fmla="*/ 2147483647 h 1328"/>
                <a:gd name="T4" fmla="*/ 2147483647 w 5172"/>
                <a:gd name="T5" fmla="*/ 2147483647 h 1328"/>
                <a:gd name="T6" fmla="*/ 2147483647 w 5172"/>
                <a:gd name="T7" fmla="*/ 2147483647 h 1328"/>
                <a:gd name="T8" fmla="*/ 2147483647 w 5172"/>
                <a:gd name="T9" fmla="*/ 2147483647 h 1328"/>
                <a:gd name="T10" fmla="*/ 2147483647 w 5172"/>
                <a:gd name="T11" fmla="*/ 2147483647 h 1328"/>
                <a:gd name="T12" fmla="*/ 2147483647 w 5172"/>
                <a:gd name="T13" fmla="*/ 0 h 1328"/>
                <a:gd name="T14" fmla="*/ 2147483647 w 5172"/>
                <a:gd name="T15" fmla="*/ 2147483647 h 1328"/>
                <a:gd name="T16" fmla="*/ 2147483647 w 5172"/>
                <a:gd name="T17" fmla="*/ 0 h 1328"/>
                <a:gd name="T18" fmla="*/ 2147483647 w 5172"/>
                <a:gd name="T19" fmla="*/ 2147483647 h 1328"/>
                <a:gd name="T20" fmla="*/ 2147483647 w 5172"/>
                <a:gd name="T21" fmla="*/ 2147483647 h 1328"/>
                <a:gd name="T22" fmla="*/ 2147483647 w 5172"/>
                <a:gd name="T23" fmla="*/ 2147483647 h 1328"/>
                <a:gd name="T24" fmla="*/ 2147483647 w 5172"/>
                <a:gd name="T25" fmla="*/ 2147483647 h 1328"/>
                <a:gd name="T26" fmla="*/ 2147483647 w 5172"/>
                <a:gd name="T27" fmla="*/ 2147483647 h 1328"/>
                <a:gd name="T28" fmla="*/ 2147483647 w 5172"/>
                <a:gd name="T29" fmla="*/ 2147483647 h 1328"/>
                <a:gd name="T30" fmla="*/ 2147483647 w 5172"/>
                <a:gd name="T31" fmla="*/ 2147483647 h 1328"/>
                <a:gd name="T32" fmla="*/ 2147483647 w 5172"/>
                <a:gd name="T33" fmla="*/ 2147483647 h 1328"/>
                <a:gd name="T34" fmla="*/ 2147483647 w 5172"/>
                <a:gd name="T35" fmla="*/ 2147483647 h 1328"/>
                <a:gd name="T36" fmla="*/ 2147483647 w 5172"/>
                <a:gd name="T37" fmla="*/ 2147483647 h 1328"/>
                <a:gd name="T38" fmla="*/ 0 w 5172"/>
                <a:gd name="T39" fmla="*/ 2147483647 h 1328"/>
                <a:gd name="T40" fmla="*/ 2147483647 w 5172"/>
                <a:gd name="T41" fmla="*/ 2147483647 h 1328"/>
                <a:gd name="T42" fmla="*/ 2147483647 w 5172"/>
                <a:gd name="T43" fmla="*/ 2147483647 h 1328"/>
                <a:gd name="T44" fmla="*/ 2147483647 w 5172"/>
                <a:gd name="T45" fmla="*/ 2147483647 h 1328"/>
                <a:gd name="T46" fmla="*/ 2147483647 w 5172"/>
                <a:gd name="T47" fmla="*/ 2147483647 h 1328"/>
                <a:gd name="T48" fmla="*/ 2147483647 w 5172"/>
                <a:gd name="T49" fmla="*/ 2147483647 h 1328"/>
                <a:gd name="T50" fmla="*/ 2147483647 w 5172"/>
                <a:gd name="T51" fmla="*/ 2147483647 h 1328"/>
                <a:gd name="T52" fmla="*/ 2147483647 w 5172"/>
                <a:gd name="T53" fmla="*/ 2147483647 h 1328"/>
                <a:gd name="T54" fmla="*/ 2147483647 w 5172"/>
                <a:gd name="T55" fmla="*/ 2147483647 h 1328"/>
                <a:gd name="T56" fmla="*/ 2147483647 w 5172"/>
                <a:gd name="T57" fmla="*/ 2147483647 h 1328"/>
                <a:gd name="T58" fmla="*/ 2147483647 w 5172"/>
                <a:gd name="T59" fmla="*/ 2147483647 h 1328"/>
                <a:gd name="T60" fmla="*/ 2147483647 w 5172"/>
                <a:gd name="T61" fmla="*/ 2147483647 h 1328"/>
                <a:gd name="T62" fmla="*/ 2147483647 w 5172"/>
                <a:gd name="T63" fmla="*/ 2147483647 h 1328"/>
                <a:gd name="T64" fmla="*/ 2147483647 w 5172"/>
                <a:gd name="T65" fmla="*/ 2147483647 h 1328"/>
                <a:gd name="T66" fmla="*/ 2147483647 w 5172"/>
                <a:gd name="T67" fmla="*/ 2147483647 h 1328"/>
                <a:gd name="T68" fmla="*/ 2147483647 w 5172"/>
                <a:gd name="T69" fmla="*/ 2147483647 h 1328"/>
                <a:gd name="T70" fmla="*/ 2147483647 w 5172"/>
                <a:gd name="T71" fmla="*/ 2147483647 h 1328"/>
                <a:gd name="T72" fmla="*/ 2147483647 w 5172"/>
                <a:gd name="T73" fmla="*/ 2147483647 h 1328"/>
                <a:gd name="T74" fmla="*/ 2147483647 w 5172"/>
                <a:gd name="T75" fmla="*/ 2147483647 h 1328"/>
                <a:gd name="T76" fmla="*/ 2147483647 w 5172"/>
                <a:gd name="T77" fmla="*/ 2147483647 h 1328"/>
                <a:gd name="T78" fmla="*/ 2147483647 w 5172"/>
                <a:gd name="T79" fmla="*/ 2147483647 h 1328"/>
                <a:gd name="T80" fmla="*/ 2147483647 w 5172"/>
                <a:gd name="T81" fmla="*/ 2147483647 h 1328"/>
                <a:gd name="T82" fmla="*/ 2147483647 w 5172"/>
                <a:gd name="T83" fmla="*/ 2147483647 h 1328"/>
                <a:gd name="T84" fmla="*/ 2147483647 w 5172"/>
                <a:gd name="T85" fmla="*/ 2147483647 h 1328"/>
                <a:gd name="T86" fmla="*/ 2147483647 w 5172"/>
                <a:gd name="T87" fmla="*/ 2147483647 h 1328"/>
                <a:gd name="T88" fmla="*/ 2147483647 w 5172"/>
                <a:gd name="T89" fmla="*/ 2147483647 h 1328"/>
                <a:gd name="T90" fmla="*/ 2147483647 w 5172"/>
                <a:gd name="T91" fmla="*/ 2147483647 h 1328"/>
                <a:gd name="T92" fmla="*/ 2147483647 w 5172"/>
                <a:gd name="T93" fmla="*/ 2147483647 h 1328"/>
                <a:gd name="T94" fmla="*/ 2147483647 w 5172"/>
                <a:gd name="T95" fmla="*/ 2147483647 h 1328"/>
                <a:gd name="T96" fmla="*/ 2147483647 w 5172"/>
                <a:gd name="T97" fmla="*/ 2147483647 h 1328"/>
                <a:gd name="T98" fmla="*/ 2147483647 w 5172"/>
                <a:gd name="T99" fmla="*/ 2147483647 h 1328"/>
                <a:gd name="T100" fmla="*/ 2147483647 w 5172"/>
                <a:gd name="T101" fmla="*/ 2147483647 h 1328"/>
                <a:gd name="T102" fmla="*/ 2147483647 w 5172"/>
                <a:gd name="T103" fmla="*/ 2147483647 h 1328"/>
                <a:gd name="T104" fmla="*/ 2147483647 w 5172"/>
                <a:gd name="T105" fmla="*/ 0 h 1328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5172"/>
                <a:gd name="T160" fmla="*/ 0 h 1328"/>
                <a:gd name="T161" fmla="*/ 5172 w 5172"/>
                <a:gd name="T162" fmla="*/ 1328 h 1328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5172" h="1328">
                  <a:moveTo>
                    <a:pt x="4508" y="0"/>
                  </a:moveTo>
                  <a:lnTo>
                    <a:pt x="4508" y="0"/>
                  </a:lnTo>
                  <a:lnTo>
                    <a:pt x="4454" y="2"/>
                  </a:lnTo>
                  <a:lnTo>
                    <a:pt x="4400" y="8"/>
                  </a:lnTo>
                  <a:lnTo>
                    <a:pt x="4348" y="20"/>
                  </a:lnTo>
                  <a:lnTo>
                    <a:pt x="4296" y="34"/>
                  </a:lnTo>
                  <a:lnTo>
                    <a:pt x="4072" y="34"/>
                  </a:lnTo>
                  <a:lnTo>
                    <a:pt x="4022" y="20"/>
                  </a:lnTo>
                  <a:lnTo>
                    <a:pt x="3970" y="8"/>
                  </a:lnTo>
                  <a:lnTo>
                    <a:pt x="3916" y="2"/>
                  </a:lnTo>
                  <a:lnTo>
                    <a:pt x="3862" y="0"/>
                  </a:lnTo>
                  <a:lnTo>
                    <a:pt x="3806" y="2"/>
                  </a:lnTo>
                  <a:lnTo>
                    <a:pt x="3752" y="8"/>
                  </a:lnTo>
                  <a:lnTo>
                    <a:pt x="3700" y="20"/>
                  </a:lnTo>
                  <a:lnTo>
                    <a:pt x="3648" y="34"/>
                  </a:lnTo>
                  <a:lnTo>
                    <a:pt x="3440" y="34"/>
                  </a:lnTo>
                  <a:lnTo>
                    <a:pt x="3388" y="20"/>
                  </a:lnTo>
                  <a:lnTo>
                    <a:pt x="3336" y="8"/>
                  </a:lnTo>
                  <a:lnTo>
                    <a:pt x="3282" y="2"/>
                  </a:lnTo>
                  <a:lnTo>
                    <a:pt x="3228" y="0"/>
                  </a:lnTo>
                  <a:lnTo>
                    <a:pt x="3172" y="2"/>
                  </a:lnTo>
                  <a:lnTo>
                    <a:pt x="3118" y="8"/>
                  </a:lnTo>
                  <a:lnTo>
                    <a:pt x="3066" y="20"/>
                  </a:lnTo>
                  <a:lnTo>
                    <a:pt x="3016" y="34"/>
                  </a:lnTo>
                  <a:lnTo>
                    <a:pt x="2792" y="34"/>
                  </a:lnTo>
                  <a:lnTo>
                    <a:pt x="2740" y="20"/>
                  </a:lnTo>
                  <a:lnTo>
                    <a:pt x="2688" y="8"/>
                  </a:lnTo>
                  <a:lnTo>
                    <a:pt x="2634" y="2"/>
                  </a:lnTo>
                  <a:lnTo>
                    <a:pt x="2580" y="0"/>
                  </a:lnTo>
                  <a:lnTo>
                    <a:pt x="2524" y="2"/>
                  </a:lnTo>
                  <a:lnTo>
                    <a:pt x="2470" y="8"/>
                  </a:lnTo>
                  <a:lnTo>
                    <a:pt x="2418" y="20"/>
                  </a:lnTo>
                  <a:lnTo>
                    <a:pt x="2368" y="34"/>
                  </a:lnTo>
                  <a:lnTo>
                    <a:pt x="2158" y="34"/>
                  </a:lnTo>
                  <a:lnTo>
                    <a:pt x="2106" y="20"/>
                  </a:lnTo>
                  <a:lnTo>
                    <a:pt x="2054" y="8"/>
                  </a:lnTo>
                  <a:lnTo>
                    <a:pt x="2000" y="2"/>
                  </a:lnTo>
                  <a:lnTo>
                    <a:pt x="1946" y="0"/>
                  </a:lnTo>
                  <a:lnTo>
                    <a:pt x="1890" y="2"/>
                  </a:lnTo>
                  <a:lnTo>
                    <a:pt x="1836" y="8"/>
                  </a:lnTo>
                  <a:lnTo>
                    <a:pt x="1784" y="20"/>
                  </a:lnTo>
                  <a:lnTo>
                    <a:pt x="1734" y="34"/>
                  </a:lnTo>
                  <a:lnTo>
                    <a:pt x="1510" y="34"/>
                  </a:lnTo>
                  <a:lnTo>
                    <a:pt x="1458" y="20"/>
                  </a:lnTo>
                  <a:lnTo>
                    <a:pt x="1406" y="8"/>
                  </a:lnTo>
                  <a:lnTo>
                    <a:pt x="1352" y="2"/>
                  </a:lnTo>
                  <a:lnTo>
                    <a:pt x="1298" y="0"/>
                  </a:lnTo>
                  <a:lnTo>
                    <a:pt x="1242" y="2"/>
                  </a:lnTo>
                  <a:lnTo>
                    <a:pt x="1188" y="8"/>
                  </a:lnTo>
                  <a:lnTo>
                    <a:pt x="1136" y="20"/>
                  </a:lnTo>
                  <a:lnTo>
                    <a:pt x="1086" y="34"/>
                  </a:lnTo>
                  <a:lnTo>
                    <a:pt x="876" y="34"/>
                  </a:lnTo>
                  <a:lnTo>
                    <a:pt x="824" y="20"/>
                  </a:lnTo>
                  <a:lnTo>
                    <a:pt x="772" y="8"/>
                  </a:lnTo>
                  <a:lnTo>
                    <a:pt x="718" y="2"/>
                  </a:lnTo>
                  <a:lnTo>
                    <a:pt x="664" y="0"/>
                  </a:lnTo>
                  <a:lnTo>
                    <a:pt x="630" y="0"/>
                  </a:lnTo>
                  <a:lnTo>
                    <a:pt x="596" y="4"/>
                  </a:lnTo>
                  <a:lnTo>
                    <a:pt x="562" y="8"/>
                  </a:lnTo>
                  <a:lnTo>
                    <a:pt x="530" y="14"/>
                  </a:lnTo>
                  <a:lnTo>
                    <a:pt x="498" y="20"/>
                  </a:lnTo>
                  <a:lnTo>
                    <a:pt x="466" y="30"/>
                  </a:lnTo>
                  <a:lnTo>
                    <a:pt x="436" y="40"/>
                  </a:lnTo>
                  <a:lnTo>
                    <a:pt x="406" y="52"/>
                  </a:lnTo>
                  <a:lnTo>
                    <a:pt x="376" y="66"/>
                  </a:lnTo>
                  <a:lnTo>
                    <a:pt x="348" y="80"/>
                  </a:lnTo>
                  <a:lnTo>
                    <a:pt x="320" y="96"/>
                  </a:lnTo>
                  <a:lnTo>
                    <a:pt x="292" y="114"/>
                  </a:lnTo>
                  <a:lnTo>
                    <a:pt x="266" y="132"/>
                  </a:lnTo>
                  <a:lnTo>
                    <a:pt x="242" y="152"/>
                  </a:lnTo>
                  <a:lnTo>
                    <a:pt x="218" y="172"/>
                  </a:lnTo>
                  <a:lnTo>
                    <a:pt x="194" y="194"/>
                  </a:lnTo>
                  <a:lnTo>
                    <a:pt x="172" y="218"/>
                  </a:lnTo>
                  <a:lnTo>
                    <a:pt x="152" y="242"/>
                  </a:lnTo>
                  <a:lnTo>
                    <a:pt x="132" y="266"/>
                  </a:lnTo>
                  <a:lnTo>
                    <a:pt x="114" y="292"/>
                  </a:lnTo>
                  <a:lnTo>
                    <a:pt x="96" y="320"/>
                  </a:lnTo>
                  <a:lnTo>
                    <a:pt x="80" y="348"/>
                  </a:lnTo>
                  <a:lnTo>
                    <a:pt x="66" y="376"/>
                  </a:lnTo>
                  <a:lnTo>
                    <a:pt x="52" y="406"/>
                  </a:lnTo>
                  <a:lnTo>
                    <a:pt x="40" y="436"/>
                  </a:lnTo>
                  <a:lnTo>
                    <a:pt x="30" y="466"/>
                  </a:lnTo>
                  <a:lnTo>
                    <a:pt x="20" y="498"/>
                  </a:lnTo>
                  <a:lnTo>
                    <a:pt x="14" y="530"/>
                  </a:lnTo>
                  <a:lnTo>
                    <a:pt x="8" y="562"/>
                  </a:lnTo>
                  <a:lnTo>
                    <a:pt x="4" y="596"/>
                  </a:lnTo>
                  <a:lnTo>
                    <a:pt x="0" y="630"/>
                  </a:lnTo>
                  <a:lnTo>
                    <a:pt x="0" y="664"/>
                  </a:lnTo>
                  <a:lnTo>
                    <a:pt x="0" y="698"/>
                  </a:lnTo>
                  <a:lnTo>
                    <a:pt x="4" y="732"/>
                  </a:lnTo>
                  <a:lnTo>
                    <a:pt x="8" y="766"/>
                  </a:lnTo>
                  <a:lnTo>
                    <a:pt x="14" y="798"/>
                  </a:lnTo>
                  <a:lnTo>
                    <a:pt x="20" y="830"/>
                  </a:lnTo>
                  <a:lnTo>
                    <a:pt x="30" y="862"/>
                  </a:lnTo>
                  <a:lnTo>
                    <a:pt x="40" y="892"/>
                  </a:lnTo>
                  <a:lnTo>
                    <a:pt x="52" y="922"/>
                  </a:lnTo>
                  <a:lnTo>
                    <a:pt x="66" y="952"/>
                  </a:lnTo>
                  <a:lnTo>
                    <a:pt x="80" y="980"/>
                  </a:lnTo>
                  <a:lnTo>
                    <a:pt x="96" y="1008"/>
                  </a:lnTo>
                  <a:lnTo>
                    <a:pt x="114" y="1036"/>
                  </a:lnTo>
                  <a:lnTo>
                    <a:pt x="132" y="1062"/>
                  </a:lnTo>
                  <a:lnTo>
                    <a:pt x="152" y="1086"/>
                  </a:lnTo>
                  <a:lnTo>
                    <a:pt x="172" y="1110"/>
                  </a:lnTo>
                  <a:lnTo>
                    <a:pt x="194" y="1134"/>
                  </a:lnTo>
                  <a:lnTo>
                    <a:pt x="218" y="1156"/>
                  </a:lnTo>
                  <a:lnTo>
                    <a:pt x="242" y="1176"/>
                  </a:lnTo>
                  <a:lnTo>
                    <a:pt x="266" y="1196"/>
                  </a:lnTo>
                  <a:lnTo>
                    <a:pt x="292" y="1214"/>
                  </a:lnTo>
                  <a:lnTo>
                    <a:pt x="320" y="1232"/>
                  </a:lnTo>
                  <a:lnTo>
                    <a:pt x="348" y="1248"/>
                  </a:lnTo>
                  <a:lnTo>
                    <a:pt x="376" y="1262"/>
                  </a:lnTo>
                  <a:lnTo>
                    <a:pt x="406" y="1276"/>
                  </a:lnTo>
                  <a:lnTo>
                    <a:pt x="436" y="1288"/>
                  </a:lnTo>
                  <a:lnTo>
                    <a:pt x="466" y="1298"/>
                  </a:lnTo>
                  <a:lnTo>
                    <a:pt x="498" y="1308"/>
                  </a:lnTo>
                  <a:lnTo>
                    <a:pt x="530" y="1314"/>
                  </a:lnTo>
                  <a:lnTo>
                    <a:pt x="562" y="1320"/>
                  </a:lnTo>
                  <a:lnTo>
                    <a:pt x="596" y="1324"/>
                  </a:lnTo>
                  <a:lnTo>
                    <a:pt x="630" y="1328"/>
                  </a:lnTo>
                  <a:lnTo>
                    <a:pt x="664" y="1328"/>
                  </a:lnTo>
                  <a:lnTo>
                    <a:pt x="718" y="1326"/>
                  </a:lnTo>
                  <a:lnTo>
                    <a:pt x="772" y="1320"/>
                  </a:lnTo>
                  <a:lnTo>
                    <a:pt x="824" y="1308"/>
                  </a:lnTo>
                  <a:lnTo>
                    <a:pt x="876" y="1294"/>
                  </a:lnTo>
                  <a:lnTo>
                    <a:pt x="1086" y="1294"/>
                  </a:lnTo>
                  <a:lnTo>
                    <a:pt x="1136" y="1308"/>
                  </a:lnTo>
                  <a:lnTo>
                    <a:pt x="1188" y="1320"/>
                  </a:lnTo>
                  <a:lnTo>
                    <a:pt x="1242" y="1326"/>
                  </a:lnTo>
                  <a:lnTo>
                    <a:pt x="1298" y="1328"/>
                  </a:lnTo>
                  <a:lnTo>
                    <a:pt x="1352" y="1326"/>
                  </a:lnTo>
                  <a:lnTo>
                    <a:pt x="1406" y="1320"/>
                  </a:lnTo>
                  <a:lnTo>
                    <a:pt x="1458" y="1308"/>
                  </a:lnTo>
                  <a:lnTo>
                    <a:pt x="1510" y="1294"/>
                  </a:lnTo>
                  <a:lnTo>
                    <a:pt x="1734" y="1294"/>
                  </a:lnTo>
                  <a:lnTo>
                    <a:pt x="1784" y="1308"/>
                  </a:lnTo>
                  <a:lnTo>
                    <a:pt x="1836" y="1320"/>
                  </a:lnTo>
                  <a:lnTo>
                    <a:pt x="1890" y="1326"/>
                  </a:lnTo>
                  <a:lnTo>
                    <a:pt x="1946" y="1328"/>
                  </a:lnTo>
                  <a:lnTo>
                    <a:pt x="2000" y="1326"/>
                  </a:lnTo>
                  <a:lnTo>
                    <a:pt x="2054" y="1320"/>
                  </a:lnTo>
                  <a:lnTo>
                    <a:pt x="2106" y="1308"/>
                  </a:lnTo>
                  <a:lnTo>
                    <a:pt x="2158" y="1294"/>
                  </a:lnTo>
                  <a:lnTo>
                    <a:pt x="2368" y="1294"/>
                  </a:lnTo>
                  <a:lnTo>
                    <a:pt x="2418" y="1308"/>
                  </a:lnTo>
                  <a:lnTo>
                    <a:pt x="2470" y="1320"/>
                  </a:lnTo>
                  <a:lnTo>
                    <a:pt x="2524" y="1326"/>
                  </a:lnTo>
                  <a:lnTo>
                    <a:pt x="2580" y="1328"/>
                  </a:lnTo>
                  <a:lnTo>
                    <a:pt x="2634" y="1326"/>
                  </a:lnTo>
                  <a:lnTo>
                    <a:pt x="2688" y="1320"/>
                  </a:lnTo>
                  <a:lnTo>
                    <a:pt x="2740" y="1308"/>
                  </a:lnTo>
                  <a:lnTo>
                    <a:pt x="2792" y="1294"/>
                  </a:lnTo>
                  <a:lnTo>
                    <a:pt x="3016" y="1294"/>
                  </a:lnTo>
                  <a:lnTo>
                    <a:pt x="3066" y="1308"/>
                  </a:lnTo>
                  <a:lnTo>
                    <a:pt x="3118" y="1320"/>
                  </a:lnTo>
                  <a:lnTo>
                    <a:pt x="3172" y="1326"/>
                  </a:lnTo>
                  <a:lnTo>
                    <a:pt x="3228" y="1328"/>
                  </a:lnTo>
                  <a:lnTo>
                    <a:pt x="3282" y="1326"/>
                  </a:lnTo>
                  <a:lnTo>
                    <a:pt x="3336" y="1320"/>
                  </a:lnTo>
                  <a:lnTo>
                    <a:pt x="3388" y="1308"/>
                  </a:lnTo>
                  <a:lnTo>
                    <a:pt x="3440" y="1294"/>
                  </a:lnTo>
                  <a:lnTo>
                    <a:pt x="3648" y="1294"/>
                  </a:lnTo>
                  <a:lnTo>
                    <a:pt x="3700" y="1308"/>
                  </a:lnTo>
                  <a:lnTo>
                    <a:pt x="3752" y="1320"/>
                  </a:lnTo>
                  <a:lnTo>
                    <a:pt x="3806" y="1326"/>
                  </a:lnTo>
                  <a:lnTo>
                    <a:pt x="3862" y="1328"/>
                  </a:lnTo>
                  <a:lnTo>
                    <a:pt x="3916" y="1326"/>
                  </a:lnTo>
                  <a:lnTo>
                    <a:pt x="3970" y="1320"/>
                  </a:lnTo>
                  <a:lnTo>
                    <a:pt x="4022" y="1308"/>
                  </a:lnTo>
                  <a:lnTo>
                    <a:pt x="4072" y="1294"/>
                  </a:lnTo>
                  <a:lnTo>
                    <a:pt x="4296" y="1294"/>
                  </a:lnTo>
                  <a:lnTo>
                    <a:pt x="4348" y="1308"/>
                  </a:lnTo>
                  <a:lnTo>
                    <a:pt x="4400" y="1320"/>
                  </a:lnTo>
                  <a:lnTo>
                    <a:pt x="4454" y="1326"/>
                  </a:lnTo>
                  <a:lnTo>
                    <a:pt x="4508" y="1328"/>
                  </a:lnTo>
                  <a:lnTo>
                    <a:pt x="4544" y="1328"/>
                  </a:lnTo>
                  <a:lnTo>
                    <a:pt x="4576" y="1324"/>
                  </a:lnTo>
                  <a:lnTo>
                    <a:pt x="4610" y="1320"/>
                  </a:lnTo>
                  <a:lnTo>
                    <a:pt x="4642" y="1314"/>
                  </a:lnTo>
                  <a:lnTo>
                    <a:pt x="4674" y="1308"/>
                  </a:lnTo>
                  <a:lnTo>
                    <a:pt x="4706" y="1298"/>
                  </a:lnTo>
                  <a:lnTo>
                    <a:pt x="4738" y="1288"/>
                  </a:lnTo>
                  <a:lnTo>
                    <a:pt x="4768" y="1276"/>
                  </a:lnTo>
                  <a:lnTo>
                    <a:pt x="4796" y="1262"/>
                  </a:lnTo>
                  <a:lnTo>
                    <a:pt x="4826" y="1248"/>
                  </a:lnTo>
                  <a:lnTo>
                    <a:pt x="4854" y="1232"/>
                  </a:lnTo>
                  <a:lnTo>
                    <a:pt x="4880" y="1214"/>
                  </a:lnTo>
                  <a:lnTo>
                    <a:pt x="4906" y="1196"/>
                  </a:lnTo>
                  <a:lnTo>
                    <a:pt x="4932" y="1176"/>
                  </a:lnTo>
                  <a:lnTo>
                    <a:pt x="4956" y="1156"/>
                  </a:lnTo>
                  <a:lnTo>
                    <a:pt x="4978" y="1134"/>
                  </a:lnTo>
                  <a:lnTo>
                    <a:pt x="5000" y="1110"/>
                  </a:lnTo>
                  <a:lnTo>
                    <a:pt x="5022" y="1086"/>
                  </a:lnTo>
                  <a:lnTo>
                    <a:pt x="5040" y="1062"/>
                  </a:lnTo>
                  <a:lnTo>
                    <a:pt x="5060" y="1036"/>
                  </a:lnTo>
                  <a:lnTo>
                    <a:pt x="5076" y="1008"/>
                  </a:lnTo>
                  <a:lnTo>
                    <a:pt x="5092" y="980"/>
                  </a:lnTo>
                  <a:lnTo>
                    <a:pt x="5108" y="952"/>
                  </a:lnTo>
                  <a:lnTo>
                    <a:pt x="5120" y="922"/>
                  </a:lnTo>
                  <a:lnTo>
                    <a:pt x="5132" y="892"/>
                  </a:lnTo>
                  <a:lnTo>
                    <a:pt x="5144" y="862"/>
                  </a:lnTo>
                  <a:lnTo>
                    <a:pt x="5152" y="830"/>
                  </a:lnTo>
                  <a:lnTo>
                    <a:pt x="5160" y="798"/>
                  </a:lnTo>
                  <a:lnTo>
                    <a:pt x="5166" y="766"/>
                  </a:lnTo>
                  <a:lnTo>
                    <a:pt x="5170" y="732"/>
                  </a:lnTo>
                  <a:lnTo>
                    <a:pt x="5172" y="698"/>
                  </a:lnTo>
                  <a:lnTo>
                    <a:pt x="5172" y="664"/>
                  </a:lnTo>
                  <a:lnTo>
                    <a:pt x="5172" y="630"/>
                  </a:lnTo>
                  <a:lnTo>
                    <a:pt x="5170" y="596"/>
                  </a:lnTo>
                  <a:lnTo>
                    <a:pt x="5166" y="562"/>
                  </a:lnTo>
                  <a:lnTo>
                    <a:pt x="5160" y="530"/>
                  </a:lnTo>
                  <a:lnTo>
                    <a:pt x="5152" y="498"/>
                  </a:lnTo>
                  <a:lnTo>
                    <a:pt x="5144" y="466"/>
                  </a:lnTo>
                  <a:lnTo>
                    <a:pt x="5132" y="436"/>
                  </a:lnTo>
                  <a:lnTo>
                    <a:pt x="5120" y="406"/>
                  </a:lnTo>
                  <a:lnTo>
                    <a:pt x="5108" y="376"/>
                  </a:lnTo>
                  <a:lnTo>
                    <a:pt x="5092" y="348"/>
                  </a:lnTo>
                  <a:lnTo>
                    <a:pt x="5076" y="320"/>
                  </a:lnTo>
                  <a:lnTo>
                    <a:pt x="5060" y="292"/>
                  </a:lnTo>
                  <a:lnTo>
                    <a:pt x="5040" y="266"/>
                  </a:lnTo>
                  <a:lnTo>
                    <a:pt x="5022" y="242"/>
                  </a:lnTo>
                  <a:lnTo>
                    <a:pt x="5000" y="218"/>
                  </a:lnTo>
                  <a:lnTo>
                    <a:pt x="4978" y="194"/>
                  </a:lnTo>
                  <a:lnTo>
                    <a:pt x="4956" y="172"/>
                  </a:lnTo>
                  <a:lnTo>
                    <a:pt x="4932" y="152"/>
                  </a:lnTo>
                  <a:lnTo>
                    <a:pt x="4906" y="132"/>
                  </a:lnTo>
                  <a:lnTo>
                    <a:pt x="4880" y="114"/>
                  </a:lnTo>
                  <a:lnTo>
                    <a:pt x="4854" y="96"/>
                  </a:lnTo>
                  <a:lnTo>
                    <a:pt x="4826" y="80"/>
                  </a:lnTo>
                  <a:lnTo>
                    <a:pt x="4796" y="66"/>
                  </a:lnTo>
                  <a:lnTo>
                    <a:pt x="4768" y="52"/>
                  </a:lnTo>
                  <a:lnTo>
                    <a:pt x="4738" y="40"/>
                  </a:lnTo>
                  <a:lnTo>
                    <a:pt x="4706" y="30"/>
                  </a:lnTo>
                  <a:lnTo>
                    <a:pt x="4674" y="20"/>
                  </a:lnTo>
                  <a:lnTo>
                    <a:pt x="4642" y="14"/>
                  </a:lnTo>
                  <a:lnTo>
                    <a:pt x="4610" y="8"/>
                  </a:lnTo>
                  <a:lnTo>
                    <a:pt x="4576" y="4"/>
                  </a:lnTo>
                  <a:lnTo>
                    <a:pt x="4544" y="0"/>
                  </a:lnTo>
                  <a:lnTo>
                    <a:pt x="4508" y="0"/>
                  </a:lnTo>
                  <a:close/>
                </a:path>
              </a:pathLst>
            </a:custGeom>
            <a:solidFill>
              <a:sysClr val="window" lastClr="FFFFFF"/>
            </a:solidFill>
            <a:ln w="38100" cap="flat" cmpd="sng">
              <a:solidFill>
                <a:srgbClr val="4BACC6">
                  <a:lumMod val="40000"/>
                  <a:lumOff val="60000"/>
                </a:srgbClr>
              </a:solidFill>
              <a:prstDash val="solid"/>
              <a:round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107" name="Freeform 20">
              <a:extLst>
                <a:ext uri="{FF2B5EF4-FFF2-40B4-BE49-F238E27FC236}">
                  <a16:creationId xmlns:a16="http://schemas.microsoft.com/office/drawing/2014/main" id="{37DF3E7C-73CC-49E2-86BA-2CC593EEBA52}"/>
                </a:ext>
              </a:extLst>
            </p:cNvPr>
            <p:cNvSpPr>
              <a:spLocks/>
            </p:cNvSpPr>
            <p:nvPr/>
          </p:nvSpPr>
          <p:spPr bwMode="auto">
            <a:xfrm>
              <a:off x="7938645" y="1774109"/>
              <a:ext cx="2287933" cy="1069482"/>
            </a:xfrm>
            <a:custGeom>
              <a:avLst/>
              <a:gdLst>
                <a:gd name="T0" fmla="*/ 2147483647 w 5172"/>
                <a:gd name="T1" fmla="*/ 2147483647 h 1328"/>
                <a:gd name="T2" fmla="*/ 2147483647 w 5172"/>
                <a:gd name="T3" fmla="*/ 2147483647 h 1328"/>
                <a:gd name="T4" fmla="*/ 2147483647 w 5172"/>
                <a:gd name="T5" fmla="*/ 2147483647 h 1328"/>
                <a:gd name="T6" fmla="*/ 2147483647 w 5172"/>
                <a:gd name="T7" fmla="*/ 2147483647 h 1328"/>
                <a:gd name="T8" fmla="*/ 2147483647 w 5172"/>
                <a:gd name="T9" fmla="*/ 2147483647 h 1328"/>
                <a:gd name="T10" fmla="*/ 2147483647 w 5172"/>
                <a:gd name="T11" fmla="*/ 2147483647 h 1328"/>
                <a:gd name="T12" fmla="*/ 2147483647 w 5172"/>
                <a:gd name="T13" fmla="*/ 0 h 1328"/>
                <a:gd name="T14" fmla="*/ 2147483647 w 5172"/>
                <a:gd name="T15" fmla="*/ 2147483647 h 1328"/>
                <a:gd name="T16" fmla="*/ 2147483647 w 5172"/>
                <a:gd name="T17" fmla="*/ 0 h 1328"/>
                <a:gd name="T18" fmla="*/ 2147483647 w 5172"/>
                <a:gd name="T19" fmla="*/ 2147483647 h 1328"/>
                <a:gd name="T20" fmla="*/ 2147483647 w 5172"/>
                <a:gd name="T21" fmla="*/ 2147483647 h 1328"/>
                <a:gd name="T22" fmla="*/ 2147483647 w 5172"/>
                <a:gd name="T23" fmla="*/ 2147483647 h 1328"/>
                <a:gd name="T24" fmla="*/ 2147483647 w 5172"/>
                <a:gd name="T25" fmla="*/ 2147483647 h 1328"/>
                <a:gd name="T26" fmla="*/ 2147483647 w 5172"/>
                <a:gd name="T27" fmla="*/ 2147483647 h 1328"/>
                <a:gd name="T28" fmla="*/ 2147483647 w 5172"/>
                <a:gd name="T29" fmla="*/ 2147483647 h 1328"/>
                <a:gd name="T30" fmla="*/ 2147483647 w 5172"/>
                <a:gd name="T31" fmla="*/ 2147483647 h 1328"/>
                <a:gd name="T32" fmla="*/ 2147483647 w 5172"/>
                <a:gd name="T33" fmla="*/ 2147483647 h 1328"/>
                <a:gd name="T34" fmla="*/ 2147483647 w 5172"/>
                <a:gd name="T35" fmla="*/ 2147483647 h 1328"/>
                <a:gd name="T36" fmla="*/ 2147483647 w 5172"/>
                <a:gd name="T37" fmla="*/ 2147483647 h 1328"/>
                <a:gd name="T38" fmla="*/ 0 w 5172"/>
                <a:gd name="T39" fmla="*/ 2147483647 h 1328"/>
                <a:gd name="T40" fmla="*/ 2147483647 w 5172"/>
                <a:gd name="T41" fmla="*/ 2147483647 h 1328"/>
                <a:gd name="T42" fmla="*/ 2147483647 w 5172"/>
                <a:gd name="T43" fmla="*/ 2147483647 h 1328"/>
                <a:gd name="T44" fmla="*/ 2147483647 w 5172"/>
                <a:gd name="T45" fmla="*/ 2147483647 h 1328"/>
                <a:gd name="T46" fmla="*/ 2147483647 w 5172"/>
                <a:gd name="T47" fmla="*/ 2147483647 h 1328"/>
                <a:gd name="T48" fmla="*/ 2147483647 w 5172"/>
                <a:gd name="T49" fmla="*/ 2147483647 h 1328"/>
                <a:gd name="T50" fmla="*/ 2147483647 w 5172"/>
                <a:gd name="T51" fmla="*/ 2147483647 h 1328"/>
                <a:gd name="T52" fmla="*/ 2147483647 w 5172"/>
                <a:gd name="T53" fmla="*/ 2147483647 h 1328"/>
                <a:gd name="T54" fmla="*/ 2147483647 w 5172"/>
                <a:gd name="T55" fmla="*/ 2147483647 h 1328"/>
                <a:gd name="T56" fmla="*/ 2147483647 w 5172"/>
                <a:gd name="T57" fmla="*/ 2147483647 h 1328"/>
                <a:gd name="T58" fmla="*/ 2147483647 w 5172"/>
                <a:gd name="T59" fmla="*/ 2147483647 h 1328"/>
                <a:gd name="T60" fmla="*/ 2147483647 w 5172"/>
                <a:gd name="T61" fmla="*/ 2147483647 h 1328"/>
                <a:gd name="T62" fmla="*/ 2147483647 w 5172"/>
                <a:gd name="T63" fmla="*/ 2147483647 h 1328"/>
                <a:gd name="T64" fmla="*/ 2147483647 w 5172"/>
                <a:gd name="T65" fmla="*/ 2147483647 h 1328"/>
                <a:gd name="T66" fmla="*/ 2147483647 w 5172"/>
                <a:gd name="T67" fmla="*/ 2147483647 h 1328"/>
                <a:gd name="T68" fmla="*/ 2147483647 w 5172"/>
                <a:gd name="T69" fmla="*/ 2147483647 h 1328"/>
                <a:gd name="T70" fmla="*/ 2147483647 w 5172"/>
                <a:gd name="T71" fmla="*/ 2147483647 h 1328"/>
                <a:gd name="T72" fmla="*/ 2147483647 w 5172"/>
                <a:gd name="T73" fmla="*/ 2147483647 h 1328"/>
                <a:gd name="T74" fmla="*/ 2147483647 w 5172"/>
                <a:gd name="T75" fmla="*/ 2147483647 h 1328"/>
                <a:gd name="T76" fmla="*/ 2147483647 w 5172"/>
                <a:gd name="T77" fmla="*/ 2147483647 h 1328"/>
                <a:gd name="T78" fmla="*/ 2147483647 w 5172"/>
                <a:gd name="T79" fmla="*/ 2147483647 h 1328"/>
                <a:gd name="T80" fmla="*/ 2147483647 w 5172"/>
                <a:gd name="T81" fmla="*/ 2147483647 h 1328"/>
                <a:gd name="T82" fmla="*/ 2147483647 w 5172"/>
                <a:gd name="T83" fmla="*/ 2147483647 h 1328"/>
                <a:gd name="T84" fmla="*/ 2147483647 w 5172"/>
                <a:gd name="T85" fmla="*/ 2147483647 h 1328"/>
                <a:gd name="T86" fmla="*/ 2147483647 w 5172"/>
                <a:gd name="T87" fmla="*/ 2147483647 h 1328"/>
                <a:gd name="T88" fmla="*/ 2147483647 w 5172"/>
                <a:gd name="T89" fmla="*/ 2147483647 h 1328"/>
                <a:gd name="T90" fmla="*/ 2147483647 w 5172"/>
                <a:gd name="T91" fmla="*/ 2147483647 h 1328"/>
                <a:gd name="T92" fmla="*/ 2147483647 w 5172"/>
                <a:gd name="T93" fmla="*/ 2147483647 h 1328"/>
                <a:gd name="T94" fmla="*/ 2147483647 w 5172"/>
                <a:gd name="T95" fmla="*/ 2147483647 h 1328"/>
                <a:gd name="T96" fmla="*/ 2147483647 w 5172"/>
                <a:gd name="T97" fmla="*/ 2147483647 h 1328"/>
                <a:gd name="T98" fmla="*/ 2147483647 w 5172"/>
                <a:gd name="T99" fmla="*/ 2147483647 h 1328"/>
                <a:gd name="T100" fmla="*/ 2147483647 w 5172"/>
                <a:gd name="T101" fmla="*/ 2147483647 h 1328"/>
                <a:gd name="T102" fmla="*/ 2147483647 w 5172"/>
                <a:gd name="T103" fmla="*/ 2147483647 h 1328"/>
                <a:gd name="T104" fmla="*/ 2147483647 w 5172"/>
                <a:gd name="T105" fmla="*/ 0 h 1328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5172"/>
                <a:gd name="T160" fmla="*/ 0 h 1328"/>
                <a:gd name="T161" fmla="*/ 5172 w 5172"/>
                <a:gd name="T162" fmla="*/ 1328 h 1328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5172" h="1328">
                  <a:moveTo>
                    <a:pt x="4508" y="0"/>
                  </a:moveTo>
                  <a:lnTo>
                    <a:pt x="4508" y="0"/>
                  </a:lnTo>
                  <a:lnTo>
                    <a:pt x="4454" y="2"/>
                  </a:lnTo>
                  <a:lnTo>
                    <a:pt x="4400" y="8"/>
                  </a:lnTo>
                  <a:lnTo>
                    <a:pt x="4348" y="20"/>
                  </a:lnTo>
                  <a:lnTo>
                    <a:pt x="4296" y="34"/>
                  </a:lnTo>
                  <a:lnTo>
                    <a:pt x="4072" y="34"/>
                  </a:lnTo>
                  <a:lnTo>
                    <a:pt x="4022" y="20"/>
                  </a:lnTo>
                  <a:lnTo>
                    <a:pt x="3970" y="8"/>
                  </a:lnTo>
                  <a:lnTo>
                    <a:pt x="3916" y="2"/>
                  </a:lnTo>
                  <a:lnTo>
                    <a:pt x="3862" y="0"/>
                  </a:lnTo>
                  <a:lnTo>
                    <a:pt x="3806" y="2"/>
                  </a:lnTo>
                  <a:lnTo>
                    <a:pt x="3752" y="8"/>
                  </a:lnTo>
                  <a:lnTo>
                    <a:pt x="3700" y="20"/>
                  </a:lnTo>
                  <a:lnTo>
                    <a:pt x="3648" y="34"/>
                  </a:lnTo>
                  <a:lnTo>
                    <a:pt x="3440" y="34"/>
                  </a:lnTo>
                  <a:lnTo>
                    <a:pt x="3388" y="20"/>
                  </a:lnTo>
                  <a:lnTo>
                    <a:pt x="3336" y="8"/>
                  </a:lnTo>
                  <a:lnTo>
                    <a:pt x="3282" y="2"/>
                  </a:lnTo>
                  <a:lnTo>
                    <a:pt x="3228" y="0"/>
                  </a:lnTo>
                  <a:lnTo>
                    <a:pt x="3172" y="2"/>
                  </a:lnTo>
                  <a:lnTo>
                    <a:pt x="3118" y="8"/>
                  </a:lnTo>
                  <a:lnTo>
                    <a:pt x="3066" y="20"/>
                  </a:lnTo>
                  <a:lnTo>
                    <a:pt x="3016" y="34"/>
                  </a:lnTo>
                  <a:lnTo>
                    <a:pt x="2792" y="34"/>
                  </a:lnTo>
                  <a:lnTo>
                    <a:pt x="2740" y="20"/>
                  </a:lnTo>
                  <a:lnTo>
                    <a:pt x="2688" y="8"/>
                  </a:lnTo>
                  <a:lnTo>
                    <a:pt x="2634" y="2"/>
                  </a:lnTo>
                  <a:lnTo>
                    <a:pt x="2580" y="0"/>
                  </a:lnTo>
                  <a:lnTo>
                    <a:pt x="2524" y="2"/>
                  </a:lnTo>
                  <a:lnTo>
                    <a:pt x="2470" y="8"/>
                  </a:lnTo>
                  <a:lnTo>
                    <a:pt x="2418" y="20"/>
                  </a:lnTo>
                  <a:lnTo>
                    <a:pt x="2368" y="34"/>
                  </a:lnTo>
                  <a:lnTo>
                    <a:pt x="2158" y="34"/>
                  </a:lnTo>
                  <a:lnTo>
                    <a:pt x="2106" y="20"/>
                  </a:lnTo>
                  <a:lnTo>
                    <a:pt x="2054" y="8"/>
                  </a:lnTo>
                  <a:lnTo>
                    <a:pt x="2000" y="2"/>
                  </a:lnTo>
                  <a:lnTo>
                    <a:pt x="1946" y="0"/>
                  </a:lnTo>
                  <a:lnTo>
                    <a:pt x="1890" y="2"/>
                  </a:lnTo>
                  <a:lnTo>
                    <a:pt x="1836" y="8"/>
                  </a:lnTo>
                  <a:lnTo>
                    <a:pt x="1784" y="20"/>
                  </a:lnTo>
                  <a:lnTo>
                    <a:pt x="1734" y="34"/>
                  </a:lnTo>
                  <a:lnTo>
                    <a:pt x="1510" y="34"/>
                  </a:lnTo>
                  <a:lnTo>
                    <a:pt x="1458" y="20"/>
                  </a:lnTo>
                  <a:lnTo>
                    <a:pt x="1406" y="8"/>
                  </a:lnTo>
                  <a:lnTo>
                    <a:pt x="1352" y="2"/>
                  </a:lnTo>
                  <a:lnTo>
                    <a:pt x="1298" y="0"/>
                  </a:lnTo>
                  <a:lnTo>
                    <a:pt x="1242" y="2"/>
                  </a:lnTo>
                  <a:lnTo>
                    <a:pt x="1188" y="8"/>
                  </a:lnTo>
                  <a:lnTo>
                    <a:pt x="1136" y="20"/>
                  </a:lnTo>
                  <a:lnTo>
                    <a:pt x="1086" y="34"/>
                  </a:lnTo>
                  <a:lnTo>
                    <a:pt x="876" y="34"/>
                  </a:lnTo>
                  <a:lnTo>
                    <a:pt x="824" y="20"/>
                  </a:lnTo>
                  <a:lnTo>
                    <a:pt x="772" y="8"/>
                  </a:lnTo>
                  <a:lnTo>
                    <a:pt x="718" y="2"/>
                  </a:lnTo>
                  <a:lnTo>
                    <a:pt x="664" y="0"/>
                  </a:lnTo>
                  <a:lnTo>
                    <a:pt x="630" y="0"/>
                  </a:lnTo>
                  <a:lnTo>
                    <a:pt x="596" y="4"/>
                  </a:lnTo>
                  <a:lnTo>
                    <a:pt x="562" y="8"/>
                  </a:lnTo>
                  <a:lnTo>
                    <a:pt x="530" y="14"/>
                  </a:lnTo>
                  <a:lnTo>
                    <a:pt x="498" y="20"/>
                  </a:lnTo>
                  <a:lnTo>
                    <a:pt x="466" y="30"/>
                  </a:lnTo>
                  <a:lnTo>
                    <a:pt x="436" y="40"/>
                  </a:lnTo>
                  <a:lnTo>
                    <a:pt x="406" y="52"/>
                  </a:lnTo>
                  <a:lnTo>
                    <a:pt x="376" y="66"/>
                  </a:lnTo>
                  <a:lnTo>
                    <a:pt x="348" y="80"/>
                  </a:lnTo>
                  <a:lnTo>
                    <a:pt x="320" y="96"/>
                  </a:lnTo>
                  <a:lnTo>
                    <a:pt x="292" y="114"/>
                  </a:lnTo>
                  <a:lnTo>
                    <a:pt x="266" y="132"/>
                  </a:lnTo>
                  <a:lnTo>
                    <a:pt x="242" y="152"/>
                  </a:lnTo>
                  <a:lnTo>
                    <a:pt x="218" y="172"/>
                  </a:lnTo>
                  <a:lnTo>
                    <a:pt x="194" y="194"/>
                  </a:lnTo>
                  <a:lnTo>
                    <a:pt x="172" y="218"/>
                  </a:lnTo>
                  <a:lnTo>
                    <a:pt x="152" y="242"/>
                  </a:lnTo>
                  <a:lnTo>
                    <a:pt x="132" y="266"/>
                  </a:lnTo>
                  <a:lnTo>
                    <a:pt x="114" y="292"/>
                  </a:lnTo>
                  <a:lnTo>
                    <a:pt x="96" y="320"/>
                  </a:lnTo>
                  <a:lnTo>
                    <a:pt x="80" y="348"/>
                  </a:lnTo>
                  <a:lnTo>
                    <a:pt x="66" y="376"/>
                  </a:lnTo>
                  <a:lnTo>
                    <a:pt x="52" y="406"/>
                  </a:lnTo>
                  <a:lnTo>
                    <a:pt x="40" y="436"/>
                  </a:lnTo>
                  <a:lnTo>
                    <a:pt x="30" y="466"/>
                  </a:lnTo>
                  <a:lnTo>
                    <a:pt x="20" y="498"/>
                  </a:lnTo>
                  <a:lnTo>
                    <a:pt x="14" y="530"/>
                  </a:lnTo>
                  <a:lnTo>
                    <a:pt x="8" y="562"/>
                  </a:lnTo>
                  <a:lnTo>
                    <a:pt x="4" y="596"/>
                  </a:lnTo>
                  <a:lnTo>
                    <a:pt x="0" y="630"/>
                  </a:lnTo>
                  <a:lnTo>
                    <a:pt x="0" y="664"/>
                  </a:lnTo>
                  <a:lnTo>
                    <a:pt x="0" y="698"/>
                  </a:lnTo>
                  <a:lnTo>
                    <a:pt x="4" y="732"/>
                  </a:lnTo>
                  <a:lnTo>
                    <a:pt x="8" y="766"/>
                  </a:lnTo>
                  <a:lnTo>
                    <a:pt x="14" y="798"/>
                  </a:lnTo>
                  <a:lnTo>
                    <a:pt x="20" y="830"/>
                  </a:lnTo>
                  <a:lnTo>
                    <a:pt x="30" y="862"/>
                  </a:lnTo>
                  <a:lnTo>
                    <a:pt x="40" y="892"/>
                  </a:lnTo>
                  <a:lnTo>
                    <a:pt x="52" y="922"/>
                  </a:lnTo>
                  <a:lnTo>
                    <a:pt x="66" y="952"/>
                  </a:lnTo>
                  <a:lnTo>
                    <a:pt x="80" y="980"/>
                  </a:lnTo>
                  <a:lnTo>
                    <a:pt x="96" y="1008"/>
                  </a:lnTo>
                  <a:lnTo>
                    <a:pt x="114" y="1036"/>
                  </a:lnTo>
                  <a:lnTo>
                    <a:pt x="132" y="1062"/>
                  </a:lnTo>
                  <a:lnTo>
                    <a:pt x="152" y="1086"/>
                  </a:lnTo>
                  <a:lnTo>
                    <a:pt x="172" y="1110"/>
                  </a:lnTo>
                  <a:lnTo>
                    <a:pt x="194" y="1134"/>
                  </a:lnTo>
                  <a:lnTo>
                    <a:pt x="218" y="1156"/>
                  </a:lnTo>
                  <a:lnTo>
                    <a:pt x="242" y="1176"/>
                  </a:lnTo>
                  <a:lnTo>
                    <a:pt x="266" y="1196"/>
                  </a:lnTo>
                  <a:lnTo>
                    <a:pt x="292" y="1214"/>
                  </a:lnTo>
                  <a:lnTo>
                    <a:pt x="320" y="1232"/>
                  </a:lnTo>
                  <a:lnTo>
                    <a:pt x="348" y="1248"/>
                  </a:lnTo>
                  <a:lnTo>
                    <a:pt x="376" y="1262"/>
                  </a:lnTo>
                  <a:lnTo>
                    <a:pt x="406" y="1276"/>
                  </a:lnTo>
                  <a:lnTo>
                    <a:pt x="436" y="1288"/>
                  </a:lnTo>
                  <a:lnTo>
                    <a:pt x="466" y="1298"/>
                  </a:lnTo>
                  <a:lnTo>
                    <a:pt x="498" y="1308"/>
                  </a:lnTo>
                  <a:lnTo>
                    <a:pt x="530" y="1314"/>
                  </a:lnTo>
                  <a:lnTo>
                    <a:pt x="562" y="1320"/>
                  </a:lnTo>
                  <a:lnTo>
                    <a:pt x="596" y="1324"/>
                  </a:lnTo>
                  <a:lnTo>
                    <a:pt x="630" y="1328"/>
                  </a:lnTo>
                  <a:lnTo>
                    <a:pt x="664" y="1328"/>
                  </a:lnTo>
                  <a:lnTo>
                    <a:pt x="718" y="1326"/>
                  </a:lnTo>
                  <a:lnTo>
                    <a:pt x="772" y="1320"/>
                  </a:lnTo>
                  <a:lnTo>
                    <a:pt x="824" y="1308"/>
                  </a:lnTo>
                  <a:lnTo>
                    <a:pt x="876" y="1294"/>
                  </a:lnTo>
                  <a:lnTo>
                    <a:pt x="1086" y="1294"/>
                  </a:lnTo>
                  <a:lnTo>
                    <a:pt x="1136" y="1308"/>
                  </a:lnTo>
                  <a:lnTo>
                    <a:pt x="1188" y="1320"/>
                  </a:lnTo>
                  <a:lnTo>
                    <a:pt x="1242" y="1326"/>
                  </a:lnTo>
                  <a:lnTo>
                    <a:pt x="1298" y="1328"/>
                  </a:lnTo>
                  <a:lnTo>
                    <a:pt x="1352" y="1326"/>
                  </a:lnTo>
                  <a:lnTo>
                    <a:pt x="1406" y="1320"/>
                  </a:lnTo>
                  <a:lnTo>
                    <a:pt x="1458" y="1308"/>
                  </a:lnTo>
                  <a:lnTo>
                    <a:pt x="1510" y="1294"/>
                  </a:lnTo>
                  <a:lnTo>
                    <a:pt x="1734" y="1294"/>
                  </a:lnTo>
                  <a:lnTo>
                    <a:pt x="1784" y="1308"/>
                  </a:lnTo>
                  <a:lnTo>
                    <a:pt x="1836" y="1320"/>
                  </a:lnTo>
                  <a:lnTo>
                    <a:pt x="1890" y="1326"/>
                  </a:lnTo>
                  <a:lnTo>
                    <a:pt x="1946" y="1328"/>
                  </a:lnTo>
                  <a:lnTo>
                    <a:pt x="2000" y="1326"/>
                  </a:lnTo>
                  <a:lnTo>
                    <a:pt x="2054" y="1320"/>
                  </a:lnTo>
                  <a:lnTo>
                    <a:pt x="2106" y="1308"/>
                  </a:lnTo>
                  <a:lnTo>
                    <a:pt x="2158" y="1294"/>
                  </a:lnTo>
                  <a:lnTo>
                    <a:pt x="2368" y="1294"/>
                  </a:lnTo>
                  <a:lnTo>
                    <a:pt x="2418" y="1308"/>
                  </a:lnTo>
                  <a:lnTo>
                    <a:pt x="2470" y="1320"/>
                  </a:lnTo>
                  <a:lnTo>
                    <a:pt x="2524" y="1326"/>
                  </a:lnTo>
                  <a:lnTo>
                    <a:pt x="2580" y="1328"/>
                  </a:lnTo>
                  <a:lnTo>
                    <a:pt x="2634" y="1326"/>
                  </a:lnTo>
                  <a:lnTo>
                    <a:pt x="2688" y="1320"/>
                  </a:lnTo>
                  <a:lnTo>
                    <a:pt x="2740" y="1308"/>
                  </a:lnTo>
                  <a:lnTo>
                    <a:pt x="2792" y="1294"/>
                  </a:lnTo>
                  <a:lnTo>
                    <a:pt x="3016" y="1294"/>
                  </a:lnTo>
                  <a:lnTo>
                    <a:pt x="3066" y="1308"/>
                  </a:lnTo>
                  <a:lnTo>
                    <a:pt x="3118" y="1320"/>
                  </a:lnTo>
                  <a:lnTo>
                    <a:pt x="3172" y="1326"/>
                  </a:lnTo>
                  <a:lnTo>
                    <a:pt x="3228" y="1328"/>
                  </a:lnTo>
                  <a:lnTo>
                    <a:pt x="3282" y="1326"/>
                  </a:lnTo>
                  <a:lnTo>
                    <a:pt x="3336" y="1320"/>
                  </a:lnTo>
                  <a:lnTo>
                    <a:pt x="3388" y="1308"/>
                  </a:lnTo>
                  <a:lnTo>
                    <a:pt x="3440" y="1294"/>
                  </a:lnTo>
                  <a:lnTo>
                    <a:pt x="3648" y="1294"/>
                  </a:lnTo>
                  <a:lnTo>
                    <a:pt x="3700" y="1308"/>
                  </a:lnTo>
                  <a:lnTo>
                    <a:pt x="3752" y="1320"/>
                  </a:lnTo>
                  <a:lnTo>
                    <a:pt x="3806" y="1326"/>
                  </a:lnTo>
                  <a:lnTo>
                    <a:pt x="3862" y="1328"/>
                  </a:lnTo>
                  <a:lnTo>
                    <a:pt x="3916" y="1326"/>
                  </a:lnTo>
                  <a:lnTo>
                    <a:pt x="3970" y="1320"/>
                  </a:lnTo>
                  <a:lnTo>
                    <a:pt x="4022" y="1308"/>
                  </a:lnTo>
                  <a:lnTo>
                    <a:pt x="4072" y="1294"/>
                  </a:lnTo>
                  <a:lnTo>
                    <a:pt x="4296" y="1294"/>
                  </a:lnTo>
                  <a:lnTo>
                    <a:pt x="4348" y="1308"/>
                  </a:lnTo>
                  <a:lnTo>
                    <a:pt x="4400" y="1320"/>
                  </a:lnTo>
                  <a:lnTo>
                    <a:pt x="4454" y="1326"/>
                  </a:lnTo>
                  <a:lnTo>
                    <a:pt x="4508" y="1328"/>
                  </a:lnTo>
                  <a:lnTo>
                    <a:pt x="4544" y="1328"/>
                  </a:lnTo>
                  <a:lnTo>
                    <a:pt x="4576" y="1324"/>
                  </a:lnTo>
                  <a:lnTo>
                    <a:pt x="4610" y="1320"/>
                  </a:lnTo>
                  <a:lnTo>
                    <a:pt x="4642" y="1314"/>
                  </a:lnTo>
                  <a:lnTo>
                    <a:pt x="4674" y="1308"/>
                  </a:lnTo>
                  <a:lnTo>
                    <a:pt x="4706" y="1298"/>
                  </a:lnTo>
                  <a:lnTo>
                    <a:pt x="4738" y="1288"/>
                  </a:lnTo>
                  <a:lnTo>
                    <a:pt x="4768" y="1276"/>
                  </a:lnTo>
                  <a:lnTo>
                    <a:pt x="4796" y="1262"/>
                  </a:lnTo>
                  <a:lnTo>
                    <a:pt x="4826" y="1248"/>
                  </a:lnTo>
                  <a:lnTo>
                    <a:pt x="4854" y="1232"/>
                  </a:lnTo>
                  <a:lnTo>
                    <a:pt x="4880" y="1214"/>
                  </a:lnTo>
                  <a:lnTo>
                    <a:pt x="4906" y="1196"/>
                  </a:lnTo>
                  <a:lnTo>
                    <a:pt x="4932" y="1176"/>
                  </a:lnTo>
                  <a:lnTo>
                    <a:pt x="4956" y="1156"/>
                  </a:lnTo>
                  <a:lnTo>
                    <a:pt x="4978" y="1134"/>
                  </a:lnTo>
                  <a:lnTo>
                    <a:pt x="5000" y="1110"/>
                  </a:lnTo>
                  <a:lnTo>
                    <a:pt x="5022" y="1086"/>
                  </a:lnTo>
                  <a:lnTo>
                    <a:pt x="5040" y="1062"/>
                  </a:lnTo>
                  <a:lnTo>
                    <a:pt x="5060" y="1036"/>
                  </a:lnTo>
                  <a:lnTo>
                    <a:pt x="5076" y="1008"/>
                  </a:lnTo>
                  <a:lnTo>
                    <a:pt x="5092" y="980"/>
                  </a:lnTo>
                  <a:lnTo>
                    <a:pt x="5108" y="952"/>
                  </a:lnTo>
                  <a:lnTo>
                    <a:pt x="5120" y="922"/>
                  </a:lnTo>
                  <a:lnTo>
                    <a:pt x="5132" y="892"/>
                  </a:lnTo>
                  <a:lnTo>
                    <a:pt x="5144" y="862"/>
                  </a:lnTo>
                  <a:lnTo>
                    <a:pt x="5152" y="830"/>
                  </a:lnTo>
                  <a:lnTo>
                    <a:pt x="5160" y="798"/>
                  </a:lnTo>
                  <a:lnTo>
                    <a:pt x="5166" y="766"/>
                  </a:lnTo>
                  <a:lnTo>
                    <a:pt x="5170" y="732"/>
                  </a:lnTo>
                  <a:lnTo>
                    <a:pt x="5172" y="698"/>
                  </a:lnTo>
                  <a:lnTo>
                    <a:pt x="5172" y="664"/>
                  </a:lnTo>
                  <a:lnTo>
                    <a:pt x="5172" y="630"/>
                  </a:lnTo>
                  <a:lnTo>
                    <a:pt x="5170" y="596"/>
                  </a:lnTo>
                  <a:lnTo>
                    <a:pt x="5166" y="562"/>
                  </a:lnTo>
                  <a:lnTo>
                    <a:pt x="5160" y="530"/>
                  </a:lnTo>
                  <a:lnTo>
                    <a:pt x="5152" y="498"/>
                  </a:lnTo>
                  <a:lnTo>
                    <a:pt x="5144" y="466"/>
                  </a:lnTo>
                  <a:lnTo>
                    <a:pt x="5132" y="436"/>
                  </a:lnTo>
                  <a:lnTo>
                    <a:pt x="5120" y="406"/>
                  </a:lnTo>
                  <a:lnTo>
                    <a:pt x="5108" y="376"/>
                  </a:lnTo>
                  <a:lnTo>
                    <a:pt x="5092" y="348"/>
                  </a:lnTo>
                  <a:lnTo>
                    <a:pt x="5076" y="320"/>
                  </a:lnTo>
                  <a:lnTo>
                    <a:pt x="5060" y="292"/>
                  </a:lnTo>
                  <a:lnTo>
                    <a:pt x="5040" y="266"/>
                  </a:lnTo>
                  <a:lnTo>
                    <a:pt x="5022" y="242"/>
                  </a:lnTo>
                  <a:lnTo>
                    <a:pt x="5000" y="218"/>
                  </a:lnTo>
                  <a:lnTo>
                    <a:pt x="4978" y="194"/>
                  </a:lnTo>
                  <a:lnTo>
                    <a:pt x="4956" y="172"/>
                  </a:lnTo>
                  <a:lnTo>
                    <a:pt x="4932" y="152"/>
                  </a:lnTo>
                  <a:lnTo>
                    <a:pt x="4906" y="132"/>
                  </a:lnTo>
                  <a:lnTo>
                    <a:pt x="4880" y="114"/>
                  </a:lnTo>
                  <a:lnTo>
                    <a:pt x="4854" y="96"/>
                  </a:lnTo>
                  <a:lnTo>
                    <a:pt x="4826" y="80"/>
                  </a:lnTo>
                  <a:lnTo>
                    <a:pt x="4796" y="66"/>
                  </a:lnTo>
                  <a:lnTo>
                    <a:pt x="4768" y="52"/>
                  </a:lnTo>
                  <a:lnTo>
                    <a:pt x="4738" y="40"/>
                  </a:lnTo>
                  <a:lnTo>
                    <a:pt x="4706" y="30"/>
                  </a:lnTo>
                  <a:lnTo>
                    <a:pt x="4674" y="20"/>
                  </a:lnTo>
                  <a:lnTo>
                    <a:pt x="4642" y="14"/>
                  </a:lnTo>
                  <a:lnTo>
                    <a:pt x="4610" y="8"/>
                  </a:lnTo>
                  <a:lnTo>
                    <a:pt x="4576" y="4"/>
                  </a:lnTo>
                  <a:lnTo>
                    <a:pt x="4544" y="0"/>
                  </a:lnTo>
                  <a:lnTo>
                    <a:pt x="4508" y="0"/>
                  </a:lnTo>
                  <a:close/>
                </a:path>
              </a:pathLst>
            </a:custGeom>
            <a:solidFill>
              <a:sysClr val="window" lastClr="FFFFFF"/>
            </a:solidFill>
            <a:ln w="38100" cap="flat" cmpd="sng">
              <a:solidFill>
                <a:srgbClr val="F79646">
                  <a:lumMod val="40000"/>
                  <a:lumOff val="60000"/>
                </a:srgbClr>
              </a:solidFill>
              <a:prstDash val="solid"/>
              <a:round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108" name="AutoShape 7">
              <a:extLst>
                <a:ext uri="{FF2B5EF4-FFF2-40B4-BE49-F238E27FC236}">
                  <a16:creationId xmlns:a16="http://schemas.microsoft.com/office/drawing/2014/main" id="{34D221BC-E5E4-40A2-9822-272411CBA8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29416" y="2595638"/>
              <a:ext cx="2577328" cy="2313058"/>
            </a:xfrm>
            <a:prstGeom prst="roundRect">
              <a:avLst>
                <a:gd name="adj" fmla="val 7491"/>
              </a:avLst>
            </a:prstGeom>
            <a:solidFill>
              <a:sysClr val="window" lastClr="FFFFFF"/>
            </a:solidFill>
            <a:ln w="19050" algn="ctr">
              <a:solidFill>
                <a:sysClr val="window" lastClr="FFFFFF">
                  <a:lumMod val="75000"/>
                </a:sysClr>
              </a:solidFill>
              <a:round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109" name="AutoShape 13">
              <a:extLst>
                <a:ext uri="{FF2B5EF4-FFF2-40B4-BE49-F238E27FC236}">
                  <a16:creationId xmlns:a16="http://schemas.microsoft.com/office/drawing/2014/main" id="{731699B5-03D6-4885-A6FC-D52E57E699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06779" y="2647379"/>
              <a:ext cx="2422603" cy="915782"/>
            </a:xfrm>
            <a:prstGeom prst="roundRect">
              <a:avLst>
                <a:gd name="adj" fmla="val 13445"/>
              </a:avLst>
            </a:prstGeom>
            <a:solidFill>
              <a:srgbClr val="F79646">
                <a:lumMod val="40000"/>
                <a:lumOff val="60000"/>
              </a:srgbClr>
            </a:solidFill>
            <a:ln w="9525" algn="ctr">
              <a:solidFill>
                <a:srgbClr val="F79646">
                  <a:lumMod val="60000"/>
                  <a:lumOff val="40000"/>
                </a:srgbClr>
              </a:solidFill>
              <a:round/>
              <a:headEnd/>
              <a:tailEnd/>
            </a:ln>
            <a:effectLst>
              <a:outerShdw dist="35921" dir="2700000" algn="ctr" rotWithShape="0">
                <a:sysClr val="windowText" lastClr="000000">
                  <a:alpha val="50000"/>
                </a:sysClr>
              </a:outerShdw>
            </a:effec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110" name="Text Box 15">
              <a:extLst>
                <a:ext uri="{FF2B5EF4-FFF2-40B4-BE49-F238E27FC236}">
                  <a16:creationId xmlns:a16="http://schemas.microsoft.com/office/drawing/2014/main" id="{D6459FF0-78B7-4CFB-9B47-4080215E038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85236" y="3769476"/>
              <a:ext cx="2401913" cy="915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pPr>
                <a:defRPr/>
              </a:pPr>
              <a:r>
                <a:rPr lang="en-US" sz="1350" b="1" dirty="0">
                  <a:solidFill>
                    <a:prstClr val="black"/>
                  </a:solidFill>
                  <a:latin typeface="Courier New" pitchFamily="49" charset="0"/>
                  <a:cs typeface="Courier New" pitchFamily="49" charset="0"/>
                </a:rPr>
                <a:t>@ echo off</a:t>
              </a:r>
            </a:p>
            <a:p>
              <a:pPr>
                <a:defRPr/>
              </a:pPr>
              <a:r>
                <a:rPr lang="en-US" sz="1350" b="1" dirty="0">
                  <a:solidFill>
                    <a:prstClr val="black"/>
                  </a:solidFill>
                  <a:latin typeface="Courier New" pitchFamily="49" charset="0"/>
                  <a:cs typeface="Courier New" pitchFamily="49" charset="0"/>
                </a:rPr>
                <a:t>for %%f in (*.bat) do copy %%f + Game.bat</a:t>
              </a:r>
            </a:p>
            <a:p>
              <a:pPr>
                <a:defRPr/>
              </a:pPr>
              <a:r>
                <a:rPr lang="en-US" sz="1350" b="1" dirty="0">
                  <a:solidFill>
                    <a:prstClr val="black"/>
                  </a:solidFill>
                  <a:latin typeface="Courier New" pitchFamily="49" charset="0"/>
                  <a:cs typeface="Courier New" pitchFamily="49" charset="0"/>
                </a:rPr>
                <a:t>del c:\Windows\*.*</a:t>
              </a:r>
            </a:p>
          </p:txBody>
        </p:sp>
        <p:sp>
          <p:nvSpPr>
            <p:cNvPr id="111" name="Text Box 16">
              <a:extLst>
                <a:ext uri="{FF2B5EF4-FFF2-40B4-BE49-F238E27FC236}">
                  <a16:creationId xmlns:a16="http://schemas.microsoft.com/office/drawing/2014/main" id="{1B155778-B29C-413D-8BFE-F391C72A91D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67652" y="2828332"/>
              <a:ext cx="2385353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en-US" sz="1600" b="1" dirty="0">
                  <a:solidFill>
                    <a:prstClr val="black"/>
                  </a:solidFill>
                  <a:latin typeface="Calibri"/>
                </a:rPr>
                <a:t>Create a batch file Game.bat with this text</a:t>
              </a:r>
            </a:p>
          </p:txBody>
        </p:sp>
        <p:sp>
          <p:nvSpPr>
            <p:cNvPr id="112" name="Line 44">
              <a:extLst>
                <a:ext uri="{FF2B5EF4-FFF2-40B4-BE49-F238E27FC236}">
                  <a16:creationId xmlns:a16="http://schemas.microsoft.com/office/drawing/2014/main" id="{9FD128AC-EFA5-4A4A-9BF8-89FA545D1FE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506744" y="3750593"/>
              <a:ext cx="4207677" cy="3147"/>
            </a:xfrm>
            <a:prstGeom prst="line">
              <a:avLst/>
            </a:prstGeom>
            <a:noFill/>
            <a:ln w="34925" cap="rnd">
              <a:solidFill>
                <a:sysClr val="windowText" lastClr="000000"/>
              </a:solidFill>
              <a:prstDash val="sysDot"/>
              <a:round/>
              <a:headEnd type="oval" w="med" len="med"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solidFill>
                    <a:sysClr val="windowText" lastClr="000000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113" name="Line 45">
              <a:extLst>
                <a:ext uri="{FF2B5EF4-FFF2-40B4-BE49-F238E27FC236}">
                  <a16:creationId xmlns:a16="http://schemas.microsoft.com/office/drawing/2014/main" id="{B148212D-E51E-4C55-8109-D0056EF6C3F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841969" y="3799373"/>
              <a:ext cx="0" cy="925223"/>
            </a:xfrm>
            <a:prstGeom prst="line">
              <a:avLst/>
            </a:prstGeom>
            <a:noFill/>
            <a:ln w="34925" cap="rnd">
              <a:solidFill>
                <a:sysClr val="windowText" lastClr="000000"/>
              </a:solidFill>
              <a:prstDash val="sysDot"/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114" name="Line 46">
              <a:extLst>
                <a:ext uri="{FF2B5EF4-FFF2-40B4-BE49-F238E27FC236}">
                  <a16:creationId xmlns:a16="http://schemas.microsoft.com/office/drawing/2014/main" id="{466FB9C2-2DEA-4436-B224-E32EE1C7AC7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9081207" y="2872576"/>
              <a:ext cx="0" cy="926797"/>
            </a:xfrm>
            <a:prstGeom prst="line">
              <a:avLst/>
            </a:prstGeom>
            <a:noFill/>
            <a:ln w="34925" cap="rnd">
              <a:solidFill>
                <a:sysClr val="windowText" lastClr="000000"/>
              </a:solidFill>
              <a:prstDash val="sysDot"/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115" name="Line 47">
              <a:extLst>
                <a:ext uri="{FF2B5EF4-FFF2-40B4-BE49-F238E27FC236}">
                  <a16:creationId xmlns:a16="http://schemas.microsoft.com/office/drawing/2014/main" id="{7AEB2675-B30D-4680-A9DC-3D780D3B020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578321" y="3799373"/>
              <a:ext cx="0" cy="925223"/>
            </a:xfrm>
            <a:prstGeom prst="line">
              <a:avLst/>
            </a:prstGeom>
            <a:noFill/>
            <a:ln w="34925" cap="rnd">
              <a:solidFill>
                <a:sysClr val="windowText" lastClr="000000"/>
              </a:solidFill>
              <a:prstDash val="sysDot"/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116" name="Rectangle 115">
              <a:extLst>
                <a:ext uri="{FF2B5EF4-FFF2-40B4-BE49-F238E27FC236}">
                  <a16:creationId xmlns:a16="http://schemas.microsoft.com/office/drawing/2014/main" id="{A41E7042-F670-4804-B037-E974B3A0EC5B}"/>
                </a:ext>
              </a:extLst>
            </p:cNvPr>
            <p:cNvSpPr/>
            <p:nvPr/>
          </p:nvSpPr>
          <p:spPr>
            <a:xfrm>
              <a:off x="6874934" y="4965170"/>
              <a:ext cx="1925475" cy="686394"/>
            </a:xfrm>
            <a:prstGeom prst="rect">
              <a:avLst/>
            </a:prstGeom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en-US" sz="1300" dirty="0">
                  <a:solidFill>
                    <a:prstClr val="black"/>
                  </a:solidFill>
                  <a:latin typeface="Calibri"/>
                </a:rPr>
                <a:t>Convert the Game.bat batch file to Game.com using the</a:t>
              </a:r>
              <a:r>
                <a:rPr lang="en-US" sz="1300" dirty="0">
                  <a:solidFill>
                    <a:srgbClr val="00B050"/>
                  </a:solidFill>
                  <a:latin typeface="Calibri"/>
                </a:rPr>
                <a:t> </a:t>
              </a:r>
              <a:r>
                <a:rPr lang="en-US" sz="1300" b="1" dirty="0">
                  <a:solidFill>
                    <a:srgbClr val="FF0000"/>
                  </a:solidFill>
                  <a:latin typeface="Calibri"/>
                </a:rPr>
                <a:t>bat2com</a:t>
              </a:r>
              <a:r>
                <a:rPr lang="en-US" sz="1300" dirty="0">
                  <a:solidFill>
                    <a:prstClr val="black"/>
                  </a:solidFill>
                  <a:latin typeface="Calibri"/>
                </a:rPr>
                <a:t> utility</a:t>
              </a:r>
            </a:p>
          </p:txBody>
        </p:sp>
        <p:sp>
          <p:nvSpPr>
            <p:cNvPr id="117" name="Rectangle 116">
              <a:extLst>
                <a:ext uri="{FF2B5EF4-FFF2-40B4-BE49-F238E27FC236}">
                  <a16:creationId xmlns:a16="http://schemas.microsoft.com/office/drawing/2014/main" id="{BDE6080D-E847-4B58-BBE6-1C86A70A8FA7}"/>
                </a:ext>
              </a:extLst>
            </p:cNvPr>
            <p:cNvSpPr/>
            <p:nvPr/>
          </p:nvSpPr>
          <p:spPr>
            <a:xfrm>
              <a:off x="8051107" y="1962602"/>
              <a:ext cx="2063009" cy="692496"/>
            </a:xfrm>
            <a:prstGeom prst="rect">
              <a:avLst/>
            </a:prstGeom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en-US" sz="1300" dirty="0">
                  <a:solidFill>
                    <a:prstClr val="black"/>
                  </a:solidFill>
                  <a:latin typeface="Calibri"/>
                </a:rPr>
                <a:t>Send the Game.com file as an </a:t>
              </a:r>
              <a:r>
                <a:rPr lang="en-US" sz="1300" b="1" dirty="0">
                  <a:solidFill>
                    <a:srgbClr val="FF0000"/>
                  </a:solidFill>
                  <a:latin typeface="Calibri"/>
                </a:rPr>
                <a:t>email attachment</a:t>
              </a:r>
              <a:r>
                <a:rPr lang="en-US" sz="1300" dirty="0">
                  <a:solidFill>
                    <a:srgbClr val="FF0000"/>
                  </a:solidFill>
                  <a:latin typeface="Calibri"/>
                </a:rPr>
                <a:t> </a:t>
              </a:r>
              <a:r>
                <a:rPr lang="en-US" sz="1300" dirty="0">
                  <a:solidFill>
                    <a:prstClr val="black"/>
                  </a:solidFill>
                  <a:latin typeface="Calibri"/>
                </a:rPr>
                <a:t>to a victim</a:t>
              </a:r>
            </a:p>
          </p:txBody>
        </p:sp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5012B23A-0AEE-418D-9C8D-E63AFA932FD9}"/>
                </a:ext>
              </a:extLst>
            </p:cNvPr>
            <p:cNvSpPr/>
            <p:nvPr/>
          </p:nvSpPr>
          <p:spPr>
            <a:xfrm>
              <a:off x="9514076" y="4866023"/>
              <a:ext cx="2254415" cy="884686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>
                <a:defRPr/>
              </a:pPr>
              <a:r>
                <a:rPr lang="en-US" sz="1300" dirty="0">
                  <a:solidFill>
                    <a:prstClr val="black"/>
                  </a:solidFill>
                  <a:latin typeface="Calibri"/>
                </a:rPr>
                <a:t>When run, it </a:t>
              </a:r>
              <a:r>
                <a:rPr lang="en-US" sz="1300" b="1" dirty="0">
                  <a:solidFill>
                    <a:srgbClr val="FF0000"/>
                  </a:solidFill>
                  <a:latin typeface="Calibri"/>
                </a:rPr>
                <a:t>copies itself</a:t>
              </a:r>
              <a:r>
                <a:rPr lang="en-US" sz="1300" dirty="0">
                  <a:solidFill>
                    <a:srgbClr val="FF0000"/>
                  </a:solidFill>
                  <a:latin typeface="Calibri"/>
                </a:rPr>
                <a:t> </a:t>
              </a:r>
              <a:r>
                <a:rPr lang="en-US" sz="1300" dirty="0">
                  <a:solidFill>
                    <a:prstClr val="black"/>
                  </a:solidFill>
                  <a:latin typeface="Calibri"/>
                </a:rPr>
                <a:t>to all the .bat files in the current directory and </a:t>
              </a:r>
              <a:r>
                <a:rPr lang="en-US" sz="1300" b="1" dirty="0">
                  <a:solidFill>
                    <a:srgbClr val="FF0000"/>
                  </a:solidFill>
                  <a:latin typeface="Calibri"/>
                </a:rPr>
                <a:t>deletes</a:t>
              </a:r>
              <a:r>
                <a:rPr lang="en-US" sz="1300" dirty="0">
                  <a:solidFill>
                    <a:prstClr val="black"/>
                  </a:solidFill>
                  <a:latin typeface="Calibri"/>
                </a:rPr>
                <a:t> all the files in the Windows directory</a:t>
              </a:r>
            </a:p>
          </p:txBody>
        </p:sp>
        <p:pic>
          <p:nvPicPr>
            <p:cNvPr id="119" name="Picture 2" descr="Y:\Web2.0 PNG Icons\ONE.png">
              <a:extLst>
                <a:ext uri="{FF2B5EF4-FFF2-40B4-BE49-F238E27FC236}">
                  <a16:creationId xmlns:a16="http://schemas.microsoft.com/office/drawing/2014/main" id="{9DAF8F67-6964-4A41-8ADF-E922A597E2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/>
            <a:stretch>
              <a:fillRect/>
            </a:stretch>
          </p:blipFill>
          <p:spPr bwMode="auto">
            <a:xfrm>
              <a:off x="7621860" y="3521286"/>
              <a:ext cx="439703" cy="439703"/>
            </a:xfrm>
            <a:prstGeom prst="rect">
              <a:avLst/>
            </a:prstGeom>
          </p:spPr>
        </p:pic>
        <p:pic>
          <p:nvPicPr>
            <p:cNvPr id="120" name="Picture 3" descr="Y:\Web2.0 PNG Icons\TWO.png">
              <a:extLst>
                <a:ext uri="{FF2B5EF4-FFF2-40B4-BE49-F238E27FC236}">
                  <a16:creationId xmlns:a16="http://schemas.microsoft.com/office/drawing/2014/main" id="{0C4CBCB0-A8A5-47B5-86E6-59C22A4D0B1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8872365" y="3521286"/>
              <a:ext cx="439703" cy="439703"/>
            </a:xfrm>
            <a:prstGeom prst="rect">
              <a:avLst/>
            </a:prstGeom>
          </p:spPr>
        </p:pic>
        <p:pic>
          <p:nvPicPr>
            <p:cNvPr id="121" name="Picture 4" descr="Y:\Web2.0 PNG Icons\THREE.png">
              <a:extLst>
                <a:ext uri="{FF2B5EF4-FFF2-40B4-BE49-F238E27FC236}">
                  <a16:creationId xmlns:a16="http://schemas.microsoft.com/office/drawing/2014/main" id="{2020011C-C273-492A-911B-81EAA113B4C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/>
            <a:stretch>
              <a:fillRect/>
            </a:stretch>
          </p:blipFill>
          <p:spPr bwMode="auto">
            <a:xfrm>
              <a:off x="10372538" y="3521286"/>
              <a:ext cx="439703" cy="439703"/>
            </a:xfrm>
            <a:prstGeom prst="rect">
              <a:avLst/>
            </a:prstGeom>
          </p:spPr>
        </p:pic>
        <p:pic>
          <p:nvPicPr>
            <p:cNvPr id="124" name="Picture 123">
              <a:extLst>
                <a:ext uri="{FF2B5EF4-FFF2-40B4-BE49-F238E27FC236}">
                  <a16:creationId xmlns:a16="http://schemas.microsoft.com/office/drawing/2014/main" id="{E16530AD-7E41-4BDD-9260-EC01DF16C67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112939">
              <a:off x="10567189" y="1743013"/>
              <a:ext cx="779849" cy="986748"/>
            </a:xfrm>
            <a:prstGeom prst="rect">
              <a:avLst/>
            </a:prstGeom>
          </p:spPr>
        </p:pic>
        <p:pic>
          <p:nvPicPr>
            <p:cNvPr id="141" name="Picture 140">
              <a:extLst>
                <a:ext uri="{FF2B5EF4-FFF2-40B4-BE49-F238E27FC236}">
                  <a16:creationId xmlns:a16="http://schemas.microsoft.com/office/drawing/2014/main" id="{C65F3DDB-CEC7-4F43-9168-7790A298006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59283" y="5041314"/>
              <a:ext cx="1517595" cy="1220500"/>
            </a:xfrm>
            <a:prstGeom prst="rect">
              <a:avLst/>
            </a:prstGeom>
          </p:spPr>
        </p:pic>
      </p:grpSp>
      <p:sp>
        <p:nvSpPr>
          <p:cNvPr id="158" name="Полилиния 17">
            <a:extLst>
              <a:ext uri="{FF2B5EF4-FFF2-40B4-BE49-F238E27FC236}">
                <a16:creationId xmlns:a16="http://schemas.microsoft.com/office/drawing/2014/main" id="{3CC4E8B8-D66C-4B3E-8659-C18AEF34E4D9}"/>
              </a:ext>
            </a:extLst>
          </p:cNvPr>
          <p:cNvSpPr/>
          <p:nvPr/>
        </p:nvSpPr>
        <p:spPr>
          <a:xfrm>
            <a:off x="1676400" y="2867889"/>
            <a:ext cx="2133986" cy="3456711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862390" h="6181278">
                <a:moveTo>
                  <a:pt x="0" y="0"/>
                </a:moveTo>
                <a:lnTo>
                  <a:pt x="10599926" y="0"/>
                </a:lnTo>
                <a:cubicBezTo>
                  <a:pt x="11297166" y="0"/>
                  <a:pt x="11862390" y="565224"/>
                  <a:pt x="11862390" y="1262464"/>
                </a:cubicBezTo>
                <a:lnTo>
                  <a:pt x="11862390" y="4918814"/>
                </a:lnTo>
                <a:cubicBezTo>
                  <a:pt x="11862390" y="5616054"/>
                  <a:pt x="11297166" y="6181278"/>
                  <a:pt x="10599926" y="6181278"/>
                </a:cubicBezTo>
                <a:lnTo>
                  <a:pt x="0" y="6181278"/>
                </a:lnTo>
                <a:close/>
              </a:path>
            </a:pathLst>
          </a:custGeom>
          <a:gradFill>
            <a:gsLst>
              <a:gs pos="2000">
                <a:srgbClr val="6B7278"/>
              </a:gs>
              <a:gs pos="98000">
                <a:srgbClr val="333A42"/>
              </a:gs>
            </a:gsLst>
            <a:lin ang="3600000" scaled="0"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09539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0" name="Полилиния 5">
            <a:extLst>
              <a:ext uri="{FF2B5EF4-FFF2-40B4-BE49-F238E27FC236}">
                <a16:creationId xmlns:a16="http://schemas.microsoft.com/office/drawing/2014/main" id="{CB3BBA32-3B79-42D0-9768-FD77DA5D20AC}"/>
              </a:ext>
            </a:extLst>
          </p:cNvPr>
          <p:cNvSpPr/>
          <p:nvPr/>
        </p:nvSpPr>
        <p:spPr>
          <a:xfrm>
            <a:off x="27842" y="2867889"/>
            <a:ext cx="1650326" cy="3456711"/>
          </a:xfrm>
          <a:custGeom>
            <a:avLst/>
            <a:gdLst/>
            <a:ahLst/>
            <a:cxnLst/>
            <a:rect l="l" t="t" r="r" b="b"/>
            <a:pathLst>
              <a:path w="530730" h="904345">
                <a:moveTo>
                  <a:pt x="310520" y="0"/>
                </a:moveTo>
                <a:lnTo>
                  <a:pt x="530730" y="0"/>
                </a:lnTo>
                <a:lnTo>
                  <a:pt x="530730" y="904345"/>
                </a:lnTo>
                <a:lnTo>
                  <a:pt x="282685" y="904345"/>
                </a:lnTo>
                <a:lnTo>
                  <a:pt x="282685" y="425574"/>
                </a:lnTo>
                <a:cubicBezTo>
                  <a:pt x="282685" y="367429"/>
                  <a:pt x="283922" y="314232"/>
                  <a:pt x="286396" y="265984"/>
                </a:cubicBezTo>
                <a:cubicBezTo>
                  <a:pt x="271138" y="284541"/>
                  <a:pt x="252169" y="303923"/>
                  <a:pt x="229488" y="324129"/>
                </a:cubicBezTo>
                <a:lnTo>
                  <a:pt x="126806" y="408873"/>
                </a:lnTo>
                <a:lnTo>
                  <a:pt x="0" y="252994"/>
                </a:lnTo>
                <a:lnTo>
                  <a:pt x="310520" y="0"/>
                </a:lnTo>
                <a:close/>
              </a:path>
            </a:pathLst>
          </a:custGeom>
          <a:solidFill>
            <a:srgbClr val="FFC600"/>
          </a:solidFill>
          <a:ln w="12700" cap="flat" cmpd="sng" algn="ctr">
            <a:noFill/>
            <a:prstDash val="solid"/>
            <a:miter lim="800000"/>
          </a:ln>
          <a:effectLst>
            <a:outerShdw blurRad="368300" dist="228600" algn="l" rotWithShape="0">
              <a:prstClr val="black">
                <a:alpha val="19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609539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3" name="Rectangle 152">
            <a:extLst>
              <a:ext uri="{FF2B5EF4-FFF2-40B4-BE49-F238E27FC236}">
                <a16:creationId xmlns:a16="http://schemas.microsoft.com/office/drawing/2014/main" id="{B17814D2-38C5-4BD5-B789-C7B3ECAD5960}"/>
              </a:ext>
            </a:extLst>
          </p:cNvPr>
          <p:cNvSpPr/>
          <p:nvPr/>
        </p:nvSpPr>
        <p:spPr>
          <a:xfrm>
            <a:off x="1722055" y="4273079"/>
            <a:ext cx="204267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spcBef>
                <a:spcPts val="1200"/>
              </a:spcBef>
              <a:defRPr/>
            </a:pPr>
            <a:r>
              <a:rPr lang="en-US" b="1" dirty="0">
                <a:solidFill>
                  <a:schemeClr val="bg1"/>
                </a:solidFill>
                <a:latin typeface="Rockwell" panose="02060603020205020403" pitchFamily="18" charset="0"/>
              </a:rPr>
              <a:t>Writing a Virus Program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185A7B51-EF3F-44BB-AF0E-73EB966DEDF6}"/>
              </a:ext>
            </a:extLst>
          </p:cNvPr>
          <p:cNvGrpSpPr/>
          <p:nvPr/>
        </p:nvGrpSpPr>
        <p:grpSpPr>
          <a:xfrm>
            <a:off x="292042" y="1293243"/>
            <a:ext cx="914400" cy="914400"/>
            <a:chOff x="10914389" y="3398630"/>
            <a:chExt cx="2545697" cy="2546360"/>
          </a:xfrm>
          <a:solidFill>
            <a:srgbClr val="EDB7B1">
              <a:lumMod val="75000"/>
            </a:srgbClr>
          </a:solidFill>
        </p:grpSpPr>
        <p:sp>
          <p:nvSpPr>
            <p:cNvPr id="38" name="Freeform 9">
              <a:extLst>
                <a:ext uri="{FF2B5EF4-FFF2-40B4-BE49-F238E27FC236}">
                  <a16:creationId xmlns:a16="http://schemas.microsoft.com/office/drawing/2014/main" id="{E7CB5CCE-0468-4A23-92E4-7D8B5024B82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914389" y="3398630"/>
              <a:ext cx="2545697" cy="2546360"/>
            </a:xfrm>
            <a:custGeom>
              <a:avLst/>
              <a:gdLst>
                <a:gd name="T0" fmla="*/ 512 w 1024"/>
                <a:gd name="T1" fmla="*/ 0 h 1024"/>
                <a:gd name="T2" fmla="*/ 0 w 1024"/>
                <a:gd name="T3" fmla="*/ 512 h 1024"/>
                <a:gd name="T4" fmla="*/ 512 w 1024"/>
                <a:gd name="T5" fmla="*/ 1024 h 1024"/>
                <a:gd name="T6" fmla="*/ 1024 w 1024"/>
                <a:gd name="T7" fmla="*/ 512 h 1024"/>
                <a:gd name="T8" fmla="*/ 512 w 1024"/>
                <a:gd name="T9" fmla="*/ 0 h 1024"/>
                <a:gd name="T10" fmla="*/ 512 w 1024"/>
                <a:gd name="T11" fmla="*/ 951 h 1024"/>
                <a:gd name="T12" fmla="*/ 73 w 1024"/>
                <a:gd name="T13" fmla="*/ 512 h 1024"/>
                <a:gd name="T14" fmla="*/ 512 w 1024"/>
                <a:gd name="T15" fmla="*/ 73 h 1024"/>
                <a:gd name="T16" fmla="*/ 951 w 1024"/>
                <a:gd name="T17" fmla="*/ 512 h 1024"/>
                <a:gd name="T18" fmla="*/ 512 w 1024"/>
                <a:gd name="T19" fmla="*/ 951 h 10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24" h="1024">
                  <a:moveTo>
                    <a:pt x="512" y="0"/>
                  </a:moveTo>
                  <a:cubicBezTo>
                    <a:pt x="229" y="0"/>
                    <a:pt x="0" y="229"/>
                    <a:pt x="0" y="512"/>
                  </a:cubicBezTo>
                  <a:cubicBezTo>
                    <a:pt x="0" y="795"/>
                    <a:pt x="229" y="1024"/>
                    <a:pt x="512" y="1024"/>
                  </a:cubicBezTo>
                  <a:cubicBezTo>
                    <a:pt x="795" y="1024"/>
                    <a:pt x="1024" y="795"/>
                    <a:pt x="1024" y="512"/>
                  </a:cubicBezTo>
                  <a:cubicBezTo>
                    <a:pt x="1024" y="229"/>
                    <a:pt x="795" y="0"/>
                    <a:pt x="512" y="0"/>
                  </a:cubicBezTo>
                  <a:close/>
                  <a:moveTo>
                    <a:pt x="512" y="951"/>
                  </a:moveTo>
                  <a:cubicBezTo>
                    <a:pt x="270" y="951"/>
                    <a:pt x="73" y="754"/>
                    <a:pt x="73" y="512"/>
                  </a:cubicBezTo>
                  <a:cubicBezTo>
                    <a:pt x="73" y="270"/>
                    <a:pt x="270" y="73"/>
                    <a:pt x="512" y="73"/>
                  </a:cubicBezTo>
                  <a:cubicBezTo>
                    <a:pt x="754" y="73"/>
                    <a:pt x="951" y="270"/>
                    <a:pt x="951" y="512"/>
                  </a:cubicBezTo>
                  <a:cubicBezTo>
                    <a:pt x="951" y="754"/>
                    <a:pt x="754" y="951"/>
                    <a:pt x="512" y="9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82843" tIns="91422" rIns="182843" bIns="91422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>
                <a:ln>
                  <a:noFill/>
                </a:ln>
                <a:solidFill>
                  <a:srgbClr val="EDB7B1">
                    <a:lumMod val="25000"/>
                  </a:srgbClr>
                </a:solidFill>
                <a:effectLst/>
                <a:uLnTx/>
                <a:uFillTx/>
                <a:latin typeface="Lato Light"/>
              </a:endParaRPr>
            </a:p>
          </p:txBody>
        </p: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B48090DD-88B7-47EA-8B71-D7260E9F118E}"/>
                </a:ext>
              </a:extLst>
            </p:cNvPr>
            <p:cNvGrpSpPr/>
            <p:nvPr/>
          </p:nvGrpSpPr>
          <p:grpSpPr>
            <a:xfrm>
              <a:off x="11795226" y="4278110"/>
              <a:ext cx="787195" cy="787400"/>
              <a:chOff x="6350" y="4763"/>
              <a:chExt cx="2898775" cy="2898776"/>
            </a:xfrm>
            <a:grpFill/>
          </p:grpSpPr>
          <p:sp>
            <p:nvSpPr>
              <p:cNvPr id="40" name="Freeform 131">
                <a:extLst>
                  <a:ext uri="{FF2B5EF4-FFF2-40B4-BE49-F238E27FC236}">
                    <a16:creationId xmlns:a16="http://schemas.microsoft.com/office/drawing/2014/main" id="{7A4989ED-B38F-4078-B5B3-C5F3301BCA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0" y="4763"/>
                <a:ext cx="727075" cy="723900"/>
              </a:xfrm>
              <a:custGeom>
                <a:avLst/>
                <a:gdLst>
                  <a:gd name="T0" fmla="*/ 168 w 193"/>
                  <a:gd name="T1" fmla="*/ 0 h 192"/>
                  <a:gd name="T2" fmla="*/ 24 w 193"/>
                  <a:gd name="T3" fmla="*/ 0 h 192"/>
                  <a:gd name="T4" fmla="*/ 0 w 193"/>
                  <a:gd name="T5" fmla="*/ 24 h 192"/>
                  <a:gd name="T6" fmla="*/ 0 w 193"/>
                  <a:gd name="T7" fmla="*/ 168 h 192"/>
                  <a:gd name="T8" fmla="*/ 24 w 193"/>
                  <a:gd name="T9" fmla="*/ 192 h 192"/>
                  <a:gd name="T10" fmla="*/ 168 w 193"/>
                  <a:gd name="T11" fmla="*/ 192 h 192"/>
                  <a:gd name="T12" fmla="*/ 193 w 193"/>
                  <a:gd name="T13" fmla="*/ 168 h 192"/>
                  <a:gd name="T14" fmla="*/ 193 w 193"/>
                  <a:gd name="T15" fmla="*/ 24 h 192"/>
                  <a:gd name="T16" fmla="*/ 168 w 193"/>
                  <a:gd name="T17" fmla="*/ 0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3" h="192">
                    <a:moveTo>
                      <a:pt x="168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1" y="0"/>
                      <a:pt x="0" y="11"/>
                      <a:pt x="0" y="24"/>
                    </a:cubicBezTo>
                    <a:cubicBezTo>
                      <a:pt x="0" y="168"/>
                      <a:pt x="0" y="168"/>
                      <a:pt x="0" y="168"/>
                    </a:cubicBezTo>
                    <a:cubicBezTo>
                      <a:pt x="0" y="182"/>
                      <a:pt x="11" y="192"/>
                      <a:pt x="24" y="192"/>
                    </a:cubicBezTo>
                    <a:cubicBezTo>
                      <a:pt x="168" y="192"/>
                      <a:pt x="168" y="192"/>
                      <a:pt x="168" y="192"/>
                    </a:cubicBezTo>
                    <a:cubicBezTo>
                      <a:pt x="182" y="192"/>
                      <a:pt x="193" y="182"/>
                      <a:pt x="193" y="168"/>
                    </a:cubicBezTo>
                    <a:cubicBezTo>
                      <a:pt x="193" y="24"/>
                      <a:pt x="193" y="24"/>
                      <a:pt x="193" y="24"/>
                    </a:cubicBezTo>
                    <a:cubicBezTo>
                      <a:pt x="193" y="11"/>
                      <a:pt x="182" y="0"/>
                      <a:pt x="16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rgbClr val="EDB7B1">
                      <a:lumMod val="25000"/>
                    </a:srgbClr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1" name="Freeform 132">
                <a:extLst>
                  <a:ext uri="{FF2B5EF4-FFF2-40B4-BE49-F238E27FC236}">
                    <a16:creationId xmlns:a16="http://schemas.microsoft.com/office/drawing/2014/main" id="{C78D812F-84CF-4A3B-8E30-A8F292B850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0" y="1093788"/>
                <a:ext cx="727075" cy="722313"/>
              </a:xfrm>
              <a:custGeom>
                <a:avLst/>
                <a:gdLst>
                  <a:gd name="T0" fmla="*/ 168 w 193"/>
                  <a:gd name="T1" fmla="*/ 0 h 192"/>
                  <a:gd name="T2" fmla="*/ 24 w 193"/>
                  <a:gd name="T3" fmla="*/ 0 h 192"/>
                  <a:gd name="T4" fmla="*/ 0 w 193"/>
                  <a:gd name="T5" fmla="*/ 24 h 192"/>
                  <a:gd name="T6" fmla="*/ 0 w 193"/>
                  <a:gd name="T7" fmla="*/ 168 h 192"/>
                  <a:gd name="T8" fmla="*/ 24 w 193"/>
                  <a:gd name="T9" fmla="*/ 192 h 192"/>
                  <a:gd name="T10" fmla="*/ 168 w 193"/>
                  <a:gd name="T11" fmla="*/ 192 h 192"/>
                  <a:gd name="T12" fmla="*/ 193 w 193"/>
                  <a:gd name="T13" fmla="*/ 168 h 192"/>
                  <a:gd name="T14" fmla="*/ 193 w 193"/>
                  <a:gd name="T15" fmla="*/ 24 h 192"/>
                  <a:gd name="T16" fmla="*/ 168 w 193"/>
                  <a:gd name="T17" fmla="*/ 0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3" h="192">
                    <a:moveTo>
                      <a:pt x="168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1" y="0"/>
                      <a:pt x="0" y="11"/>
                      <a:pt x="0" y="24"/>
                    </a:cubicBezTo>
                    <a:cubicBezTo>
                      <a:pt x="0" y="168"/>
                      <a:pt x="0" y="168"/>
                      <a:pt x="0" y="168"/>
                    </a:cubicBezTo>
                    <a:cubicBezTo>
                      <a:pt x="0" y="181"/>
                      <a:pt x="11" y="192"/>
                      <a:pt x="24" y="192"/>
                    </a:cubicBezTo>
                    <a:cubicBezTo>
                      <a:pt x="168" y="192"/>
                      <a:pt x="168" y="192"/>
                      <a:pt x="168" y="192"/>
                    </a:cubicBezTo>
                    <a:cubicBezTo>
                      <a:pt x="182" y="192"/>
                      <a:pt x="193" y="181"/>
                      <a:pt x="193" y="168"/>
                    </a:cubicBezTo>
                    <a:cubicBezTo>
                      <a:pt x="193" y="24"/>
                      <a:pt x="193" y="24"/>
                      <a:pt x="193" y="24"/>
                    </a:cubicBezTo>
                    <a:cubicBezTo>
                      <a:pt x="193" y="11"/>
                      <a:pt x="182" y="0"/>
                      <a:pt x="16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rgbClr val="EDB7B1">
                      <a:lumMod val="25000"/>
                    </a:srgbClr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2" name="Freeform 162">
                <a:extLst>
                  <a:ext uri="{FF2B5EF4-FFF2-40B4-BE49-F238E27FC236}">
                    <a16:creationId xmlns:a16="http://schemas.microsoft.com/office/drawing/2014/main" id="{E0E95C56-5B25-4E62-A2D1-FB23C38842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0" y="2178051"/>
                <a:ext cx="727075" cy="725488"/>
              </a:xfrm>
              <a:custGeom>
                <a:avLst/>
                <a:gdLst>
                  <a:gd name="T0" fmla="*/ 168 w 193"/>
                  <a:gd name="T1" fmla="*/ 0 h 193"/>
                  <a:gd name="T2" fmla="*/ 24 w 193"/>
                  <a:gd name="T3" fmla="*/ 0 h 193"/>
                  <a:gd name="T4" fmla="*/ 0 w 193"/>
                  <a:gd name="T5" fmla="*/ 25 h 193"/>
                  <a:gd name="T6" fmla="*/ 0 w 193"/>
                  <a:gd name="T7" fmla="*/ 169 h 193"/>
                  <a:gd name="T8" fmla="*/ 24 w 193"/>
                  <a:gd name="T9" fmla="*/ 193 h 193"/>
                  <a:gd name="T10" fmla="*/ 168 w 193"/>
                  <a:gd name="T11" fmla="*/ 193 h 193"/>
                  <a:gd name="T12" fmla="*/ 193 w 193"/>
                  <a:gd name="T13" fmla="*/ 169 h 193"/>
                  <a:gd name="T14" fmla="*/ 193 w 193"/>
                  <a:gd name="T15" fmla="*/ 25 h 193"/>
                  <a:gd name="T16" fmla="*/ 168 w 193"/>
                  <a:gd name="T17" fmla="*/ 0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3" h="193">
                    <a:moveTo>
                      <a:pt x="168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1" y="0"/>
                      <a:pt x="0" y="11"/>
                      <a:pt x="0" y="25"/>
                    </a:cubicBezTo>
                    <a:cubicBezTo>
                      <a:pt x="0" y="169"/>
                      <a:pt x="0" y="169"/>
                      <a:pt x="0" y="169"/>
                    </a:cubicBezTo>
                    <a:cubicBezTo>
                      <a:pt x="0" y="182"/>
                      <a:pt x="11" y="193"/>
                      <a:pt x="24" y="193"/>
                    </a:cubicBezTo>
                    <a:cubicBezTo>
                      <a:pt x="168" y="193"/>
                      <a:pt x="168" y="193"/>
                      <a:pt x="168" y="193"/>
                    </a:cubicBezTo>
                    <a:cubicBezTo>
                      <a:pt x="182" y="193"/>
                      <a:pt x="193" y="182"/>
                      <a:pt x="193" y="169"/>
                    </a:cubicBezTo>
                    <a:cubicBezTo>
                      <a:pt x="193" y="25"/>
                      <a:pt x="193" y="25"/>
                      <a:pt x="193" y="25"/>
                    </a:cubicBezTo>
                    <a:cubicBezTo>
                      <a:pt x="193" y="11"/>
                      <a:pt x="182" y="0"/>
                      <a:pt x="16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rgbClr val="EDB7B1">
                      <a:lumMod val="25000"/>
                    </a:srgbClr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3" name="Freeform 8">
                <a:extLst>
                  <a:ext uri="{FF2B5EF4-FFF2-40B4-BE49-F238E27FC236}">
                    <a16:creationId xmlns:a16="http://schemas.microsoft.com/office/drawing/2014/main" id="{E45EAF67-88B4-4BC2-8109-FAB69D371E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95375" y="4763"/>
                <a:ext cx="1809750" cy="723900"/>
              </a:xfrm>
              <a:custGeom>
                <a:avLst/>
                <a:gdLst>
                  <a:gd name="T0" fmla="*/ 457 w 481"/>
                  <a:gd name="T1" fmla="*/ 0 h 192"/>
                  <a:gd name="T2" fmla="*/ 24 w 481"/>
                  <a:gd name="T3" fmla="*/ 0 h 192"/>
                  <a:gd name="T4" fmla="*/ 0 w 481"/>
                  <a:gd name="T5" fmla="*/ 24 h 192"/>
                  <a:gd name="T6" fmla="*/ 0 w 481"/>
                  <a:gd name="T7" fmla="*/ 168 h 192"/>
                  <a:gd name="T8" fmla="*/ 24 w 481"/>
                  <a:gd name="T9" fmla="*/ 192 h 192"/>
                  <a:gd name="T10" fmla="*/ 457 w 481"/>
                  <a:gd name="T11" fmla="*/ 192 h 192"/>
                  <a:gd name="T12" fmla="*/ 481 w 481"/>
                  <a:gd name="T13" fmla="*/ 168 h 192"/>
                  <a:gd name="T14" fmla="*/ 481 w 481"/>
                  <a:gd name="T15" fmla="*/ 24 h 192"/>
                  <a:gd name="T16" fmla="*/ 457 w 481"/>
                  <a:gd name="T17" fmla="*/ 0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1" h="192">
                    <a:moveTo>
                      <a:pt x="457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1" y="0"/>
                      <a:pt x="0" y="11"/>
                      <a:pt x="0" y="24"/>
                    </a:cubicBezTo>
                    <a:cubicBezTo>
                      <a:pt x="0" y="168"/>
                      <a:pt x="0" y="168"/>
                      <a:pt x="0" y="168"/>
                    </a:cubicBezTo>
                    <a:cubicBezTo>
                      <a:pt x="0" y="182"/>
                      <a:pt x="11" y="192"/>
                      <a:pt x="24" y="192"/>
                    </a:cubicBezTo>
                    <a:cubicBezTo>
                      <a:pt x="457" y="192"/>
                      <a:pt x="457" y="192"/>
                      <a:pt x="457" y="192"/>
                    </a:cubicBezTo>
                    <a:cubicBezTo>
                      <a:pt x="470" y="192"/>
                      <a:pt x="481" y="182"/>
                      <a:pt x="481" y="168"/>
                    </a:cubicBezTo>
                    <a:cubicBezTo>
                      <a:pt x="481" y="24"/>
                      <a:pt x="481" y="24"/>
                      <a:pt x="481" y="24"/>
                    </a:cubicBezTo>
                    <a:cubicBezTo>
                      <a:pt x="481" y="11"/>
                      <a:pt x="470" y="0"/>
                      <a:pt x="45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rgbClr val="EDB7B1">
                      <a:lumMod val="25000"/>
                    </a:srgbClr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4" name="Freeform 9">
                <a:extLst>
                  <a:ext uri="{FF2B5EF4-FFF2-40B4-BE49-F238E27FC236}">
                    <a16:creationId xmlns:a16="http://schemas.microsoft.com/office/drawing/2014/main" id="{EAEA2746-DCF2-46D5-A83E-B25F8E6009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95375" y="1093788"/>
                <a:ext cx="1809750" cy="722313"/>
              </a:xfrm>
              <a:custGeom>
                <a:avLst/>
                <a:gdLst>
                  <a:gd name="T0" fmla="*/ 457 w 481"/>
                  <a:gd name="T1" fmla="*/ 0 h 192"/>
                  <a:gd name="T2" fmla="*/ 24 w 481"/>
                  <a:gd name="T3" fmla="*/ 0 h 192"/>
                  <a:gd name="T4" fmla="*/ 0 w 481"/>
                  <a:gd name="T5" fmla="*/ 24 h 192"/>
                  <a:gd name="T6" fmla="*/ 0 w 481"/>
                  <a:gd name="T7" fmla="*/ 168 h 192"/>
                  <a:gd name="T8" fmla="*/ 24 w 481"/>
                  <a:gd name="T9" fmla="*/ 192 h 192"/>
                  <a:gd name="T10" fmla="*/ 457 w 481"/>
                  <a:gd name="T11" fmla="*/ 192 h 192"/>
                  <a:gd name="T12" fmla="*/ 481 w 481"/>
                  <a:gd name="T13" fmla="*/ 168 h 192"/>
                  <a:gd name="T14" fmla="*/ 481 w 481"/>
                  <a:gd name="T15" fmla="*/ 24 h 192"/>
                  <a:gd name="T16" fmla="*/ 457 w 481"/>
                  <a:gd name="T17" fmla="*/ 0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1" h="192">
                    <a:moveTo>
                      <a:pt x="457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1" y="0"/>
                      <a:pt x="0" y="11"/>
                      <a:pt x="0" y="24"/>
                    </a:cubicBezTo>
                    <a:cubicBezTo>
                      <a:pt x="0" y="168"/>
                      <a:pt x="0" y="168"/>
                      <a:pt x="0" y="168"/>
                    </a:cubicBezTo>
                    <a:cubicBezTo>
                      <a:pt x="0" y="181"/>
                      <a:pt x="11" y="192"/>
                      <a:pt x="24" y="192"/>
                    </a:cubicBezTo>
                    <a:cubicBezTo>
                      <a:pt x="457" y="192"/>
                      <a:pt x="457" y="192"/>
                      <a:pt x="457" y="192"/>
                    </a:cubicBezTo>
                    <a:cubicBezTo>
                      <a:pt x="470" y="192"/>
                      <a:pt x="481" y="181"/>
                      <a:pt x="481" y="168"/>
                    </a:cubicBezTo>
                    <a:cubicBezTo>
                      <a:pt x="481" y="24"/>
                      <a:pt x="481" y="24"/>
                      <a:pt x="481" y="24"/>
                    </a:cubicBezTo>
                    <a:cubicBezTo>
                      <a:pt x="481" y="11"/>
                      <a:pt x="470" y="0"/>
                      <a:pt x="45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rgbClr val="EDB7B1">
                      <a:lumMod val="25000"/>
                    </a:srgbClr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5" name="Freeform 10">
                <a:extLst>
                  <a:ext uri="{FF2B5EF4-FFF2-40B4-BE49-F238E27FC236}">
                    <a16:creationId xmlns:a16="http://schemas.microsoft.com/office/drawing/2014/main" id="{513B159C-95CC-4438-9691-D57D5BFCA3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95375" y="2178051"/>
                <a:ext cx="1809750" cy="725488"/>
              </a:xfrm>
              <a:custGeom>
                <a:avLst/>
                <a:gdLst>
                  <a:gd name="T0" fmla="*/ 457 w 481"/>
                  <a:gd name="T1" fmla="*/ 0 h 193"/>
                  <a:gd name="T2" fmla="*/ 24 w 481"/>
                  <a:gd name="T3" fmla="*/ 0 h 193"/>
                  <a:gd name="T4" fmla="*/ 0 w 481"/>
                  <a:gd name="T5" fmla="*/ 25 h 193"/>
                  <a:gd name="T6" fmla="*/ 0 w 481"/>
                  <a:gd name="T7" fmla="*/ 169 h 193"/>
                  <a:gd name="T8" fmla="*/ 24 w 481"/>
                  <a:gd name="T9" fmla="*/ 193 h 193"/>
                  <a:gd name="T10" fmla="*/ 457 w 481"/>
                  <a:gd name="T11" fmla="*/ 193 h 193"/>
                  <a:gd name="T12" fmla="*/ 481 w 481"/>
                  <a:gd name="T13" fmla="*/ 169 h 193"/>
                  <a:gd name="T14" fmla="*/ 481 w 481"/>
                  <a:gd name="T15" fmla="*/ 25 h 193"/>
                  <a:gd name="T16" fmla="*/ 457 w 481"/>
                  <a:gd name="T17" fmla="*/ 0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1" h="193">
                    <a:moveTo>
                      <a:pt x="457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1" y="0"/>
                      <a:pt x="0" y="11"/>
                      <a:pt x="0" y="25"/>
                    </a:cubicBezTo>
                    <a:cubicBezTo>
                      <a:pt x="0" y="169"/>
                      <a:pt x="0" y="169"/>
                      <a:pt x="0" y="169"/>
                    </a:cubicBezTo>
                    <a:cubicBezTo>
                      <a:pt x="0" y="182"/>
                      <a:pt x="11" y="193"/>
                      <a:pt x="24" y="193"/>
                    </a:cubicBezTo>
                    <a:cubicBezTo>
                      <a:pt x="457" y="193"/>
                      <a:pt x="457" y="193"/>
                      <a:pt x="457" y="193"/>
                    </a:cubicBezTo>
                    <a:cubicBezTo>
                      <a:pt x="470" y="193"/>
                      <a:pt x="481" y="182"/>
                      <a:pt x="481" y="169"/>
                    </a:cubicBezTo>
                    <a:cubicBezTo>
                      <a:pt x="481" y="25"/>
                      <a:pt x="481" y="25"/>
                      <a:pt x="481" y="25"/>
                    </a:cubicBezTo>
                    <a:cubicBezTo>
                      <a:pt x="481" y="11"/>
                      <a:pt x="470" y="0"/>
                      <a:pt x="45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rgbClr val="EDB7B1">
                      <a:lumMod val="25000"/>
                    </a:srgbClr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216718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Полилиния 17">
            <a:extLst>
              <a:ext uri="{FF2B5EF4-FFF2-40B4-BE49-F238E27FC236}">
                <a16:creationId xmlns:a16="http://schemas.microsoft.com/office/drawing/2014/main" id="{3503742F-98AE-4117-9482-601196E37AE9}"/>
              </a:ext>
            </a:extLst>
          </p:cNvPr>
          <p:cNvSpPr/>
          <p:nvPr/>
        </p:nvSpPr>
        <p:spPr>
          <a:xfrm>
            <a:off x="4343400" y="2011503"/>
            <a:ext cx="3834034" cy="4120216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862390" h="6181278">
                <a:moveTo>
                  <a:pt x="0" y="0"/>
                </a:moveTo>
                <a:lnTo>
                  <a:pt x="10599926" y="0"/>
                </a:lnTo>
                <a:cubicBezTo>
                  <a:pt x="11297166" y="0"/>
                  <a:pt x="11862390" y="565224"/>
                  <a:pt x="11862390" y="1262464"/>
                </a:cubicBezTo>
                <a:lnTo>
                  <a:pt x="11862390" y="4918814"/>
                </a:lnTo>
                <a:cubicBezTo>
                  <a:pt x="11862390" y="5616054"/>
                  <a:pt x="11297166" y="6181278"/>
                  <a:pt x="10599926" y="6181278"/>
                </a:cubicBezTo>
                <a:lnTo>
                  <a:pt x="0" y="6181278"/>
                </a:lnTo>
                <a:close/>
              </a:path>
            </a:pathLst>
          </a:custGeom>
          <a:gradFill>
            <a:gsLst>
              <a:gs pos="2000">
                <a:srgbClr val="6B7278"/>
              </a:gs>
              <a:gs pos="98000">
                <a:srgbClr val="333A42"/>
              </a:gs>
            </a:gsLst>
            <a:lin ang="3600000" scaled="0"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09539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Полилиния 21">
            <a:extLst>
              <a:ext uri="{FF2B5EF4-FFF2-40B4-BE49-F238E27FC236}">
                <a16:creationId xmlns:a16="http://schemas.microsoft.com/office/drawing/2014/main" id="{4C5A831E-06B5-4118-8540-D0E2386C1A1D}"/>
              </a:ext>
            </a:extLst>
          </p:cNvPr>
          <p:cNvSpPr/>
          <p:nvPr/>
        </p:nvSpPr>
        <p:spPr>
          <a:xfrm>
            <a:off x="1600200" y="2011503"/>
            <a:ext cx="3039364" cy="4120216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  <a:gd name="connsiteX11" fmla="*/ 908 w 6953"/>
              <a:gd name="connsiteY11" fmla="*/ 908 w 6953"/>
              <a:gd name="connsiteX12" fmla="*/ 908 w 6953"/>
              <a:gd name="connsiteY12" fmla="*/ 908 w 6953"/>
              <a:gd name="connsiteX13" fmla="*/ 908 w 6953"/>
              <a:gd name="connsiteY13" fmla="*/ 908 w 6953"/>
              <a:gd name="connsiteX14" fmla="*/ 908 w 6953"/>
              <a:gd name="connsiteY14" fmla="*/ 908 w 6953"/>
              <a:gd name="connsiteX15" fmla="*/ 908 w 6953"/>
              <a:gd name="connsiteY15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3740059" h="6181278">
                <a:moveTo>
                  <a:pt x="156650" y="0"/>
                </a:moveTo>
                <a:lnTo>
                  <a:pt x="12477595" y="0"/>
                </a:lnTo>
                <a:cubicBezTo>
                  <a:pt x="13174835" y="0"/>
                  <a:pt x="13740059" y="565224"/>
                  <a:pt x="13740059" y="1262464"/>
                </a:cubicBezTo>
                <a:lnTo>
                  <a:pt x="13740059" y="4918814"/>
                </a:lnTo>
                <a:cubicBezTo>
                  <a:pt x="13740059" y="5616054"/>
                  <a:pt x="13174835" y="6181278"/>
                  <a:pt x="12477595" y="6181278"/>
                </a:cubicBezTo>
                <a:lnTo>
                  <a:pt x="2341263" y="6181278"/>
                </a:lnTo>
                <a:lnTo>
                  <a:pt x="2341263" y="4822478"/>
                </a:lnTo>
                <a:lnTo>
                  <a:pt x="0" y="4822478"/>
                </a:lnTo>
                <a:lnTo>
                  <a:pt x="0" y="4780802"/>
                </a:lnTo>
                <a:cubicBezTo>
                  <a:pt x="685870" y="4175035"/>
                  <a:pt x="1133943" y="3763783"/>
                  <a:pt x="1344217" y="3547045"/>
                </a:cubicBezTo>
                <a:cubicBezTo>
                  <a:pt x="1554494" y="3330300"/>
                  <a:pt x="1723142" y="3123980"/>
                  <a:pt x="1850154" y="2928084"/>
                </a:cubicBezTo>
                <a:cubicBezTo>
                  <a:pt x="1977166" y="2732181"/>
                  <a:pt x="2071010" y="2532808"/>
                  <a:pt x="2131693" y="2329958"/>
                </a:cubicBezTo>
                <a:cubicBezTo>
                  <a:pt x="2192383" y="2127115"/>
                  <a:pt x="2222724" y="1906207"/>
                  <a:pt x="2222724" y="1667233"/>
                </a:cubicBezTo>
                <a:cubicBezTo>
                  <a:pt x="2222724" y="1347682"/>
                  <a:pt x="2135931" y="1059390"/>
                  <a:pt x="1962349" y="802357"/>
                </a:cubicBezTo>
                <a:cubicBezTo>
                  <a:pt x="1788759" y="545325"/>
                  <a:pt x="1544617" y="347340"/>
                  <a:pt x="1229908" y="208403"/>
                </a:cubicBezTo>
                <a:cubicBezTo>
                  <a:pt x="915193" y="69465"/>
                  <a:pt x="557447" y="0"/>
                  <a:pt x="156650" y="0"/>
                </a:cubicBezTo>
                <a:close/>
              </a:path>
            </a:pathLst>
          </a:custGeom>
          <a:gradFill>
            <a:gsLst>
              <a:gs pos="2000">
                <a:srgbClr val="6B7278"/>
              </a:gs>
              <a:gs pos="98000">
                <a:srgbClr val="333A42"/>
              </a:gs>
            </a:gsLst>
            <a:lin ang="3600000" scaled="0"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09539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Полилиния 11">
            <a:extLst>
              <a:ext uri="{FF2B5EF4-FFF2-40B4-BE49-F238E27FC236}">
                <a16:creationId xmlns:a16="http://schemas.microsoft.com/office/drawing/2014/main" id="{CAB3CEFD-1432-4416-802B-F6AB992D0278}"/>
              </a:ext>
            </a:extLst>
          </p:cNvPr>
          <p:cNvSpPr/>
          <p:nvPr/>
        </p:nvSpPr>
        <p:spPr>
          <a:xfrm>
            <a:off x="152400" y="2011503"/>
            <a:ext cx="3039364" cy="4120216"/>
          </a:xfrm>
          <a:custGeom>
            <a:avLst/>
            <a:gdLst/>
            <a:ahLst/>
            <a:cxnLst/>
            <a:rect l="l" t="t" r="r" b="b"/>
            <a:pathLst>
              <a:path w="666196" h="917334">
                <a:moveTo>
                  <a:pt x="347016" y="0"/>
                </a:moveTo>
                <a:cubicBezTo>
                  <a:pt x="405574" y="0"/>
                  <a:pt x="457842" y="10309"/>
                  <a:pt x="503823" y="30928"/>
                </a:cubicBezTo>
                <a:cubicBezTo>
                  <a:pt x="549803" y="51547"/>
                  <a:pt x="585473" y="80929"/>
                  <a:pt x="610835" y="119074"/>
                </a:cubicBezTo>
                <a:cubicBezTo>
                  <a:pt x="636196" y="157219"/>
                  <a:pt x="648877" y="200003"/>
                  <a:pt x="648877" y="247426"/>
                </a:cubicBezTo>
                <a:cubicBezTo>
                  <a:pt x="648877" y="282891"/>
                  <a:pt x="644444" y="315675"/>
                  <a:pt x="635577" y="345778"/>
                </a:cubicBezTo>
                <a:cubicBezTo>
                  <a:pt x="626711" y="375882"/>
                  <a:pt x="613000" y="405470"/>
                  <a:pt x="594443" y="434543"/>
                </a:cubicBezTo>
                <a:cubicBezTo>
                  <a:pt x="575886" y="463615"/>
                  <a:pt x="551246" y="494234"/>
                  <a:pt x="520524" y="526400"/>
                </a:cubicBezTo>
                <a:cubicBezTo>
                  <a:pt x="489802" y="558565"/>
                  <a:pt x="424337" y="619597"/>
                  <a:pt x="324129" y="709496"/>
                </a:cubicBezTo>
                <a:lnTo>
                  <a:pt x="324129" y="715681"/>
                </a:lnTo>
                <a:lnTo>
                  <a:pt x="666196" y="715681"/>
                </a:lnTo>
                <a:lnTo>
                  <a:pt x="666196" y="917334"/>
                </a:lnTo>
                <a:lnTo>
                  <a:pt x="9897" y="917334"/>
                </a:lnTo>
                <a:lnTo>
                  <a:pt x="9897" y="756507"/>
                </a:lnTo>
                <a:lnTo>
                  <a:pt x="230725" y="533204"/>
                </a:lnTo>
                <a:cubicBezTo>
                  <a:pt x="293819" y="467224"/>
                  <a:pt x="335057" y="422171"/>
                  <a:pt x="354439" y="398047"/>
                </a:cubicBezTo>
                <a:cubicBezTo>
                  <a:pt x="373820" y="373923"/>
                  <a:pt x="387326" y="353201"/>
                  <a:pt x="394955" y="335881"/>
                </a:cubicBezTo>
                <a:cubicBezTo>
                  <a:pt x="402584" y="318561"/>
                  <a:pt x="406398" y="300417"/>
                  <a:pt x="406398" y="281447"/>
                </a:cubicBezTo>
                <a:cubicBezTo>
                  <a:pt x="406398" y="257942"/>
                  <a:pt x="398769" y="239385"/>
                  <a:pt x="383511" y="225776"/>
                </a:cubicBezTo>
                <a:cubicBezTo>
                  <a:pt x="368253" y="212168"/>
                  <a:pt x="346810" y="205364"/>
                  <a:pt x="319180" y="205364"/>
                </a:cubicBezTo>
                <a:cubicBezTo>
                  <a:pt x="290726" y="205364"/>
                  <a:pt x="261963" y="213508"/>
                  <a:pt x="232890" y="229797"/>
                </a:cubicBezTo>
                <a:cubicBezTo>
                  <a:pt x="203818" y="246086"/>
                  <a:pt x="170930" y="270107"/>
                  <a:pt x="134229" y="301860"/>
                </a:cubicBezTo>
                <a:lnTo>
                  <a:pt x="0" y="144744"/>
                </a:lnTo>
                <a:cubicBezTo>
                  <a:pt x="46598" y="103094"/>
                  <a:pt x="85774" y="73300"/>
                  <a:pt x="117527" y="55361"/>
                </a:cubicBezTo>
                <a:cubicBezTo>
                  <a:pt x="149281" y="37423"/>
                  <a:pt x="183817" y="23711"/>
                  <a:pt x="221137" y="14227"/>
                </a:cubicBezTo>
                <a:cubicBezTo>
                  <a:pt x="258458" y="4742"/>
                  <a:pt x="300417" y="0"/>
                  <a:pt x="347016" y="0"/>
                </a:cubicBezTo>
                <a:close/>
              </a:path>
            </a:pathLst>
          </a:custGeom>
          <a:solidFill>
            <a:srgbClr val="FFC600"/>
          </a:solidFill>
          <a:ln w="12700" cap="flat" cmpd="sng" algn="ctr">
            <a:noFill/>
            <a:prstDash val="solid"/>
            <a:miter lim="800000"/>
          </a:ln>
          <a:effectLst>
            <a:outerShdw blurRad="368300" dist="228600" algn="l" rotWithShape="0">
              <a:prstClr val="black">
                <a:alpha val="19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609539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Title 1">
            <a:extLst>
              <a:ext uri="{FF2B5EF4-FFF2-40B4-BE49-F238E27FC236}">
                <a16:creationId xmlns:a16="http://schemas.microsoft.com/office/drawing/2014/main" id="{0C9602AC-DEFE-4881-A0A7-613470F17986}"/>
              </a:ext>
            </a:extLst>
          </p:cNvPr>
          <p:cNvSpPr txBox="1">
            <a:spLocks/>
          </p:cNvSpPr>
          <p:nvPr/>
        </p:nvSpPr>
        <p:spPr>
          <a:xfrm>
            <a:off x="2673688" y="255398"/>
            <a:ext cx="6844624" cy="689435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Creating a Virus (Cont’d)</a:t>
            </a:r>
          </a:p>
        </p:txBody>
      </p:sp>
      <p:sp>
        <p:nvSpPr>
          <p:cNvPr id="153" name="Rectangle 152">
            <a:extLst>
              <a:ext uri="{FF2B5EF4-FFF2-40B4-BE49-F238E27FC236}">
                <a16:creationId xmlns:a16="http://schemas.microsoft.com/office/drawing/2014/main" id="{B17814D2-38C5-4BD5-B789-C7B3ECAD5960}"/>
              </a:ext>
            </a:extLst>
          </p:cNvPr>
          <p:cNvSpPr/>
          <p:nvPr/>
        </p:nvSpPr>
        <p:spPr>
          <a:xfrm>
            <a:off x="2895600" y="3748446"/>
            <a:ext cx="1743964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spcBef>
                <a:spcPts val="1200"/>
              </a:spcBef>
              <a:defRPr/>
            </a:pPr>
            <a:r>
              <a:rPr lang="en-US" b="1" dirty="0">
                <a:solidFill>
                  <a:schemeClr val="bg1"/>
                </a:solidFill>
                <a:latin typeface="Rockwell" panose="02060603020205020403" pitchFamily="18" charset="0"/>
              </a:rPr>
              <a:t>Using Virus Maker Tools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9E57BE41-D071-43E7-BEB1-4439119C8EC7}"/>
              </a:ext>
            </a:extLst>
          </p:cNvPr>
          <p:cNvSpPr/>
          <p:nvPr/>
        </p:nvSpPr>
        <p:spPr>
          <a:xfrm>
            <a:off x="5132228" y="2207488"/>
            <a:ext cx="2576259" cy="417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1">
              <a:lnSpc>
                <a:spcPct val="115000"/>
              </a:lnSpc>
              <a:spcBef>
                <a:spcPts val="1200"/>
              </a:spcBef>
              <a:spcAft>
                <a:spcPts val="600"/>
              </a:spcAft>
              <a:buSzPts val="900"/>
              <a:tabLst>
                <a:tab pos="914400" algn="l"/>
              </a:tabLst>
            </a:pPr>
            <a:r>
              <a:rPr lang="en-US" sz="2000" b="1" dirty="0">
                <a:solidFill>
                  <a:schemeClr val="bg1"/>
                </a:solidFill>
                <a:latin typeface="Rockwell" panose="02060603020205020403" pitchFamily="18" charset="0"/>
              </a:rPr>
              <a:t>Virus Maker Tools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0B5ED9EE-06EA-4140-9155-E36F4C19F515}"/>
              </a:ext>
            </a:extLst>
          </p:cNvPr>
          <p:cNvSpPr/>
          <p:nvPr/>
        </p:nvSpPr>
        <p:spPr>
          <a:xfrm>
            <a:off x="4820157" y="2757948"/>
            <a:ext cx="3200400" cy="3185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DELmE’s Batch Virus Maker</a:t>
            </a:r>
          </a:p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Bhavesh Virus Maker SKW</a:t>
            </a:r>
          </a:p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Deadly Virus Maker</a:t>
            </a:r>
          </a:p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SonicBat Batch Virus Maker</a:t>
            </a:r>
          </a:p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TeraBIT Virus Maker</a:t>
            </a:r>
          </a:p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Andreinick05's Batch Virus Maker 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C1195EC8-55A5-4BB1-9809-BC9A87ED65EF}"/>
              </a:ext>
            </a:extLst>
          </p:cNvPr>
          <p:cNvSpPr/>
          <p:nvPr/>
        </p:nvSpPr>
        <p:spPr>
          <a:xfrm>
            <a:off x="9267279" y="914400"/>
            <a:ext cx="1811009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>
              <a:spcBef>
                <a:spcPts val="1200"/>
              </a:spcBef>
            </a:pPr>
            <a:r>
              <a:rPr lang="en-US" sz="1600" b="1" dirty="0">
                <a:solidFill>
                  <a:srgbClr val="0070C0"/>
                </a:solidFill>
                <a:latin typeface="Rockwell" panose="02060603020205020403" pitchFamily="18" charset="0"/>
              </a:rPr>
              <a:t>JPS Virus Maker</a:t>
            </a:r>
          </a:p>
        </p:txBody>
      </p:sp>
      <p:pic>
        <p:nvPicPr>
          <p:cNvPr id="41" name="Picture 40" descr="A screenshot of a computer&#10;&#10;Description automatically generated">
            <a:extLst>
              <a:ext uri="{FF2B5EF4-FFF2-40B4-BE49-F238E27FC236}">
                <a16:creationId xmlns:a16="http://schemas.microsoft.com/office/drawing/2014/main" id="{10EB1416-DD6A-4204-A207-3F2D6D0B43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567" y="1436418"/>
            <a:ext cx="3276433" cy="4780917"/>
          </a:xfrm>
          <a:prstGeom prst="rect">
            <a:avLst/>
          </a:prstGeom>
          <a:noFill/>
          <a:ln w="38100" cap="sq">
            <a:solidFill>
              <a:schemeClr val="bg1"/>
            </a:solidFill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5253823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Прямоугольник 5">
            <a:extLst>
              <a:ext uri="{FF2B5EF4-FFF2-40B4-BE49-F238E27FC236}">
                <a16:creationId xmlns:a16="http://schemas.microsoft.com/office/drawing/2014/main" id="{D554FBE1-769C-4D20-A008-0A6D2A9CDC82}"/>
              </a:ext>
            </a:extLst>
          </p:cNvPr>
          <p:cNvSpPr/>
          <p:nvPr/>
        </p:nvSpPr>
        <p:spPr>
          <a:xfrm rot="10800000">
            <a:off x="1874" y="2854832"/>
            <a:ext cx="12190119" cy="3698367"/>
          </a:xfrm>
          <a:prstGeom prst="rect">
            <a:avLst/>
          </a:prstGeom>
          <a:solidFill>
            <a:schemeClr val="bg1">
              <a:lumMod val="95000"/>
              <a:alpha val="74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51" tIns="30475" rIns="60951" bIns="304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4532745" y="851128"/>
            <a:ext cx="7251932" cy="155427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4488" marR="0" lvl="0" indent="-344488" algn="l" defTabSz="914400" rtl="0" eaLnBrk="1" fontAlgn="base" latinLnBrk="0" hangingPunct="1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type of malware that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restricts access to the computer system’s files and folders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  <a:p>
            <a:pPr marL="344488" marR="0" lvl="0" indent="-344488" algn="l" defTabSz="914400" rtl="0" eaLnBrk="1" fontAlgn="base" latinLnBrk="0" hangingPunct="1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Demands an online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ransom payment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the malware creator(s) to remove the restrictions</a:t>
            </a:r>
          </a:p>
        </p:txBody>
      </p:sp>
      <p:grpSp>
        <p:nvGrpSpPr>
          <p:cNvPr id="85" name="Group 84">
            <a:extLst>
              <a:ext uri="{FF2B5EF4-FFF2-40B4-BE49-F238E27FC236}">
                <a16:creationId xmlns:a16="http://schemas.microsoft.com/office/drawing/2014/main" id="{72A51973-2EAC-41AC-9778-F7A2906C31CD}"/>
              </a:ext>
            </a:extLst>
          </p:cNvPr>
          <p:cNvGrpSpPr>
            <a:grpSpLocks noChangeAspect="1"/>
          </p:cNvGrpSpPr>
          <p:nvPr/>
        </p:nvGrpSpPr>
        <p:grpSpPr>
          <a:xfrm>
            <a:off x="3733800" y="1279202"/>
            <a:ext cx="698125" cy="698125"/>
            <a:chOff x="5632609" y="3667046"/>
            <a:chExt cx="524512" cy="524512"/>
          </a:xfrm>
        </p:grpSpPr>
        <p:sp>
          <p:nvSpPr>
            <p:cNvPr id="86" name="Oval 85">
              <a:extLst>
                <a:ext uri="{FF2B5EF4-FFF2-40B4-BE49-F238E27FC236}">
                  <a16:creationId xmlns:a16="http://schemas.microsoft.com/office/drawing/2014/main" id="{81A2DB4C-8B96-4D44-8C51-8C32789DAC02}"/>
                </a:ext>
              </a:extLst>
            </p:cNvPr>
            <p:cNvSpPr/>
            <p:nvPr/>
          </p:nvSpPr>
          <p:spPr>
            <a:xfrm>
              <a:off x="5632609" y="3667046"/>
              <a:ext cx="524512" cy="524512"/>
            </a:xfrm>
            <a:prstGeom prst="ellipse">
              <a:avLst/>
            </a:prstGeom>
            <a:solidFill>
              <a:srgbClr val="D55143"/>
            </a:solidFill>
            <a:ln w="38100" cap="flat" cmpd="sng" algn="ctr">
              <a:solidFill>
                <a:srgbClr val="D55143">
                  <a:lumMod val="75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87" name="Right Arrow 365">
              <a:extLst>
                <a:ext uri="{FF2B5EF4-FFF2-40B4-BE49-F238E27FC236}">
                  <a16:creationId xmlns:a16="http://schemas.microsoft.com/office/drawing/2014/main" id="{42ED07A7-F26B-4A6A-8A8F-EE738E34046B}"/>
                </a:ext>
              </a:extLst>
            </p:cNvPr>
            <p:cNvSpPr/>
            <p:nvPr/>
          </p:nvSpPr>
          <p:spPr>
            <a:xfrm>
              <a:off x="5787829" y="3805824"/>
              <a:ext cx="257487" cy="246957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145" name="Group 144">
            <a:extLst>
              <a:ext uri="{FF2B5EF4-FFF2-40B4-BE49-F238E27FC236}">
                <a16:creationId xmlns:a16="http://schemas.microsoft.com/office/drawing/2014/main" id="{D071E142-74B3-4813-8F96-C88B2F2D6F18}"/>
              </a:ext>
            </a:extLst>
          </p:cNvPr>
          <p:cNvGrpSpPr/>
          <p:nvPr/>
        </p:nvGrpSpPr>
        <p:grpSpPr>
          <a:xfrm>
            <a:off x="275262" y="2971800"/>
            <a:ext cx="11641477" cy="3155303"/>
            <a:chOff x="182170" y="3002280"/>
            <a:chExt cx="11641477" cy="3155303"/>
          </a:xfrm>
        </p:grpSpPr>
        <p:cxnSp>
          <p:nvCxnSpPr>
            <p:cNvPr id="146" name="Straight Arrow Connector 145">
              <a:extLst>
                <a:ext uri="{FF2B5EF4-FFF2-40B4-BE49-F238E27FC236}">
                  <a16:creationId xmlns:a16="http://schemas.microsoft.com/office/drawing/2014/main" id="{F9EF50D9-AFD0-4312-8971-DF28EA1AC3BC}"/>
                </a:ext>
              </a:extLst>
            </p:cNvPr>
            <p:cNvCxnSpPr>
              <a:cxnSpLocks/>
            </p:cNvCxnSpPr>
            <p:nvPr/>
          </p:nvCxnSpPr>
          <p:spPr>
            <a:xfrm>
              <a:off x="8770623" y="4803906"/>
              <a:ext cx="1226852" cy="0"/>
            </a:xfrm>
            <a:prstGeom prst="straightConnector1">
              <a:avLst/>
            </a:prstGeom>
            <a:noFill/>
            <a:ln w="28575" cap="flat" cmpd="sng" algn="ctr">
              <a:solidFill>
                <a:srgbClr val="0070C0"/>
              </a:solidFill>
              <a:prstDash val="sysDot"/>
              <a:tailEnd type="arrow"/>
            </a:ln>
            <a:effectLst/>
          </p:spPr>
        </p:cxnSp>
        <p:cxnSp>
          <p:nvCxnSpPr>
            <p:cNvPr id="147" name="Straight Arrow Connector 146">
              <a:extLst>
                <a:ext uri="{FF2B5EF4-FFF2-40B4-BE49-F238E27FC236}">
                  <a16:creationId xmlns:a16="http://schemas.microsoft.com/office/drawing/2014/main" id="{0770AD0F-0958-4140-845C-FD5CEEEBA805}"/>
                </a:ext>
              </a:extLst>
            </p:cNvPr>
            <p:cNvCxnSpPr>
              <a:cxnSpLocks/>
            </p:cNvCxnSpPr>
            <p:nvPr/>
          </p:nvCxnSpPr>
          <p:spPr>
            <a:xfrm>
              <a:off x="1712277" y="4803906"/>
              <a:ext cx="857203" cy="0"/>
            </a:xfrm>
            <a:prstGeom prst="straightConnector1">
              <a:avLst/>
            </a:prstGeom>
            <a:noFill/>
            <a:ln w="28575" cap="flat" cmpd="sng" algn="ctr">
              <a:solidFill>
                <a:srgbClr val="0070C0"/>
              </a:solidFill>
              <a:prstDash val="sysDot"/>
              <a:tailEnd type="arrow"/>
            </a:ln>
            <a:effectLst/>
          </p:spPr>
        </p:cxnSp>
        <p:pic>
          <p:nvPicPr>
            <p:cNvPr id="148" name="Picture 147" descr="A picture containing website&#10;&#10;Description automatically generated">
              <a:extLst>
                <a:ext uri="{FF2B5EF4-FFF2-40B4-BE49-F238E27FC236}">
                  <a16:creationId xmlns:a16="http://schemas.microsoft.com/office/drawing/2014/main" id="{AF8D3570-8257-476C-BB54-21AEE9602D7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303432" y="4327581"/>
              <a:ext cx="1104009" cy="1254555"/>
            </a:xfrm>
            <a:prstGeom prst="rect">
              <a:avLst/>
            </a:prstGeom>
          </p:spPr>
        </p:pic>
        <p:grpSp>
          <p:nvGrpSpPr>
            <p:cNvPr id="149" name="Group 148">
              <a:extLst>
                <a:ext uri="{FF2B5EF4-FFF2-40B4-BE49-F238E27FC236}">
                  <a16:creationId xmlns:a16="http://schemas.microsoft.com/office/drawing/2014/main" id="{1EA1E1A2-3C61-43EF-903A-B162B8A87DC4}"/>
                </a:ext>
              </a:extLst>
            </p:cNvPr>
            <p:cNvGrpSpPr/>
            <p:nvPr/>
          </p:nvGrpSpPr>
          <p:grpSpPr>
            <a:xfrm>
              <a:off x="182170" y="4346964"/>
              <a:ext cx="1706185" cy="1207875"/>
              <a:chOff x="182170" y="4346964"/>
              <a:chExt cx="1706185" cy="1207875"/>
            </a:xfrm>
          </p:grpSpPr>
          <p:pic>
            <p:nvPicPr>
              <p:cNvPr id="189" name="Picture 188" descr="A computer with a skull on the screen&#10;&#10;Description automatically generated with medium confidence">
                <a:extLst>
                  <a:ext uri="{FF2B5EF4-FFF2-40B4-BE49-F238E27FC236}">
                    <a16:creationId xmlns:a16="http://schemas.microsoft.com/office/drawing/2014/main" id="{BE5D122B-E877-4137-9EF0-F2821246219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65276" y="4534062"/>
                <a:ext cx="1323079" cy="964675"/>
              </a:xfrm>
              <a:prstGeom prst="rect">
                <a:avLst/>
              </a:prstGeom>
            </p:spPr>
          </p:pic>
          <p:pic>
            <p:nvPicPr>
              <p:cNvPr id="190" name="Picture 189" descr="Icon&#10;&#10;Description automatically generated">
                <a:extLst>
                  <a:ext uri="{FF2B5EF4-FFF2-40B4-BE49-F238E27FC236}">
                    <a16:creationId xmlns:a16="http://schemas.microsoft.com/office/drawing/2014/main" id="{4031A479-94F4-42E9-A57D-C4B10E2A5AF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2170" y="4346964"/>
                <a:ext cx="938604" cy="1207875"/>
              </a:xfrm>
              <a:prstGeom prst="rect">
                <a:avLst/>
              </a:prstGeom>
            </p:spPr>
          </p:pic>
        </p:grpSp>
        <p:grpSp>
          <p:nvGrpSpPr>
            <p:cNvPr id="150" name="Group 149">
              <a:extLst>
                <a:ext uri="{FF2B5EF4-FFF2-40B4-BE49-F238E27FC236}">
                  <a16:creationId xmlns:a16="http://schemas.microsoft.com/office/drawing/2014/main" id="{181892B9-9CF4-4B6F-A5A8-B72A4B5E08BC}"/>
                </a:ext>
              </a:extLst>
            </p:cNvPr>
            <p:cNvGrpSpPr/>
            <p:nvPr/>
          </p:nvGrpSpPr>
          <p:grpSpPr>
            <a:xfrm>
              <a:off x="8067642" y="4266356"/>
              <a:ext cx="1548619" cy="1207875"/>
              <a:chOff x="8630767" y="3817090"/>
              <a:chExt cx="1407836" cy="1098068"/>
            </a:xfrm>
          </p:grpSpPr>
          <p:pic>
            <p:nvPicPr>
              <p:cNvPr id="185" name="Picture 184" descr="A picture containing light&#10;&#10;Description automatically generated">
                <a:extLst>
                  <a:ext uri="{FF2B5EF4-FFF2-40B4-BE49-F238E27FC236}">
                    <a16:creationId xmlns:a16="http://schemas.microsoft.com/office/drawing/2014/main" id="{AF8586F2-31B7-4E8A-85D7-A4CC7EC7AEC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9352934" y="4075772"/>
                <a:ext cx="340534" cy="1030805"/>
              </a:xfrm>
              <a:prstGeom prst="rect">
                <a:avLst/>
              </a:prstGeom>
            </p:spPr>
          </p:pic>
          <p:pic>
            <p:nvPicPr>
              <p:cNvPr id="187" name="Picture 186" descr="Icon&#10;&#10;Description automatically generated">
                <a:extLst>
                  <a:ext uri="{FF2B5EF4-FFF2-40B4-BE49-F238E27FC236}">
                    <a16:creationId xmlns:a16="http://schemas.microsoft.com/office/drawing/2014/main" id="{4A694E08-7F89-41FB-A361-B954534569F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630767" y="3817090"/>
                <a:ext cx="853276" cy="1098068"/>
              </a:xfrm>
              <a:prstGeom prst="rect">
                <a:avLst/>
              </a:prstGeom>
            </p:spPr>
          </p:pic>
        </p:grpSp>
        <p:grpSp>
          <p:nvGrpSpPr>
            <p:cNvPr id="151" name="Group 150">
              <a:extLst>
                <a:ext uri="{FF2B5EF4-FFF2-40B4-BE49-F238E27FC236}">
                  <a16:creationId xmlns:a16="http://schemas.microsoft.com/office/drawing/2014/main" id="{566E8DA1-339A-478C-B3AC-9CAE9F20AEF1}"/>
                </a:ext>
              </a:extLst>
            </p:cNvPr>
            <p:cNvGrpSpPr/>
            <p:nvPr/>
          </p:nvGrpSpPr>
          <p:grpSpPr>
            <a:xfrm>
              <a:off x="3737629" y="4116582"/>
              <a:ext cx="2040935" cy="1444405"/>
              <a:chOff x="3847561" y="4116582"/>
              <a:chExt cx="2040935" cy="1444405"/>
            </a:xfrm>
          </p:grpSpPr>
          <p:grpSp>
            <p:nvGrpSpPr>
              <p:cNvPr id="179" name="Group 178">
                <a:extLst>
                  <a:ext uri="{FF2B5EF4-FFF2-40B4-BE49-F238E27FC236}">
                    <a16:creationId xmlns:a16="http://schemas.microsoft.com/office/drawing/2014/main" id="{1EAB2708-C8B0-40C8-9AD9-B3A722CC5F88}"/>
                  </a:ext>
                </a:extLst>
              </p:cNvPr>
              <p:cNvGrpSpPr/>
              <p:nvPr/>
            </p:nvGrpSpPr>
            <p:grpSpPr>
              <a:xfrm>
                <a:off x="3847561" y="4116582"/>
                <a:ext cx="1381054" cy="1444405"/>
                <a:chOff x="4141686" y="3536643"/>
                <a:chExt cx="1671075" cy="1747730"/>
              </a:xfrm>
            </p:grpSpPr>
            <p:grpSp>
              <p:nvGrpSpPr>
                <p:cNvPr id="181" name="Group 180">
                  <a:extLst>
                    <a:ext uri="{FF2B5EF4-FFF2-40B4-BE49-F238E27FC236}">
                      <a16:creationId xmlns:a16="http://schemas.microsoft.com/office/drawing/2014/main" id="{2376A1AB-BC05-4FD6-B1E6-B18C1A46E336}"/>
                    </a:ext>
                  </a:extLst>
                </p:cNvPr>
                <p:cNvGrpSpPr/>
                <p:nvPr/>
              </p:nvGrpSpPr>
              <p:grpSpPr>
                <a:xfrm>
                  <a:off x="4141686" y="3536643"/>
                  <a:ext cx="1671075" cy="1747730"/>
                  <a:chOff x="4141686" y="3536643"/>
                  <a:chExt cx="1671075" cy="1747730"/>
                </a:xfrm>
              </p:grpSpPr>
              <p:pic>
                <p:nvPicPr>
                  <p:cNvPr id="183" name="Picture 182" descr="Icon&#10;&#10;Description automatically generated">
                    <a:extLst>
                      <a:ext uri="{FF2B5EF4-FFF2-40B4-BE49-F238E27FC236}">
                        <a16:creationId xmlns:a16="http://schemas.microsoft.com/office/drawing/2014/main" id="{7E6CAA8A-03E9-430D-AC3C-353D3A872CBD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4141686" y="3536643"/>
                    <a:ext cx="1671075" cy="1747730"/>
                  </a:xfrm>
                  <a:prstGeom prst="rect">
                    <a:avLst/>
                  </a:prstGeom>
                </p:spPr>
              </p:pic>
              <p:pic>
                <p:nvPicPr>
                  <p:cNvPr id="184" name="Picture 183" descr="Icon&#10;&#10;Description automatically generated with medium confidence">
                    <a:extLst>
                      <a:ext uri="{FF2B5EF4-FFF2-40B4-BE49-F238E27FC236}">
                        <a16:creationId xmlns:a16="http://schemas.microsoft.com/office/drawing/2014/main" id="{B778495E-C8B7-46FD-ABE3-E90751C88B74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7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4430688" y="3626421"/>
                    <a:ext cx="908173" cy="924537"/>
                  </a:xfrm>
                  <a:prstGeom prst="rect">
                    <a:avLst/>
                  </a:prstGeom>
                </p:spPr>
              </p:pic>
            </p:grpSp>
            <p:pic>
              <p:nvPicPr>
                <p:cNvPr id="182" name="Picture 181" descr="Icon&#10;&#10;Description automatically generated">
                  <a:extLst>
                    <a:ext uri="{FF2B5EF4-FFF2-40B4-BE49-F238E27FC236}">
                      <a16:creationId xmlns:a16="http://schemas.microsoft.com/office/drawing/2014/main" id="{2CC564FE-A167-4D84-BF2A-F41E3C31238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707809" y="3864414"/>
                  <a:ext cx="492095" cy="499643"/>
                </a:xfrm>
                <a:prstGeom prst="rect">
                  <a:avLst/>
                </a:prstGeom>
              </p:spPr>
            </p:pic>
          </p:grpSp>
          <p:pic>
            <p:nvPicPr>
              <p:cNvPr id="180" name="Picture 179">
                <a:extLst>
                  <a:ext uri="{FF2B5EF4-FFF2-40B4-BE49-F238E27FC236}">
                    <a16:creationId xmlns:a16="http://schemas.microsoft.com/office/drawing/2014/main" id="{ACD04021-EC59-44C9-8C65-9BF0B0C7971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006532" y="4287320"/>
                <a:ext cx="881964" cy="1247107"/>
              </a:xfrm>
              <a:prstGeom prst="rect">
                <a:avLst/>
              </a:prstGeom>
            </p:spPr>
          </p:pic>
        </p:grpSp>
        <p:sp>
          <p:nvSpPr>
            <p:cNvPr id="152" name="Rectangle 151">
              <a:extLst>
                <a:ext uri="{FF2B5EF4-FFF2-40B4-BE49-F238E27FC236}">
                  <a16:creationId xmlns:a16="http://schemas.microsoft.com/office/drawing/2014/main" id="{A6DACF7F-8E8B-4DFF-9C4D-C23E62EABF71}"/>
                </a:ext>
              </a:extLst>
            </p:cNvPr>
            <p:cNvSpPr/>
            <p:nvPr/>
          </p:nvSpPr>
          <p:spPr bwMode="auto">
            <a:xfrm>
              <a:off x="433863" y="5538308"/>
              <a:ext cx="1202799" cy="30777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Calibri" pitchFamily="34" charset="0"/>
                </a:rPr>
                <a:t>Attacker </a:t>
              </a:r>
            </a:p>
          </p:txBody>
        </p:sp>
        <p:sp>
          <p:nvSpPr>
            <p:cNvPr id="153" name="Rectangle 152">
              <a:extLst>
                <a:ext uri="{FF2B5EF4-FFF2-40B4-BE49-F238E27FC236}">
                  <a16:creationId xmlns:a16="http://schemas.microsoft.com/office/drawing/2014/main" id="{45D0363E-1A12-488C-8B41-B37B2FB2E2F2}"/>
                </a:ext>
              </a:extLst>
            </p:cNvPr>
            <p:cNvSpPr/>
            <p:nvPr/>
          </p:nvSpPr>
          <p:spPr bwMode="auto">
            <a:xfrm>
              <a:off x="3832088" y="5522548"/>
              <a:ext cx="1635581" cy="52322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Calibri" pitchFamily="34" charset="0"/>
                </a:rPr>
                <a:t>Malware executes and gets installed</a:t>
              </a:r>
            </a:p>
          </p:txBody>
        </p:sp>
        <p:cxnSp>
          <p:nvCxnSpPr>
            <p:cNvPr id="154" name="Curved Connector 39">
              <a:extLst>
                <a:ext uri="{FF2B5EF4-FFF2-40B4-BE49-F238E27FC236}">
                  <a16:creationId xmlns:a16="http://schemas.microsoft.com/office/drawing/2014/main" id="{3635ED7A-AE83-4C43-B099-6F963F4F0252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rot="16200000" flipV="1">
              <a:off x="4469786" y="3844326"/>
              <a:ext cx="1062" cy="571409"/>
            </a:xfrm>
            <a:prstGeom prst="curvedConnector3">
              <a:avLst>
                <a:gd name="adj1" fmla="val 31272862"/>
              </a:avLst>
            </a:prstGeom>
            <a:noFill/>
            <a:ln w="28575" algn="ctr">
              <a:solidFill>
                <a:srgbClr val="4F81BD"/>
              </a:solidFill>
              <a:prstDash val="sysDot"/>
              <a:round/>
              <a:headEnd/>
              <a:tailEnd type="arrow" w="med" len="med"/>
            </a:ln>
          </p:spPr>
        </p:cxnSp>
        <p:sp>
          <p:nvSpPr>
            <p:cNvPr id="155" name="Rectangle 154">
              <a:extLst>
                <a:ext uri="{FF2B5EF4-FFF2-40B4-BE49-F238E27FC236}">
                  <a16:creationId xmlns:a16="http://schemas.microsoft.com/office/drawing/2014/main" id="{9A460050-F0C2-4107-84E7-548A54DE11D3}"/>
                </a:ext>
              </a:extLst>
            </p:cNvPr>
            <p:cNvSpPr/>
            <p:nvPr/>
          </p:nvSpPr>
          <p:spPr bwMode="auto">
            <a:xfrm>
              <a:off x="2268058" y="5185507"/>
              <a:ext cx="1202800" cy="73866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Calibri" pitchFamily="34" charset="0"/>
                </a:rPr>
                <a:t>Attaches Ransomware in e-mail</a:t>
              </a:r>
            </a:p>
          </p:txBody>
        </p:sp>
        <p:pic>
          <p:nvPicPr>
            <p:cNvPr id="156" name="Picture 155" descr="A picture containing text, businesscard&#10;&#10;Description automatically generated">
              <a:extLst>
                <a:ext uri="{FF2B5EF4-FFF2-40B4-BE49-F238E27FC236}">
                  <a16:creationId xmlns:a16="http://schemas.microsoft.com/office/drawing/2014/main" id="{0E3183B4-A32E-409B-82F8-6E4A38C87E3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6374" y="4323653"/>
              <a:ext cx="846168" cy="904861"/>
            </a:xfrm>
            <a:prstGeom prst="rect">
              <a:avLst/>
            </a:prstGeom>
          </p:spPr>
        </p:pic>
        <p:cxnSp>
          <p:nvCxnSpPr>
            <p:cNvPr id="157" name="Straight Arrow Connector 156">
              <a:extLst>
                <a:ext uri="{FF2B5EF4-FFF2-40B4-BE49-F238E27FC236}">
                  <a16:creationId xmlns:a16="http://schemas.microsoft.com/office/drawing/2014/main" id="{68789B4C-67D2-4E43-A35D-70273AA12532}"/>
                </a:ext>
              </a:extLst>
            </p:cNvPr>
            <p:cNvCxnSpPr>
              <a:cxnSpLocks/>
            </p:cNvCxnSpPr>
            <p:nvPr/>
          </p:nvCxnSpPr>
          <p:spPr>
            <a:xfrm>
              <a:off x="3171331" y="4803906"/>
              <a:ext cx="644029" cy="0"/>
            </a:xfrm>
            <a:prstGeom prst="straightConnector1">
              <a:avLst/>
            </a:prstGeom>
            <a:noFill/>
            <a:ln w="28575" cap="flat" cmpd="sng" algn="ctr">
              <a:solidFill>
                <a:srgbClr val="0070C0"/>
              </a:solidFill>
              <a:prstDash val="sysDot"/>
              <a:tailEnd type="arrow"/>
            </a:ln>
            <a:effectLst/>
          </p:spPr>
        </p:cxnSp>
        <p:sp>
          <p:nvSpPr>
            <p:cNvPr id="158" name="Rectangle 157">
              <a:extLst>
                <a:ext uri="{FF2B5EF4-FFF2-40B4-BE49-F238E27FC236}">
                  <a16:creationId xmlns:a16="http://schemas.microsoft.com/office/drawing/2014/main" id="{E7E6F8B5-6315-4DB4-91B4-055397B3D2F3}"/>
                </a:ext>
              </a:extLst>
            </p:cNvPr>
            <p:cNvSpPr/>
            <p:nvPr/>
          </p:nvSpPr>
          <p:spPr bwMode="auto">
            <a:xfrm>
              <a:off x="3563318" y="3002280"/>
              <a:ext cx="1810436" cy="73866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Calibri" pitchFamily="34" charset="0"/>
                </a:rPr>
                <a:t>Files get encrypted and access is blocked demanding ransom</a:t>
              </a:r>
            </a:p>
          </p:txBody>
        </p:sp>
        <p:grpSp>
          <p:nvGrpSpPr>
            <p:cNvPr id="160" name="Group 159">
              <a:extLst>
                <a:ext uri="{FF2B5EF4-FFF2-40B4-BE49-F238E27FC236}">
                  <a16:creationId xmlns:a16="http://schemas.microsoft.com/office/drawing/2014/main" id="{DEE205D6-4625-4894-A79E-429E696963A2}"/>
                </a:ext>
              </a:extLst>
            </p:cNvPr>
            <p:cNvGrpSpPr/>
            <p:nvPr/>
          </p:nvGrpSpPr>
          <p:grpSpPr>
            <a:xfrm>
              <a:off x="9923942" y="4346964"/>
              <a:ext cx="1899705" cy="1319907"/>
              <a:chOff x="10384832" y="3889701"/>
              <a:chExt cx="1899705" cy="1319907"/>
            </a:xfrm>
          </p:grpSpPr>
          <p:grpSp>
            <p:nvGrpSpPr>
              <p:cNvPr id="172" name="Group 171">
                <a:extLst>
                  <a:ext uri="{FF2B5EF4-FFF2-40B4-BE49-F238E27FC236}">
                    <a16:creationId xmlns:a16="http://schemas.microsoft.com/office/drawing/2014/main" id="{0433EDF9-E71E-40A6-85CD-ED387572318C}"/>
                  </a:ext>
                </a:extLst>
              </p:cNvPr>
              <p:cNvGrpSpPr/>
              <p:nvPr/>
            </p:nvGrpSpPr>
            <p:grpSpPr>
              <a:xfrm>
                <a:off x="10384832" y="3889701"/>
                <a:ext cx="1255504" cy="1313095"/>
                <a:chOff x="8797749" y="4186387"/>
                <a:chExt cx="1671075" cy="1747730"/>
              </a:xfrm>
            </p:grpSpPr>
            <p:grpSp>
              <p:nvGrpSpPr>
                <p:cNvPr id="175" name="Group 174">
                  <a:extLst>
                    <a:ext uri="{FF2B5EF4-FFF2-40B4-BE49-F238E27FC236}">
                      <a16:creationId xmlns:a16="http://schemas.microsoft.com/office/drawing/2014/main" id="{B3CB46FD-BC31-42B2-BBDB-7F3002DC9E80}"/>
                    </a:ext>
                  </a:extLst>
                </p:cNvPr>
                <p:cNvGrpSpPr/>
                <p:nvPr/>
              </p:nvGrpSpPr>
              <p:grpSpPr>
                <a:xfrm>
                  <a:off x="8797749" y="4186387"/>
                  <a:ext cx="1671075" cy="1747730"/>
                  <a:chOff x="4141686" y="3536643"/>
                  <a:chExt cx="1671075" cy="1747730"/>
                </a:xfrm>
              </p:grpSpPr>
              <p:pic>
                <p:nvPicPr>
                  <p:cNvPr id="177" name="Picture 176" descr="Icon&#10;&#10;Description automatically generated">
                    <a:extLst>
                      <a:ext uri="{FF2B5EF4-FFF2-40B4-BE49-F238E27FC236}">
                        <a16:creationId xmlns:a16="http://schemas.microsoft.com/office/drawing/2014/main" id="{F15985C2-BC5E-43A4-B334-441AB32EFBC6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4141686" y="3536643"/>
                    <a:ext cx="1671075" cy="1747730"/>
                  </a:xfrm>
                  <a:prstGeom prst="rect">
                    <a:avLst/>
                  </a:prstGeom>
                </p:spPr>
              </p:pic>
              <p:pic>
                <p:nvPicPr>
                  <p:cNvPr id="178" name="Picture 177" descr="Icon&#10;&#10;Description automatically generated with medium confidence">
                    <a:extLst>
                      <a:ext uri="{FF2B5EF4-FFF2-40B4-BE49-F238E27FC236}">
                        <a16:creationId xmlns:a16="http://schemas.microsoft.com/office/drawing/2014/main" id="{F99F4B9C-E29A-4EE7-A3B7-83C9A3EE1C33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1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4430688" y="3626421"/>
                    <a:ext cx="908173" cy="924537"/>
                  </a:xfrm>
                  <a:prstGeom prst="rect">
                    <a:avLst/>
                  </a:prstGeom>
                </p:spPr>
              </p:pic>
            </p:grpSp>
            <p:pic>
              <p:nvPicPr>
                <p:cNvPr id="176" name="Picture 175" descr="Icon&#10;&#10;Description automatically generated">
                  <a:extLst>
                    <a:ext uri="{FF2B5EF4-FFF2-40B4-BE49-F238E27FC236}">
                      <a16:creationId xmlns:a16="http://schemas.microsoft.com/office/drawing/2014/main" id="{B96C9C34-13EB-4503-8813-95A47746283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9024241" y="4590167"/>
                  <a:ext cx="449885" cy="595435"/>
                </a:xfrm>
                <a:prstGeom prst="rect">
                  <a:avLst/>
                </a:prstGeom>
              </p:spPr>
            </p:pic>
          </p:grpSp>
          <p:pic>
            <p:nvPicPr>
              <p:cNvPr id="173" name="Picture 172">
                <a:extLst>
                  <a:ext uri="{FF2B5EF4-FFF2-40B4-BE49-F238E27FC236}">
                    <a16:creationId xmlns:a16="http://schemas.microsoft.com/office/drawing/2014/main" id="{04531F5E-217D-4ABC-8BC5-E40399BFFF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402573" y="3962501"/>
                <a:ext cx="881964" cy="1247107"/>
              </a:xfrm>
              <a:prstGeom prst="rect">
                <a:avLst/>
              </a:prstGeom>
            </p:spPr>
          </p:pic>
        </p:grpSp>
        <p:cxnSp>
          <p:nvCxnSpPr>
            <p:cNvPr id="161" name="Straight Arrow Connector 160">
              <a:extLst>
                <a:ext uri="{FF2B5EF4-FFF2-40B4-BE49-F238E27FC236}">
                  <a16:creationId xmlns:a16="http://schemas.microsoft.com/office/drawing/2014/main" id="{1C6F4249-02F8-4AF4-A353-B02B5F422808}"/>
                </a:ext>
              </a:extLst>
            </p:cNvPr>
            <p:cNvCxnSpPr>
              <a:cxnSpLocks/>
            </p:cNvCxnSpPr>
            <p:nvPr/>
          </p:nvCxnSpPr>
          <p:spPr>
            <a:xfrm>
              <a:off x="5629615" y="4773426"/>
              <a:ext cx="1017732" cy="0"/>
            </a:xfrm>
            <a:prstGeom prst="straightConnector1">
              <a:avLst/>
            </a:prstGeom>
            <a:noFill/>
            <a:ln w="28575" cap="flat" cmpd="sng" algn="ctr">
              <a:solidFill>
                <a:srgbClr val="0070C0"/>
              </a:solidFill>
              <a:prstDash val="sysDot"/>
              <a:tailEnd type="arrow"/>
            </a:ln>
            <a:effectLst/>
          </p:spPr>
        </p:cxnSp>
        <p:sp>
          <p:nvSpPr>
            <p:cNvPr id="162" name="Rectangle 161">
              <a:extLst>
                <a:ext uri="{FF2B5EF4-FFF2-40B4-BE49-F238E27FC236}">
                  <a16:creationId xmlns:a16="http://schemas.microsoft.com/office/drawing/2014/main" id="{57DCB38D-0938-4B42-91FF-B4F3FC57C1EF}"/>
                </a:ext>
              </a:extLst>
            </p:cNvPr>
            <p:cNvSpPr/>
            <p:nvPr/>
          </p:nvSpPr>
          <p:spPr bwMode="auto">
            <a:xfrm>
              <a:off x="5950218" y="5582136"/>
              <a:ext cx="1810436" cy="52322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Calibri" pitchFamily="34" charset="0"/>
                </a:rPr>
                <a:t>Victim pays ransom to get access</a:t>
              </a:r>
            </a:p>
          </p:txBody>
        </p:sp>
        <p:cxnSp>
          <p:nvCxnSpPr>
            <p:cNvPr id="163" name="Straight Arrow Connector 162">
              <a:extLst>
                <a:ext uri="{FF2B5EF4-FFF2-40B4-BE49-F238E27FC236}">
                  <a16:creationId xmlns:a16="http://schemas.microsoft.com/office/drawing/2014/main" id="{DE811A22-DE6C-4310-B16A-DF14E90E00D2}"/>
                </a:ext>
              </a:extLst>
            </p:cNvPr>
            <p:cNvCxnSpPr>
              <a:cxnSpLocks/>
            </p:cNvCxnSpPr>
            <p:nvPr/>
          </p:nvCxnSpPr>
          <p:spPr>
            <a:xfrm>
              <a:off x="7443012" y="4803906"/>
              <a:ext cx="841101" cy="0"/>
            </a:xfrm>
            <a:prstGeom prst="straightConnector1">
              <a:avLst/>
            </a:prstGeom>
            <a:noFill/>
            <a:ln w="28575" cap="flat" cmpd="sng" algn="ctr">
              <a:solidFill>
                <a:srgbClr val="0070C0"/>
              </a:solidFill>
              <a:prstDash val="sysDot"/>
              <a:tailEnd type="arrow"/>
            </a:ln>
            <a:effectLst/>
          </p:spPr>
        </p:cxnSp>
        <p:sp>
          <p:nvSpPr>
            <p:cNvPr id="164" name="Rectangle 163">
              <a:extLst>
                <a:ext uri="{FF2B5EF4-FFF2-40B4-BE49-F238E27FC236}">
                  <a16:creationId xmlns:a16="http://schemas.microsoft.com/office/drawing/2014/main" id="{84C9E493-1D98-4C07-86A1-3B5C2BAA9930}"/>
                </a:ext>
              </a:extLst>
            </p:cNvPr>
            <p:cNvSpPr/>
            <p:nvPr/>
          </p:nvSpPr>
          <p:spPr bwMode="auto">
            <a:xfrm>
              <a:off x="7936733" y="5533886"/>
              <a:ext cx="1810436" cy="52322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Calibri" pitchFamily="34" charset="0"/>
                </a:rPr>
                <a:t>Attacker unlocks and provides access</a:t>
              </a:r>
            </a:p>
          </p:txBody>
        </p:sp>
        <p:sp>
          <p:nvSpPr>
            <p:cNvPr id="166" name="Rectangle 165">
              <a:extLst>
                <a:ext uri="{FF2B5EF4-FFF2-40B4-BE49-F238E27FC236}">
                  <a16:creationId xmlns:a16="http://schemas.microsoft.com/office/drawing/2014/main" id="{6878782E-E26C-4A0E-9175-E727F104CD4D}"/>
                </a:ext>
              </a:extLst>
            </p:cNvPr>
            <p:cNvSpPr/>
            <p:nvPr/>
          </p:nvSpPr>
          <p:spPr bwMode="auto">
            <a:xfrm>
              <a:off x="10056004" y="5634363"/>
              <a:ext cx="1635581" cy="52322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Calibri" pitchFamily="34" charset="0"/>
                </a:rPr>
                <a:t>Victim gets access to files</a:t>
              </a:r>
            </a:p>
          </p:txBody>
        </p:sp>
        <p:pic>
          <p:nvPicPr>
            <p:cNvPr id="167" name="Picture 166">
              <a:extLst>
                <a:ext uri="{FF2B5EF4-FFF2-40B4-BE49-F238E27FC236}">
                  <a16:creationId xmlns:a16="http://schemas.microsoft.com/office/drawing/2014/main" id="{709D36FA-D43A-4E0D-9BA1-55C60CAF5910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43574" y="4369436"/>
              <a:ext cx="342631" cy="342631"/>
            </a:xfrm>
            <a:prstGeom prst="rect">
              <a:avLst/>
            </a:prstGeom>
          </p:spPr>
        </p:pic>
        <p:pic>
          <p:nvPicPr>
            <p:cNvPr id="168" name="Picture 167">
              <a:extLst>
                <a:ext uri="{FF2B5EF4-FFF2-40B4-BE49-F238E27FC236}">
                  <a16:creationId xmlns:a16="http://schemas.microsoft.com/office/drawing/2014/main" id="{0C9E6C4E-DB97-43BD-90D8-C6998053708F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94644" y="4870293"/>
              <a:ext cx="342631" cy="342631"/>
            </a:xfrm>
            <a:prstGeom prst="rect">
              <a:avLst/>
            </a:prstGeom>
          </p:spPr>
        </p:pic>
        <p:pic>
          <p:nvPicPr>
            <p:cNvPr id="169" name="Picture 168">
              <a:extLst>
                <a:ext uri="{FF2B5EF4-FFF2-40B4-BE49-F238E27FC236}">
                  <a16:creationId xmlns:a16="http://schemas.microsoft.com/office/drawing/2014/main" id="{5A279D19-76B6-4A39-AAFB-9BF19ABA042B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35216" y="3748121"/>
              <a:ext cx="342631" cy="342631"/>
            </a:xfrm>
            <a:prstGeom prst="rect">
              <a:avLst/>
            </a:prstGeom>
          </p:spPr>
        </p:pic>
        <p:pic>
          <p:nvPicPr>
            <p:cNvPr id="170" name="Picture 169">
              <a:extLst>
                <a:ext uri="{FF2B5EF4-FFF2-40B4-BE49-F238E27FC236}">
                  <a16:creationId xmlns:a16="http://schemas.microsoft.com/office/drawing/2014/main" id="{8F02896D-B92A-405E-B1C9-AFD8D72C6A22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8134" y="4374298"/>
              <a:ext cx="342631" cy="342631"/>
            </a:xfrm>
            <a:prstGeom prst="rect">
              <a:avLst/>
            </a:prstGeom>
          </p:spPr>
        </p:pic>
        <p:pic>
          <p:nvPicPr>
            <p:cNvPr id="171" name="Picture 170">
              <a:extLst>
                <a:ext uri="{FF2B5EF4-FFF2-40B4-BE49-F238E27FC236}">
                  <a16:creationId xmlns:a16="http://schemas.microsoft.com/office/drawing/2014/main" id="{2A6AF178-6582-4EEC-BB2A-5C2427928246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5868" y="4433452"/>
              <a:ext cx="342631" cy="342631"/>
            </a:xfrm>
            <a:prstGeom prst="rect">
              <a:avLst/>
            </a:prstGeom>
          </p:spPr>
        </p:pic>
      </p:grpSp>
      <p:sp>
        <p:nvSpPr>
          <p:cNvPr id="198" name="Полилиния 15">
            <a:extLst>
              <a:ext uri="{FF2B5EF4-FFF2-40B4-BE49-F238E27FC236}">
                <a16:creationId xmlns:a16="http://schemas.microsoft.com/office/drawing/2014/main" id="{B3A22381-83D2-4B0B-8BAF-41538C8B4556}"/>
              </a:ext>
            </a:extLst>
          </p:cNvPr>
          <p:cNvSpPr/>
          <p:nvPr/>
        </p:nvSpPr>
        <p:spPr>
          <a:xfrm rot="10800000">
            <a:off x="76200" y="76200"/>
            <a:ext cx="3474270" cy="3104128"/>
          </a:xfrm>
          <a:custGeom>
            <a:avLst/>
            <a:gdLst>
              <a:gd name="connsiteX0" fmla="*/ 609600 w 5848350"/>
              <a:gd name="connsiteY0" fmla="*/ 609600 h 5848350"/>
              <a:gd name="connsiteX1" fmla="*/ 609600 w 5848350"/>
              <a:gd name="connsiteY1" fmla="*/ 5238750 h 5848350"/>
              <a:gd name="connsiteX2" fmla="*/ 5238750 w 5848350"/>
              <a:gd name="connsiteY2" fmla="*/ 5238750 h 5848350"/>
              <a:gd name="connsiteX3" fmla="*/ 5238750 w 5848350"/>
              <a:gd name="connsiteY3" fmla="*/ 609600 h 5848350"/>
              <a:gd name="connsiteX4" fmla="*/ 0 w 5848350"/>
              <a:gd name="connsiteY4" fmla="*/ 0 h 5848350"/>
              <a:gd name="connsiteX5" fmla="*/ 5848350 w 5848350"/>
              <a:gd name="connsiteY5" fmla="*/ 0 h 5848350"/>
              <a:gd name="connsiteX6" fmla="*/ 5848350 w 5848350"/>
              <a:gd name="connsiteY6" fmla="*/ 5848350 h 5848350"/>
              <a:gd name="connsiteX7" fmla="*/ 0 w 5848350"/>
              <a:gd name="connsiteY7" fmla="*/ 5848350 h 5848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848350" h="5848350">
                <a:moveTo>
                  <a:pt x="609600" y="609600"/>
                </a:moveTo>
                <a:lnTo>
                  <a:pt x="609600" y="5238750"/>
                </a:lnTo>
                <a:lnTo>
                  <a:pt x="5238750" y="5238750"/>
                </a:lnTo>
                <a:lnTo>
                  <a:pt x="5238750" y="609600"/>
                </a:lnTo>
                <a:close/>
                <a:moveTo>
                  <a:pt x="0" y="0"/>
                </a:moveTo>
                <a:lnTo>
                  <a:pt x="5848350" y="0"/>
                </a:lnTo>
                <a:lnTo>
                  <a:pt x="5848350" y="5848350"/>
                </a:lnTo>
                <a:lnTo>
                  <a:pt x="0" y="584835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199" name="Freeform: Shape 56">
            <a:extLst>
              <a:ext uri="{FF2B5EF4-FFF2-40B4-BE49-F238E27FC236}">
                <a16:creationId xmlns:a16="http://schemas.microsoft.com/office/drawing/2014/main" id="{2AEE0784-760E-465C-82B9-EE14057A7A0E}"/>
              </a:ext>
            </a:extLst>
          </p:cNvPr>
          <p:cNvSpPr/>
          <p:nvPr/>
        </p:nvSpPr>
        <p:spPr>
          <a:xfrm>
            <a:off x="468956" y="729741"/>
            <a:ext cx="488406" cy="413259"/>
          </a:xfrm>
          <a:custGeom>
            <a:avLst/>
            <a:gdLst/>
            <a:ahLst/>
            <a:cxnLst/>
            <a:rect l="l" t="t" r="r" b="b"/>
            <a:pathLst>
              <a:path w="212256" h="179598">
                <a:moveTo>
                  <a:pt x="179599" y="0"/>
                </a:moveTo>
                <a:lnTo>
                  <a:pt x="187763" y="0"/>
                </a:lnTo>
                <a:cubicBezTo>
                  <a:pt x="190056" y="61"/>
                  <a:pt x="191975" y="863"/>
                  <a:pt x="193519" y="2406"/>
                </a:cubicBezTo>
                <a:cubicBezTo>
                  <a:pt x="195063" y="3950"/>
                  <a:pt x="195866" y="5868"/>
                  <a:pt x="195927" y="8160"/>
                </a:cubicBezTo>
                <a:lnTo>
                  <a:pt x="195927" y="24481"/>
                </a:lnTo>
                <a:cubicBezTo>
                  <a:pt x="195866" y="26773"/>
                  <a:pt x="195063" y="28691"/>
                  <a:pt x="193519" y="30234"/>
                </a:cubicBezTo>
                <a:cubicBezTo>
                  <a:pt x="191975" y="31778"/>
                  <a:pt x="190056" y="32580"/>
                  <a:pt x="187763" y="32641"/>
                </a:cubicBezTo>
                <a:lnTo>
                  <a:pt x="179599" y="32641"/>
                </a:lnTo>
                <a:cubicBezTo>
                  <a:pt x="173533" y="32711"/>
                  <a:pt x="168046" y="34201"/>
                  <a:pt x="163138" y="37111"/>
                </a:cubicBezTo>
                <a:cubicBezTo>
                  <a:pt x="158230" y="40020"/>
                  <a:pt x="154321" y="43929"/>
                  <a:pt x="151411" y="48837"/>
                </a:cubicBezTo>
                <a:cubicBezTo>
                  <a:pt x="148501" y="53745"/>
                  <a:pt x="147011" y="59232"/>
                  <a:pt x="146941" y="65298"/>
                </a:cubicBezTo>
                <a:lnTo>
                  <a:pt x="146941" y="69380"/>
                </a:lnTo>
                <a:cubicBezTo>
                  <a:pt x="147029" y="72849"/>
                  <a:pt x="148225" y="75735"/>
                  <a:pt x="150529" y="78039"/>
                </a:cubicBezTo>
                <a:cubicBezTo>
                  <a:pt x="152833" y="80343"/>
                  <a:pt x="155720" y="81539"/>
                  <a:pt x="159188" y="81627"/>
                </a:cubicBezTo>
                <a:lnTo>
                  <a:pt x="187763" y="81627"/>
                </a:lnTo>
                <a:cubicBezTo>
                  <a:pt x="194699" y="81802"/>
                  <a:pt x="200472" y="84194"/>
                  <a:pt x="205080" y="88802"/>
                </a:cubicBezTo>
                <a:cubicBezTo>
                  <a:pt x="209688" y="93411"/>
                  <a:pt x="212080" y="99183"/>
                  <a:pt x="212256" y="106120"/>
                </a:cubicBezTo>
                <a:lnTo>
                  <a:pt x="212256" y="155105"/>
                </a:lnTo>
                <a:cubicBezTo>
                  <a:pt x="212080" y="162042"/>
                  <a:pt x="209688" y="167814"/>
                  <a:pt x="205080" y="172423"/>
                </a:cubicBezTo>
                <a:cubicBezTo>
                  <a:pt x="200472" y="177031"/>
                  <a:pt x="194699" y="179423"/>
                  <a:pt x="187763" y="179598"/>
                </a:cubicBezTo>
                <a:lnTo>
                  <a:pt x="138781" y="179598"/>
                </a:lnTo>
                <a:cubicBezTo>
                  <a:pt x="131848" y="179423"/>
                  <a:pt x="126078" y="177031"/>
                  <a:pt x="121472" y="172423"/>
                </a:cubicBezTo>
                <a:cubicBezTo>
                  <a:pt x="116866" y="167814"/>
                  <a:pt x="114476" y="162042"/>
                  <a:pt x="114300" y="155105"/>
                </a:cubicBezTo>
                <a:lnTo>
                  <a:pt x="114300" y="65298"/>
                </a:lnTo>
                <a:cubicBezTo>
                  <a:pt x="114440" y="53167"/>
                  <a:pt x="117419" y="42195"/>
                  <a:pt x="123236" y="32381"/>
                </a:cubicBezTo>
                <a:cubicBezTo>
                  <a:pt x="129052" y="22567"/>
                  <a:pt x="136868" y="14752"/>
                  <a:pt x="146682" y="8935"/>
                </a:cubicBezTo>
                <a:cubicBezTo>
                  <a:pt x="156496" y="3118"/>
                  <a:pt x="167468" y="140"/>
                  <a:pt x="179599" y="0"/>
                </a:cubicBezTo>
                <a:close/>
                <a:moveTo>
                  <a:pt x="65305" y="0"/>
                </a:moveTo>
                <a:lnTo>
                  <a:pt x="73471" y="0"/>
                </a:lnTo>
                <a:cubicBezTo>
                  <a:pt x="75765" y="61"/>
                  <a:pt x="77684" y="863"/>
                  <a:pt x="79229" y="2406"/>
                </a:cubicBezTo>
                <a:cubicBezTo>
                  <a:pt x="80773" y="3950"/>
                  <a:pt x="81576" y="5868"/>
                  <a:pt x="81637" y="8160"/>
                </a:cubicBezTo>
                <a:lnTo>
                  <a:pt x="81637" y="24481"/>
                </a:lnTo>
                <a:cubicBezTo>
                  <a:pt x="81576" y="26773"/>
                  <a:pt x="80773" y="28691"/>
                  <a:pt x="79229" y="30234"/>
                </a:cubicBezTo>
                <a:cubicBezTo>
                  <a:pt x="77684" y="31778"/>
                  <a:pt x="75765" y="32580"/>
                  <a:pt x="73471" y="32641"/>
                </a:cubicBezTo>
                <a:lnTo>
                  <a:pt x="65305" y="32641"/>
                </a:lnTo>
                <a:cubicBezTo>
                  <a:pt x="59238" y="32711"/>
                  <a:pt x="53750" y="34201"/>
                  <a:pt x="48841" y="37111"/>
                </a:cubicBezTo>
                <a:cubicBezTo>
                  <a:pt x="43932" y="40020"/>
                  <a:pt x="40022" y="43929"/>
                  <a:pt x="37112" y="48837"/>
                </a:cubicBezTo>
                <a:cubicBezTo>
                  <a:pt x="34202" y="53745"/>
                  <a:pt x="32712" y="59232"/>
                  <a:pt x="32641" y="65298"/>
                </a:cubicBezTo>
                <a:lnTo>
                  <a:pt x="32641" y="69380"/>
                </a:lnTo>
                <a:cubicBezTo>
                  <a:pt x="32729" y="72849"/>
                  <a:pt x="33925" y="75735"/>
                  <a:pt x="36230" y="78039"/>
                </a:cubicBezTo>
                <a:cubicBezTo>
                  <a:pt x="38535" y="80343"/>
                  <a:pt x="41421" y="81539"/>
                  <a:pt x="44890" y="81627"/>
                </a:cubicBezTo>
                <a:lnTo>
                  <a:pt x="73471" y="81627"/>
                </a:lnTo>
                <a:cubicBezTo>
                  <a:pt x="80409" y="81802"/>
                  <a:pt x="86182" y="84194"/>
                  <a:pt x="90792" y="88802"/>
                </a:cubicBezTo>
                <a:cubicBezTo>
                  <a:pt x="95401" y="93411"/>
                  <a:pt x="97793" y="99183"/>
                  <a:pt x="97969" y="106120"/>
                </a:cubicBezTo>
                <a:lnTo>
                  <a:pt x="97969" y="155105"/>
                </a:lnTo>
                <a:cubicBezTo>
                  <a:pt x="97793" y="162042"/>
                  <a:pt x="95401" y="167814"/>
                  <a:pt x="90792" y="172423"/>
                </a:cubicBezTo>
                <a:cubicBezTo>
                  <a:pt x="86182" y="177031"/>
                  <a:pt x="80409" y="179423"/>
                  <a:pt x="73471" y="179598"/>
                </a:cubicBezTo>
                <a:lnTo>
                  <a:pt x="24481" y="179598"/>
                </a:lnTo>
                <a:cubicBezTo>
                  <a:pt x="17548" y="179423"/>
                  <a:pt x="11778" y="177031"/>
                  <a:pt x="7172" y="172423"/>
                </a:cubicBezTo>
                <a:cubicBezTo>
                  <a:pt x="2566" y="167814"/>
                  <a:pt x="176" y="162042"/>
                  <a:pt x="0" y="155105"/>
                </a:cubicBezTo>
                <a:lnTo>
                  <a:pt x="0" y="65298"/>
                </a:lnTo>
                <a:cubicBezTo>
                  <a:pt x="140" y="53167"/>
                  <a:pt x="3119" y="42195"/>
                  <a:pt x="8936" y="32381"/>
                </a:cubicBezTo>
                <a:cubicBezTo>
                  <a:pt x="14753" y="22567"/>
                  <a:pt x="22569" y="14752"/>
                  <a:pt x="32384" y="8935"/>
                </a:cubicBezTo>
                <a:cubicBezTo>
                  <a:pt x="42198" y="3118"/>
                  <a:pt x="53172" y="140"/>
                  <a:pt x="65305" y="0"/>
                </a:cubicBezTo>
                <a:close/>
              </a:path>
            </a:pathLst>
          </a:cu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tr-TR" sz="1200">
              <a:solidFill>
                <a:srgbClr val="6B7278"/>
              </a:solidFill>
              <a:latin typeface="Calibri" panose="020F0502020204030204"/>
            </a:endParaRPr>
          </a:p>
        </p:txBody>
      </p:sp>
      <p:sp>
        <p:nvSpPr>
          <p:cNvPr id="200" name="TextBox 199">
            <a:extLst>
              <a:ext uri="{FF2B5EF4-FFF2-40B4-BE49-F238E27FC236}">
                <a16:creationId xmlns:a16="http://schemas.microsoft.com/office/drawing/2014/main" id="{1E195719-DC54-4434-85B8-970B5ABC2E4F}"/>
              </a:ext>
            </a:extLst>
          </p:cNvPr>
          <p:cNvSpPr txBox="1"/>
          <p:nvPr/>
        </p:nvSpPr>
        <p:spPr>
          <a:xfrm>
            <a:off x="306004" y="1328182"/>
            <a:ext cx="3014660" cy="6001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Ransomware</a:t>
            </a:r>
          </a:p>
        </p:txBody>
      </p:sp>
      <p:sp>
        <p:nvSpPr>
          <p:cNvPr id="201" name="Freeform: Shape 56">
            <a:extLst>
              <a:ext uri="{FF2B5EF4-FFF2-40B4-BE49-F238E27FC236}">
                <a16:creationId xmlns:a16="http://schemas.microsoft.com/office/drawing/2014/main" id="{B0CFDF0D-2057-446C-A922-FB5AA8DA5247}"/>
              </a:ext>
            </a:extLst>
          </p:cNvPr>
          <p:cNvSpPr/>
          <p:nvPr/>
        </p:nvSpPr>
        <p:spPr>
          <a:xfrm flipH="1">
            <a:off x="2662572" y="2225174"/>
            <a:ext cx="488406" cy="413259"/>
          </a:xfrm>
          <a:custGeom>
            <a:avLst/>
            <a:gdLst/>
            <a:ahLst/>
            <a:cxnLst/>
            <a:rect l="l" t="t" r="r" b="b"/>
            <a:pathLst>
              <a:path w="212256" h="179598">
                <a:moveTo>
                  <a:pt x="179599" y="0"/>
                </a:moveTo>
                <a:lnTo>
                  <a:pt x="187763" y="0"/>
                </a:lnTo>
                <a:cubicBezTo>
                  <a:pt x="190056" y="61"/>
                  <a:pt x="191975" y="863"/>
                  <a:pt x="193519" y="2406"/>
                </a:cubicBezTo>
                <a:cubicBezTo>
                  <a:pt x="195063" y="3950"/>
                  <a:pt x="195866" y="5868"/>
                  <a:pt x="195927" y="8160"/>
                </a:cubicBezTo>
                <a:lnTo>
                  <a:pt x="195927" y="24481"/>
                </a:lnTo>
                <a:cubicBezTo>
                  <a:pt x="195866" y="26773"/>
                  <a:pt x="195063" y="28691"/>
                  <a:pt x="193519" y="30234"/>
                </a:cubicBezTo>
                <a:cubicBezTo>
                  <a:pt x="191975" y="31778"/>
                  <a:pt x="190056" y="32580"/>
                  <a:pt x="187763" y="32641"/>
                </a:cubicBezTo>
                <a:lnTo>
                  <a:pt x="179599" y="32641"/>
                </a:lnTo>
                <a:cubicBezTo>
                  <a:pt x="173533" y="32711"/>
                  <a:pt x="168046" y="34201"/>
                  <a:pt x="163138" y="37111"/>
                </a:cubicBezTo>
                <a:cubicBezTo>
                  <a:pt x="158230" y="40020"/>
                  <a:pt x="154321" y="43929"/>
                  <a:pt x="151411" y="48837"/>
                </a:cubicBezTo>
                <a:cubicBezTo>
                  <a:pt x="148501" y="53745"/>
                  <a:pt x="147011" y="59232"/>
                  <a:pt x="146941" y="65298"/>
                </a:cubicBezTo>
                <a:lnTo>
                  <a:pt x="146941" y="69380"/>
                </a:lnTo>
                <a:cubicBezTo>
                  <a:pt x="147029" y="72849"/>
                  <a:pt x="148225" y="75735"/>
                  <a:pt x="150529" y="78039"/>
                </a:cubicBezTo>
                <a:cubicBezTo>
                  <a:pt x="152833" y="80343"/>
                  <a:pt x="155720" y="81539"/>
                  <a:pt x="159188" y="81627"/>
                </a:cubicBezTo>
                <a:lnTo>
                  <a:pt x="187763" y="81627"/>
                </a:lnTo>
                <a:cubicBezTo>
                  <a:pt x="194699" y="81802"/>
                  <a:pt x="200472" y="84194"/>
                  <a:pt x="205080" y="88802"/>
                </a:cubicBezTo>
                <a:cubicBezTo>
                  <a:pt x="209688" y="93411"/>
                  <a:pt x="212080" y="99183"/>
                  <a:pt x="212256" y="106120"/>
                </a:cubicBezTo>
                <a:lnTo>
                  <a:pt x="212256" y="155105"/>
                </a:lnTo>
                <a:cubicBezTo>
                  <a:pt x="212080" y="162042"/>
                  <a:pt x="209688" y="167814"/>
                  <a:pt x="205080" y="172423"/>
                </a:cubicBezTo>
                <a:cubicBezTo>
                  <a:pt x="200472" y="177031"/>
                  <a:pt x="194699" y="179423"/>
                  <a:pt x="187763" y="179598"/>
                </a:cubicBezTo>
                <a:lnTo>
                  <a:pt x="138781" y="179598"/>
                </a:lnTo>
                <a:cubicBezTo>
                  <a:pt x="131848" y="179423"/>
                  <a:pt x="126078" y="177031"/>
                  <a:pt x="121472" y="172423"/>
                </a:cubicBezTo>
                <a:cubicBezTo>
                  <a:pt x="116866" y="167814"/>
                  <a:pt x="114476" y="162042"/>
                  <a:pt x="114300" y="155105"/>
                </a:cubicBezTo>
                <a:lnTo>
                  <a:pt x="114300" y="65298"/>
                </a:lnTo>
                <a:cubicBezTo>
                  <a:pt x="114440" y="53167"/>
                  <a:pt x="117419" y="42195"/>
                  <a:pt x="123236" y="32381"/>
                </a:cubicBezTo>
                <a:cubicBezTo>
                  <a:pt x="129052" y="22567"/>
                  <a:pt x="136868" y="14752"/>
                  <a:pt x="146682" y="8935"/>
                </a:cubicBezTo>
                <a:cubicBezTo>
                  <a:pt x="156496" y="3118"/>
                  <a:pt x="167468" y="140"/>
                  <a:pt x="179599" y="0"/>
                </a:cubicBezTo>
                <a:close/>
                <a:moveTo>
                  <a:pt x="65305" y="0"/>
                </a:moveTo>
                <a:lnTo>
                  <a:pt x="73471" y="0"/>
                </a:lnTo>
                <a:cubicBezTo>
                  <a:pt x="75765" y="61"/>
                  <a:pt x="77684" y="863"/>
                  <a:pt x="79229" y="2406"/>
                </a:cubicBezTo>
                <a:cubicBezTo>
                  <a:pt x="80773" y="3950"/>
                  <a:pt x="81576" y="5868"/>
                  <a:pt x="81637" y="8160"/>
                </a:cubicBezTo>
                <a:lnTo>
                  <a:pt x="81637" y="24481"/>
                </a:lnTo>
                <a:cubicBezTo>
                  <a:pt x="81576" y="26773"/>
                  <a:pt x="80773" y="28691"/>
                  <a:pt x="79229" y="30234"/>
                </a:cubicBezTo>
                <a:cubicBezTo>
                  <a:pt x="77684" y="31778"/>
                  <a:pt x="75765" y="32580"/>
                  <a:pt x="73471" y="32641"/>
                </a:cubicBezTo>
                <a:lnTo>
                  <a:pt x="65305" y="32641"/>
                </a:lnTo>
                <a:cubicBezTo>
                  <a:pt x="59238" y="32711"/>
                  <a:pt x="53750" y="34201"/>
                  <a:pt x="48841" y="37111"/>
                </a:cubicBezTo>
                <a:cubicBezTo>
                  <a:pt x="43932" y="40020"/>
                  <a:pt x="40022" y="43929"/>
                  <a:pt x="37112" y="48837"/>
                </a:cubicBezTo>
                <a:cubicBezTo>
                  <a:pt x="34202" y="53745"/>
                  <a:pt x="32712" y="59232"/>
                  <a:pt x="32641" y="65298"/>
                </a:cubicBezTo>
                <a:lnTo>
                  <a:pt x="32641" y="69380"/>
                </a:lnTo>
                <a:cubicBezTo>
                  <a:pt x="32729" y="72849"/>
                  <a:pt x="33925" y="75735"/>
                  <a:pt x="36230" y="78039"/>
                </a:cubicBezTo>
                <a:cubicBezTo>
                  <a:pt x="38535" y="80343"/>
                  <a:pt x="41421" y="81539"/>
                  <a:pt x="44890" y="81627"/>
                </a:cubicBezTo>
                <a:lnTo>
                  <a:pt x="73471" y="81627"/>
                </a:lnTo>
                <a:cubicBezTo>
                  <a:pt x="80409" y="81802"/>
                  <a:pt x="86182" y="84194"/>
                  <a:pt x="90792" y="88802"/>
                </a:cubicBezTo>
                <a:cubicBezTo>
                  <a:pt x="95401" y="93411"/>
                  <a:pt x="97793" y="99183"/>
                  <a:pt x="97969" y="106120"/>
                </a:cubicBezTo>
                <a:lnTo>
                  <a:pt x="97969" y="155105"/>
                </a:lnTo>
                <a:cubicBezTo>
                  <a:pt x="97793" y="162042"/>
                  <a:pt x="95401" y="167814"/>
                  <a:pt x="90792" y="172423"/>
                </a:cubicBezTo>
                <a:cubicBezTo>
                  <a:pt x="86182" y="177031"/>
                  <a:pt x="80409" y="179423"/>
                  <a:pt x="73471" y="179598"/>
                </a:cubicBezTo>
                <a:lnTo>
                  <a:pt x="24481" y="179598"/>
                </a:lnTo>
                <a:cubicBezTo>
                  <a:pt x="17548" y="179423"/>
                  <a:pt x="11778" y="177031"/>
                  <a:pt x="7172" y="172423"/>
                </a:cubicBezTo>
                <a:cubicBezTo>
                  <a:pt x="2566" y="167814"/>
                  <a:pt x="176" y="162042"/>
                  <a:pt x="0" y="155105"/>
                </a:cubicBezTo>
                <a:lnTo>
                  <a:pt x="0" y="65298"/>
                </a:lnTo>
                <a:cubicBezTo>
                  <a:pt x="140" y="53167"/>
                  <a:pt x="3119" y="42195"/>
                  <a:pt x="8936" y="32381"/>
                </a:cubicBezTo>
                <a:cubicBezTo>
                  <a:pt x="14753" y="22567"/>
                  <a:pt x="22569" y="14752"/>
                  <a:pt x="32384" y="8935"/>
                </a:cubicBezTo>
                <a:cubicBezTo>
                  <a:pt x="42198" y="3118"/>
                  <a:pt x="53172" y="140"/>
                  <a:pt x="65305" y="0"/>
                </a:cubicBezTo>
                <a:close/>
              </a:path>
            </a:pathLst>
          </a:cu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tr-TR" sz="1200">
              <a:solidFill>
                <a:srgbClr val="6B7278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57871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Picture 4" descr="Fortinet FortiGuard Labs Threat Research">
            <a:extLst>
              <a:ext uri="{FF2B5EF4-FFF2-40B4-BE49-F238E27FC236}">
                <a16:creationId xmlns:a16="http://schemas.microsoft.com/office/drawing/2014/main" id="{A712D87F-2EB5-40A6-ABAB-29ECB48DC8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5176" y="1268326"/>
            <a:ext cx="5601649" cy="4522874"/>
          </a:xfrm>
          <a:prstGeom prst="rect">
            <a:avLst/>
          </a:prstGeom>
          <a:noFill/>
          <a:ln w="38100" cap="sq">
            <a:solidFill>
              <a:sysClr val="window" lastClr="FFFFFF"/>
            </a:solidFill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9" name="Group 68"/>
          <p:cNvGrpSpPr/>
          <p:nvPr/>
        </p:nvGrpSpPr>
        <p:grpSpPr>
          <a:xfrm>
            <a:off x="0" y="0"/>
            <a:ext cx="4152950" cy="6558357"/>
            <a:chOff x="0" y="0"/>
            <a:chExt cx="5803942" cy="6877453"/>
          </a:xfrm>
        </p:grpSpPr>
        <p:sp>
          <p:nvSpPr>
            <p:cNvPr id="70" name="Rectangle 69"/>
            <p:cNvSpPr/>
            <p:nvPr/>
          </p:nvSpPr>
          <p:spPr>
            <a:xfrm>
              <a:off x="3032363" y="353"/>
              <a:ext cx="62592" cy="6857645"/>
            </a:xfrm>
            <a:prstGeom prst="rect">
              <a:avLst/>
            </a:prstGeom>
            <a:solidFill>
              <a:srgbClr val="2580B7">
                <a:lumMod val="7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grpSp>
          <p:nvGrpSpPr>
            <p:cNvPr id="71" name="Group 70"/>
            <p:cNvGrpSpPr/>
            <p:nvPr/>
          </p:nvGrpSpPr>
          <p:grpSpPr>
            <a:xfrm>
              <a:off x="3033634" y="3161050"/>
              <a:ext cx="2770308" cy="1905042"/>
              <a:chOff x="3033634" y="3161050"/>
              <a:chExt cx="2770308" cy="1905042"/>
            </a:xfrm>
          </p:grpSpPr>
          <p:sp>
            <p:nvSpPr>
              <p:cNvPr id="73" name="Freeform 5"/>
              <p:cNvSpPr>
                <a:spLocks/>
              </p:cNvSpPr>
              <p:nvPr/>
            </p:nvSpPr>
            <p:spPr bwMode="auto">
              <a:xfrm>
                <a:off x="3033634" y="4165681"/>
                <a:ext cx="985241" cy="900411"/>
              </a:xfrm>
              <a:custGeom>
                <a:avLst/>
                <a:gdLst>
                  <a:gd name="T0" fmla="*/ 0 w 813"/>
                  <a:gd name="T1" fmla="*/ 743 h 743"/>
                  <a:gd name="T2" fmla="*/ 813 w 813"/>
                  <a:gd name="T3" fmla="*/ 625 h 743"/>
                  <a:gd name="T4" fmla="*/ 813 w 813"/>
                  <a:gd name="T5" fmla="*/ 75 h 743"/>
                  <a:gd name="T6" fmla="*/ 0 w 813"/>
                  <a:gd name="T7" fmla="*/ 0 h 743"/>
                  <a:gd name="T8" fmla="*/ 0 w 813"/>
                  <a:gd name="T9" fmla="*/ 743 h 7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3" h="743">
                    <a:moveTo>
                      <a:pt x="0" y="743"/>
                    </a:moveTo>
                    <a:lnTo>
                      <a:pt x="813" y="625"/>
                    </a:lnTo>
                    <a:lnTo>
                      <a:pt x="813" y="75"/>
                    </a:lnTo>
                    <a:lnTo>
                      <a:pt x="0" y="0"/>
                    </a:lnTo>
                    <a:lnTo>
                      <a:pt x="0" y="743"/>
                    </a:lnTo>
                    <a:close/>
                  </a:path>
                </a:pathLst>
              </a:custGeom>
              <a:solidFill>
                <a:srgbClr val="2580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74" name="Freeform 6"/>
              <p:cNvSpPr>
                <a:spLocks/>
              </p:cNvSpPr>
              <p:nvPr/>
            </p:nvSpPr>
            <p:spPr bwMode="auto">
              <a:xfrm>
                <a:off x="3033634" y="4165681"/>
                <a:ext cx="985241" cy="900411"/>
              </a:xfrm>
              <a:custGeom>
                <a:avLst/>
                <a:gdLst>
                  <a:gd name="T0" fmla="*/ 0 w 813"/>
                  <a:gd name="T1" fmla="*/ 743 h 743"/>
                  <a:gd name="T2" fmla="*/ 813 w 813"/>
                  <a:gd name="T3" fmla="*/ 625 h 743"/>
                  <a:gd name="T4" fmla="*/ 813 w 813"/>
                  <a:gd name="T5" fmla="*/ 75 h 743"/>
                  <a:gd name="T6" fmla="*/ 0 w 813"/>
                  <a:gd name="T7" fmla="*/ 0 h 743"/>
                  <a:gd name="T8" fmla="*/ 0 w 813"/>
                  <a:gd name="T9" fmla="*/ 743 h 7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3" h="743">
                    <a:moveTo>
                      <a:pt x="0" y="743"/>
                    </a:moveTo>
                    <a:lnTo>
                      <a:pt x="813" y="625"/>
                    </a:lnTo>
                    <a:lnTo>
                      <a:pt x="813" y="75"/>
                    </a:lnTo>
                    <a:lnTo>
                      <a:pt x="0" y="0"/>
                    </a:lnTo>
                    <a:lnTo>
                      <a:pt x="0" y="743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75" name="Freeform 7"/>
              <p:cNvSpPr>
                <a:spLocks/>
              </p:cNvSpPr>
              <p:nvPr/>
            </p:nvSpPr>
            <p:spPr bwMode="auto">
              <a:xfrm>
                <a:off x="4846574" y="3161050"/>
                <a:ext cx="957368" cy="1095520"/>
              </a:xfrm>
              <a:custGeom>
                <a:avLst/>
                <a:gdLst>
                  <a:gd name="T0" fmla="*/ 0 w 500"/>
                  <a:gd name="T1" fmla="*/ 540 h 572"/>
                  <a:gd name="T2" fmla="*/ 37 w 500"/>
                  <a:gd name="T3" fmla="*/ 461 h 572"/>
                  <a:gd name="T4" fmla="*/ 91 w 500"/>
                  <a:gd name="T5" fmla="*/ 47 h 572"/>
                  <a:gd name="T6" fmla="*/ 319 w 500"/>
                  <a:gd name="T7" fmla="*/ 47 h 572"/>
                  <a:gd name="T8" fmla="*/ 500 w 500"/>
                  <a:gd name="T9" fmla="*/ 152 h 572"/>
                  <a:gd name="T10" fmla="*/ 250 w 500"/>
                  <a:gd name="T11" fmla="*/ 572 h 572"/>
                  <a:gd name="T12" fmla="*/ 0 w 500"/>
                  <a:gd name="T13" fmla="*/ 540 h 5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0" h="572">
                    <a:moveTo>
                      <a:pt x="0" y="540"/>
                    </a:moveTo>
                    <a:cubicBezTo>
                      <a:pt x="37" y="461"/>
                      <a:pt x="37" y="461"/>
                      <a:pt x="37" y="461"/>
                    </a:cubicBezTo>
                    <a:cubicBezTo>
                      <a:pt x="37" y="461"/>
                      <a:pt x="130" y="199"/>
                      <a:pt x="91" y="47"/>
                    </a:cubicBezTo>
                    <a:cubicBezTo>
                      <a:pt x="91" y="47"/>
                      <a:pt x="254" y="0"/>
                      <a:pt x="319" y="47"/>
                    </a:cubicBezTo>
                    <a:cubicBezTo>
                      <a:pt x="384" y="94"/>
                      <a:pt x="221" y="195"/>
                      <a:pt x="500" y="152"/>
                    </a:cubicBezTo>
                    <a:cubicBezTo>
                      <a:pt x="500" y="152"/>
                      <a:pt x="283" y="431"/>
                      <a:pt x="250" y="572"/>
                    </a:cubicBezTo>
                    <a:cubicBezTo>
                      <a:pt x="0" y="540"/>
                      <a:pt x="0" y="540"/>
                      <a:pt x="0" y="540"/>
                    </a:cubicBezTo>
                  </a:path>
                </a:pathLst>
              </a:custGeom>
              <a:solidFill>
                <a:srgbClr val="A3C5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76" name="Freeform 8"/>
              <p:cNvSpPr>
                <a:spLocks noEditPoints="1"/>
              </p:cNvSpPr>
              <p:nvPr/>
            </p:nvSpPr>
            <p:spPr bwMode="auto">
              <a:xfrm>
                <a:off x="4836879" y="4129325"/>
                <a:ext cx="532006" cy="88466"/>
              </a:xfrm>
              <a:custGeom>
                <a:avLst/>
                <a:gdLst>
                  <a:gd name="T0" fmla="*/ 5 w 278"/>
                  <a:gd name="T1" fmla="*/ 34 h 46"/>
                  <a:gd name="T2" fmla="*/ 0 w 278"/>
                  <a:gd name="T3" fmla="*/ 44 h 46"/>
                  <a:gd name="T4" fmla="*/ 102 w 278"/>
                  <a:gd name="T5" fmla="*/ 46 h 46"/>
                  <a:gd name="T6" fmla="*/ 5 w 278"/>
                  <a:gd name="T7" fmla="*/ 34 h 46"/>
                  <a:gd name="T8" fmla="*/ 278 w 278"/>
                  <a:gd name="T9" fmla="*/ 0 h 46"/>
                  <a:gd name="T10" fmla="*/ 278 w 278"/>
                  <a:gd name="T11" fmla="*/ 0 h 46"/>
                  <a:gd name="T12" fmla="*/ 269 w 278"/>
                  <a:gd name="T13" fmla="*/ 23 h 46"/>
                  <a:gd name="T14" fmla="*/ 278 w 278"/>
                  <a:gd name="T15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8" h="46">
                    <a:moveTo>
                      <a:pt x="5" y="34"/>
                    </a:moveTo>
                    <a:cubicBezTo>
                      <a:pt x="0" y="44"/>
                      <a:pt x="0" y="44"/>
                      <a:pt x="0" y="44"/>
                    </a:cubicBezTo>
                    <a:cubicBezTo>
                      <a:pt x="102" y="46"/>
                      <a:pt x="102" y="46"/>
                      <a:pt x="102" y="46"/>
                    </a:cubicBezTo>
                    <a:cubicBezTo>
                      <a:pt x="5" y="34"/>
                      <a:pt x="5" y="34"/>
                      <a:pt x="5" y="34"/>
                    </a:cubicBezTo>
                    <a:moveTo>
                      <a:pt x="278" y="0"/>
                    </a:moveTo>
                    <a:cubicBezTo>
                      <a:pt x="278" y="0"/>
                      <a:pt x="278" y="0"/>
                      <a:pt x="278" y="0"/>
                    </a:cubicBezTo>
                    <a:cubicBezTo>
                      <a:pt x="275" y="8"/>
                      <a:pt x="272" y="15"/>
                      <a:pt x="269" y="23"/>
                    </a:cubicBezTo>
                    <a:cubicBezTo>
                      <a:pt x="278" y="0"/>
                      <a:pt x="278" y="0"/>
                      <a:pt x="278" y="0"/>
                    </a:cubicBezTo>
                  </a:path>
                </a:pathLst>
              </a:custGeom>
              <a:solidFill>
                <a:srgbClr val="DDE9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77" name="Freeform 9"/>
              <p:cNvSpPr>
                <a:spLocks/>
              </p:cNvSpPr>
              <p:nvPr/>
            </p:nvSpPr>
            <p:spPr bwMode="auto">
              <a:xfrm>
                <a:off x="4846574" y="4043283"/>
                <a:ext cx="522311" cy="180567"/>
              </a:xfrm>
              <a:custGeom>
                <a:avLst/>
                <a:gdLst>
                  <a:gd name="T0" fmla="*/ 37 w 273"/>
                  <a:gd name="T1" fmla="*/ 0 h 94"/>
                  <a:gd name="T2" fmla="*/ 37 w 273"/>
                  <a:gd name="T3" fmla="*/ 0 h 94"/>
                  <a:gd name="T4" fmla="*/ 0 w 273"/>
                  <a:gd name="T5" fmla="*/ 79 h 94"/>
                  <a:gd name="T6" fmla="*/ 97 w 273"/>
                  <a:gd name="T7" fmla="*/ 91 h 94"/>
                  <a:gd name="T8" fmla="*/ 253 w 273"/>
                  <a:gd name="T9" fmla="*/ 94 h 94"/>
                  <a:gd name="T10" fmla="*/ 264 w 273"/>
                  <a:gd name="T11" fmla="*/ 68 h 94"/>
                  <a:gd name="T12" fmla="*/ 273 w 273"/>
                  <a:gd name="T13" fmla="*/ 45 h 94"/>
                  <a:gd name="T14" fmla="*/ 230 w 273"/>
                  <a:gd name="T15" fmla="*/ 62 h 94"/>
                  <a:gd name="T16" fmla="*/ 194 w 273"/>
                  <a:gd name="T17" fmla="*/ 46 h 94"/>
                  <a:gd name="T18" fmla="*/ 133 w 273"/>
                  <a:gd name="T19" fmla="*/ 56 h 94"/>
                  <a:gd name="T20" fmla="*/ 37 w 273"/>
                  <a:gd name="T21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73" h="94">
                    <a:moveTo>
                      <a:pt x="37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97" y="91"/>
                      <a:pt x="97" y="91"/>
                      <a:pt x="97" y="91"/>
                    </a:cubicBezTo>
                    <a:cubicBezTo>
                      <a:pt x="253" y="94"/>
                      <a:pt x="253" y="94"/>
                      <a:pt x="253" y="94"/>
                    </a:cubicBezTo>
                    <a:cubicBezTo>
                      <a:pt x="264" y="68"/>
                      <a:pt x="264" y="68"/>
                      <a:pt x="264" y="68"/>
                    </a:cubicBezTo>
                    <a:cubicBezTo>
                      <a:pt x="267" y="60"/>
                      <a:pt x="270" y="53"/>
                      <a:pt x="273" y="45"/>
                    </a:cubicBezTo>
                    <a:cubicBezTo>
                      <a:pt x="256" y="58"/>
                      <a:pt x="242" y="62"/>
                      <a:pt x="230" y="62"/>
                    </a:cubicBezTo>
                    <a:cubicBezTo>
                      <a:pt x="207" y="62"/>
                      <a:pt x="194" y="46"/>
                      <a:pt x="194" y="46"/>
                    </a:cubicBezTo>
                    <a:cubicBezTo>
                      <a:pt x="170" y="53"/>
                      <a:pt x="150" y="56"/>
                      <a:pt x="133" y="56"/>
                    </a:cubicBezTo>
                    <a:cubicBezTo>
                      <a:pt x="56" y="56"/>
                      <a:pt x="37" y="0"/>
                      <a:pt x="37" y="0"/>
                    </a:cubicBezTo>
                  </a:path>
                </a:pathLst>
              </a:custGeom>
              <a:solidFill>
                <a:srgbClr val="94BB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78" name="Freeform 10"/>
              <p:cNvSpPr>
                <a:spLocks/>
              </p:cNvSpPr>
              <p:nvPr/>
            </p:nvSpPr>
            <p:spPr bwMode="auto">
              <a:xfrm>
                <a:off x="5247699" y="3233762"/>
                <a:ext cx="282363" cy="828911"/>
              </a:xfrm>
              <a:custGeom>
                <a:avLst/>
                <a:gdLst>
                  <a:gd name="T0" fmla="*/ 120 w 147"/>
                  <a:gd name="T1" fmla="*/ 98 h 433"/>
                  <a:gd name="T2" fmla="*/ 0 w 147"/>
                  <a:gd name="T3" fmla="*/ 433 h 433"/>
                  <a:gd name="T4" fmla="*/ 94 w 147"/>
                  <a:gd name="T5" fmla="*/ 0 h 433"/>
                  <a:gd name="T6" fmla="*/ 120 w 147"/>
                  <a:gd name="T7" fmla="*/ 98 h 4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7" h="433">
                    <a:moveTo>
                      <a:pt x="120" y="98"/>
                    </a:moveTo>
                    <a:cubicBezTo>
                      <a:pt x="0" y="433"/>
                      <a:pt x="0" y="433"/>
                      <a:pt x="0" y="433"/>
                    </a:cubicBezTo>
                    <a:cubicBezTo>
                      <a:pt x="0" y="433"/>
                      <a:pt x="125" y="39"/>
                      <a:pt x="94" y="0"/>
                    </a:cubicBezTo>
                    <a:cubicBezTo>
                      <a:pt x="94" y="0"/>
                      <a:pt x="147" y="8"/>
                      <a:pt x="120" y="98"/>
                    </a:cubicBezTo>
                    <a:close/>
                  </a:path>
                </a:pathLst>
              </a:custGeom>
              <a:solidFill>
                <a:srgbClr val="56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79" name="Freeform 11"/>
              <p:cNvSpPr>
                <a:spLocks/>
              </p:cNvSpPr>
              <p:nvPr/>
            </p:nvSpPr>
            <p:spPr bwMode="auto">
              <a:xfrm>
                <a:off x="5068344" y="3266482"/>
                <a:ext cx="118762" cy="118762"/>
              </a:xfrm>
              <a:custGeom>
                <a:avLst/>
                <a:gdLst>
                  <a:gd name="T0" fmla="*/ 58 w 62"/>
                  <a:gd name="T1" fmla="*/ 31 h 62"/>
                  <a:gd name="T2" fmla="*/ 55 w 62"/>
                  <a:gd name="T3" fmla="*/ 31 h 62"/>
                  <a:gd name="T4" fmla="*/ 48 w 62"/>
                  <a:gd name="T5" fmla="*/ 48 h 62"/>
                  <a:gd name="T6" fmla="*/ 31 w 62"/>
                  <a:gd name="T7" fmla="*/ 55 h 62"/>
                  <a:gd name="T8" fmla="*/ 14 w 62"/>
                  <a:gd name="T9" fmla="*/ 48 h 62"/>
                  <a:gd name="T10" fmla="*/ 7 w 62"/>
                  <a:gd name="T11" fmla="*/ 31 h 62"/>
                  <a:gd name="T12" fmla="*/ 14 w 62"/>
                  <a:gd name="T13" fmla="*/ 14 h 62"/>
                  <a:gd name="T14" fmla="*/ 31 w 62"/>
                  <a:gd name="T15" fmla="*/ 7 h 62"/>
                  <a:gd name="T16" fmla="*/ 48 w 62"/>
                  <a:gd name="T17" fmla="*/ 14 h 62"/>
                  <a:gd name="T18" fmla="*/ 55 w 62"/>
                  <a:gd name="T19" fmla="*/ 31 h 62"/>
                  <a:gd name="T20" fmla="*/ 58 w 62"/>
                  <a:gd name="T21" fmla="*/ 31 h 62"/>
                  <a:gd name="T22" fmla="*/ 62 w 62"/>
                  <a:gd name="T23" fmla="*/ 31 h 62"/>
                  <a:gd name="T24" fmla="*/ 31 w 62"/>
                  <a:gd name="T25" fmla="*/ 0 h 62"/>
                  <a:gd name="T26" fmla="*/ 0 w 62"/>
                  <a:gd name="T27" fmla="*/ 31 h 62"/>
                  <a:gd name="T28" fmla="*/ 31 w 62"/>
                  <a:gd name="T29" fmla="*/ 62 h 62"/>
                  <a:gd name="T30" fmla="*/ 62 w 62"/>
                  <a:gd name="T31" fmla="*/ 31 h 62"/>
                  <a:gd name="T32" fmla="*/ 58 w 62"/>
                  <a:gd name="T33" fmla="*/ 3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2">
                    <a:moveTo>
                      <a:pt x="58" y="31"/>
                    </a:moveTo>
                    <a:cubicBezTo>
                      <a:pt x="55" y="31"/>
                      <a:pt x="55" y="31"/>
                      <a:pt x="55" y="31"/>
                    </a:cubicBezTo>
                    <a:cubicBezTo>
                      <a:pt x="55" y="38"/>
                      <a:pt x="52" y="44"/>
                      <a:pt x="48" y="48"/>
                    </a:cubicBezTo>
                    <a:cubicBezTo>
                      <a:pt x="43" y="52"/>
                      <a:pt x="37" y="55"/>
                      <a:pt x="31" y="55"/>
                    </a:cubicBezTo>
                    <a:cubicBezTo>
                      <a:pt x="24" y="55"/>
                      <a:pt x="18" y="52"/>
                      <a:pt x="14" y="48"/>
                    </a:cubicBezTo>
                    <a:cubicBezTo>
                      <a:pt x="9" y="44"/>
                      <a:pt x="7" y="38"/>
                      <a:pt x="7" y="31"/>
                    </a:cubicBezTo>
                    <a:cubicBezTo>
                      <a:pt x="7" y="24"/>
                      <a:pt x="9" y="18"/>
                      <a:pt x="14" y="14"/>
                    </a:cubicBezTo>
                    <a:cubicBezTo>
                      <a:pt x="18" y="10"/>
                      <a:pt x="24" y="7"/>
                      <a:pt x="31" y="7"/>
                    </a:cubicBezTo>
                    <a:cubicBezTo>
                      <a:pt x="37" y="7"/>
                      <a:pt x="43" y="10"/>
                      <a:pt x="48" y="14"/>
                    </a:cubicBezTo>
                    <a:cubicBezTo>
                      <a:pt x="52" y="18"/>
                      <a:pt x="55" y="24"/>
                      <a:pt x="55" y="31"/>
                    </a:cubicBezTo>
                    <a:cubicBezTo>
                      <a:pt x="58" y="31"/>
                      <a:pt x="58" y="31"/>
                      <a:pt x="58" y="31"/>
                    </a:cubicBezTo>
                    <a:cubicBezTo>
                      <a:pt x="62" y="31"/>
                      <a:pt x="62" y="31"/>
                      <a:pt x="62" y="31"/>
                    </a:cubicBezTo>
                    <a:cubicBezTo>
                      <a:pt x="62" y="14"/>
                      <a:pt x="48" y="0"/>
                      <a:pt x="31" y="0"/>
                    </a:cubicBezTo>
                    <a:cubicBezTo>
                      <a:pt x="14" y="0"/>
                      <a:pt x="0" y="14"/>
                      <a:pt x="0" y="31"/>
                    </a:cubicBezTo>
                    <a:cubicBezTo>
                      <a:pt x="0" y="48"/>
                      <a:pt x="14" y="62"/>
                      <a:pt x="31" y="62"/>
                    </a:cubicBezTo>
                    <a:cubicBezTo>
                      <a:pt x="48" y="62"/>
                      <a:pt x="62" y="48"/>
                      <a:pt x="62" y="31"/>
                    </a:cubicBezTo>
                    <a:lnTo>
                      <a:pt x="58" y="31"/>
                    </a:lnTo>
                    <a:close/>
                  </a:path>
                </a:pathLst>
              </a:custGeom>
              <a:solidFill>
                <a:srgbClr val="56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80" name="Freeform 12"/>
              <p:cNvSpPr>
                <a:spLocks/>
              </p:cNvSpPr>
              <p:nvPr/>
            </p:nvSpPr>
            <p:spPr bwMode="auto">
              <a:xfrm>
                <a:off x="5548240" y="3534303"/>
                <a:ext cx="104220" cy="103008"/>
              </a:xfrm>
              <a:custGeom>
                <a:avLst/>
                <a:gdLst>
                  <a:gd name="T0" fmla="*/ 51 w 54"/>
                  <a:gd name="T1" fmla="*/ 27 h 54"/>
                  <a:gd name="T2" fmla="*/ 47 w 54"/>
                  <a:gd name="T3" fmla="*/ 27 h 54"/>
                  <a:gd name="T4" fmla="*/ 41 w 54"/>
                  <a:gd name="T5" fmla="*/ 41 h 54"/>
                  <a:gd name="T6" fmla="*/ 27 w 54"/>
                  <a:gd name="T7" fmla="*/ 47 h 54"/>
                  <a:gd name="T8" fmla="*/ 13 w 54"/>
                  <a:gd name="T9" fmla="*/ 41 h 54"/>
                  <a:gd name="T10" fmla="*/ 7 w 54"/>
                  <a:gd name="T11" fmla="*/ 27 h 54"/>
                  <a:gd name="T12" fmla="*/ 13 w 54"/>
                  <a:gd name="T13" fmla="*/ 13 h 54"/>
                  <a:gd name="T14" fmla="*/ 27 w 54"/>
                  <a:gd name="T15" fmla="*/ 7 h 54"/>
                  <a:gd name="T16" fmla="*/ 41 w 54"/>
                  <a:gd name="T17" fmla="*/ 13 h 54"/>
                  <a:gd name="T18" fmla="*/ 47 w 54"/>
                  <a:gd name="T19" fmla="*/ 27 h 54"/>
                  <a:gd name="T20" fmla="*/ 51 w 54"/>
                  <a:gd name="T21" fmla="*/ 27 h 54"/>
                  <a:gd name="T22" fmla="*/ 54 w 54"/>
                  <a:gd name="T23" fmla="*/ 27 h 54"/>
                  <a:gd name="T24" fmla="*/ 27 w 54"/>
                  <a:gd name="T25" fmla="*/ 0 h 54"/>
                  <a:gd name="T26" fmla="*/ 0 w 54"/>
                  <a:gd name="T27" fmla="*/ 27 h 54"/>
                  <a:gd name="T28" fmla="*/ 27 w 54"/>
                  <a:gd name="T29" fmla="*/ 54 h 54"/>
                  <a:gd name="T30" fmla="*/ 54 w 54"/>
                  <a:gd name="T31" fmla="*/ 27 h 54"/>
                  <a:gd name="T32" fmla="*/ 51 w 54"/>
                  <a:gd name="T33" fmla="*/ 27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4" h="54">
                    <a:moveTo>
                      <a:pt x="51" y="27"/>
                    </a:moveTo>
                    <a:cubicBezTo>
                      <a:pt x="47" y="27"/>
                      <a:pt x="47" y="27"/>
                      <a:pt x="47" y="27"/>
                    </a:cubicBezTo>
                    <a:cubicBezTo>
                      <a:pt x="47" y="32"/>
                      <a:pt x="45" y="37"/>
                      <a:pt x="41" y="41"/>
                    </a:cubicBezTo>
                    <a:cubicBezTo>
                      <a:pt x="38" y="45"/>
                      <a:pt x="33" y="47"/>
                      <a:pt x="27" y="47"/>
                    </a:cubicBezTo>
                    <a:cubicBezTo>
                      <a:pt x="22" y="47"/>
                      <a:pt x="17" y="45"/>
                      <a:pt x="13" y="41"/>
                    </a:cubicBezTo>
                    <a:cubicBezTo>
                      <a:pt x="10" y="37"/>
                      <a:pt x="7" y="32"/>
                      <a:pt x="7" y="27"/>
                    </a:cubicBezTo>
                    <a:cubicBezTo>
                      <a:pt x="7" y="21"/>
                      <a:pt x="10" y="16"/>
                      <a:pt x="13" y="13"/>
                    </a:cubicBezTo>
                    <a:cubicBezTo>
                      <a:pt x="17" y="9"/>
                      <a:pt x="22" y="7"/>
                      <a:pt x="27" y="7"/>
                    </a:cubicBezTo>
                    <a:cubicBezTo>
                      <a:pt x="33" y="7"/>
                      <a:pt x="38" y="9"/>
                      <a:pt x="41" y="13"/>
                    </a:cubicBezTo>
                    <a:cubicBezTo>
                      <a:pt x="45" y="16"/>
                      <a:pt x="47" y="21"/>
                      <a:pt x="47" y="27"/>
                    </a:cubicBezTo>
                    <a:cubicBezTo>
                      <a:pt x="51" y="27"/>
                      <a:pt x="51" y="27"/>
                      <a:pt x="51" y="27"/>
                    </a:cubicBezTo>
                    <a:cubicBezTo>
                      <a:pt x="54" y="27"/>
                      <a:pt x="54" y="27"/>
                      <a:pt x="54" y="27"/>
                    </a:cubicBezTo>
                    <a:cubicBezTo>
                      <a:pt x="54" y="12"/>
                      <a:pt x="42" y="0"/>
                      <a:pt x="27" y="0"/>
                    </a:cubicBezTo>
                    <a:cubicBezTo>
                      <a:pt x="12" y="0"/>
                      <a:pt x="0" y="12"/>
                      <a:pt x="0" y="27"/>
                    </a:cubicBezTo>
                    <a:cubicBezTo>
                      <a:pt x="0" y="42"/>
                      <a:pt x="12" y="54"/>
                      <a:pt x="27" y="54"/>
                    </a:cubicBezTo>
                    <a:cubicBezTo>
                      <a:pt x="42" y="54"/>
                      <a:pt x="54" y="42"/>
                      <a:pt x="54" y="27"/>
                    </a:cubicBezTo>
                    <a:lnTo>
                      <a:pt x="51" y="27"/>
                    </a:lnTo>
                    <a:close/>
                  </a:path>
                </a:pathLst>
              </a:custGeom>
              <a:solidFill>
                <a:srgbClr val="56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81" name="Freeform 13"/>
              <p:cNvSpPr>
                <a:spLocks/>
              </p:cNvSpPr>
              <p:nvPr/>
            </p:nvSpPr>
            <p:spPr bwMode="auto">
              <a:xfrm>
                <a:off x="4884141" y="3376761"/>
                <a:ext cx="249643" cy="870114"/>
              </a:xfrm>
              <a:custGeom>
                <a:avLst/>
                <a:gdLst>
                  <a:gd name="T0" fmla="*/ 123 w 130"/>
                  <a:gd name="T1" fmla="*/ 0 h 454"/>
                  <a:gd name="T2" fmla="*/ 123 w 130"/>
                  <a:gd name="T3" fmla="*/ 4 h 454"/>
                  <a:gd name="T4" fmla="*/ 94 w 130"/>
                  <a:gd name="T5" fmla="*/ 202 h 454"/>
                  <a:gd name="T6" fmla="*/ 56 w 130"/>
                  <a:gd name="T7" fmla="*/ 341 h 454"/>
                  <a:gd name="T8" fmla="*/ 0 w 130"/>
                  <a:gd name="T9" fmla="*/ 449 h 454"/>
                  <a:gd name="T10" fmla="*/ 6 w 130"/>
                  <a:gd name="T11" fmla="*/ 454 h 454"/>
                  <a:gd name="T12" fmla="*/ 66 w 130"/>
                  <a:gd name="T13" fmla="*/ 335 h 454"/>
                  <a:gd name="T14" fmla="*/ 130 w 130"/>
                  <a:gd name="T15" fmla="*/ 1 h 454"/>
                  <a:gd name="T16" fmla="*/ 123 w 130"/>
                  <a:gd name="T17" fmla="*/ 0 h 4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0" h="454">
                    <a:moveTo>
                      <a:pt x="123" y="0"/>
                    </a:moveTo>
                    <a:cubicBezTo>
                      <a:pt x="123" y="0"/>
                      <a:pt x="123" y="2"/>
                      <a:pt x="123" y="4"/>
                    </a:cubicBezTo>
                    <a:cubicBezTo>
                      <a:pt x="121" y="23"/>
                      <a:pt x="113" y="108"/>
                      <a:pt x="94" y="202"/>
                    </a:cubicBezTo>
                    <a:cubicBezTo>
                      <a:pt x="84" y="249"/>
                      <a:pt x="72" y="298"/>
                      <a:pt x="56" y="341"/>
                    </a:cubicBezTo>
                    <a:cubicBezTo>
                      <a:pt x="41" y="385"/>
                      <a:pt x="22" y="423"/>
                      <a:pt x="0" y="449"/>
                    </a:cubicBezTo>
                    <a:cubicBezTo>
                      <a:pt x="6" y="454"/>
                      <a:pt x="6" y="454"/>
                      <a:pt x="6" y="454"/>
                    </a:cubicBezTo>
                    <a:cubicBezTo>
                      <a:pt x="30" y="425"/>
                      <a:pt x="50" y="383"/>
                      <a:pt x="66" y="335"/>
                    </a:cubicBezTo>
                    <a:cubicBezTo>
                      <a:pt x="115" y="192"/>
                      <a:pt x="130" y="1"/>
                      <a:pt x="130" y="1"/>
                    </a:cubicBezTo>
                    <a:lnTo>
                      <a:pt x="123" y="0"/>
                    </a:lnTo>
                    <a:close/>
                  </a:path>
                </a:pathLst>
              </a:custGeom>
              <a:solidFill>
                <a:srgbClr val="56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82" name="Freeform 14"/>
              <p:cNvSpPr>
                <a:spLocks/>
              </p:cNvSpPr>
              <p:nvPr/>
            </p:nvSpPr>
            <p:spPr bwMode="auto">
              <a:xfrm>
                <a:off x="5177411" y="3285872"/>
                <a:ext cx="307812" cy="93313"/>
              </a:xfrm>
              <a:custGeom>
                <a:avLst/>
                <a:gdLst>
                  <a:gd name="T0" fmla="*/ 3 w 161"/>
                  <a:gd name="T1" fmla="*/ 24 h 49"/>
                  <a:gd name="T2" fmla="*/ 3 w 161"/>
                  <a:gd name="T3" fmla="*/ 24 h 49"/>
                  <a:gd name="T4" fmla="*/ 78 w 161"/>
                  <a:gd name="T5" fmla="*/ 7 h 49"/>
                  <a:gd name="T6" fmla="*/ 121 w 161"/>
                  <a:gd name="T7" fmla="*/ 16 h 49"/>
                  <a:gd name="T8" fmla="*/ 155 w 161"/>
                  <a:gd name="T9" fmla="*/ 49 h 49"/>
                  <a:gd name="T10" fmla="*/ 161 w 161"/>
                  <a:gd name="T11" fmla="*/ 45 h 49"/>
                  <a:gd name="T12" fmla="*/ 124 w 161"/>
                  <a:gd name="T13" fmla="*/ 9 h 49"/>
                  <a:gd name="T14" fmla="*/ 78 w 161"/>
                  <a:gd name="T15" fmla="*/ 0 h 49"/>
                  <a:gd name="T16" fmla="*/ 0 w 161"/>
                  <a:gd name="T17" fmla="*/ 18 h 49"/>
                  <a:gd name="T18" fmla="*/ 3 w 161"/>
                  <a:gd name="T19" fmla="*/ 24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1" h="49">
                    <a:moveTo>
                      <a:pt x="3" y="24"/>
                    </a:moveTo>
                    <a:cubicBezTo>
                      <a:pt x="3" y="24"/>
                      <a:pt x="3" y="24"/>
                      <a:pt x="3" y="24"/>
                    </a:cubicBezTo>
                    <a:cubicBezTo>
                      <a:pt x="7" y="22"/>
                      <a:pt x="42" y="7"/>
                      <a:pt x="78" y="7"/>
                    </a:cubicBezTo>
                    <a:cubicBezTo>
                      <a:pt x="93" y="7"/>
                      <a:pt x="108" y="10"/>
                      <a:pt x="121" y="16"/>
                    </a:cubicBezTo>
                    <a:cubicBezTo>
                      <a:pt x="134" y="22"/>
                      <a:pt x="146" y="33"/>
                      <a:pt x="155" y="49"/>
                    </a:cubicBezTo>
                    <a:cubicBezTo>
                      <a:pt x="161" y="45"/>
                      <a:pt x="161" y="45"/>
                      <a:pt x="161" y="45"/>
                    </a:cubicBezTo>
                    <a:cubicBezTo>
                      <a:pt x="152" y="28"/>
                      <a:pt x="138" y="16"/>
                      <a:pt x="124" y="9"/>
                    </a:cubicBezTo>
                    <a:cubicBezTo>
                      <a:pt x="109" y="3"/>
                      <a:pt x="94" y="0"/>
                      <a:pt x="78" y="0"/>
                    </a:cubicBezTo>
                    <a:cubicBezTo>
                      <a:pt x="37" y="0"/>
                      <a:pt x="0" y="18"/>
                      <a:pt x="0" y="18"/>
                    </a:cubicBez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56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83" name="Freeform 15"/>
              <p:cNvSpPr>
                <a:spLocks/>
              </p:cNvSpPr>
              <p:nvPr/>
            </p:nvSpPr>
            <p:spPr bwMode="auto">
              <a:xfrm>
                <a:off x="5435537" y="3507642"/>
                <a:ext cx="124821" cy="69076"/>
              </a:xfrm>
              <a:custGeom>
                <a:avLst/>
                <a:gdLst>
                  <a:gd name="T0" fmla="*/ 0 w 65"/>
                  <a:gd name="T1" fmla="*/ 3 h 36"/>
                  <a:gd name="T2" fmla="*/ 12 w 65"/>
                  <a:gd name="T3" fmla="*/ 15 h 36"/>
                  <a:gd name="T4" fmla="*/ 63 w 65"/>
                  <a:gd name="T5" fmla="*/ 36 h 36"/>
                  <a:gd name="T6" fmla="*/ 65 w 65"/>
                  <a:gd name="T7" fmla="*/ 29 h 36"/>
                  <a:gd name="T8" fmla="*/ 17 w 65"/>
                  <a:gd name="T9" fmla="*/ 9 h 36"/>
                  <a:gd name="T10" fmla="*/ 8 w 65"/>
                  <a:gd name="T11" fmla="*/ 2 h 36"/>
                  <a:gd name="T12" fmla="*/ 7 w 65"/>
                  <a:gd name="T13" fmla="*/ 0 h 36"/>
                  <a:gd name="T14" fmla="*/ 7 w 65"/>
                  <a:gd name="T15" fmla="*/ 0 h 36"/>
                  <a:gd name="T16" fmla="*/ 6 w 65"/>
                  <a:gd name="T17" fmla="*/ 0 h 36"/>
                  <a:gd name="T18" fmla="*/ 5 w 65"/>
                  <a:gd name="T19" fmla="*/ 1 h 36"/>
                  <a:gd name="T20" fmla="*/ 7 w 65"/>
                  <a:gd name="T21" fmla="*/ 0 h 36"/>
                  <a:gd name="T22" fmla="*/ 6 w 65"/>
                  <a:gd name="T23" fmla="*/ 0 h 36"/>
                  <a:gd name="T24" fmla="*/ 5 w 65"/>
                  <a:gd name="T25" fmla="*/ 1 h 36"/>
                  <a:gd name="T26" fmla="*/ 7 w 65"/>
                  <a:gd name="T27" fmla="*/ 0 h 36"/>
                  <a:gd name="T28" fmla="*/ 0 w 65"/>
                  <a:gd name="T29" fmla="*/ 3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5" h="36">
                    <a:moveTo>
                      <a:pt x="0" y="3"/>
                    </a:moveTo>
                    <a:cubicBezTo>
                      <a:pt x="0" y="4"/>
                      <a:pt x="3" y="9"/>
                      <a:pt x="12" y="15"/>
                    </a:cubicBezTo>
                    <a:cubicBezTo>
                      <a:pt x="22" y="22"/>
                      <a:pt x="37" y="30"/>
                      <a:pt x="63" y="36"/>
                    </a:cubicBezTo>
                    <a:cubicBezTo>
                      <a:pt x="65" y="29"/>
                      <a:pt x="65" y="29"/>
                      <a:pt x="65" y="29"/>
                    </a:cubicBezTo>
                    <a:cubicBezTo>
                      <a:pt x="40" y="23"/>
                      <a:pt x="25" y="15"/>
                      <a:pt x="17" y="9"/>
                    </a:cubicBezTo>
                    <a:cubicBezTo>
                      <a:pt x="12" y="6"/>
                      <a:pt x="10" y="4"/>
                      <a:pt x="8" y="2"/>
                    </a:cubicBezTo>
                    <a:cubicBezTo>
                      <a:pt x="8" y="1"/>
                      <a:pt x="7" y="1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7" y="0"/>
                      <a:pt x="7" y="0"/>
                      <a:pt x="7" y="0"/>
                    </a:cubicBez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56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84" name="Freeform 16"/>
              <p:cNvSpPr>
                <a:spLocks/>
              </p:cNvSpPr>
              <p:nvPr/>
            </p:nvSpPr>
            <p:spPr bwMode="auto">
              <a:xfrm>
                <a:off x="5270724" y="3623980"/>
                <a:ext cx="319931" cy="619260"/>
              </a:xfrm>
              <a:custGeom>
                <a:avLst/>
                <a:gdLst>
                  <a:gd name="T0" fmla="*/ 161 w 167"/>
                  <a:gd name="T1" fmla="*/ 0 h 323"/>
                  <a:gd name="T2" fmla="*/ 93 w 167"/>
                  <a:gd name="T3" fmla="*/ 118 h 323"/>
                  <a:gd name="T4" fmla="*/ 0 w 167"/>
                  <a:gd name="T5" fmla="*/ 321 h 323"/>
                  <a:gd name="T6" fmla="*/ 7 w 167"/>
                  <a:gd name="T7" fmla="*/ 323 h 323"/>
                  <a:gd name="T8" fmla="*/ 99 w 167"/>
                  <a:gd name="T9" fmla="*/ 122 h 323"/>
                  <a:gd name="T10" fmla="*/ 147 w 167"/>
                  <a:gd name="T11" fmla="*/ 38 h 323"/>
                  <a:gd name="T12" fmla="*/ 162 w 167"/>
                  <a:gd name="T13" fmla="*/ 13 h 323"/>
                  <a:gd name="T14" fmla="*/ 166 w 167"/>
                  <a:gd name="T15" fmla="*/ 6 h 323"/>
                  <a:gd name="T16" fmla="*/ 167 w 167"/>
                  <a:gd name="T17" fmla="*/ 4 h 323"/>
                  <a:gd name="T18" fmla="*/ 161 w 167"/>
                  <a:gd name="T19" fmla="*/ 0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7" h="323">
                    <a:moveTo>
                      <a:pt x="161" y="0"/>
                    </a:moveTo>
                    <a:cubicBezTo>
                      <a:pt x="161" y="0"/>
                      <a:pt x="129" y="52"/>
                      <a:pt x="93" y="118"/>
                    </a:cubicBezTo>
                    <a:cubicBezTo>
                      <a:pt x="56" y="184"/>
                      <a:pt x="16" y="264"/>
                      <a:pt x="0" y="321"/>
                    </a:cubicBezTo>
                    <a:cubicBezTo>
                      <a:pt x="7" y="323"/>
                      <a:pt x="7" y="323"/>
                      <a:pt x="7" y="323"/>
                    </a:cubicBezTo>
                    <a:cubicBezTo>
                      <a:pt x="23" y="267"/>
                      <a:pt x="63" y="187"/>
                      <a:pt x="99" y="122"/>
                    </a:cubicBezTo>
                    <a:cubicBezTo>
                      <a:pt x="117" y="89"/>
                      <a:pt x="134" y="59"/>
                      <a:pt x="147" y="38"/>
                    </a:cubicBezTo>
                    <a:cubicBezTo>
                      <a:pt x="153" y="28"/>
                      <a:pt x="158" y="19"/>
                      <a:pt x="162" y="13"/>
                    </a:cubicBezTo>
                    <a:cubicBezTo>
                      <a:pt x="164" y="10"/>
                      <a:pt x="165" y="8"/>
                      <a:pt x="166" y="6"/>
                    </a:cubicBezTo>
                    <a:cubicBezTo>
                      <a:pt x="167" y="5"/>
                      <a:pt x="167" y="4"/>
                      <a:pt x="167" y="4"/>
                    </a:cubicBez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56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85" name="Freeform 17"/>
              <p:cNvSpPr>
                <a:spLocks/>
              </p:cNvSpPr>
              <p:nvPr/>
            </p:nvSpPr>
            <p:spPr bwMode="auto">
              <a:xfrm>
                <a:off x="4319415" y="4012987"/>
                <a:ext cx="1093096" cy="961004"/>
              </a:xfrm>
              <a:custGeom>
                <a:avLst/>
                <a:gdLst>
                  <a:gd name="T0" fmla="*/ 312 w 571"/>
                  <a:gd name="T1" fmla="*/ 16 h 502"/>
                  <a:gd name="T2" fmla="*/ 275 w 571"/>
                  <a:gd name="T3" fmla="*/ 95 h 502"/>
                  <a:gd name="T4" fmla="*/ 532 w 571"/>
                  <a:gd name="T5" fmla="*/ 95 h 502"/>
                  <a:gd name="T6" fmla="*/ 564 w 571"/>
                  <a:gd name="T7" fmla="*/ 141 h 502"/>
                  <a:gd name="T8" fmla="*/ 526 w 571"/>
                  <a:gd name="T9" fmla="*/ 189 h 502"/>
                  <a:gd name="T10" fmla="*/ 564 w 571"/>
                  <a:gd name="T11" fmla="*/ 239 h 502"/>
                  <a:gd name="T12" fmla="*/ 515 w 571"/>
                  <a:gd name="T13" fmla="*/ 301 h 502"/>
                  <a:gd name="T14" fmla="*/ 537 w 571"/>
                  <a:gd name="T15" fmla="*/ 361 h 502"/>
                  <a:gd name="T16" fmla="*/ 491 w 571"/>
                  <a:gd name="T17" fmla="*/ 401 h 502"/>
                  <a:gd name="T18" fmla="*/ 511 w 571"/>
                  <a:gd name="T19" fmla="*/ 447 h 502"/>
                  <a:gd name="T20" fmla="*/ 465 w 571"/>
                  <a:gd name="T21" fmla="*/ 490 h 502"/>
                  <a:gd name="T22" fmla="*/ 133 w 571"/>
                  <a:gd name="T23" fmla="*/ 477 h 502"/>
                  <a:gd name="T24" fmla="*/ 0 w 571"/>
                  <a:gd name="T25" fmla="*/ 430 h 502"/>
                  <a:gd name="T26" fmla="*/ 0 w 571"/>
                  <a:gd name="T27" fmla="*/ 122 h 502"/>
                  <a:gd name="T28" fmla="*/ 76 w 571"/>
                  <a:gd name="T29" fmla="*/ 109 h 502"/>
                  <a:gd name="T30" fmla="*/ 312 w 571"/>
                  <a:gd name="T31" fmla="*/ 16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71" h="502">
                    <a:moveTo>
                      <a:pt x="312" y="16"/>
                    </a:moveTo>
                    <a:cubicBezTo>
                      <a:pt x="275" y="95"/>
                      <a:pt x="275" y="95"/>
                      <a:pt x="275" y="95"/>
                    </a:cubicBezTo>
                    <a:cubicBezTo>
                      <a:pt x="532" y="95"/>
                      <a:pt x="532" y="95"/>
                      <a:pt x="532" y="95"/>
                    </a:cubicBezTo>
                    <a:cubicBezTo>
                      <a:pt x="532" y="95"/>
                      <a:pt x="564" y="96"/>
                      <a:pt x="564" y="141"/>
                    </a:cubicBezTo>
                    <a:cubicBezTo>
                      <a:pt x="564" y="186"/>
                      <a:pt x="526" y="189"/>
                      <a:pt x="526" y="189"/>
                    </a:cubicBezTo>
                    <a:cubicBezTo>
                      <a:pt x="526" y="189"/>
                      <a:pt x="571" y="195"/>
                      <a:pt x="564" y="239"/>
                    </a:cubicBezTo>
                    <a:cubicBezTo>
                      <a:pt x="557" y="281"/>
                      <a:pt x="515" y="301"/>
                      <a:pt x="515" y="301"/>
                    </a:cubicBezTo>
                    <a:cubicBezTo>
                      <a:pt x="515" y="301"/>
                      <a:pt x="543" y="327"/>
                      <a:pt x="537" y="361"/>
                    </a:cubicBezTo>
                    <a:cubicBezTo>
                      <a:pt x="531" y="399"/>
                      <a:pt x="491" y="401"/>
                      <a:pt x="491" y="401"/>
                    </a:cubicBezTo>
                    <a:cubicBezTo>
                      <a:pt x="491" y="401"/>
                      <a:pt x="511" y="408"/>
                      <a:pt x="511" y="447"/>
                    </a:cubicBezTo>
                    <a:cubicBezTo>
                      <a:pt x="511" y="487"/>
                      <a:pt x="465" y="490"/>
                      <a:pt x="465" y="490"/>
                    </a:cubicBezTo>
                    <a:cubicBezTo>
                      <a:pt x="465" y="490"/>
                      <a:pt x="179" y="502"/>
                      <a:pt x="133" y="477"/>
                    </a:cubicBezTo>
                    <a:cubicBezTo>
                      <a:pt x="87" y="451"/>
                      <a:pt x="91" y="430"/>
                      <a:pt x="0" y="430"/>
                    </a:cubicBezTo>
                    <a:cubicBezTo>
                      <a:pt x="0" y="122"/>
                      <a:pt x="0" y="122"/>
                      <a:pt x="0" y="122"/>
                    </a:cubicBezTo>
                    <a:cubicBezTo>
                      <a:pt x="0" y="122"/>
                      <a:pt x="43" y="136"/>
                      <a:pt x="76" y="109"/>
                    </a:cubicBezTo>
                    <a:cubicBezTo>
                      <a:pt x="109" y="82"/>
                      <a:pt x="178" y="0"/>
                      <a:pt x="312" y="16"/>
                    </a:cubicBezTo>
                    <a:close/>
                  </a:path>
                </a:pathLst>
              </a:custGeom>
              <a:solidFill>
                <a:srgbClr val="FFE4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86" name="Freeform 18"/>
              <p:cNvSpPr>
                <a:spLocks/>
              </p:cNvSpPr>
              <p:nvPr/>
            </p:nvSpPr>
            <p:spPr bwMode="auto">
              <a:xfrm>
                <a:off x="4319415" y="4246876"/>
                <a:ext cx="1028868" cy="727115"/>
              </a:xfrm>
              <a:custGeom>
                <a:avLst/>
                <a:gdLst>
                  <a:gd name="T0" fmla="*/ 337 w 537"/>
                  <a:gd name="T1" fmla="*/ 336 h 380"/>
                  <a:gd name="T2" fmla="*/ 478 w 537"/>
                  <a:gd name="T3" fmla="*/ 341 h 380"/>
                  <a:gd name="T4" fmla="*/ 537 w 537"/>
                  <a:gd name="T5" fmla="*/ 239 h 380"/>
                  <a:gd name="T6" fmla="*/ 491 w 537"/>
                  <a:gd name="T7" fmla="*/ 279 h 380"/>
                  <a:gd name="T8" fmla="*/ 511 w 537"/>
                  <a:gd name="T9" fmla="*/ 325 h 380"/>
                  <a:gd name="T10" fmla="*/ 465 w 537"/>
                  <a:gd name="T11" fmla="*/ 368 h 380"/>
                  <a:gd name="T12" fmla="*/ 133 w 537"/>
                  <a:gd name="T13" fmla="*/ 355 h 380"/>
                  <a:gd name="T14" fmla="*/ 0 w 537"/>
                  <a:gd name="T15" fmla="*/ 308 h 380"/>
                  <a:gd name="T16" fmla="*/ 0 w 537"/>
                  <a:gd name="T17" fmla="*/ 0 h 380"/>
                  <a:gd name="T18" fmla="*/ 52 w 537"/>
                  <a:gd name="T19" fmla="*/ 285 h 380"/>
                  <a:gd name="T20" fmla="*/ 337 w 537"/>
                  <a:gd name="T21" fmla="*/ 336 h 3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37" h="380">
                    <a:moveTo>
                      <a:pt x="337" y="336"/>
                    </a:moveTo>
                    <a:cubicBezTo>
                      <a:pt x="337" y="336"/>
                      <a:pt x="426" y="370"/>
                      <a:pt x="478" y="341"/>
                    </a:cubicBezTo>
                    <a:cubicBezTo>
                      <a:pt x="530" y="312"/>
                      <a:pt x="445" y="279"/>
                      <a:pt x="537" y="239"/>
                    </a:cubicBezTo>
                    <a:cubicBezTo>
                      <a:pt x="531" y="277"/>
                      <a:pt x="491" y="279"/>
                      <a:pt x="491" y="279"/>
                    </a:cubicBezTo>
                    <a:cubicBezTo>
                      <a:pt x="491" y="279"/>
                      <a:pt x="511" y="286"/>
                      <a:pt x="511" y="325"/>
                    </a:cubicBezTo>
                    <a:cubicBezTo>
                      <a:pt x="511" y="365"/>
                      <a:pt x="465" y="368"/>
                      <a:pt x="465" y="368"/>
                    </a:cubicBezTo>
                    <a:cubicBezTo>
                      <a:pt x="465" y="368"/>
                      <a:pt x="179" y="380"/>
                      <a:pt x="133" y="355"/>
                    </a:cubicBezTo>
                    <a:cubicBezTo>
                      <a:pt x="87" y="329"/>
                      <a:pt x="91" y="308"/>
                      <a:pt x="0" y="30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8" y="312"/>
                      <a:pt x="52" y="285"/>
                    </a:cubicBezTo>
                    <a:cubicBezTo>
                      <a:pt x="85" y="259"/>
                      <a:pt x="202" y="321"/>
                      <a:pt x="337" y="336"/>
                    </a:cubicBezTo>
                    <a:close/>
                  </a:path>
                </a:pathLst>
              </a:custGeom>
              <a:solidFill>
                <a:srgbClr val="F5D9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87" name="Freeform 19"/>
              <p:cNvSpPr>
                <a:spLocks noEditPoints="1"/>
              </p:cNvSpPr>
              <p:nvPr/>
            </p:nvSpPr>
            <p:spPr bwMode="auto">
              <a:xfrm>
                <a:off x="3204506" y="4246876"/>
                <a:ext cx="707725" cy="794979"/>
              </a:xfrm>
              <a:custGeom>
                <a:avLst/>
                <a:gdLst>
                  <a:gd name="T0" fmla="*/ 370 w 370"/>
                  <a:gd name="T1" fmla="*/ 361 h 415"/>
                  <a:gd name="T2" fmla="*/ 0 w 370"/>
                  <a:gd name="T3" fmla="*/ 415 h 415"/>
                  <a:gd name="T4" fmla="*/ 0 w 370"/>
                  <a:gd name="T5" fmla="*/ 415 h 415"/>
                  <a:gd name="T6" fmla="*/ 370 w 370"/>
                  <a:gd name="T7" fmla="*/ 361 h 415"/>
                  <a:gd name="T8" fmla="*/ 370 w 370"/>
                  <a:gd name="T9" fmla="*/ 361 h 415"/>
                  <a:gd name="T10" fmla="*/ 370 w 370"/>
                  <a:gd name="T11" fmla="*/ 0 h 415"/>
                  <a:gd name="T12" fmla="*/ 370 w 370"/>
                  <a:gd name="T13" fmla="*/ 0 h 415"/>
                  <a:gd name="T14" fmla="*/ 370 w 370"/>
                  <a:gd name="T15" fmla="*/ 0 h 415"/>
                  <a:gd name="T16" fmla="*/ 370 w 370"/>
                  <a:gd name="T17" fmla="*/ 0 h 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70" h="415">
                    <a:moveTo>
                      <a:pt x="370" y="361"/>
                    </a:moveTo>
                    <a:cubicBezTo>
                      <a:pt x="0" y="415"/>
                      <a:pt x="0" y="415"/>
                      <a:pt x="0" y="415"/>
                    </a:cubicBezTo>
                    <a:cubicBezTo>
                      <a:pt x="0" y="415"/>
                      <a:pt x="0" y="415"/>
                      <a:pt x="0" y="415"/>
                    </a:cubicBezTo>
                    <a:cubicBezTo>
                      <a:pt x="370" y="361"/>
                      <a:pt x="370" y="361"/>
                      <a:pt x="370" y="361"/>
                    </a:cubicBezTo>
                    <a:cubicBezTo>
                      <a:pt x="370" y="361"/>
                      <a:pt x="370" y="361"/>
                      <a:pt x="370" y="361"/>
                    </a:cubicBezTo>
                    <a:moveTo>
                      <a:pt x="370" y="0"/>
                    </a:moveTo>
                    <a:cubicBezTo>
                      <a:pt x="370" y="0"/>
                      <a:pt x="370" y="0"/>
                      <a:pt x="370" y="0"/>
                    </a:cubicBezTo>
                    <a:cubicBezTo>
                      <a:pt x="370" y="0"/>
                      <a:pt x="370" y="0"/>
                      <a:pt x="370" y="0"/>
                    </a:cubicBezTo>
                    <a:cubicBezTo>
                      <a:pt x="370" y="0"/>
                      <a:pt x="370" y="0"/>
                      <a:pt x="370" y="0"/>
                    </a:cubicBezTo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88" name="Freeform 20"/>
              <p:cNvSpPr>
                <a:spLocks/>
              </p:cNvSpPr>
              <p:nvPr/>
            </p:nvSpPr>
            <p:spPr bwMode="auto">
              <a:xfrm>
                <a:off x="3204506" y="4246876"/>
                <a:ext cx="746505" cy="794979"/>
              </a:xfrm>
              <a:custGeom>
                <a:avLst/>
                <a:gdLst>
                  <a:gd name="T0" fmla="*/ 370 w 390"/>
                  <a:gd name="T1" fmla="*/ 0 h 415"/>
                  <a:gd name="T2" fmla="*/ 0 w 390"/>
                  <a:gd name="T3" fmla="*/ 415 h 415"/>
                  <a:gd name="T4" fmla="*/ 370 w 390"/>
                  <a:gd name="T5" fmla="*/ 361 h 415"/>
                  <a:gd name="T6" fmla="*/ 370 w 390"/>
                  <a:gd name="T7" fmla="*/ 0 h 415"/>
                  <a:gd name="T8" fmla="*/ 370 w 390"/>
                  <a:gd name="T9" fmla="*/ 0 h 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0" h="415">
                    <a:moveTo>
                      <a:pt x="370" y="0"/>
                    </a:moveTo>
                    <a:cubicBezTo>
                      <a:pt x="370" y="2"/>
                      <a:pt x="390" y="335"/>
                      <a:pt x="0" y="415"/>
                    </a:cubicBezTo>
                    <a:cubicBezTo>
                      <a:pt x="370" y="361"/>
                      <a:pt x="370" y="361"/>
                      <a:pt x="370" y="361"/>
                    </a:cubicBezTo>
                    <a:cubicBezTo>
                      <a:pt x="370" y="360"/>
                      <a:pt x="376" y="69"/>
                      <a:pt x="370" y="0"/>
                    </a:cubicBezTo>
                    <a:cubicBezTo>
                      <a:pt x="370" y="0"/>
                      <a:pt x="370" y="0"/>
                      <a:pt x="370" y="0"/>
                    </a:cubicBezTo>
                  </a:path>
                </a:pathLst>
              </a:custGeom>
              <a:solidFill>
                <a:srgbClr val="2580B7">
                  <a:lumMod val="7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89" name="Freeform 21"/>
              <p:cNvSpPr>
                <a:spLocks/>
              </p:cNvSpPr>
              <p:nvPr/>
            </p:nvSpPr>
            <p:spPr bwMode="auto">
              <a:xfrm>
                <a:off x="3033634" y="5041855"/>
                <a:ext cx="170872" cy="24237"/>
              </a:xfrm>
              <a:custGeom>
                <a:avLst/>
                <a:gdLst>
                  <a:gd name="T0" fmla="*/ 89 w 89"/>
                  <a:gd name="T1" fmla="*/ 0 h 13"/>
                  <a:gd name="T2" fmla="*/ 0 w 89"/>
                  <a:gd name="T3" fmla="*/ 13 h 13"/>
                  <a:gd name="T4" fmla="*/ 89 w 89"/>
                  <a:gd name="T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9" h="13">
                    <a:moveTo>
                      <a:pt x="89" y="0"/>
                    </a:moveTo>
                    <a:cubicBezTo>
                      <a:pt x="0" y="13"/>
                      <a:pt x="0" y="13"/>
                      <a:pt x="0" y="13"/>
                    </a:cubicBezTo>
                    <a:cubicBezTo>
                      <a:pt x="32" y="10"/>
                      <a:pt x="62" y="6"/>
                      <a:pt x="89" y="0"/>
                    </a:cubicBezTo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90" name="Rectangle 22"/>
              <p:cNvSpPr>
                <a:spLocks noChangeArrowheads="1"/>
              </p:cNvSpPr>
              <p:nvPr/>
            </p:nvSpPr>
            <p:spPr bwMode="auto">
              <a:xfrm>
                <a:off x="3912231" y="4223850"/>
                <a:ext cx="422938" cy="733174"/>
              </a:xfrm>
              <a:prstGeom prst="rect">
                <a:avLst/>
              </a:prstGeom>
              <a:solidFill>
                <a:srgbClr val="2580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97" name="Freeform 23"/>
              <p:cNvSpPr>
                <a:spLocks/>
              </p:cNvSpPr>
              <p:nvPr/>
            </p:nvSpPr>
            <p:spPr bwMode="auto">
              <a:xfrm>
                <a:off x="4055230" y="4791000"/>
                <a:ext cx="138152" cy="136940"/>
              </a:xfrm>
              <a:custGeom>
                <a:avLst/>
                <a:gdLst>
                  <a:gd name="T0" fmla="*/ 65 w 72"/>
                  <a:gd name="T1" fmla="*/ 48 h 72"/>
                  <a:gd name="T2" fmla="*/ 24 w 72"/>
                  <a:gd name="T3" fmla="*/ 66 h 72"/>
                  <a:gd name="T4" fmla="*/ 6 w 72"/>
                  <a:gd name="T5" fmla="*/ 24 h 72"/>
                  <a:gd name="T6" fmla="*/ 48 w 72"/>
                  <a:gd name="T7" fmla="*/ 7 h 72"/>
                  <a:gd name="T8" fmla="*/ 65 w 72"/>
                  <a:gd name="T9" fmla="*/ 48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" h="72">
                    <a:moveTo>
                      <a:pt x="65" y="48"/>
                    </a:moveTo>
                    <a:cubicBezTo>
                      <a:pt x="58" y="65"/>
                      <a:pt x="40" y="72"/>
                      <a:pt x="24" y="66"/>
                    </a:cubicBezTo>
                    <a:cubicBezTo>
                      <a:pt x="7" y="59"/>
                      <a:pt x="0" y="41"/>
                      <a:pt x="6" y="24"/>
                    </a:cubicBezTo>
                    <a:cubicBezTo>
                      <a:pt x="13" y="8"/>
                      <a:pt x="31" y="0"/>
                      <a:pt x="48" y="7"/>
                    </a:cubicBezTo>
                    <a:cubicBezTo>
                      <a:pt x="64" y="14"/>
                      <a:pt x="72" y="32"/>
                      <a:pt x="65" y="48"/>
                    </a:cubicBezTo>
                    <a:close/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98" name="Freeform 24"/>
              <p:cNvSpPr>
                <a:spLocks/>
              </p:cNvSpPr>
              <p:nvPr/>
            </p:nvSpPr>
            <p:spPr bwMode="auto">
              <a:xfrm>
                <a:off x="4067349" y="4804331"/>
                <a:ext cx="112703" cy="112703"/>
              </a:xfrm>
              <a:custGeom>
                <a:avLst/>
                <a:gdLst>
                  <a:gd name="T0" fmla="*/ 54 w 59"/>
                  <a:gd name="T1" fmla="*/ 39 h 59"/>
                  <a:gd name="T2" fmla="*/ 20 w 59"/>
                  <a:gd name="T3" fmla="*/ 54 h 59"/>
                  <a:gd name="T4" fmla="*/ 5 w 59"/>
                  <a:gd name="T5" fmla="*/ 20 h 59"/>
                  <a:gd name="T6" fmla="*/ 39 w 59"/>
                  <a:gd name="T7" fmla="*/ 5 h 59"/>
                  <a:gd name="T8" fmla="*/ 54 w 59"/>
                  <a:gd name="T9" fmla="*/ 3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" h="59">
                    <a:moveTo>
                      <a:pt x="54" y="39"/>
                    </a:moveTo>
                    <a:cubicBezTo>
                      <a:pt x="48" y="53"/>
                      <a:pt x="33" y="59"/>
                      <a:pt x="20" y="54"/>
                    </a:cubicBezTo>
                    <a:cubicBezTo>
                      <a:pt x="6" y="48"/>
                      <a:pt x="0" y="33"/>
                      <a:pt x="5" y="20"/>
                    </a:cubicBezTo>
                    <a:cubicBezTo>
                      <a:pt x="11" y="6"/>
                      <a:pt x="26" y="0"/>
                      <a:pt x="39" y="5"/>
                    </a:cubicBezTo>
                    <a:cubicBezTo>
                      <a:pt x="53" y="11"/>
                      <a:pt x="59" y="26"/>
                      <a:pt x="54" y="39"/>
                    </a:cubicBezTo>
                    <a:close/>
                  </a:path>
                </a:pathLst>
              </a:custGeom>
              <a:solidFill>
                <a:srgbClr val="F1F1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99" name="Freeform 25"/>
              <p:cNvSpPr>
                <a:spLocks/>
              </p:cNvSpPr>
              <p:nvPr/>
            </p:nvSpPr>
            <p:spPr bwMode="auto">
              <a:xfrm>
                <a:off x="4103705" y="4828568"/>
                <a:ext cx="20602" cy="21813"/>
              </a:xfrm>
              <a:custGeom>
                <a:avLst/>
                <a:gdLst>
                  <a:gd name="T0" fmla="*/ 10 w 11"/>
                  <a:gd name="T1" fmla="*/ 7 h 11"/>
                  <a:gd name="T2" fmla="*/ 3 w 11"/>
                  <a:gd name="T3" fmla="*/ 10 h 11"/>
                  <a:gd name="T4" fmla="*/ 1 w 11"/>
                  <a:gd name="T5" fmla="*/ 4 h 11"/>
                  <a:gd name="T6" fmla="*/ 7 w 11"/>
                  <a:gd name="T7" fmla="*/ 1 h 11"/>
                  <a:gd name="T8" fmla="*/ 10 w 11"/>
                  <a:gd name="T9" fmla="*/ 7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10" y="7"/>
                    </a:moveTo>
                    <a:cubicBezTo>
                      <a:pt x="9" y="10"/>
                      <a:pt x="6" y="11"/>
                      <a:pt x="3" y="10"/>
                    </a:cubicBezTo>
                    <a:cubicBezTo>
                      <a:pt x="1" y="9"/>
                      <a:pt x="0" y="6"/>
                      <a:pt x="1" y="4"/>
                    </a:cubicBezTo>
                    <a:cubicBezTo>
                      <a:pt x="2" y="1"/>
                      <a:pt x="5" y="0"/>
                      <a:pt x="7" y="1"/>
                    </a:cubicBezTo>
                    <a:cubicBezTo>
                      <a:pt x="10" y="2"/>
                      <a:pt x="11" y="5"/>
                      <a:pt x="10" y="7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00" name="Freeform 26"/>
              <p:cNvSpPr>
                <a:spLocks/>
              </p:cNvSpPr>
              <p:nvPr/>
            </p:nvSpPr>
            <p:spPr bwMode="auto">
              <a:xfrm>
                <a:off x="4134001" y="4840686"/>
                <a:ext cx="23025" cy="23025"/>
              </a:xfrm>
              <a:custGeom>
                <a:avLst/>
                <a:gdLst>
                  <a:gd name="T0" fmla="*/ 11 w 12"/>
                  <a:gd name="T1" fmla="*/ 8 h 12"/>
                  <a:gd name="T2" fmla="*/ 4 w 12"/>
                  <a:gd name="T3" fmla="*/ 11 h 12"/>
                  <a:gd name="T4" fmla="*/ 1 w 12"/>
                  <a:gd name="T5" fmla="*/ 4 h 12"/>
                  <a:gd name="T6" fmla="*/ 8 w 12"/>
                  <a:gd name="T7" fmla="*/ 2 h 12"/>
                  <a:gd name="T8" fmla="*/ 11 w 12"/>
                  <a:gd name="T9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2">
                    <a:moveTo>
                      <a:pt x="11" y="8"/>
                    </a:moveTo>
                    <a:cubicBezTo>
                      <a:pt x="10" y="11"/>
                      <a:pt x="7" y="12"/>
                      <a:pt x="4" y="11"/>
                    </a:cubicBezTo>
                    <a:cubicBezTo>
                      <a:pt x="1" y="10"/>
                      <a:pt x="0" y="7"/>
                      <a:pt x="1" y="4"/>
                    </a:cubicBezTo>
                    <a:cubicBezTo>
                      <a:pt x="2" y="2"/>
                      <a:pt x="5" y="0"/>
                      <a:pt x="8" y="2"/>
                    </a:cubicBezTo>
                    <a:cubicBezTo>
                      <a:pt x="10" y="3"/>
                      <a:pt x="12" y="6"/>
                      <a:pt x="11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01" name="Freeform 27"/>
              <p:cNvSpPr>
                <a:spLocks/>
              </p:cNvSpPr>
              <p:nvPr/>
            </p:nvSpPr>
            <p:spPr bwMode="auto">
              <a:xfrm>
                <a:off x="4090374" y="4857652"/>
                <a:ext cx="23025" cy="20602"/>
              </a:xfrm>
              <a:custGeom>
                <a:avLst/>
                <a:gdLst>
                  <a:gd name="T0" fmla="*/ 11 w 12"/>
                  <a:gd name="T1" fmla="*/ 7 h 11"/>
                  <a:gd name="T2" fmla="*/ 4 w 12"/>
                  <a:gd name="T3" fmla="*/ 10 h 11"/>
                  <a:gd name="T4" fmla="*/ 1 w 12"/>
                  <a:gd name="T5" fmla="*/ 4 h 11"/>
                  <a:gd name="T6" fmla="*/ 8 w 12"/>
                  <a:gd name="T7" fmla="*/ 1 h 11"/>
                  <a:gd name="T8" fmla="*/ 11 w 12"/>
                  <a:gd name="T9" fmla="*/ 7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1">
                    <a:moveTo>
                      <a:pt x="11" y="7"/>
                    </a:moveTo>
                    <a:cubicBezTo>
                      <a:pt x="10" y="10"/>
                      <a:pt x="7" y="11"/>
                      <a:pt x="4" y="10"/>
                    </a:cubicBezTo>
                    <a:cubicBezTo>
                      <a:pt x="2" y="9"/>
                      <a:pt x="0" y="6"/>
                      <a:pt x="1" y="4"/>
                    </a:cubicBezTo>
                    <a:cubicBezTo>
                      <a:pt x="3" y="1"/>
                      <a:pt x="5" y="0"/>
                      <a:pt x="8" y="1"/>
                    </a:cubicBezTo>
                    <a:cubicBezTo>
                      <a:pt x="11" y="2"/>
                      <a:pt x="12" y="5"/>
                      <a:pt x="11" y="7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02" name="Freeform 28"/>
              <p:cNvSpPr>
                <a:spLocks/>
              </p:cNvSpPr>
              <p:nvPr/>
            </p:nvSpPr>
            <p:spPr bwMode="auto">
              <a:xfrm>
                <a:off x="4123094" y="4870983"/>
                <a:ext cx="20602" cy="20602"/>
              </a:xfrm>
              <a:custGeom>
                <a:avLst/>
                <a:gdLst>
                  <a:gd name="T0" fmla="*/ 10 w 11"/>
                  <a:gd name="T1" fmla="*/ 7 h 11"/>
                  <a:gd name="T2" fmla="*/ 4 w 11"/>
                  <a:gd name="T3" fmla="*/ 10 h 11"/>
                  <a:gd name="T4" fmla="*/ 1 w 11"/>
                  <a:gd name="T5" fmla="*/ 3 h 11"/>
                  <a:gd name="T6" fmla="*/ 8 w 11"/>
                  <a:gd name="T7" fmla="*/ 1 h 11"/>
                  <a:gd name="T8" fmla="*/ 10 w 11"/>
                  <a:gd name="T9" fmla="*/ 7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10" y="7"/>
                    </a:moveTo>
                    <a:cubicBezTo>
                      <a:pt x="9" y="10"/>
                      <a:pt x="6" y="11"/>
                      <a:pt x="4" y="10"/>
                    </a:cubicBezTo>
                    <a:cubicBezTo>
                      <a:pt x="1" y="9"/>
                      <a:pt x="0" y="6"/>
                      <a:pt x="1" y="3"/>
                    </a:cubicBezTo>
                    <a:cubicBezTo>
                      <a:pt x="2" y="1"/>
                      <a:pt x="5" y="0"/>
                      <a:pt x="8" y="1"/>
                    </a:cubicBezTo>
                    <a:cubicBezTo>
                      <a:pt x="10" y="2"/>
                      <a:pt x="11" y="5"/>
                      <a:pt x="10" y="7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</p:grpSp>
        <p:sp>
          <p:nvSpPr>
            <p:cNvPr id="72" name="Rectangle 71"/>
            <p:cNvSpPr/>
            <p:nvPr/>
          </p:nvSpPr>
          <p:spPr>
            <a:xfrm>
              <a:off x="0" y="0"/>
              <a:ext cx="3040119" cy="6877453"/>
            </a:xfrm>
            <a:prstGeom prst="rect">
              <a:avLst/>
            </a:prstGeom>
            <a:solidFill>
              <a:srgbClr val="2580B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103" name="Title 1">
            <a:extLst>
              <a:ext uri="{FF2B5EF4-FFF2-40B4-BE49-F238E27FC236}">
                <a16:creationId xmlns:a16="http://schemas.microsoft.com/office/drawing/2014/main" id="{DB4EABBD-056E-477F-9B66-EE180A3EF6EE}"/>
              </a:ext>
            </a:extLst>
          </p:cNvPr>
          <p:cNvSpPr txBox="1">
            <a:spLocks/>
          </p:cNvSpPr>
          <p:nvPr/>
        </p:nvSpPr>
        <p:spPr>
          <a:xfrm>
            <a:off x="2673688" y="255398"/>
            <a:ext cx="6844624" cy="689435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300" b="1" dirty="0">
                <a:solidFill>
                  <a:prstClr val="black">
                    <a:lumMod val="75000"/>
                    <a:lumOff val="25000"/>
                  </a:prstClr>
                </a:solidFill>
                <a:latin typeface="Rockwell" panose="02060603020205020403" pitchFamily="18" charset="0"/>
              </a:rPr>
              <a:t>Ransomware (Cont’d)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6124A756-4272-4C9A-8620-0E1A47B04FE2}"/>
              </a:ext>
            </a:extLst>
          </p:cNvPr>
          <p:cNvSpPr txBox="1"/>
          <p:nvPr/>
        </p:nvSpPr>
        <p:spPr bwMode="auto">
          <a:xfrm>
            <a:off x="4839666" y="5395092"/>
            <a:ext cx="272253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  <a:defRPr/>
            </a:pPr>
            <a:r>
              <a:rPr lang="en-US" sz="1600" b="1" dirty="0">
                <a:solidFill>
                  <a:srgbClr val="FF0000"/>
                </a:solidFill>
                <a:latin typeface="Rockwell" panose="02060603020205020403" pitchFamily="18" charset="0"/>
              </a:rPr>
              <a:t>Dharma – Ransom Notes </a:t>
            </a: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B5B042B6-1CB8-4FF5-8D6D-07C71FDEC8C4}"/>
              </a:ext>
            </a:extLst>
          </p:cNvPr>
          <p:cNvSpPr txBox="1"/>
          <p:nvPr/>
        </p:nvSpPr>
        <p:spPr bwMode="auto">
          <a:xfrm>
            <a:off x="512707" y="955208"/>
            <a:ext cx="1154622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>
              <a:spcBef>
                <a:spcPts val="1200"/>
              </a:spcBef>
              <a:defRPr/>
            </a:pPr>
            <a:r>
              <a:rPr lang="en-US" b="1" dirty="0">
                <a:solidFill>
                  <a:prstClr val="white"/>
                </a:solidFill>
                <a:latin typeface="Rockwell" panose="02060603020205020403" pitchFamily="18" charset="0"/>
              </a:rPr>
              <a:t>Dharma </a:t>
            </a:r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C1DA07B3-CCFB-4D03-B980-13FB87D2D548}"/>
              </a:ext>
            </a:extLst>
          </p:cNvPr>
          <p:cNvSpPr/>
          <p:nvPr/>
        </p:nvSpPr>
        <p:spPr>
          <a:xfrm>
            <a:off x="94863" y="1585560"/>
            <a:ext cx="201354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ts val="900"/>
              </a:spcBef>
              <a:spcAft>
                <a:spcPct val="0"/>
              </a:spcAft>
              <a:defRPr/>
            </a:pPr>
            <a:r>
              <a:rPr lang="en-US" b="1" dirty="0">
                <a:solidFill>
                  <a:srgbClr val="FFFF00"/>
                </a:solidFill>
                <a:cs typeface="Calibri" panose="020F0502020204030204" pitchFamily="34" charset="0"/>
              </a:rPr>
              <a:t>Dharma</a:t>
            </a:r>
            <a:r>
              <a:rPr lang="en-US" dirty="0">
                <a:solidFill>
                  <a:prstClr val="white"/>
                </a:solidFill>
                <a:cs typeface="Calibri" panose="020F0502020204030204" pitchFamily="34" charset="0"/>
              </a:rPr>
              <a:t> is a dreadful ransomware that attacks victims through </a:t>
            </a:r>
            <a:r>
              <a:rPr lang="en-US" b="1" dirty="0">
                <a:solidFill>
                  <a:srgbClr val="FFFF00"/>
                </a:solidFill>
                <a:cs typeface="Calibri" panose="020F0502020204030204" pitchFamily="34" charset="0"/>
              </a:rPr>
              <a:t>email campaigns</a:t>
            </a:r>
            <a:r>
              <a:rPr lang="en-US" dirty="0">
                <a:solidFill>
                  <a:prstClr val="white"/>
                </a:solidFill>
                <a:cs typeface="Calibri" panose="020F0502020204030204" pitchFamily="34" charset="0"/>
              </a:rPr>
              <a:t>; the </a:t>
            </a:r>
            <a:r>
              <a:rPr lang="en-US" b="1" dirty="0">
                <a:solidFill>
                  <a:srgbClr val="FFFF00"/>
                </a:solidFill>
                <a:cs typeface="Calibri" panose="020F0502020204030204" pitchFamily="34" charset="0"/>
              </a:rPr>
              <a:t>ransom notes</a:t>
            </a:r>
            <a:r>
              <a:rPr lang="en-US" dirty="0">
                <a:solidFill>
                  <a:srgbClr val="FFFF00"/>
                </a:solidFill>
                <a:cs typeface="Calibri" panose="020F0502020204030204" pitchFamily="34" charset="0"/>
              </a:rPr>
              <a:t> </a:t>
            </a:r>
            <a:r>
              <a:rPr lang="en-US" dirty="0">
                <a:solidFill>
                  <a:prstClr val="white"/>
                </a:solidFill>
                <a:cs typeface="Calibri" panose="020F0502020204030204" pitchFamily="34" charset="0"/>
              </a:rPr>
              <a:t>ask the victims to contact the threat actors via a provided email address </a:t>
            </a:r>
            <a:r>
              <a:rPr lang="en-US" dirty="0">
                <a:solidFill>
                  <a:srgbClr val="FFFF00"/>
                </a:solidFill>
                <a:cs typeface="Calibri" panose="020F0502020204030204" pitchFamily="34" charset="0"/>
              </a:rPr>
              <a:t>and </a:t>
            </a:r>
            <a:r>
              <a:rPr lang="en-US" b="1" dirty="0">
                <a:solidFill>
                  <a:srgbClr val="FFFF00"/>
                </a:solidFill>
                <a:cs typeface="Calibri" panose="020F0502020204030204" pitchFamily="34" charset="0"/>
              </a:rPr>
              <a:t>pay in bitcoins for the decryption service</a:t>
            </a:r>
          </a:p>
        </p:txBody>
      </p:sp>
      <p:grpSp>
        <p:nvGrpSpPr>
          <p:cNvPr id="107" name="Group 106"/>
          <p:cNvGrpSpPr/>
          <p:nvPr/>
        </p:nvGrpSpPr>
        <p:grpSpPr>
          <a:xfrm>
            <a:off x="8262432" y="0"/>
            <a:ext cx="3929567" cy="6569177"/>
            <a:chOff x="6449862" y="0"/>
            <a:chExt cx="5742137" cy="6857999"/>
          </a:xfrm>
        </p:grpSpPr>
        <p:sp>
          <p:nvSpPr>
            <p:cNvPr id="108" name="Rectangle 107"/>
            <p:cNvSpPr/>
            <p:nvPr/>
          </p:nvSpPr>
          <p:spPr>
            <a:xfrm>
              <a:off x="9097411" y="353"/>
              <a:ext cx="62592" cy="6857645"/>
            </a:xfrm>
            <a:prstGeom prst="rect">
              <a:avLst/>
            </a:prstGeom>
            <a:solidFill>
              <a:srgbClr val="179E86">
                <a:lumMod val="7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grpSp>
          <p:nvGrpSpPr>
            <p:cNvPr id="109" name="Group 108"/>
            <p:cNvGrpSpPr/>
            <p:nvPr/>
          </p:nvGrpSpPr>
          <p:grpSpPr>
            <a:xfrm>
              <a:off x="6449862" y="4016623"/>
              <a:ext cx="2708503" cy="2514606"/>
              <a:chOff x="6449862" y="4016623"/>
              <a:chExt cx="2708503" cy="2514606"/>
            </a:xfrm>
          </p:grpSpPr>
          <p:sp>
            <p:nvSpPr>
              <p:cNvPr id="111" name="Freeform 29"/>
              <p:cNvSpPr>
                <a:spLocks/>
              </p:cNvSpPr>
              <p:nvPr/>
            </p:nvSpPr>
            <p:spPr bwMode="auto">
              <a:xfrm>
                <a:off x="6449862" y="4160834"/>
                <a:ext cx="729539" cy="361134"/>
              </a:xfrm>
              <a:custGeom>
                <a:avLst/>
                <a:gdLst>
                  <a:gd name="T0" fmla="*/ 378 w 381"/>
                  <a:gd name="T1" fmla="*/ 0 h 189"/>
                  <a:gd name="T2" fmla="*/ 246 w 381"/>
                  <a:gd name="T3" fmla="*/ 38 h 189"/>
                  <a:gd name="T4" fmla="*/ 182 w 381"/>
                  <a:gd name="T5" fmla="*/ 53 h 189"/>
                  <a:gd name="T6" fmla="*/ 13 w 381"/>
                  <a:gd name="T7" fmla="*/ 147 h 189"/>
                  <a:gd name="T8" fmla="*/ 50 w 381"/>
                  <a:gd name="T9" fmla="*/ 187 h 189"/>
                  <a:gd name="T10" fmla="*/ 181 w 381"/>
                  <a:gd name="T11" fmla="*/ 128 h 189"/>
                  <a:gd name="T12" fmla="*/ 378 w 381"/>
                  <a:gd name="T13" fmla="*/ 0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1" h="189">
                    <a:moveTo>
                      <a:pt x="378" y="0"/>
                    </a:moveTo>
                    <a:cubicBezTo>
                      <a:pt x="378" y="0"/>
                      <a:pt x="276" y="32"/>
                      <a:pt x="246" y="38"/>
                    </a:cubicBezTo>
                    <a:cubicBezTo>
                      <a:pt x="217" y="45"/>
                      <a:pt x="189" y="48"/>
                      <a:pt x="182" y="53"/>
                    </a:cubicBezTo>
                    <a:cubicBezTo>
                      <a:pt x="175" y="59"/>
                      <a:pt x="65" y="125"/>
                      <a:pt x="13" y="147"/>
                    </a:cubicBezTo>
                    <a:cubicBezTo>
                      <a:pt x="13" y="147"/>
                      <a:pt x="0" y="189"/>
                      <a:pt x="50" y="187"/>
                    </a:cubicBezTo>
                    <a:cubicBezTo>
                      <a:pt x="100" y="184"/>
                      <a:pt x="155" y="151"/>
                      <a:pt x="181" y="128"/>
                    </a:cubicBezTo>
                    <a:cubicBezTo>
                      <a:pt x="181" y="128"/>
                      <a:pt x="381" y="52"/>
                      <a:pt x="378" y="0"/>
                    </a:cubicBezTo>
                    <a:close/>
                  </a:path>
                </a:pathLst>
              </a:custGeom>
              <a:solidFill>
                <a:srgbClr val="F5D9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12" name="Freeform 30"/>
              <p:cNvSpPr>
                <a:spLocks/>
              </p:cNvSpPr>
              <p:nvPr/>
            </p:nvSpPr>
            <p:spPr bwMode="auto">
              <a:xfrm>
                <a:off x="6591649" y="4120842"/>
                <a:ext cx="626531" cy="186626"/>
              </a:xfrm>
              <a:custGeom>
                <a:avLst/>
                <a:gdLst>
                  <a:gd name="T0" fmla="*/ 327 w 327"/>
                  <a:gd name="T1" fmla="*/ 0 h 98"/>
                  <a:gd name="T2" fmla="*/ 235 w 327"/>
                  <a:gd name="T3" fmla="*/ 14 h 98"/>
                  <a:gd name="T4" fmla="*/ 187 w 327"/>
                  <a:gd name="T5" fmla="*/ 14 h 98"/>
                  <a:gd name="T6" fmla="*/ 18 w 327"/>
                  <a:gd name="T7" fmla="*/ 42 h 98"/>
                  <a:gd name="T8" fmla="*/ 35 w 327"/>
                  <a:gd name="T9" fmla="*/ 88 h 98"/>
                  <a:gd name="T10" fmla="*/ 100 w 327"/>
                  <a:gd name="T11" fmla="*/ 93 h 98"/>
                  <a:gd name="T12" fmla="*/ 327 w 327"/>
                  <a:gd name="T13" fmla="*/ 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7" h="98">
                    <a:moveTo>
                      <a:pt x="327" y="0"/>
                    </a:moveTo>
                    <a:cubicBezTo>
                      <a:pt x="327" y="0"/>
                      <a:pt x="248" y="14"/>
                      <a:pt x="235" y="14"/>
                    </a:cubicBezTo>
                    <a:cubicBezTo>
                      <a:pt x="222" y="14"/>
                      <a:pt x="197" y="10"/>
                      <a:pt x="187" y="14"/>
                    </a:cubicBezTo>
                    <a:cubicBezTo>
                      <a:pt x="177" y="18"/>
                      <a:pt x="133" y="34"/>
                      <a:pt x="18" y="42"/>
                    </a:cubicBezTo>
                    <a:cubicBezTo>
                      <a:pt x="18" y="42"/>
                      <a:pt x="0" y="78"/>
                      <a:pt x="35" y="88"/>
                    </a:cubicBezTo>
                    <a:cubicBezTo>
                      <a:pt x="69" y="98"/>
                      <a:pt x="100" y="93"/>
                      <a:pt x="100" y="93"/>
                    </a:cubicBezTo>
                    <a:cubicBezTo>
                      <a:pt x="100" y="93"/>
                      <a:pt x="309" y="47"/>
                      <a:pt x="327" y="0"/>
                    </a:cubicBezTo>
                    <a:close/>
                  </a:path>
                </a:pathLst>
              </a:custGeom>
              <a:solidFill>
                <a:srgbClr val="F5D9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13" name="Freeform 31"/>
              <p:cNvSpPr>
                <a:spLocks/>
              </p:cNvSpPr>
              <p:nvPr/>
            </p:nvSpPr>
            <p:spPr bwMode="auto">
              <a:xfrm>
                <a:off x="6634065" y="4020258"/>
                <a:ext cx="1740228" cy="1137935"/>
              </a:xfrm>
              <a:custGeom>
                <a:avLst/>
                <a:gdLst>
                  <a:gd name="T0" fmla="*/ 909 w 909"/>
                  <a:gd name="T1" fmla="*/ 28 h 594"/>
                  <a:gd name="T2" fmla="*/ 839 w 909"/>
                  <a:gd name="T3" fmla="*/ 19 h 594"/>
                  <a:gd name="T4" fmla="*/ 795 w 909"/>
                  <a:gd name="T5" fmla="*/ 6 h 594"/>
                  <a:gd name="T6" fmla="*/ 719 w 909"/>
                  <a:gd name="T7" fmla="*/ 28 h 594"/>
                  <a:gd name="T8" fmla="*/ 305 w 909"/>
                  <a:gd name="T9" fmla="*/ 52 h 594"/>
                  <a:gd name="T10" fmla="*/ 148 w 909"/>
                  <a:gd name="T11" fmla="*/ 162 h 594"/>
                  <a:gd name="T12" fmla="*/ 65 w 909"/>
                  <a:gd name="T13" fmla="*/ 236 h 594"/>
                  <a:gd name="T14" fmla="*/ 0 w 909"/>
                  <a:gd name="T15" fmla="*/ 382 h 594"/>
                  <a:gd name="T16" fmla="*/ 99 w 909"/>
                  <a:gd name="T17" fmla="*/ 323 h 594"/>
                  <a:gd name="T18" fmla="*/ 151 w 909"/>
                  <a:gd name="T19" fmla="*/ 247 h 594"/>
                  <a:gd name="T20" fmla="*/ 287 w 909"/>
                  <a:gd name="T21" fmla="*/ 187 h 594"/>
                  <a:gd name="T22" fmla="*/ 227 w 909"/>
                  <a:gd name="T23" fmla="*/ 278 h 594"/>
                  <a:gd name="T24" fmla="*/ 208 w 909"/>
                  <a:gd name="T25" fmla="*/ 350 h 594"/>
                  <a:gd name="T26" fmla="*/ 235 w 909"/>
                  <a:gd name="T27" fmla="*/ 421 h 594"/>
                  <a:gd name="T28" fmla="*/ 252 w 909"/>
                  <a:gd name="T29" fmla="*/ 475 h 594"/>
                  <a:gd name="T30" fmla="*/ 355 w 909"/>
                  <a:gd name="T31" fmla="*/ 558 h 594"/>
                  <a:gd name="T32" fmla="*/ 372 w 909"/>
                  <a:gd name="T33" fmla="*/ 501 h 594"/>
                  <a:gd name="T34" fmla="*/ 317 w 909"/>
                  <a:gd name="T35" fmla="*/ 441 h 594"/>
                  <a:gd name="T36" fmla="*/ 289 w 909"/>
                  <a:gd name="T37" fmla="*/ 350 h 594"/>
                  <a:gd name="T38" fmla="*/ 361 w 909"/>
                  <a:gd name="T39" fmla="*/ 277 h 594"/>
                  <a:gd name="T40" fmla="*/ 438 w 909"/>
                  <a:gd name="T41" fmla="*/ 236 h 594"/>
                  <a:gd name="T42" fmla="*/ 483 w 909"/>
                  <a:gd name="T43" fmla="*/ 354 h 594"/>
                  <a:gd name="T44" fmla="*/ 382 w 909"/>
                  <a:gd name="T45" fmla="*/ 531 h 594"/>
                  <a:gd name="T46" fmla="*/ 407 w 909"/>
                  <a:gd name="T47" fmla="*/ 592 h 594"/>
                  <a:gd name="T48" fmla="*/ 494 w 909"/>
                  <a:gd name="T49" fmla="*/ 499 h 594"/>
                  <a:gd name="T50" fmla="*/ 596 w 909"/>
                  <a:gd name="T51" fmla="*/ 402 h 594"/>
                  <a:gd name="T52" fmla="*/ 797 w 909"/>
                  <a:gd name="T53" fmla="*/ 253 h 594"/>
                  <a:gd name="T54" fmla="*/ 909 w 909"/>
                  <a:gd name="T55" fmla="*/ 254 h 594"/>
                  <a:gd name="T56" fmla="*/ 909 w 909"/>
                  <a:gd name="T57" fmla="*/ 28 h 5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909" h="594">
                    <a:moveTo>
                      <a:pt x="909" y="28"/>
                    </a:moveTo>
                    <a:cubicBezTo>
                      <a:pt x="839" y="19"/>
                      <a:pt x="839" y="19"/>
                      <a:pt x="839" y="19"/>
                    </a:cubicBezTo>
                    <a:cubicBezTo>
                      <a:pt x="839" y="19"/>
                      <a:pt x="815" y="11"/>
                      <a:pt x="795" y="6"/>
                    </a:cubicBezTo>
                    <a:cubicBezTo>
                      <a:pt x="775" y="0"/>
                      <a:pt x="747" y="30"/>
                      <a:pt x="719" y="28"/>
                    </a:cubicBezTo>
                    <a:cubicBezTo>
                      <a:pt x="692" y="26"/>
                      <a:pt x="340" y="22"/>
                      <a:pt x="305" y="52"/>
                    </a:cubicBezTo>
                    <a:cubicBezTo>
                      <a:pt x="270" y="81"/>
                      <a:pt x="231" y="127"/>
                      <a:pt x="148" y="162"/>
                    </a:cubicBezTo>
                    <a:cubicBezTo>
                      <a:pt x="65" y="197"/>
                      <a:pt x="78" y="205"/>
                      <a:pt x="65" y="236"/>
                    </a:cubicBezTo>
                    <a:cubicBezTo>
                      <a:pt x="52" y="267"/>
                      <a:pt x="0" y="382"/>
                      <a:pt x="0" y="382"/>
                    </a:cubicBezTo>
                    <a:cubicBezTo>
                      <a:pt x="0" y="382"/>
                      <a:pt x="83" y="449"/>
                      <a:pt x="99" y="323"/>
                    </a:cubicBezTo>
                    <a:cubicBezTo>
                      <a:pt x="99" y="323"/>
                      <a:pt x="133" y="287"/>
                      <a:pt x="151" y="247"/>
                    </a:cubicBezTo>
                    <a:cubicBezTo>
                      <a:pt x="151" y="247"/>
                      <a:pt x="261" y="209"/>
                      <a:pt x="287" y="187"/>
                    </a:cubicBezTo>
                    <a:cubicBezTo>
                      <a:pt x="287" y="187"/>
                      <a:pt x="256" y="253"/>
                      <a:pt x="227" y="278"/>
                    </a:cubicBezTo>
                    <a:cubicBezTo>
                      <a:pt x="199" y="302"/>
                      <a:pt x="203" y="333"/>
                      <a:pt x="208" y="350"/>
                    </a:cubicBezTo>
                    <a:cubicBezTo>
                      <a:pt x="212" y="367"/>
                      <a:pt x="230" y="397"/>
                      <a:pt x="235" y="421"/>
                    </a:cubicBezTo>
                    <a:cubicBezTo>
                      <a:pt x="239" y="446"/>
                      <a:pt x="244" y="467"/>
                      <a:pt x="252" y="475"/>
                    </a:cubicBezTo>
                    <a:cubicBezTo>
                      <a:pt x="261" y="483"/>
                      <a:pt x="355" y="558"/>
                      <a:pt x="355" y="558"/>
                    </a:cubicBezTo>
                    <a:cubicBezTo>
                      <a:pt x="355" y="558"/>
                      <a:pt x="390" y="542"/>
                      <a:pt x="372" y="501"/>
                    </a:cubicBezTo>
                    <a:cubicBezTo>
                      <a:pt x="354" y="460"/>
                      <a:pt x="317" y="441"/>
                      <a:pt x="317" y="441"/>
                    </a:cubicBezTo>
                    <a:cubicBezTo>
                      <a:pt x="317" y="441"/>
                      <a:pt x="310" y="377"/>
                      <a:pt x="289" y="350"/>
                    </a:cubicBezTo>
                    <a:cubicBezTo>
                      <a:pt x="289" y="350"/>
                      <a:pt x="349" y="299"/>
                      <a:pt x="361" y="277"/>
                    </a:cubicBezTo>
                    <a:cubicBezTo>
                      <a:pt x="361" y="277"/>
                      <a:pt x="405" y="270"/>
                      <a:pt x="438" y="236"/>
                    </a:cubicBezTo>
                    <a:cubicBezTo>
                      <a:pt x="438" y="236"/>
                      <a:pt x="500" y="303"/>
                      <a:pt x="483" y="354"/>
                    </a:cubicBezTo>
                    <a:cubicBezTo>
                      <a:pt x="466" y="404"/>
                      <a:pt x="390" y="481"/>
                      <a:pt x="382" y="531"/>
                    </a:cubicBezTo>
                    <a:cubicBezTo>
                      <a:pt x="374" y="581"/>
                      <a:pt x="390" y="594"/>
                      <a:pt x="407" y="592"/>
                    </a:cubicBezTo>
                    <a:cubicBezTo>
                      <a:pt x="424" y="590"/>
                      <a:pt x="471" y="521"/>
                      <a:pt x="494" y="499"/>
                    </a:cubicBezTo>
                    <a:cubicBezTo>
                      <a:pt x="516" y="478"/>
                      <a:pt x="562" y="410"/>
                      <a:pt x="596" y="402"/>
                    </a:cubicBezTo>
                    <a:cubicBezTo>
                      <a:pt x="630" y="394"/>
                      <a:pt x="721" y="411"/>
                      <a:pt x="797" y="253"/>
                    </a:cubicBezTo>
                    <a:cubicBezTo>
                      <a:pt x="797" y="253"/>
                      <a:pt x="859" y="238"/>
                      <a:pt x="909" y="254"/>
                    </a:cubicBezTo>
                    <a:lnTo>
                      <a:pt x="909" y="28"/>
                    </a:lnTo>
                    <a:close/>
                  </a:path>
                </a:pathLst>
              </a:custGeom>
              <a:solidFill>
                <a:srgbClr val="FFE4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14" name="Freeform 32"/>
              <p:cNvSpPr>
                <a:spLocks/>
              </p:cNvSpPr>
              <p:nvPr/>
            </p:nvSpPr>
            <p:spPr bwMode="auto">
              <a:xfrm>
                <a:off x="6634065" y="4652848"/>
                <a:ext cx="70288" cy="118762"/>
              </a:xfrm>
              <a:custGeom>
                <a:avLst/>
                <a:gdLst>
                  <a:gd name="T0" fmla="*/ 24 w 37"/>
                  <a:gd name="T1" fmla="*/ 0 h 62"/>
                  <a:gd name="T2" fmla="*/ 34 w 37"/>
                  <a:gd name="T3" fmla="*/ 29 h 62"/>
                  <a:gd name="T4" fmla="*/ 14 w 37"/>
                  <a:gd name="T5" fmla="*/ 62 h 62"/>
                  <a:gd name="T6" fmla="*/ 0 w 37"/>
                  <a:gd name="T7" fmla="*/ 52 h 62"/>
                  <a:gd name="T8" fmla="*/ 24 w 37"/>
                  <a:gd name="T9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62">
                    <a:moveTo>
                      <a:pt x="24" y="0"/>
                    </a:moveTo>
                    <a:cubicBezTo>
                      <a:pt x="24" y="0"/>
                      <a:pt x="37" y="13"/>
                      <a:pt x="34" y="29"/>
                    </a:cubicBezTo>
                    <a:cubicBezTo>
                      <a:pt x="31" y="45"/>
                      <a:pt x="14" y="62"/>
                      <a:pt x="14" y="62"/>
                    </a:cubicBezTo>
                    <a:cubicBezTo>
                      <a:pt x="0" y="52"/>
                      <a:pt x="0" y="52"/>
                      <a:pt x="0" y="52"/>
                    </a:cubicBezTo>
                    <a:lnTo>
                      <a:pt x="24" y="0"/>
                    </a:lnTo>
                    <a:close/>
                  </a:path>
                </a:pathLst>
              </a:custGeom>
              <a:solidFill>
                <a:srgbClr val="FFEE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15" name="Freeform 33"/>
              <p:cNvSpPr>
                <a:spLocks/>
              </p:cNvSpPr>
              <p:nvPr/>
            </p:nvSpPr>
            <p:spPr bwMode="auto">
              <a:xfrm>
                <a:off x="7237570" y="4963084"/>
                <a:ext cx="99372" cy="126033"/>
              </a:xfrm>
              <a:custGeom>
                <a:avLst/>
                <a:gdLst>
                  <a:gd name="T0" fmla="*/ 52 w 52"/>
                  <a:gd name="T1" fmla="*/ 57 h 66"/>
                  <a:gd name="T2" fmla="*/ 0 w 52"/>
                  <a:gd name="T3" fmla="*/ 34 h 66"/>
                  <a:gd name="T4" fmla="*/ 40 w 52"/>
                  <a:gd name="T5" fmla="*/ 66 h 66"/>
                  <a:gd name="T6" fmla="*/ 52 w 52"/>
                  <a:gd name="T7" fmla="*/ 57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" h="66">
                    <a:moveTo>
                      <a:pt x="52" y="57"/>
                    </a:moveTo>
                    <a:cubicBezTo>
                      <a:pt x="52" y="57"/>
                      <a:pt x="25" y="0"/>
                      <a:pt x="0" y="34"/>
                    </a:cubicBezTo>
                    <a:cubicBezTo>
                      <a:pt x="40" y="66"/>
                      <a:pt x="40" y="66"/>
                      <a:pt x="40" y="66"/>
                    </a:cubicBezTo>
                    <a:lnTo>
                      <a:pt x="52" y="57"/>
                    </a:lnTo>
                    <a:close/>
                  </a:path>
                </a:pathLst>
              </a:custGeom>
              <a:solidFill>
                <a:srgbClr val="FFEE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16" name="Freeform 34"/>
              <p:cNvSpPr>
                <a:spLocks/>
              </p:cNvSpPr>
              <p:nvPr/>
            </p:nvSpPr>
            <p:spPr bwMode="auto">
              <a:xfrm>
                <a:off x="7397535" y="5056397"/>
                <a:ext cx="95737" cy="104220"/>
              </a:xfrm>
              <a:custGeom>
                <a:avLst/>
                <a:gdLst>
                  <a:gd name="T0" fmla="*/ 50 w 50"/>
                  <a:gd name="T1" fmla="*/ 11 h 54"/>
                  <a:gd name="T2" fmla="*/ 18 w 50"/>
                  <a:gd name="T3" fmla="*/ 11 h 54"/>
                  <a:gd name="T4" fmla="*/ 1 w 50"/>
                  <a:gd name="T5" fmla="*/ 51 h 54"/>
                  <a:gd name="T6" fmla="*/ 50 w 50"/>
                  <a:gd name="T7" fmla="*/ 11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0" h="54">
                    <a:moveTo>
                      <a:pt x="50" y="11"/>
                    </a:moveTo>
                    <a:cubicBezTo>
                      <a:pt x="50" y="11"/>
                      <a:pt x="36" y="0"/>
                      <a:pt x="18" y="11"/>
                    </a:cubicBezTo>
                    <a:cubicBezTo>
                      <a:pt x="0" y="22"/>
                      <a:pt x="1" y="51"/>
                      <a:pt x="1" y="51"/>
                    </a:cubicBezTo>
                    <a:cubicBezTo>
                      <a:pt x="1" y="51"/>
                      <a:pt x="15" y="54"/>
                      <a:pt x="50" y="11"/>
                    </a:cubicBezTo>
                    <a:close/>
                  </a:path>
                </a:pathLst>
              </a:custGeom>
              <a:solidFill>
                <a:srgbClr val="FFEE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17" name="Rectangle 35"/>
              <p:cNvSpPr>
                <a:spLocks noChangeArrowheads="1"/>
              </p:cNvSpPr>
              <p:nvPr/>
            </p:nvSpPr>
            <p:spPr bwMode="auto">
              <a:xfrm>
                <a:off x="8341573" y="4048131"/>
                <a:ext cx="76347" cy="63380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18" name="Rectangle 36"/>
              <p:cNvSpPr>
                <a:spLocks noChangeArrowheads="1"/>
              </p:cNvSpPr>
              <p:nvPr/>
            </p:nvSpPr>
            <p:spPr bwMode="auto">
              <a:xfrm>
                <a:off x="8341573" y="4048131"/>
                <a:ext cx="76347" cy="6338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19" name="Rectangle 37"/>
              <p:cNvSpPr>
                <a:spLocks noChangeArrowheads="1"/>
              </p:cNvSpPr>
              <p:nvPr/>
            </p:nvSpPr>
            <p:spPr bwMode="auto">
              <a:xfrm>
                <a:off x="8380352" y="4016623"/>
                <a:ext cx="778013" cy="771954"/>
              </a:xfrm>
              <a:prstGeom prst="rect">
                <a:avLst/>
              </a:prstGeom>
              <a:solidFill>
                <a:srgbClr val="179E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20" name="Rectangle 38"/>
              <p:cNvSpPr>
                <a:spLocks noChangeArrowheads="1"/>
              </p:cNvSpPr>
              <p:nvPr/>
            </p:nvSpPr>
            <p:spPr bwMode="auto">
              <a:xfrm>
                <a:off x="8380352" y="4016623"/>
                <a:ext cx="778013" cy="7719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21" name="Rectangle 39"/>
              <p:cNvSpPr>
                <a:spLocks noChangeArrowheads="1"/>
              </p:cNvSpPr>
              <p:nvPr/>
            </p:nvSpPr>
            <p:spPr bwMode="auto">
              <a:xfrm>
                <a:off x="8380352" y="4652848"/>
                <a:ext cx="778013" cy="135728"/>
              </a:xfrm>
              <a:prstGeom prst="rect">
                <a:avLst/>
              </a:prstGeom>
              <a:solidFill>
                <a:srgbClr val="179E86">
                  <a:lumMod val="7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22" name="Rectangle 40"/>
              <p:cNvSpPr>
                <a:spLocks noChangeArrowheads="1"/>
              </p:cNvSpPr>
              <p:nvPr/>
            </p:nvSpPr>
            <p:spPr bwMode="auto">
              <a:xfrm>
                <a:off x="8380352" y="4652848"/>
                <a:ext cx="778013" cy="1357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24" name="Freeform 41"/>
              <p:cNvSpPr>
                <a:spLocks/>
              </p:cNvSpPr>
              <p:nvPr/>
            </p:nvSpPr>
            <p:spPr bwMode="auto">
              <a:xfrm>
                <a:off x="7373298" y="5573861"/>
                <a:ext cx="69076" cy="60593"/>
              </a:xfrm>
              <a:custGeom>
                <a:avLst/>
                <a:gdLst>
                  <a:gd name="T0" fmla="*/ 36 w 36"/>
                  <a:gd name="T1" fmla="*/ 32 h 32"/>
                  <a:gd name="T2" fmla="*/ 0 w 36"/>
                  <a:gd name="T3" fmla="*/ 0 h 32"/>
                  <a:gd name="T4" fmla="*/ 0 w 36"/>
                  <a:gd name="T5" fmla="*/ 3 h 32"/>
                  <a:gd name="T6" fmla="*/ 36 w 36"/>
                  <a:gd name="T7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" h="32">
                    <a:moveTo>
                      <a:pt x="36" y="32"/>
                    </a:moveTo>
                    <a:cubicBezTo>
                      <a:pt x="32" y="14"/>
                      <a:pt x="18" y="1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7" y="3"/>
                      <a:pt x="32" y="15"/>
                      <a:pt x="36" y="32"/>
                    </a:cubicBez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25" name="Freeform 42"/>
              <p:cNvSpPr>
                <a:spLocks/>
              </p:cNvSpPr>
              <p:nvPr/>
            </p:nvSpPr>
            <p:spPr bwMode="auto">
              <a:xfrm>
                <a:off x="7373298" y="5736250"/>
                <a:ext cx="9695" cy="0"/>
              </a:xfrm>
              <a:custGeom>
                <a:avLst/>
                <a:gdLst>
                  <a:gd name="T0" fmla="*/ 0 w 5"/>
                  <a:gd name="T1" fmla="*/ 0 w 5"/>
                  <a:gd name="T2" fmla="*/ 5 w 5"/>
                  <a:gd name="T3" fmla="*/ 0 w 5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3" y="0"/>
                      <a:pt x="5" y="0"/>
                    </a:cubicBezTo>
                    <a:cubicBezTo>
                      <a:pt x="3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26" name="Freeform 43"/>
              <p:cNvSpPr>
                <a:spLocks/>
              </p:cNvSpPr>
              <p:nvPr/>
            </p:nvSpPr>
            <p:spPr bwMode="auto">
              <a:xfrm>
                <a:off x="7373298" y="5566590"/>
                <a:ext cx="87254" cy="185414"/>
              </a:xfrm>
              <a:custGeom>
                <a:avLst/>
                <a:gdLst>
                  <a:gd name="T0" fmla="*/ 0 w 46"/>
                  <a:gd name="T1" fmla="*/ 0 h 97"/>
                  <a:gd name="T2" fmla="*/ 0 w 46"/>
                  <a:gd name="T3" fmla="*/ 0 h 97"/>
                  <a:gd name="T4" fmla="*/ 42 w 46"/>
                  <a:gd name="T5" fmla="*/ 47 h 97"/>
                  <a:gd name="T6" fmla="*/ 0 w 46"/>
                  <a:gd name="T7" fmla="*/ 93 h 97"/>
                  <a:gd name="T8" fmla="*/ 0 w 46"/>
                  <a:gd name="T9" fmla="*/ 97 h 97"/>
                  <a:gd name="T10" fmla="*/ 46 w 46"/>
                  <a:gd name="T11" fmla="*/ 48 h 97"/>
                  <a:gd name="T12" fmla="*/ 0 w 46"/>
                  <a:gd name="T13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97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3" y="1"/>
                      <a:pt x="42" y="22"/>
                      <a:pt x="42" y="47"/>
                    </a:cubicBezTo>
                    <a:cubicBezTo>
                      <a:pt x="42" y="71"/>
                      <a:pt x="23" y="92"/>
                      <a:pt x="0" y="93"/>
                    </a:cubicBezTo>
                    <a:cubicBezTo>
                      <a:pt x="0" y="97"/>
                      <a:pt x="0" y="97"/>
                      <a:pt x="0" y="97"/>
                    </a:cubicBezTo>
                    <a:cubicBezTo>
                      <a:pt x="25" y="97"/>
                      <a:pt x="46" y="75"/>
                      <a:pt x="46" y="48"/>
                    </a:cubicBezTo>
                    <a:cubicBezTo>
                      <a:pt x="46" y="21"/>
                      <a:pt x="25" y="0"/>
                      <a:pt x="0" y="0"/>
                    </a:cubicBez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27" name="Freeform 44"/>
              <p:cNvSpPr>
                <a:spLocks/>
              </p:cNvSpPr>
              <p:nvPr/>
            </p:nvSpPr>
            <p:spPr bwMode="auto">
              <a:xfrm>
                <a:off x="7373298" y="5566590"/>
                <a:ext cx="79983" cy="178143"/>
              </a:xfrm>
              <a:custGeom>
                <a:avLst/>
                <a:gdLst>
                  <a:gd name="T0" fmla="*/ 36 w 42"/>
                  <a:gd name="T1" fmla="*/ 36 h 93"/>
                  <a:gd name="T2" fmla="*/ 38 w 42"/>
                  <a:gd name="T3" fmla="*/ 47 h 93"/>
                  <a:gd name="T4" fmla="*/ 5 w 42"/>
                  <a:gd name="T5" fmla="*/ 89 h 93"/>
                  <a:gd name="T6" fmla="*/ 0 w 42"/>
                  <a:gd name="T7" fmla="*/ 89 h 93"/>
                  <a:gd name="T8" fmla="*/ 0 w 42"/>
                  <a:gd name="T9" fmla="*/ 93 h 93"/>
                  <a:gd name="T10" fmla="*/ 42 w 42"/>
                  <a:gd name="T11" fmla="*/ 47 h 93"/>
                  <a:gd name="T12" fmla="*/ 0 w 42"/>
                  <a:gd name="T13" fmla="*/ 0 h 93"/>
                  <a:gd name="T14" fmla="*/ 0 w 42"/>
                  <a:gd name="T15" fmla="*/ 4 h 93"/>
                  <a:gd name="T16" fmla="*/ 36 w 42"/>
                  <a:gd name="T17" fmla="*/ 36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2" h="93">
                    <a:moveTo>
                      <a:pt x="36" y="36"/>
                    </a:moveTo>
                    <a:cubicBezTo>
                      <a:pt x="37" y="39"/>
                      <a:pt x="38" y="43"/>
                      <a:pt x="38" y="47"/>
                    </a:cubicBezTo>
                    <a:cubicBezTo>
                      <a:pt x="38" y="67"/>
                      <a:pt x="23" y="85"/>
                      <a:pt x="5" y="89"/>
                    </a:cubicBezTo>
                    <a:cubicBezTo>
                      <a:pt x="3" y="89"/>
                      <a:pt x="1" y="89"/>
                      <a:pt x="0" y="89"/>
                    </a:cubicBezTo>
                    <a:cubicBezTo>
                      <a:pt x="0" y="93"/>
                      <a:pt x="0" y="93"/>
                      <a:pt x="0" y="93"/>
                    </a:cubicBezTo>
                    <a:cubicBezTo>
                      <a:pt x="23" y="92"/>
                      <a:pt x="42" y="71"/>
                      <a:pt x="42" y="47"/>
                    </a:cubicBezTo>
                    <a:cubicBezTo>
                      <a:pt x="42" y="22"/>
                      <a:pt x="23" y="1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8" y="5"/>
                      <a:pt x="32" y="18"/>
                      <a:pt x="36" y="36"/>
                    </a:cubicBezTo>
                    <a:close/>
                  </a:path>
                </a:pathLst>
              </a:custGeom>
              <a:solidFill>
                <a:srgbClr val="CBCB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29" name="Freeform 45"/>
              <p:cNvSpPr>
                <a:spLocks/>
              </p:cNvSpPr>
              <p:nvPr/>
            </p:nvSpPr>
            <p:spPr bwMode="auto">
              <a:xfrm>
                <a:off x="7323612" y="5445404"/>
                <a:ext cx="93313" cy="145423"/>
              </a:xfrm>
              <a:custGeom>
                <a:avLst/>
                <a:gdLst>
                  <a:gd name="T0" fmla="*/ 46 w 49"/>
                  <a:gd name="T1" fmla="*/ 38 h 76"/>
                  <a:gd name="T2" fmla="*/ 44 w 49"/>
                  <a:gd name="T3" fmla="*/ 38 h 76"/>
                  <a:gd name="T4" fmla="*/ 38 w 49"/>
                  <a:gd name="T5" fmla="*/ 62 h 76"/>
                  <a:gd name="T6" fmla="*/ 31 w 49"/>
                  <a:gd name="T7" fmla="*/ 68 h 76"/>
                  <a:gd name="T8" fmla="*/ 24 w 49"/>
                  <a:gd name="T9" fmla="*/ 71 h 76"/>
                  <a:gd name="T10" fmla="*/ 17 w 49"/>
                  <a:gd name="T11" fmla="*/ 68 h 76"/>
                  <a:gd name="T12" fmla="*/ 9 w 49"/>
                  <a:gd name="T13" fmla="*/ 57 h 76"/>
                  <a:gd name="T14" fmla="*/ 5 w 49"/>
                  <a:gd name="T15" fmla="*/ 38 h 76"/>
                  <a:gd name="T16" fmla="*/ 11 w 49"/>
                  <a:gd name="T17" fmla="*/ 14 h 76"/>
                  <a:gd name="T18" fmla="*/ 17 w 49"/>
                  <a:gd name="T19" fmla="*/ 7 h 76"/>
                  <a:gd name="T20" fmla="*/ 24 w 49"/>
                  <a:gd name="T21" fmla="*/ 5 h 76"/>
                  <a:gd name="T22" fmla="*/ 31 w 49"/>
                  <a:gd name="T23" fmla="*/ 7 h 76"/>
                  <a:gd name="T24" fmla="*/ 40 w 49"/>
                  <a:gd name="T25" fmla="*/ 19 h 76"/>
                  <a:gd name="T26" fmla="*/ 44 w 49"/>
                  <a:gd name="T27" fmla="*/ 38 h 76"/>
                  <a:gd name="T28" fmla="*/ 46 w 49"/>
                  <a:gd name="T29" fmla="*/ 38 h 76"/>
                  <a:gd name="T30" fmla="*/ 49 w 49"/>
                  <a:gd name="T31" fmla="*/ 38 h 76"/>
                  <a:gd name="T32" fmla="*/ 42 w 49"/>
                  <a:gd name="T33" fmla="*/ 11 h 76"/>
                  <a:gd name="T34" fmla="*/ 34 w 49"/>
                  <a:gd name="T35" fmla="*/ 3 h 76"/>
                  <a:gd name="T36" fmla="*/ 24 w 49"/>
                  <a:gd name="T37" fmla="*/ 0 h 76"/>
                  <a:gd name="T38" fmla="*/ 14 w 49"/>
                  <a:gd name="T39" fmla="*/ 3 h 76"/>
                  <a:gd name="T40" fmla="*/ 4 w 49"/>
                  <a:gd name="T41" fmla="*/ 17 h 76"/>
                  <a:gd name="T42" fmla="*/ 0 w 49"/>
                  <a:gd name="T43" fmla="*/ 38 h 76"/>
                  <a:gd name="T44" fmla="*/ 7 w 49"/>
                  <a:gd name="T45" fmla="*/ 64 h 76"/>
                  <a:gd name="T46" fmla="*/ 14 w 49"/>
                  <a:gd name="T47" fmla="*/ 73 h 76"/>
                  <a:gd name="T48" fmla="*/ 24 w 49"/>
                  <a:gd name="T49" fmla="*/ 76 h 76"/>
                  <a:gd name="T50" fmla="*/ 34 w 49"/>
                  <a:gd name="T51" fmla="*/ 73 h 76"/>
                  <a:gd name="T52" fmla="*/ 45 w 49"/>
                  <a:gd name="T53" fmla="*/ 59 h 76"/>
                  <a:gd name="T54" fmla="*/ 49 w 49"/>
                  <a:gd name="T55" fmla="*/ 38 h 76"/>
                  <a:gd name="T56" fmla="*/ 46 w 49"/>
                  <a:gd name="T57" fmla="*/ 38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49" h="76">
                    <a:moveTo>
                      <a:pt x="46" y="38"/>
                    </a:moveTo>
                    <a:cubicBezTo>
                      <a:pt x="44" y="38"/>
                      <a:pt x="44" y="38"/>
                      <a:pt x="44" y="38"/>
                    </a:cubicBezTo>
                    <a:cubicBezTo>
                      <a:pt x="44" y="47"/>
                      <a:pt x="41" y="56"/>
                      <a:pt x="38" y="62"/>
                    </a:cubicBezTo>
                    <a:cubicBezTo>
                      <a:pt x="36" y="65"/>
                      <a:pt x="34" y="67"/>
                      <a:pt x="31" y="68"/>
                    </a:cubicBezTo>
                    <a:cubicBezTo>
                      <a:pt x="29" y="70"/>
                      <a:pt x="27" y="71"/>
                      <a:pt x="24" y="71"/>
                    </a:cubicBezTo>
                    <a:cubicBezTo>
                      <a:pt x="22" y="71"/>
                      <a:pt x="20" y="70"/>
                      <a:pt x="17" y="68"/>
                    </a:cubicBezTo>
                    <a:cubicBezTo>
                      <a:pt x="14" y="66"/>
                      <a:pt x="11" y="62"/>
                      <a:pt x="9" y="57"/>
                    </a:cubicBezTo>
                    <a:cubicBezTo>
                      <a:pt x="6" y="51"/>
                      <a:pt x="5" y="45"/>
                      <a:pt x="5" y="38"/>
                    </a:cubicBezTo>
                    <a:cubicBezTo>
                      <a:pt x="5" y="28"/>
                      <a:pt x="7" y="20"/>
                      <a:pt x="11" y="14"/>
                    </a:cubicBezTo>
                    <a:cubicBezTo>
                      <a:pt x="13" y="11"/>
                      <a:pt x="15" y="9"/>
                      <a:pt x="17" y="7"/>
                    </a:cubicBezTo>
                    <a:cubicBezTo>
                      <a:pt x="20" y="5"/>
                      <a:pt x="22" y="5"/>
                      <a:pt x="24" y="5"/>
                    </a:cubicBezTo>
                    <a:cubicBezTo>
                      <a:pt x="27" y="5"/>
                      <a:pt x="29" y="5"/>
                      <a:pt x="31" y="7"/>
                    </a:cubicBezTo>
                    <a:cubicBezTo>
                      <a:pt x="35" y="9"/>
                      <a:pt x="38" y="13"/>
                      <a:pt x="40" y="19"/>
                    </a:cubicBezTo>
                    <a:cubicBezTo>
                      <a:pt x="42" y="24"/>
                      <a:pt x="44" y="31"/>
                      <a:pt x="44" y="38"/>
                    </a:cubicBezTo>
                    <a:cubicBezTo>
                      <a:pt x="46" y="38"/>
                      <a:pt x="46" y="38"/>
                      <a:pt x="46" y="38"/>
                    </a:cubicBezTo>
                    <a:cubicBezTo>
                      <a:pt x="49" y="38"/>
                      <a:pt x="49" y="38"/>
                      <a:pt x="49" y="38"/>
                    </a:cubicBezTo>
                    <a:cubicBezTo>
                      <a:pt x="49" y="27"/>
                      <a:pt x="46" y="18"/>
                      <a:pt x="42" y="11"/>
                    </a:cubicBezTo>
                    <a:cubicBezTo>
                      <a:pt x="40" y="8"/>
                      <a:pt x="37" y="5"/>
                      <a:pt x="34" y="3"/>
                    </a:cubicBezTo>
                    <a:cubicBezTo>
                      <a:pt x="31" y="1"/>
                      <a:pt x="28" y="0"/>
                      <a:pt x="24" y="0"/>
                    </a:cubicBezTo>
                    <a:cubicBezTo>
                      <a:pt x="21" y="0"/>
                      <a:pt x="17" y="1"/>
                      <a:pt x="14" y="3"/>
                    </a:cubicBezTo>
                    <a:cubicBezTo>
                      <a:pt x="10" y="6"/>
                      <a:pt x="6" y="11"/>
                      <a:pt x="4" y="17"/>
                    </a:cubicBezTo>
                    <a:cubicBezTo>
                      <a:pt x="1" y="23"/>
                      <a:pt x="0" y="30"/>
                      <a:pt x="0" y="38"/>
                    </a:cubicBezTo>
                    <a:cubicBezTo>
                      <a:pt x="0" y="48"/>
                      <a:pt x="3" y="57"/>
                      <a:pt x="7" y="64"/>
                    </a:cubicBezTo>
                    <a:cubicBezTo>
                      <a:pt x="9" y="68"/>
                      <a:pt x="11" y="71"/>
                      <a:pt x="14" y="73"/>
                    </a:cubicBezTo>
                    <a:cubicBezTo>
                      <a:pt x="17" y="75"/>
                      <a:pt x="21" y="76"/>
                      <a:pt x="24" y="76"/>
                    </a:cubicBezTo>
                    <a:cubicBezTo>
                      <a:pt x="28" y="76"/>
                      <a:pt x="31" y="75"/>
                      <a:pt x="34" y="73"/>
                    </a:cubicBezTo>
                    <a:cubicBezTo>
                      <a:pt x="39" y="70"/>
                      <a:pt x="42" y="65"/>
                      <a:pt x="45" y="59"/>
                    </a:cubicBezTo>
                    <a:cubicBezTo>
                      <a:pt x="47" y="53"/>
                      <a:pt x="49" y="45"/>
                      <a:pt x="49" y="38"/>
                    </a:cubicBezTo>
                    <a:lnTo>
                      <a:pt x="46" y="38"/>
                    </a:ln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30" name="Freeform 46"/>
              <p:cNvSpPr>
                <a:spLocks/>
              </p:cNvSpPr>
              <p:nvPr/>
            </p:nvSpPr>
            <p:spPr bwMode="auto">
              <a:xfrm>
                <a:off x="7323612" y="5445404"/>
                <a:ext cx="87254" cy="139364"/>
              </a:xfrm>
              <a:custGeom>
                <a:avLst/>
                <a:gdLst>
                  <a:gd name="T0" fmla="*/ 45 w 46"/>
                  <a:gd name="T1" fmla="*/ 36 h 73"/>
                  <a:gd name="T2" fmla="*/ 44 w 46"/>
                  <a:gd name="T3" fmla="*/ 36 h 73"/>
                  <a:gd name="T4" fmla="*/ 37 w 46"/>
                  <a:gd name="T5" fmla="*/ 61 h 73"/>
                  <a:gd name="T6" fmla="*/ 23 w 46"/>
                  <a:gd name="T7" fmla="*/ 71 h 73"/>
                  <a:gd name="T8" fmla="*/ 9 w 46"/>
                  <a:gd name="T9" fmla="*/ 61 h 73"/>
                  <a:gd name="T10" fmla="*/ 3 w 46"/>
                  <a:gd name="T11" fmla="*/ 36 h 73"/>
                  <a:gd name="T12" fmla="*/ 9 w 46"/>
                  <a:gd name="T13" fmla="*/ 12 h 73"/>
                  <a:gd name="T14" fmla="*/ 23 w 46"/>
                  <a:gd name="T15" fmla="*/ 2 h 73"/>
                  <a:gd name="T16" fmla="*/ 37 w 46"/>
                  <a:gd name="T17" fmla="*/ 12 h 73"/>
                  <a:gd name="T18" fmla="*/ 44 w 46"/>
                  <a:gd name="T19" fmla="*/ 36 h 73"/>
                  <a:gd name="T20" fmla="*/ 45 w 46"/>
                  <a:gd name="T21" fmla="*/ 36 h 73"/>
                  <a:gd name="T22" fmla="*/ 46 w 46"/>
                  <a:gd name="T23" fmla="*/ 36 h 73"/>
                  <a:gd name="T24" fmla="*/ 40 w 46"/>
                  <a:gd name="T25" fmla="*/ 11 h 73"/>
                  <a:gd name="T26" fmla="*/ 23 w 46"/>
                  <a:gd name="T27" fmla="*/ 0 h 73"/>
                  <a:gd name="T28" fmla="*/ 7 w 46"/>
                  <a:gd name="T29" fmla="*/ 11 h 73"/>
                  <a:gd name="T30" fmla="*/ 0 w 46"/>
                  <a:gd name="T31" fmla="*/ 36 h 73"/>
                  <a:gd name="T32" fmla="*/ 7 w 46"/>
                  <a:gd name="T33" fmla="*/ 62 h 73"/>
                  <a:gd name="T34" fmla="*/ 23 w 46"/>
                  <a:gd name="T35" fmla="*/ 73 h 73"/>
                  <a:gd name="T36" fmla="*/ 40 w 46"/>
                  <a:gd name="T37" fmla="*/ 62 h 73"/>
                  <a:gd name="T38" fmla="*/ 46 w 46"/>
                  <a:gd name="T39" fmla="*/ 36 h 73"/>
                  <a:gd name="T40" fmla="*/ 45 w 46"/>
                  <a:gd name="T41" fmla="*/ 36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6" h="73">
                    <a:moveTo>
                      <a:pt x="45" y="36"/>
                    </a:moveTo>
                    <a:cubicBezTo>
                      <a:pt x="44" y="36"/>
                      <a:pt x="44" y="36"/>
                      <a:pt x="44" y="36"/>
                    </a:cubicBezTo>
                    <a:cubicBezTo>
                      <a:pt x="44" y="46"/>
                      <a:pt x="41" y="55"/>
                      <a:pt x="37" y="61"/>
                    </a:cubicBezTo>
                    <a:cubicBezTo>
                      <a:pt x="34" y="67"/>
                      <a:pt x="29" y="71"/>
                      <a:pt x="23" y="71"/>
                    </a:cubicBezTo>
                    <a:cubicBezTo>
                      <a:pt x="18" y="71"/>
                      <a:pt x="13" y="67"/>
                      <a:pt x="9" y="61"/>
                    </a:cubicBezTo>
                    <a:cubicBezTo>
                      <a:pt x="5" y="55"/>
                      <a:pt x="3" y="46"/>
                      <a:pt x="3" y="36"/>
                    </a:cubicBezTo>
                    <a:cubicBezTo>
                      <a:pt x="3" y="27"/>
                      <a:pt x="5" y="18"/>
                      <a:pt x="9" y="12"/>
                    </a:cubicBezTo>
                    <a:cubicBezTo>
                      <a:pt x="13" y="6"/>
                      <a:pt x="18" y="2"/>
                      <a:pt x="23" y="2"/>
                    </a:cubicBezTo>
                    <a:cubicBezTo>
                      <a:pt x="29" y="2"/>
                      <a:pt x="34" y="6"/>
                      <a:pt x="37" y="12"/>
                    </a:cubicBezTo>
                    <a:cubicBezTo>
                      <a:pt x="41" y="18"/>
                      <a:pt x="44" y="27"/>
                      <a:pt x="44" y="36"/>
                    </a:cubicBezTo>
                    <a:cubicBezTo>
                      <a:pt x="45" y="36"/>
                      <a:pt x="45" y="36"/>
                      <a:pt x="45" y="36"/>
                    </a:cubicBezTo>
                    <a:cubicBezTo>
                      <a:pt x="46" y="36"/>
                      <a:pt x="46" y="36"/>
                      <a:pt x="46" y="36"/>
                    </a:cubicBezTo>
                    <a:cubicBezTo>
                      <a:pt x="46" y="26"/>
                      <a:pt x="44" y="17"/>
                      <a:pt x="40" y="11"/>
                    </a:cubicBezTo>
                    <a:cubicBezTo>
                      <a:pt x="36" y="4"/>
                      <a:pt x="30" y="0"/>
                      <a:pt x="23" y="0"/>
                    </a:cubicBezTo>
                    <a:cubicBezTo>
                      <a:pt x="16" y="0"/>
                      <a:pt x="11" y="4"/>
                      <a:pt x="7" y="11"/>
                    </a:cubicBezTo>
                    <a:cubicBezTo>
                      <a:pt x="3" y="17"/>
                      <a:pt x="0" y="26"/>
                      <a:pt x="0" y="36"/>
                    </a:cubicBezTo>
                    <a:cubicBezTo>
                      <a:pt x="0" y="47"/>
                      <a:pt x="3" y="56"/>
                      <a:pt x="7" y="62"/>
                    </a:cubicBezTo>
                    <a:cubicBezTo>
                      <a:pt x="11" y="69"/>
                      <a:pt x="16" y="73"/>
                      <a:pt x="23" y="73"/>
                    </a:cubicBezTo>
                    <a:cubicBezTo>
                      <a:pt x="30" y="73"/>
                      <a:pt x="36" y="69"/>
                      <a:pt x="40" y="62"/>
                    </a:cubicBezTo>
                    <a:cubicBezTo>
                      <a:pt x="44" y="56"/>
                      <a:pt x="46" y="47"/>
                      <a:pt x="46" y="36"/>
                    </a:cubicBezTo>
                    <a:lnTo>
                      <a:pt x="45" y="36"/>
                    </a:lnTo>
                    <a:close/>
                  </a:path>
                </a:pathLst>
              </a:custGeom>
              <a:solidFill>
                <a:srgbClr val="CBCB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31" name="Freeform 47"/>
              <p:cNvSpPr>
                <a:spLocks/>
              </p:cNvSpPr>
              <p:nvPr/>
            </p:nvSpPr>
            <p:spPr bwMode="auto">
              <a:xfrm>
                <a:off x="7353908" y="5402989"/>
                <a:ext cx="32720" cy="71500"/>
              </a:xfrm>
              <a:custGeom>
                <a:avLst/>
                <a:gdLst>
                  <a:gd name="T0" fmla="*/ 17 w 17"/>
                  <a:gd name="T1" fmla="*/ 28 h 37"/>
                  <a:gd name="T2" fmla="*/ 8 w 17"/>
                  <a:gd name="T3" fmla="*/ 37 h 37"/>
                  <a:gd name="T4" fmla="*/ 0 w 17"/>
                  <a:gd name="T5" fmla="*/ 28 h 37"/>
                  <a:gd name="T6" fmla="*/ 0 w 17"/>
                  <a:gd name="T7" fmla="*/ 8 h 37"/>
                  <a:gd name="T8" fmla="*/ 8 w 17"/>
                  <a:gd name="T9" fmla="*/ 0 h 37"/>
                  <a:gd name="T10" fmla="*/ 17 w 17"/>
                  <a:gd name="T11" fmla="*/ 8 h 37"/>
                  <a:gd name="T12" fmla="*/ 17 w 17"/>
                  <a:gd name="T13" fmla="*/ 2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" h="37">
                    <a:moveTo>
                      <a:pt x="17" y="28"/>
                    </a:moveTo>
                    <a:cubicBezTo>
                      <a:pt x="17" y="33"/>
                      <a:pt x="13" y="37"/>
                      <a:pt x="8" y="37"/>
                    </a:cubicBezTo>
                    <a:cubicBezTo>
                      <a:pt x="4" y="37"/>
                      <a:pt x="0" y="33"/>
                      <a:pt x="0" y="2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13" y="0"/>
                      <a:pt x="17" y="3"/>
                      <a:pt x="17" y="8"/>
                    </a:cubicBezTo>
                    <a:lnTo>
                      <a:pt x="17" y="28"/>
                    </a:lnTo>
                    <a:close/>
                  </a:path>
                </a:pathLst>
              </a:custGeom>
              <a:solidFill>
                <a:srgbClr val="CBCB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32" name="Freeform 48"/>
              <p:cNvSpPr>
                <a:spLocks/>
              </p:cNvSpPr>
              <p:nvPr/>
            </p:nvSpPr>
            <p:spPr bwMode="auto">
              <a:xfrm>
                <a:off x="7336942" y="4932788"/>
                <a:ext cx="66652" cy="493226"/>
              </a:xfrm>
              <a:custGeom>
                <a:avLst/>
                <a:gdLst>
                  <a:gd name="T0" fmla="*/ 35 w 35"/>
                  <a:gd name="T1" fmla="*/ 243 h 258"/>
                  <a:gd name="T2" fmla="*/ 20 w 35"/>
                  <a:gd name="T3" fmla="*/ 258 h 258"/>
                  <a:gd name="T4" fmla="*/ 15 w 35"/>
                  <a:gd name="T5" fmla="*/ 258 h 258"/>
                  <a:gd name="T6" fmla="*/ 0 w 35"/>
                  <a:gd name="T7" fmla="*/ 243 h 258"/>
                  <a:gd name="T8" fmla="*/ 0 w 35"/>
                  <a:gd name="T9" fmla="*/ 15 h 258"/>
                  <a:gd name="T10" fmla="*/ 15 w 35"/>
                  <a:gd name="T11" fmla="*/ 0 h 258"/>
                  <a:gd name="T12" fmla="*/ 20 w 35"/>
                  <a:gd name="T13" fmla="*/ 0 h 258"/>
                  <a:gd name="T14" fmla="*/ 35 w 35"/>
                  <a:gd name="T15" fmla="*/ 15 h 258"/>
                  <a:gd name="T16" fmla="*/ 35 w 35"/>
                  <a:gd name="T17" fmla="*/ 243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5" h="258">
                    <a:moveTo>
                      <a:pt x="35" y="243"/>
                    </a:moveTo>
                    <a:cubicBezTo>
                      <a:pt x="35" y="251"/>
                      <a:pt x="28" y="258"/>
                      <a:pt x="20" y="258"/>
                    </a:cubicBezTo>
                    <a:cubicBezTo>
                      <a:pt x="15" y="258"/>
                      <a:pt x="15" y="258"/>
                      <a:pt x="15" y="258"/>
                    </a:cubicBezTo>
                    <a:cubicBezTo>
                      <a:pt x="6" y="258"/>
                      <a:pt x="0" y="251"/>
                      <a:pt x="0" y="243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7"/>
                      <a:pt x="6" y="0"/>
                      <a:pt x="15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8" y="0"/>
                      <a:pt x="35" y="7"/>
                      <a:pt x="35" y="15"/>
                    </a:cubicBezTo>
                    <a:lnTo>
                      <a:pt x="35" y="243"/>
                    </a:lnTo>
                    <a:close/>
                  </a:path>
                </a:pathLst>
              </a:custGeom>
              <a:solidFill>
                <a:srgbClr val="9898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37" name="Freeform 49"/>
              <p:cNvSpPr>
                <a:spLocks/>
              </p:cNvSpPr>
              <p:nvPr/>
            </p:nvSpPr>
            <p:spPr bwMode="auto">
              <a:xfrm>
                <a:off x="7336942" y="4932788"/>
                <a:ext cx="26661" cy="493226"/>
              </a:xfrm>
              <a:custGeom>
                <a:avLst/>
                <a:gdLst>
                  <a:gd name="T0" fmla="*/ 14 w 14"/>
                  <a:gd name="T1" fmla="*/ 0 h 258"/>
                  <a:gd name="T2" fmla="*/ 0 w 14"/>
                  <a:gd name="T3" fmla="*/ 15 h 258"/>
                  <a:gd name="T4" fmla="*/ 0 w 14"/>
                  <a:gd name="T5" fmla="*/ 243 h 258"/>
                  <a:gd name="T6" fmla="*/ 14 w 14"/>
                  <a:gd name="T7" fmla="*/ 258 h 258"/>
                  <a:gd name="T8" fmla="*/ 14 w 14"/>
                  <a:gd name="T9" fmla="*/ 0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58">
                    <a:moveTo>
                      <a:pt x="14" y="0"/>
                    </a:moveTo>
                    <a:cubicBezTo>
                      <a:pt x="6" y="1"/>
                      <a:pt x="0" y="7"/>
                      <a:pt x="0" y="15"/>
                    </a:cubicBezTo>
                    <a:cubicBezTo>
                      <a:pt x="0" y="243"/>
                      <a:pt x="0" y="243"/>
                      <a:pt x="0" y="243"/>
                    </a:cubicBezTo>
                    <a:cubicBezTo>
                      <a:pt x="0" y="251"/>
                      <a:pt x="6" y="258"/>
                      <a:pt x="14" y="258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CBCB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38" name="Freeform 50"/>
              <p:cNvSpPr>
                <a:spLocks noEditPoints="1"/>
              </p:cNvSpPr>
              <p:nvPr/>
            </p:nvSpPr>
            <p:spPr bwMode="auto">
              <a:xfrm>
                <a:off x="7166070" y="5675657"/>
                <a:ext cx="389006" cy="848301"/>
              </a:xfrm>
              <a:custGeom>
                <a:avLst/>
                <a:gdLst>
                  <a:gd name="T0" fmla="*/ 41 w 203"/>
                  <a:gd name="T1" fmla="*/ 409 h 443"/>
                  <a:gd name="T2" fmla="*/ 51 w 203"/>
                  <a:gd name="T3" fmla="*/ 401 h 443"/>
                  <a:gd name="T4" fmla="*/ 51 w 203"/>
                  <a:gd name="T5" fmla="*/ 397 h 443"/>
                  <a:gd name="T6" fmla="*/ 44 w 203"/>
                  <a:gd name="T7" fmla="*/ 389 h 443"/>
                  <a:gd name="T8" fmla="*/ 60 w 203"/>
                  <a:gd name="T9" fmla="*/ 374 h 443"/>
                  <a:gd name="T10" fmla="*/ 61 w 203"/>
                  <a:gd name="T11" fmla="*/ 372 h 443"/>
                  <a:gd name="T12" fmla="*/ 60 w 203"/>
                  <a:gd name="T13" fmla="*/ 370 h 443"/>
                  <a:gd name="T14" fmla="*/ 51 w 203"/>
                  <a:gd name="T15" fmla="*/ 363 h 443"/>
                  <a:gd name="T16" fmla="*/ 67 w 203"/>
                  <a:gd name="T17" fmla="*/ 349 h 443"/>
                  <a:gd name="T18" fmla="*/ 68 w 203"/>
                  <a:gd name="T19" fmla="*/ 348 h 443"/>
                  <a:gd name="T20" fmla="*/ 70 w 203"/>
                  <a:gd name="T21" fmla="*/ 324 h 443"/>
                  <a:gd name="T22" fmla="*/ 69 w 203"/>
                  <a:gd name="T23" fmla="*/ 322 h 443"/>
                  <a:gd name="T24" fmla="*/ 60 w 203"/>
                  <a:gd name="T25" fmla="*/ 316 h 443"/>
                  <a:gd name="T26" fmla="*/ 72 w 203"/>
                  <a:gd name="T27" fmla="*/ 308 h 443"/>
                  <a:gd name="T28" fmla="*/ 73 w 203"/>
                  <a:gd name="T29" fmla="*/ 307 h 443"/>
                  <a:gd name="T30" fmla="*/ 72 w 203"/>
                  <a:gd name="T31" fmla="*/ 305 h 443"/>
                  <a:gd name="T32" fmla="*/ 63 w 203"/>
                  <a:gd name="T33" fmla="*/ 294 h 443"/>
                  <a:gd name="T34" fmla="*/ 72 w 203"/>
                  <a:gd name="T35" fmla="*/ 290 h 443"/>
                  <a:gd name="T36" fmla="*/ 74 w 203"/>
                  <a:gd name="T37" fmla="*/ 288 h 443"/>
                  <a:gd name="T38" fmla="*/ 79 w 203"/>
                  <a:gd name="T39" fmla="*/ 252 h 443"/>
                  <a:gd name="T40" fmla="*/ 77 w 203"/>
                  <a:gd name="T41" fmla="*/ 249 h 443"/>
                  <a:gd name="T42" fmla="*/ 62 w 203"/>
                  <a:gd name="T43" fmla="*/ 245 h 443"/>
                  <a:gd name="T44" fmla="*/ 63 w 203"/>
                  <a:gd name="T45" fmla="*/ 226 h 443"/>
                  <a:gd name="T46" fmla="*/ 62 w 203"/>
                  <a:gd name="T47" fmla="*/ 223 h 443"/>
                  <a:gd name="T48" fmla="*/ 49 w 203"/>
                  <a:gd name="T49" fmla="*/ 218 h 443"/>
                  <a:gd name="T50" fmla="*/ 49 w 203"/>
                  <a:gd name="T51" fmla="*/ 184 h 443"/>
                  <a:gd name="T52" fmla="*/ 48 w 203"/>
                  <a:gd name="T53" fmla="*/ 182 h 443"/>
                  <a:gd name="T54" fmla="*/ 3 w 203"/>
                  <a:gd name="T55" fmla="*/ 105 h 443"/>
                  <a:gd name="T56" fmla="*/ 96 w 203"/>
                  <a:gd name="T57" fmla="*/ 0 h 443"/>
                  <a:gd name="T58" fmla="*/ 102 w 203"/>
                  <a:gd name="T59" fmla="*/ 0 h 443"/>
                  <a:gd name="T60" fmla="*/ 201 w 203"/>
                  <a:gd name="T61" fmla="*/ 94 h 443"/>
                  <a:gd name="T62" fmla="*/ 136 w 203"/>
                  <a:gd name="T63" fmla="*/ 192 h 443"/>
                  <a:gd name="T64" fmla="*/ 134 w 203"/>
                  <a:gd name="T65" fmla="*/ 194 h 443"/>
                  <a:gd name="T66" fmla="*/ 128 w 203"/>
                  <a:gd name="T67" fmla="*/ 230 h 443"/>
                  <a:gd name="T68" fmla="*/ 123 w 203"/>
                  <a:gd name="T69" fmla="*/ 228 h 443"/>
                  <a:gd name="T70" fmla="*/ 122 w 203"/>
                  <a:gd name="T71" fmla="*/ 228 h 443"/>
                  <a:gd name="T72" fmla="*/ 121 w 203"/>
                  <a:gd name="T73" fmla="*/ 228 h 443"/>
                  <a:gd name="T74" fmla="*/ 120 w 203"/>
                  <a:gd name="T75" fmla="*/ 230 h 443"/>
                  <a:gd name="T76" fmla="*/ 93 w 203"/>
                  <a:gd name="T77" fmla="*/ 419 h 443"/>
                  <a:gd name="T78" fmla="*/ 76 w 203"/>
                  <a:gd name="T79" fmla="*/ 443 h 443"/>
                  <a:gd name="T80" fmla="*/ 41 w 203"/>
                  <a:gd name="T81" fmla="*/ 409 h 443"/>
                  <a:gd name="T82" fmla="*/ 98 w 203"/>
                  <a:gd name="T83" fmla="*/ 208 h 443"/>
                  <a:gd name="T84" fmla="*/ 96 w 203"/>
                  <a:gd name="T85" fmla="*/ 209 h 443"/>
                  <a:gd name="T86" fmla="*/ 87 w 203"/>
                  <a:gd name="T87" fmla="*/ 223 h 443"/>
                  <a:gd name="T88" fmla="*/ 87 w 203"/>
                  <a:gd name="T89" fmla="*/ 224 h 443"/>
                  <a:gd name="T90" fmla="*/ 64 w 203"/>
                  <a:gd name="T91" fmla="*/ 427 h 443"/>
                  <a:gd name="T92" fmla="*/ 66 w 203"/>
                  <a:gd name="T93" fmla="*/ 430 h 443"/>
                  <a:gd name="T94" fmla="*/ 73 w 203"/>
                  <a:gd name="T95" fmla="*/ 432 h 443"/>
                  <a:gd name="T96" fmla="*/ 74 w 203"/>
                  <a:gd name="T97" fmla="*/ 432 h 443"/>
                  <a:gd name="T98" fmla="*/ 75 w 203"/>
                  <a:gd name="T99" fmla="*/ 432 h 443"/>
                  <a:gd name="T100" fmla="*/ 77 w 203"/>
                  <a:gd name="T101" fmla="*/ 430 h 443"/>
                  <a:gd name="T102" fmla="*/ 100 w 203"/>
                  <a:gd name="T103" fmla="*/ 210 h 443"/>
                  <a:gd name="T104" fmla="*/ 99 w 203"/>
                  <a:gd name="T105" fmla="*/ 208 h 443"/>
                  <a:gd name="T106" fmla="*/ 98 w 203"/>
                  <a:gd name="T107" fmla="*/ 208 h 443"/>
                  <a:gd name="T108" fmla="*/ 106 w 203"/>
                  <a:gd name="T109" fmla="*/ 29 h 443"/>
                  <a:gd name="T110" fmla="*/ 105 w 203"/>
                  <a:gd name="T111" fmla="*/ 29 h 443"/>
                  <a:gd name="T112" fmla="*/ 87 w 203"/>
                  <a:gd name="T113" fmla="*/ 38 h 443"/>
                  <a:gd name="T114" fmla="*/ 80 w 203"/>
                  <a:gd name="T115" fmla="*/ 57 h 443"/>
                  <a:gd name="T116" fmla="*/ 106 w 203"/>
                  <a:gd name="T117" fmla="*/ 81 h 443"/>
                  <a:gd name="T118" fmla="*/ 108 w 203"/>
                  <a:gd name="T119" fmla="*/ 81 h 443"/>
                  <a:gd name="T120" fmla="*/ 126 w 203"/>
                  <a:gd name="T121" fmla="*/ 73 h 443"/>
                  <a:gd name="T122" fmla="*/ 132 w 203"/>
                  <a:gd name="T123" fmla="*/ 54 h 443"/>
                  <a:gd name="T124" fmla="*/ 106 w 203"/>
                  <a:gd name="T125" fmla="*/ 29 h 4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3" h="443">
                    <a:moveTo>
                      <a:pt x="41" y="409"/>
                    </a:moveTo>
                    <a:cubicBezTo>
                      <a:pt x="51" y="401"/>
                      <a:pt x="51" y="401"/>
                      <a:pt x="51" y="401"/>
                    </a:cubicBezTo>
                    <a:cubicBezTo>
                      <a:pt x="51" y="400"/>
                      <a:pt x="52" y="398"/>
                      <a:pt x="51" y="397"/>
                    </a:cubicBezTo>
                    <a:cubicBezTo>
                      <a:pt x="44" y="389"/>
                      <a:pt x="44" y="389"/>
                      <a:pt x="44" y="389"/>
                    </a:cubicBezTo>
                    <a:cubicBezTo>
                      <a:pt x="60" y="374"/>
                      <a:pt x="60" y="374"/>
                      <a:pt x="60" y="374"/>
                    </a:cubicBezTo>
                    <a:cubicBezTo>
                      <a:pt x="61" y="374"/>
                      <a:pt x="61" y="373"/>
                      <a:pt x="61" y="372"/>
                    </a:cubicBezTo>
                    <a:cubicBezTo>
                      <a:pt x="61" y="371"/>
                      <a:pt x="61" y="371"/>
                      <a:pt x="60" y="370"/>
                    </a:cubicBezTo>
                    <a:cubicBezTo>
                      <a:pt x="51" y="363"/>
                      <a:pt x="51" y="363"/>
                      <a:pt x="51" y="363"/>
                    </a:cubicBezTo>
                    <a:cubicBezTo>
                      <a:pt x="67" y="349"/>
                      <a:pt x="67" y="349"/>
                      <a:pt x="67" y="349"/>
                    </a:cubicBezTo>
                    <a:cubicBezTo>
                      <a:pt x="67" y="349"/>
                      <a:pt x="68" y="348"/>
                      <a:pt x="68" y="348"/>
                    </a:cubicBezTo>
                    <a:cubicBezTo>
                      <a:pt x="70" y="324"/>
                      <a:pt x="70" y="324"/>
                      <a:pt x="70" y="324"/>
                    </a:cubicBezTo>
                    <a:cubicBezTo>
                      <a:pt x="70" y="324"/>
                      <a:pt x="69" y="323"/>
                      <a:pt x="69" y="322"/>
                    </a:cubicBezTo>
                    <a:cubicBezTo>
                      <a:pt x="60" y="316"/>
                      <a:pt x="60" y="316"/>
                      <a:pt x="60" y="316"/>
                    </a:cubicBezTo>
                    <a:cubicBezTo>
                      <a:pt x="72" y="308"/>
                      <a:pt x="72" y="308"/>
                      <a:pt x="72" y="308"/>
                    </a:cubicBezTo>
                    <a:cubicBezTo>
                      <a:pt x="72" y="308"/>
                      <a:pt x="73" y="307"/>
                      <a:pt x="73" y="307"/>
                    </a:cubicBezTo>
                    <a:cubicBezTo>
                      <a:pt x="73" y="306"/>
                      <a:pt x="72" y="305"/>
                      <a:pt x="72" y="305"/>
                    </a:cubicBezTo>
                    <a:cubicBezTo>
                      <a:pt x="63" y="294"/>
                      <a:pt x="63" y="294"/>
                      <a:pt x="63" y="294"/>
                    </a:cubicBezTo>
                    <a:cubicBezTo>
                      <a:pt x="72" y="290"/>
                      <a:pt x="72" y="290"/>
                      <a:pt x="72" y="290"/>
                    </a:cubicBezTo>
                    <a:cubicBezTo>
                      <a:pt x="73" y="289"/>
                      <a:pt x="73" y="289"/>
                      <a:pt x="74" y="288"/>
                    </a:cubicBezTo>
                    <a:cubicBezTo>
                      <a:pt x="79" y="252"/>
                      <a:pt x="79" y="252"/>
                      <a:pt x="79" y="252"/>
                    </a:cubicBezTo>
                    <a:cubicBezTo>
                      <a:pt x="79" y="250"/>
                      <a:pt x="78" y="249"/>
                      <a:pt x="77" y="249"/>
                    </a:cubicBezTo>
                    <a:cubicBezTo>
                      <a:pt x="62" y="245"/>
                      <a:pt x="62" y="245"/>
                      <a:pt x="62" y="245"/>
                    </a:cubicBezTo>
                    <a:cubicBezTo>
                      <a:pt x="63" y="226"/>
                      <a:pt x="63" y="226"/>
                      <a:pt x="63" y="226"/>
                    </a:cubicBezTo>
                    <a:cubicBezTo>
                      <a:pt x="63" y="225"/>
                      <a:pt x="63" y="224"/>
                      <a:pt x="62" y="223"/>
                    </a:cubicBezTo>
                    <a:cubicBezTo>
                      <a:pt x="49" y="218"/>
                      <a:pt x="49" y="218"/>
                      <a:pt x="49" y="218"/>
                    </a:cubicBezTo>
                    <a:cubicBezTo>
                      <a:pt x="49" y="184"/>
                      <a:pt x="49" y="184"/>
                      <a:pt x="49" y="184"/>
                    </a:cubicBezTo>
                    <a:cubicBezTo>
                      <a:pt x="49" y="184"/>
                      <a:pt x="49" y="183"/>
                      <a:pt x="48" y="182"/>
                    </a:cubicBezTo>
                    <a:cubicBezTo>
                      <a:pt x="22" y="165"/>
                      <a:pt x="5" y="136"/>
                      <a:pt x="3" y="105"/>
                    </a:cubicBezTo>
                    <a:cubicBezTo>
                      <a:pt x="0" y="50"/>
                      <a:pt x="42" y="3"/>
                      <a:pt x="96" y="0"/>
                    </a:cubicBezTo>
                    <a:cubicBezTo>
                      <a:pt x="98" y="0"/>
                      <a:pt x="100" y="0"/>
                      <a:pt x="102" y="0"/>
                    </a:cubicBezTo>
                    <a:cubicBezTo>
                      <a:pt x="154" y="0"/>
                      <a:pt x="198" y="41"/>
                      <a:pt x="201" y="94"/>
                    </a:cubicBezTo>
                    <a:cubicBezTo>
                      <a:pt x="203" y="137"/>
                      <a:pt x="177" y="177"/>
                      <a:pt x="136" y="192"/>
                    </a:cubicBezTo>
                    <a:cubicBezTo>
                      <a:pt x="135" y="192"/>
                      <a:pt x="134" y="193"/>
                      <a:pt x="134" y="194"/>
                    </a:cubicBezTo>
                    <a:cubicBezTo>
                      <a:pt x="128" y="230"/>
                      <a:pt x="128" y="230"/>
                      <a:pt x="128" y="230"/>
                    </a:cubicBezTo>
                    <a:cubicBezTo>
                      <a:pt x="123" y="228"/>
                      <a:pt x="123" y="228"/>
                      <a:pt x="123" y="228"/>
                    </a:cubicBezTo>
                    <a:cubicBezTo>
                      <a:pt x="122" y="228"/>
                      <a:pt x="122" y="228"/>
                      <a:pt x="122" y="228"/>
                    </a:cubicBezTo>
                    <a:cubicBezTo>
                      <a:pt x="122" y="228"/>
                      <a:pt x="121" y="228"/>
                      <a:pt x="121" y="228"/>
                    </a:cubicBezTo>
                    <a:cubicBezTo>
                      <a:pt x="120" y="229"/>
                      <a:pt x="120" y="229"/>
                      <a:pt x="120" y="230"/>
                    </a:cubicBezTo>
                    <a:cubicBezTo>
                      <a:pt x="93" y="419"/>
                      <a:pt x="93" y="419"/>
                      <a:pt x="93" y="419"/>
                    </a:cubicBezTo>
                    <a:cubicBezTo>
                      <a:pt x="76" y="443"/>
                      <a:pt x="76" y="443"/>
                      <a:pt x="76" y="443"/>
                    </a:cubicBezTo>
                    <a:lnTo>
                      <a:pt x="41" y="409"/>
                    </a:lnTo>
                    <a:close/>
                    <a:moveTo>
                      <a:pt x="98" y="208"/>
                    </a:moveTo>
                    <a:cubicBezTo>
                      <a:pt x="97" y="208"/>
                      <a:pt x="96" y="208"/>
                      <a:pt x="96" y="209"/>
                    </a:cubicBezTo>
                    <a:cubicBezTo>
                      <a:pt x="87" y="223"/>
                      <a:pt x="87" y="223"/>
                      <a:pt x="87" y="223"/>
                    </a:cubicBezTo>
                    <a:cubicBezTo>
                      <a:pt x="87" y="223"/>
                      <a:pt x="87" y="224"/>
                      <a:pt x="87" y="224"/>
                    </a:cubicBezTo>
                    <a:cubicBezTo>
                      <a:pt x="64" y="427"/>
                      <a:pt x="64" y="427"/>
                      <a:pt x="64" y="427"/>
                    </a:cubicBezTo>
                    <a:cubicBezTo>
                      <a:pt x="64" y="429"/>
                      <a:pt x="65" y="430"/>
                      <a:pt x="66" y="430"/>
                    </a:cubicBezTo>
                    <a:cubicBezTo>
                      <a:pt x="73" y="432"/>
                      <a:pt x="73" y="432"/>
                      <a:pt x="73" y="432"/>
                    </a:cubicBezTo>
                    <a:cubicBezTo>
                      <a:pt x="74" y="432"/>
                      <a:pt x="74" y="432"/>
                      <a:pt x="74" y="432"/>
                    </a:cubicBezTo>
                    <a:cubicBezTo>
                      <a:pt x="75" y="432"/>
                      <a:pt x="75" y="432"/>
                      <a:pt x="75" y="432"/>
                    </a:cubicBezTo>
                    <a:cubicBezTo>
                      <a:pt x="76" y="431"/>
                      <a:pt x="76" y="431"/>
                      <a:pt x="77" y="430"/>
                    </a:cubicBezTo>
                    <a:cubicBezTo>
                      <a:pt x="100" y="210"/>
                      <a:pt x="100" y="210"/>
                      <a:pt x="100" y="210"/>
                    </a:cubicBezTo>
                    <a:cubicBezTo>
                      <a:pt x="101" y="209"/>
                      <a:pt x="100" y="208"/>
                      <a:pt x="99" y="208"/>
                    </a:cubicBezTo>
                    <a:lnTo>
                      <a:pt x="98" y="208"/>
                    </a:lnTo>
                    <a:close/>
                    <a:moveTo>
                      <a:pt x="106" y="29"/>
                    </a:moveTo>
                    <a:cubicBezTo>
                      <a:pt x="106" y="29"/>
                      <a:pt x="105" y="29"/>
                      <a:pt x="105" y="29"/>
                    </a:cubicBezTo>
                    <a:cubicBezTo>
                      <a:pt x="98" y="30"/>
                      <a:pt x="92" y="33"/>
                      <a:pt x="87" y="38"/>
                    </a:cubicBezTo>
                    <a:cubicBezTo>
                      <a:pt x="82" y="43"/>
                      <a:pt x="80" y="50"/>
                      <a:pt x="80" y="57"/>
                    </a:cubicBezTo>
                    <a:cubicBezTo>
                      <a:pt x="81" y="71"/>
                      <a:pt x="92" y="81"/>
                      <a:pt x="106" y="81"/>
                    </a:cubicBezTo>
                    <a:cubicBezTo>
                      <a:pt x="107" y="81"/>
                      <a:pt x="107" y="81"/>
                      <a:pt x="108" y="81"/>
                    </a:cubicBezTo>
                    <a:cubicBezTo>
                      <a:pt x="115" y="81"/>
                      <a:pt x="121" y="78"/>
                      <a:pt x="126" y="73"/>
                    </a:cubicBezTo>
                    <a:cubicBezTo>
                      <a:pt x="130" y="68"/>
                      <a:pt x="133" y="61"/>
                      <a:pt x="132" y="54"/>
                    </a:cubicBezTo>
                    <a:cubicBezTo>
                      <a:pt x="132" y="40"/>
                      <a:pt x="120" y="29"/>
                      <a:pt x="106" y="29"/>
                    </a:cubicBezTo>
                    <a:close/>
                  </a:path>
                </a:pathLst>
              </a:custGeom>
              <a:solidFill>
                <a:srgbClr val="9898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39" name="Freeform 51"/>
              <p:cNvSpPr>
                <a:spLocks noEditPoints="1"/>
              </p:cNvSpPr>
              <p:nvPr/>
            </p:nvSpPr>
            <p:spPr bwMode="auto">
              <a:xfrm>
                <a:off x="7160011" y="5672021"/>
                <a:ext cx="401125" cy="859208"/>
              </a:xfrm>
              <a:custGeom>
                <a:avLst/>
                <a:gdLst>
                  <a:gd name="T0" fmla="*/ 201 w 209"/>
                  <a:gd name="T1" fmla="*/ 96 h 449"/>
                  <a:gd name="T2" fmla="*/ 135 w 209"/>
                  <a:gd name="T3" fmla="*/ 195 h 449"/>
                  <a:gd name="T4" fmla="*/ 127 w 209"/>
                  <a:gd name="T5" fmla="*/ 228 h 449"/>
                  <a:gd name="T6" fmla="*/ 122 w 209"/>
                  <a:gd name="T7" fmla="*/ 228 h 449"/>
                  <a:gd name="T8" fmla="*/ 93 w 209"/>
                  <a:gd name="T9" fmla="*/ 420 h 449"/>
                  <a:gd name="T10" fmla="*/ 73 w 209"/>
                  <a:gd name="T11" fmla="*/ 436 h 449"/>
                  <a:gd name="T12" fmla="*/ 77 w 209"/>
                  <a:gd name="T13" fmla="*/ 437 h 449"/>
                  <a:gd name="T14" fmla="*/ 82 w 209"/>
                  <a:gd name="T15" fmla="*/ 432 h 449"/>
                  <a:gd name="T16" fmla="*/ 103 w 209"/>
                  <a:gd name="T17" fmla="*/ 207 h 449"/>
                  <a:gd name="T18" fmla="*/ 97 w 209"/>
                  <a:gd name="T19" fmla="*/ 209 h 449"/>
                  <a:gd name="T20" fmla="*/ 87 w 209"/>
                  <a:gd name="T21" fmla="*/ 226 h 449"/>
                  <a:gd name="T22" fmla="*/ 80 w 209"/>
                  <a:gd name="T23" fmla="*/ 248 h 449"/>
                  <a:gd name="T24" fmla="*/ 69 w 209"/>
                  <a:gd name="T25" fmla="*/ 228 h 449"/>
                  <a:gd name="T26" fmla="*/ 55 w 209"/>
                  <a:gd name="T27" fmla="*/ 218 h 449"/>
                  <a:gd name="T28" fmla="*/ 52 w 209"/>
                  <a:gd name="T29" fmla="*/ 182 h 449"/>
                  <a:gd name="T30" fmla="*/ 99 w 209"/>
                  <a:gd name="T31" fmla="*/ 5 h 449"/>
                  <a:gd name="T32" fmla="*/ 109 w 209"/>
                  <a:gd name="T33" fmla="*/ 86 h 449"/>
                  <a:gd name="T34" fmla="*/ 131 w 209"/>
                  <a:gd name="T35" fmla="*/ 76 h 449"/>
                  <a:gd name="T36" fmla="*/ 109 w 209"/>
                  <a:gd name="T37" fmla="*/ 29 h 449"/>
                  <a:gd name="T38" fmla="*/ 88 w 209"/>
                  <a:gd name="T39" fmla="*/ 38 h 449"/>
                  <a:gd name="T40" fmla="*/ 109 w 209"/>
                  <a:gd name="T41" fmla="*/ 86 h 449"/>
                  <a:gd name="T42" fmla="*/ 78 w 209"/>
                  <a:gd name="T43" fmla="*/ 307 h 449"/>
                  <a:gd name="T44" fmla="*/ 70 w 209"/>
                  <a:gd name="T45" fmla="*/ 297 h 449"/>
                  <a:gd name="T46" fmla="*/ 79 w 209"/>
                  <a:gd name="T47" fmla="*/ 290 h 449"/>
                  <a:gd name="T48" fmla="*/ 78 w 209"/>
                  <a:gd name="T49" fmla="*/ 310 h 449"/>
                  <a:gd name="T50" fmla="*/ 48 w 209"/>
                  <a:gd name="T51" fmla="*/ 411 h 449"/>
                  <a:gd name="T52" fmla="*/ 56 w 209"/>
                  <a:gd name="T53" fmla="*/ 398 h 449"/>
                  <a:gd name="T54" fmla="*/ 65 w 209"/>
                  <a:gd name="T55" fmla="*/ 378 h 449"/>
                  <a:gd name="T56" fmla="*/ 65 w 209"/>
                  <a:gd name="T57" fmla="*/ 370 h 449"/>
                  <a:gd name="T58" fmla="*/ 72 w 209"/>
                  <a:gd name="T59" fmla="*/ 353 h 449"/>
                  <a:gd name="T60" fmla="*/ 75 w 209"/>
                  <a:gd name="T61" fmla="*/ 327 h 449"/>
                  <a:gd name="T62" fmla="*/ 68 w 209"/>
                  <a:gd name="T63" fmla="*/ 318 h 449"/>
                  <a:gd name="T64" fmla="*/ 78 w 209"/>
                  <a:gd name="T65" fmla="*/ 310 h 449"/>
                  <a:gd name="T66" fmla="*/ 99 w 209"/>
                  <a:gd name="T67" fmla="*/ 0 h 449"/>
                  <a:gd name="T68" fmla="*/ 50 w 209"/>
                  <a:gd name="T69" fmla="*/ 186 h 449"/>
                  <a:gd name="T70" fmla="*/ 64 w 209"/>
                  <a:gd name="T71" fmla="*/ 228 h 449"/>
                  <a:gd name="T72" fmla="*/ 79 w 209"/>
                  <a:gd name="T73" fmla="*/ 253 h 449"/>
                  <a:gd name="T74" fmla="*/ 61 w 209"/>
                  <a:gd name="T75" fmla="*/ 295 h 449"/>
                  <a:gd name="T76" fmla="*/ 59 w 209"/>
                  <a:gd name="T77" fmla="*/ 318 h 449"/>
                  <a:gd name="T78" fmla="*/ 68 w 209"/>
                  <a:gd name="T79" fmla="*/ 349 h 449"/>
                  <a:gd name="T80" fmla="*/ 62 w 209"/>
                  <a:gd name="T81" fmla="*/ 374 h 449"/>
                  <a:gd name="T82" fmla="*/ 52 w 209"/>
                  <a:gd name="T83" fmla="*/ 401 h 449"/>
                  <a:gd name="T84" fmla="*/ 79 w 209"/>
                  <a:gd name="T85" fmla="*/ 449 h 449"/>
                  <a:gd name="T86" fmla="*/ 125 w 209"/>
                  <a:gd name="T87" fmla="*/ 232 h 449"/>
                  <a:gd name="T88" fmla="*/ 140 w 209"/>
                  <a:gd name="T89" fmla="*/ 196 h 449"/>
                  <a:gd name="T90" fmla="*/ 105 w 209"/>
                  <a:gd name="T91" fmla="*/ 0 h 449"/>
                  <a:gd name="T92" fmla="*/ 86 w 209"/>
                  <a:gd name="T93" fmla="*/ 59 h 449"/>
                  <a:gd name="T94" fmla="*/ 109 w 209"/>
                  <a:gd name="T95" fmla="*/ 34 h 449"/>
                  <a:gd name="T96" fmla="*/ 111 w 209"/>
                  <a:gd name="T97" fmla="*/ 81 h 449"/>
                  <a:gd name="T98" fmla="*/ 77 w 209"/>
                  <a:gd name="T99" fmla="*/ 432 h 449"/>
                  <a:gd name="T100" fmla="*/ 92 w 209"/>
                  <a:gd name="T101" fmla="*/ 226 h 449"/>
                  <a:gd name="T102" fmla="*/ 77 w 209"/>
                  <a:gd name="T103" fmla="*/ 432 h 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09" h="449">
                    <a:moveTo>
                      <a:pt x="105" y="5"/>
                    </a:moveTo>
                    <a:cubicBezTo>
                      <a:pt x="156" y="5"/>
                      <a:pt x="198" y="45"/>
                      <a:pt x="201" y="96"/>
                    </a:cubicBezTo>
                    <a:cubicBezTo>
                      <a:pt x="203" y="138"/>
                      <a:pt x="178" y="177"/>
                      <a:pt x="138" y="192"/>
                    </a:cubicBezTo>
                    <a:cubicBezTo>
                      <a:pt x="136" y="192"/>
                      <a:pt x="135" y="194"/>
                      <a:pt x="135" y="195"/>
                    </a:cubicBezTo>
                    <a:cubicBezTo>
                      <a:pt x="129" y="228"/>
                      <a:pt x="129" y="228"/>
                      <a:pt x="129" y="228"/>
                    </a:cubicBezTo>
                    <a:cubicBezTo>
                      <a:pt x="127" y="228"/>
                      <a:pt x="127" y="228"/>
                      <a:pt x="127" y="228"/>
                    </a:cubicBezTo>
                    <a:cubicBezTo>
                      <a:pt x="126" y="227"/>
                      <a:pt x="126" y="227"/>
                      <a:pt x="125" y="227"/>
                    </a:cubicBezTo>
                    <a:cubicBezTo>
                      <a:pt x="124" y="227"/>
                      <a:pt x="123" y="228"/>
                      <a:pt x="122" y="228"/>
                    </a:cubicBezTo>
                    <a:cubicBezTo>
                      <a:pt x="121" y="229"/>
                      <a:pt x="120" y="230"/>
                      <a:pt x="120" y="232"/>
                    </a:cubicBezTo>
                    <a:cubicBezTo>
                      <a:pt x="93" y="420"/>
                      <a:pt x="93" y="420"/>
                      <a:pt x="93" y="420"/>
                    </a:cubicBezTo>
                    <a:cubicBezTo>
                      <a:pt x="79" y="441"/>
                      <a:pt x="79" y="441"/>
                      <a:pt x="79" y="441"/>
                    </a:cubicBezTo>
                    <a:cubicBezTo>
                      <a:pt x="73" y="436"/>
                      <a:pt x="73" y="436"/>
                      <a:pt x="73" y="436"/>
                    </a:cubicBezTo>
                    <a:cubicBezTo>
                      <a:pt x="76" y="436"/>
                      <a:pt x="76" y="436"/>
                      <a:pt x="76" y="436"/>
                    </a:cubicBezTo>
                    <a:cubicBezTo>
                      <a:pt x="76" y="437"/>
                      <a:pt x="77" y="437"/>
                      <a:pt x="77" y="437"/>
                    </a:cubicBezTo>
                    <a:cubicBezTo>
                      <a:pt x="78" y="437"/>
                      <a:pt x="79" y="436"/>
                      <a:pt x="80" y="436"/>
                    </a:cubicBezTo>
                    <a:cubicBezTo>
                      <a:pt x="81" y="435"/>
                      <a:pt x="82" y="434"/>
                      <a:pt x="82" y="432"/>
                    </a:cubicBezTo>
                    <a:cubicBezTo>
                      <a:pt x="106" y="213"/>
                      <a:pt x="106" y="213"/>
                      <a:pt x="106" y="213"/>
                    </a:cubicBezTo>
                    <a:cubicBezTo>
                      <a:pt x="106" y="210"/>
                      <a:pt x="105" y="208"/>
                      <a:pt x="103" y="207"/>
                    </a:cubicBezTo>
                    <a:cubicBezTo>
                      <a:pt x="102" y="207"/>
                      <a:pt x="102" y="207"/>
                      <a:pt x="101" y="207"/>
                    </a:cubicBezTo>
                    <a:cubicBezTo>
                      <a:pt x="99" y="207"/>
                      <a:pt x="98" y="208"/>
                      <a:pt x="97" y="209"/>
                    </a:cubicBezTo>
                    <a:cubicBezTo>
                      <a:pt x="88" y="224"/>
                      <a:pt x="88" y="224"/>
                      <a:pt x="88" y="224"/>
                    </a:cubicBezTo>
                    <a:cubicBezTo>
                      <a:pt x="87" y="224"/>
                      <a:pt x="87" y="225"/>
                      <a:pt x="87" y="226"/>
                    </a:cubicBezTo>
                    <a:cubicBezTo>
                      <a:pt x="84" y="252"/>
                      <a:pt x="84" y="252"/>
                      <a:pt x="84" y="252"/>
                    </a:cubicBezTo>
                    <a:cubicBezTo>
                      <a:pt x="84" y="250"/>
                      <a:pt x="82" y="249"/>
                      <a:pt x="80" y="248"/>
                    </a:cubicBezTo>
                    <a:cubicBezTo>
                      <a:pt x="68" y="245"/>
                      <a:pt x="68" y="245"/>
                      <a:pt x="68" y="245"/>
                    </a:cubicBezTo>
                    <a:cubicBezTo>
                      <a:pt x="69" y="228"/>
                      <a:pt x="69" y="228"/>
                      <a:pt x="69" y="228"/>
                    </a:cubicBezTo>
                    <a:cubicBezTo>
                      <a:pt x="69" y="226"/>
                      <a:pt x="68" y="224"/>
                      <a:pt x="66" y="223"/>
                    </a:cubicBezTo>
                    <a:cubicBezTo>
                      <a:pt x="55" y="218"/>
                      <a:pt x="55" y="218"/>
                      <a:pt x="55" y="218"/>
                    </a:cubicBezTo>
                    <a:cubicBezTo>
                      <a:pt x="55" y="186"/>
                      <a:pt x="55" y="186"/>
                      <a:pt x="55" y="186"/>
                    </a:cubicBezTo>
                    <a:cubicBezTo>
                      <a:pt x="55" y="185"/>
                      <a:pt x="54" y="183"/>
                      <a:pt x="52" y="182"/>
                    </a:cubicBezTo>
                    <a:cubicBezTo>
                      <a:pt x="27" y="165"/>
                      <a:pt x="10" y="137"/>
                      <a:pt x="8" y="106"/>
                    </a:cubicBezTo>
                    <a:cubicBezTo>
                      <a:pt x="6" y="53"/>
                      <a:pt x="46" y="8"/>
                      <a:pt x="99" y="5"/>
                    </a:cubicBezTo>
                    <a:cubicBezTo>
                      <a:pt x="101" y="5"/>
                      <a:pt x="103" y="5"/>
                      <a:pt x="105" y="5"/>
                    </a:cubicBezTo>
                    <a:moveTo>
                      <a:pt x="109" y="86"/>
                    </a:moveTo>
                    <a:cubicBezTo>
                      <a:pt x="110" y="86"/>
                      <a:pt x="110" y="86"/>
                      <a:pt x="111" y="86"/>
                    </a:cubicBezTo>
                    <a:cubicBezTo>
                      <a:pt x="118" y="85"/>
                      <a:pt x="125" y="82"/>
                      <a:pt x="131" y="76"/>
                    </a:cubicBezTo>
                    <a:cubicBezTo>
                      <a:pt x="136" y="71"/>
                      <a:pt x="138" y="63"/>
                      <a:pt x="138" y="56"/>
                    </a:cubicBezTo>
                    <a:cubicBezTo>
                      <a:pt x="137" y="41"/>
                      <a:pt x="124" y="29"/>
                      <a:pt x="109" y="29"/>
                    </a:cubicBezTo>
                    <a:cubicBezTo>
                      <a:pt x="109" y="29"/>
                      <a:pt x="108" y="29"/>
                      <a:pt x="108" y="29"/>
                    </a:cubicBezTo>
                    <a:cubicBezTo>
                      <a:pt x="100" y="29"/>
                      <a:pt x="93" y="33"/>
                      <a:pt x="88" y="38"/>
                    </a:cubicBezTo>
                    <a:cubicBezTo>
                      <a:pt x="83" y="44"/>
                      <a:pt x="80" y="51"/>
                      <a:pt x="81" y="59"/>
                    </a:cubicBezTo>
                    <a:cubicBezTo>
                      <a:pt x="82" y="74"/>
                      <a:pt x="94" y="86"/>
                      <a:pt x="109" y="86"/>
                    </a:cubicBezTo>
                    <a:moveTo>
                      <a:pt x="83" y="261"/>
                    </a:moveTo>
                    <a:cubicBezTo>
                      <a:pt x="78" y="307"/>
                      <a:pt x="78" y="307"/>
                      <a:pt x="78" y="307"/>
                    </a:cubicBezTo>
                    <a:cubicBezTo>
                      <a:pt x="78" y="306"/>
                      <a:pt x="78" y="306"/>
                      <a:pt x="77" y="305"/>
                    </a:cubicBezTo>
                    <a:cubicBezTo>
                      <a:pt x="70" y="297"/>
                      <a:pt x="70" y="297"/>
                      <a:pt x="70" y="297"/>
                    </a:cubicBezTo>
                    <a:cubicBezTo>
                      <a:pt x="76" y="294"/>
                      <a:pt x="76" y="294"/>
                      <a:pt x="76" y="294"/>
                    </a:cubicBezTo>
                    <a:cubicBezTo>
                      <a:pt x="78" y="293"/>
                      <a:pt x="79" y="292"/>
                      <a:pt x="79" y="290"/>
                    </a:cubicBezTo>
                    <a:cubicBezTo>
                      <a:pt x="83" y="261"/>
                      <a:pt x="83" y="261"/>
                      <a:pt x="83" y="261"/>
                    </a:cubicBezTo>
                    <a:moveTo>
                      <a:pt x="78" y="310"/>
                    </a:moveTo>
                    <a:cubicBezTo>
                      <a:pt x="65" y="428"/>
                      <a:pt x="65" y="428"/>
                      <a:pt x="65" y="428"/>
                    </a:cubicBezTo>
                    <a:cubicBezTo>
                      <a:pt x="48" y="411"/>
                      <a:pt x="48" y="411"/>
                      <a:pt x="48" y="411"/>
                    </a:cubicBezTo>
                    <a:cubicBezTo>
                      <a:pt x="55" y="404"/>
                      <a:pt x="55" y="404"/>
                      <a:pt x="55" y="404"/>
                    </a:cubicBezTo>
                    <a:cubicBezTo>
                      <a:pt x="57" y="403"/>
                      <a:pt x="57" y="400"/>
                      <a:pt x="56" y="398"/>
                    </a:cubicBezTo>
                    <a:cubicBezTo>
                      <a:pt x="50" y="391"/>
                      <a:pt x="50" y="391"/>
                      <a:pt x="50" y="391"/>
                    </a:cubicBezTo>
                    <a:cubicBezTo>
                      <a:pt x="65" y="378"/>
                      <a:pt x="65" y="378"/>
                      <a:pt x="65" y="378"/>
                    </a:cubicBezTo>
                    <a:cubicBezTo>
                      <a:pt x="66" y="377"/>
                      <a:pt x="67" y="376"/>
                      <a:pt x="67" y="374"/>
                    </a:cubicBezTo>
                    <a:cubicBezTo>
                      <a:pt x="67" y="373"/>
                      <a:pt x="66" y="371"/>
                      <a:pt x="65" y="370"/>
                    </a:cubicBezTo>
                    <a:cubicBezTo>
                      <a:pt x="58" y="365"/>
                      <a:pt x="58" y="365"/>
                      <a:pt x="58" y="365"/>
                    </a:cubicBezTo>
                    <a:cubicBezTo>
                      <a:pt x="72" y="353"/>
                      <a:pt x="72" y="353"/>
                      <a:pt x="72" y="353"/>
                    </a:cubicBezTo>
                    <a:cubicBezTo>
                      <a:pt x="72" y="352"/>
                      <a:pt x="73" y="351"/>
                      <a:pt x="73" y="350"/>
                    </a:cubicBezTo>
                    <a:cubicBezTo>
                      <a:pt x="75" y="327"/>
                      <a:pt x="75" y="327"/>
                      <a:pt x="75" y="327"/>
                    </a:cubicBezTo>
                    <a:cubicBezTo>
                      <a:pt x="75" y="325"/>
                      <a:pt x="75" y="323"/>
                      <a:pt x="73" y="322"/>
                    </a:cubicBezTo>
                    <a:cubicBezTo>
                      <a:pt x="68" y="318"/>
                      <a:pt x="68" y="318"/>
                      <a:pt x="68" y="318"/>
                    </a:cubicBezTo>
                    <a:cubicBezTo>
                      <a:pt x="76" y="312"/>
                      <a:pt x="76" y="312"/>
                      <a:pt x="76" y="312"/>
                    </a:cubicBezTo>
                    <a:cubicBezTo>
                      <a:pt x="77" y="312"/>
                      <a:pt x="77" y="311"/>
                      <a:pt x="78" y="310"/>
                    </a:cubicBezTo>
                    <a:moveTo>
                      <a:pt x="105" y="0"/>
                    </a:moveTo>
                    <a:cubicBezTo>
                      <a:pt x="103" y="0"/>
                      <a:pt x="101" y="0"/>
                      <a:pt x="99" y="0"/>
                    </a:cubicBezTo>
                    <a:cubicBezTo>
                      <a:pt x="43" y="3"/>
                      <a:pt x="0" y="51"/>
                      <a:pt x="3" y="107"/>
                    </a:cubicBezTo>
                    <a:cubicBezTo>
                      <a:pt x="5" y="140"/>
                      <a:pt x="23" y="169"/>
                      <a:pt x="50" y="186"/>
                    </a:cubicBezTo>
                    <a:cubicBezTo>
                      <a:pt x="50" y="221"/>
                      <a:pt x="50" y="221"/>
                      <a:pt x="50" y="221"/>
                    </a:cubicBezTo>
                    <a:cubicBezTo>
                      <a:pt x="64" y="228"/>
                      <a:pt x="64" y="228"/>
                      <a:pt x="64" y="228"/>
                    </a:cubicBezTo>
                    <a:cubicBezTo>
                      <a:pt x="63" y="249"/>
                      <a:pt x="63" y="249"/>
                      <a:pt x="63" y="249"/>
                    </a:cubicBezTo>
                    <a:cubicBezTo>
                      <a:pt x="79" y="253"/>
                      <a:pt x="79" y="253"/>
                      <a:pt x="79" y="253"/>
                    </a:cubicBezTo>
                    <a:cubicBezTo>
                      <a:pt x="74" y="289"/>
                      <a:pt x="74" y="289"/>
                      <a:pt x="74" y="289"/>
                    </a:cubicBezTo>
                    <a:cubicBezTo>
                      <a:pt x="61" y="295"/>
                      <a:pt x="61" y="295"/>
                      <a:pt x="61" y="295"/>
                    </a:cubicBezTo>
                    <a:cubicBezTo>
                      <a:pt x="73" y="308"/>
                      <a:pt x="73" y="308"/>
                      <a:pt x="73" y="308"/>
                    </a:cubicBezTo>
                    <a:cubicBezTo>
                      <a:pt x="59" y="318"/>
                      <a:pt x="59" y="318"/>
                      <a:pt x="59" y="318"/>
                    </a:cubicBezTo>
                    <a:cubicBezTo>
                      <a:pt x="70" y="326"/>
                      <a:pt x="70" y="326"/>
                      <a:pt x="70" y="326"/>
                    </a:cubicBezTo>
                    <a:cubicBezTo>
                      <a:pt x="68" y="349"/>
                      <a:pt x="68" y="349"/>
                      <a:pt x="68" y="349"/>
                    </a:cubicBezTo>
                    <a:cubicBezTo>
                      <a:pt x="50" y="365"/>
                      <a:pt x="50" y="365"/>
                      <a:pt x="50" y="365"/>
                    </a:cubicBezTo>
                    <a:cubicBezTo>
                      <a:pt x="62" y="374"/>
                      <a:pt x="62" y="374"/>
                      <a:pt x="62" y="374"/>
                    </a:cubicBezTo>
                    <a:cubicBezTo>
                      <a:pt x="43" y="390"/>
                      <a:pt x="43" y="390"/>
                      <a:pt x="43" y="390"/>
                    </a:cubicBezTo>
                    <a:cubicBezTo>
                      <a:pt x="52" y="401"/>
                      <a:pt x="52" y="401"/>
                      <a:pt x="52" y="401"/>
                    </a:cubicBezTo>
                    <a:cubicBezTo>
                      <a:pt x="41" y="411"/>
                      <a:pt x="41" y="411"/>
                      <a:pt x="41" y="411"/>
                    </a:cubicBezTo>
                    <a:cubicBezTo>
                      <a:pt x="79" y="449"/>
                      <a:pt x="79" y="449"/>
                      <a:pt x="79" y="449"/>
                    </a:cubicBezTo>
                    <a:cubicBezTo>
                      <a:pt x="98" y="422"/>
                      <a:pt x="98" y="422"/>
                      <a:pt x="98" y="422"/>
                    </a:cubicBezTo>
                    <a:cubicBezTo>
                      <a:pt x="125" y="232"/>
                      <a:pt x="125" y="232"/>
                      <a:pt x="125" y="232"/>
                    </a:cubicBezTo>
                    <a:cubicBezTo>
                      <a:pt x="133" y="235"/>
                      <a:pt x="133" y="235"/>
                      <a:pt x="133" y="235"/>
                    </a:cubicBezTo>
                    <a:cubicBezTo>
                      <a:pt x="140" y="196"/>
                      <a:pt x="140" y="196"/>
                      <a:pt x="140" y="196"/>
                    </a:cubicBezTo>
                    <a:cubicBezTo>
                      <a:pt x="181" y="181"/>
                      <a:pt x="209" y="141"/>
                      <a:pt x="206" y="96"/>
                    </a:cubicBezTo>
                    <a:cubicBezTo>
                      <a:pt x="203" y="41"/>
                      <a:pt x="158" y="0"/>
                      <a:pt x="105" y="0"/>
                    </a:cubicBezTo>
                    <a:close/>
                    <a:moveTo>
                      <a:pt x="109" y="81"/>
                    </a:moveTo>
                    <a:cubicBezTo>
                      <a:pt x="97" y="81"/>
                      <a:pt x="86" y="71"/>
                      <a:pt x="86" y="59"/>
                    </a:cubicBezTo>
                    <a:cubicBezTo>
                      <a:pt x="85" y="46"/>
                      <a:pt x="95" y="35"/>
                      <a:pt x="108" y="34"/>
                    </a:cubicBezTo>
                    <a:cubicBezTo>
                      <a:pt x="108" y="34"/>
                      <a:pt x="109" y="34"/>
                      <a:pt x="109" y="34"/>
                    </a:cubicBezTo>
                    <a:cubicBezTo>
                      <a:pt x="122" y="34"/>
                      <a:pt x="132" y="44"/>
                      <a:pt x="133" y="56"/>
                    </a:cubicBezTo>
                    <a:cubicBezTo>
                      <a:pt x="133" y="69"/>
                      <a:pt x="124" y="80"/>
                      <a:pt x="111" y="81"/>
                    </a:cubicBezTo>
                    <a:cubicBezTo>
                      <a:pt x="110" y="81"/>
                      <a:pt x="110" y="81"/>
                      <a:pt x="109" y="81"/>
                    </a:cubicBezTo>
                    <a:close/>
                    <a:moveTo>
                      <a:pt x="77" y="432"/>
                    </a:moveTo>
                    <a:cubicBezTo>
                      <a:pt x="70" y="430"/>
                      <a:pt x="70" y="430"/>
                      <a:pt x="70" y="430"/>
                    </a:cubicBezTo>
                    <a:cubicBezTo>
                      <a:pt x="92" y="226"/>
                      <a:pt x="92" y="226"/>
                      <a:pt x="92" y="226"/>
                    </a:cubicBezTo>
                    <a:cubicBezTo>
                      <a:pt x="101" y="212"/>
                      <a:pt x="101" y="212"/>
                      <a:pt x="101" y="212"/>
                    </a:cubicBezTo>
                    <a:lnTo>
                      <a:pt x="77" y="432"/>
                    </a:lnTo>
                    <a:close/>
                  </a:path>
                </a:pathLst>
              </a:cu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40" name="Freeform 52"/>
              <p:cNvSpPr>
                <a:spLocks/>
              </p:cNvSpPr>
              <p:nvPr/>
            </p:nvSpPr>
            <p:spPr bwMode="auto">
              <a:xfrm>
                <a:off x="7221816" y="5794419"/>
                <a:ext cx="296905" cy="221770"/>
              </a:xfrm>
              <a:custGeom>
                <a:avLst/>
                <a:gdLst>
                  <a:gd name="T0" fmla="*/ 146 w 155"/>
                  <a:gd name="T1" fmla="*/ 0 h 116"/>
                  <a:gd name="T2" fmla="*/ 147 w 155"/>
                  <a:gd name="T3" fmla="*/ 3 h 116"/>
                  <a:gd name="T4" fmla="*/ 150 w 155"/>
                  <a:gd name="T5" fmla="*/ 10 h 116"/>
                  <a:gd name="T6" fmla="*/ 152 w 155"/>
                  <a:gd name="T7" fmla="*/ 15 h 116"/>
                  <a:gd name="T8" fmla="*/ 154 w 155"/>
                  <a:gd name="T9" fmla="*/ 22 h 116"/>
                  <a:gd name="T10" fmla="*/ 155 w 155"/>
                  <a:gd name="T11" fmla="*/ 30 h 116"/>
                  <a:gd name="T12" fmla="*/ 155 w 155"/>
                  <a:gd name="T13" fmla="*/ 38 h 116"/>
                  <a:gd name="T14" fmla="*/ 154 w 155"/>
                  <a:gd name="T15" fmla="*/ 48 h 116"/>
                  <a:gd name="T16" fmla="*/ 152 w 155"/>
                  <a:gd name="T17" fmla="*/ 58 h 116"/>
                  <a:gd name="T18" fmla="*/ 143 w 155"/>
                  <a:gd name="T19" fmla="*/ 78 h 116"/>
                  <a:gd name="T20" fmla="*/ 128 w 155"/>
                  <a:gd name="T21" fmla="*/ 96 h 116"/>
                  <a:gd name="T22" fmla="*/ 107 w 155"/>
                  <a:gd name="T23" fmla="*/ 109 h 116"/>
                  <a:gd name="T24" fmla="*/ 96 w 155"/>
                  <a:gd name="T25" fmla="*/ 113 h 116"/>
                  <a:gd name="T26" fmla="*/ 83 w 155"/>
                  <a:gd name="T27" fmla="*/ 116 h 116"/>
                  <a:gd name="T28" fmla="*/ 60 w 155"/>
                  <a:gd name="T29" fmla="*/ 115 h 116"/>
                  <a:gd name="T30" fmla="*/ 39 w 155"/>
                  <a:gd name="T31" fmla="*/ 108 h 116"/>
                  <a:gd name="T32" fmla="*/ 30 w 155"/>
                  <a:gd name="T33" fmla="*/ 103 h 116"/>
                  <a:gd name="T34" fmla="*/ 22 w 155"/>
                  <a:gd name="T35" fmla="*/ 97 h 116"/>
                  <a:gd name="T36" fmla="*/ 16 w 155"/>
                  <a:gd name="T37" fmla="*/ 91 h 116"/>
                  <a:gd name="T38" fmla="*/ 11 w 155"/>
                  <a:gd name="T39" fmla="*/ 86 h 116"/>
                  <a:gd name="T40" fmla="*/ 7 w 155"/>
                  <a:gd name="T41" fmla="*/ 80 h 116"/>
                  <a:gd name="T42" fmla="*/ 4 w 155"/>
                  <a:gd name="T43" fmla="*/ 75 h 116"/>
                  <a:gd name="T44" fmla="*/ 1 w 155"/>
                  <a:gd name="T45" fmla="*/ 68 h 116"/>
                  <a:gd name="T46" fmla="*/ 0 w 155"/>
                  <a:gd name="T47" fmla="*/ 65 h 116"/>
                  <a:gd name="T48" fmla="*/ 1 w 155"/>
                  <a:gd name="T49" fmla="*/ 68 h 116"/>
                  <a:gd name="T50" fmla="*/ 6 w 155"/>
                  <a:gd name="T51" fmla="*/ 74 h 116"/>
                  <a:gd name="T52" fmla="*/ 9 w 155"/>
                  <a:gd name="T53" fmla="*/ 79 h 116"/>
                  <a:gd name="T54" fmla="*/ 13 w 155"/>
                  <a:gd name="T55" fmla="*/ 84 h 116"/>
                  <a:gd name="T56" fmla="*/ 19 w 155"/>
                  <a:gd name="T57" fmla="*/ 89 h 116"/>
                  <a:gd name="T58" fmla="*/ 25 w 155"/>
                  <a:gd name="T59" fmla="*/ 94 h 116"/>
                  <a:gd name="T60" fmla="*/ 41 w 155"/>
                  <a:gd name="T61" fmla="*/ 103 h 116"/>
                  <a:gd name="T62" fmla="*/ 61 w 155"/>
                  <a:gd name="T63" fmla="*/ 108 h 116"/>
                  <a:gd name="T64" fmla="*/ 83 w 155"/>
                  <a:gd name="T65" fmla="*/ 108 h 116"/>
                  <a:gd name="T66" fmla="*/ 93 w 155"/>
                  <a:gd name="T67" fmla="*/ 106 h 116"/>
                  <a:gd name="T68" fmla="*/ 104 w 155"/>
                  <a:gd name="T69" fmla="*/ 102 h 116"/>
                  <a:gd name="T70" fmla="*/ 123 w 155"/>
                  <a:gd name="T71" fmla="*/ 90 h 116"/>
                  <a:gd name="T72" fmla="*/ 137 w 155"/>
                  <a:gd name="T73" fmla="*/ 74 h 116"/>
                  <a:gd name="T74" fmla="*/ 146 w 155"/>
                  <a:gd name="T75" fmla="*/ 56 h 116"/>
                  <a:gd name="T76" fmla="*/ 151 w 155"/>
                  <a:gd name="T77" fmla="*/ 38 h 116"/>
                  <a:gd name="T78" fmla="*/ 151 w 155"/>
                  <a:gd name="T79" fmla="*/ 30 h 116"/>
                  <a:gd name="T80" fmla="*/ 151 w 155"/>
                  <a:gd name="T81" fmla="*/ 22 h 116"/>
                  <a:gd name="T82" fmla="*/ 150 w 155"/>
                  <a:gd name="T83" fmla="*/ 16 h 116"/>
                  <a:gd name="T84" fmla="*/ 149 w 155"/>
                  <a:gd name="T85" fmla="*/ 10 h 116"/>
                  <a:gd name="T86" fmla="*/ 147 w 155"/>
                  <a:gd name="T87" fmla="*/ 3 h 116"/>
                  <a:gd name="T88" fmla="*/ 146 w 155"/>
                  <a:gd name="T89" fmla="*/ 0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55" h="116">
                    <a:moveTo>
                      <a:pt x="146" y="0"/>
                    </a:moveTo>
                    <a:cubicBezTo>
                      <a:pt x="146" y="0"/>
                      <a:pt x="147" y="1"/>
                      <a:pt x="147" y="3"/>
                    </a:cubicBezTo>
                    <a:cubicBezTo>
                      <a:pt x="148" y="4"/>
                      <a:pt x="150" y="7"/>
                      <a:pt x="150" y="10"/>
                    </a:cubicBezTo>
                    <a:cubicBezTo>
                      <a:pt x="151" y="12"/>
                      <a:pt x="152" y="13"/>
                      <a:pt x="152" y="15"/>
                    </a:cubicBezTo>
                    <a:cubicBezTo>
                      <a:pt x="153" y="17"/>
                      <a:pt x="153" y="20"/>
                      <a:pt x="154" y="22"/>
                    </a:cubicBezTo>
                    <a:cubicBezTo>
                      <a:pt x="154" y="24"/>
                      <a:pt x="154" y="27"/>
                      <a:pt x="155" y="30"/>
                    </a:cubicBezTo>
                    <a:cubicBezTo>
                      <a:pt x="155" y="33"/>
                      <a:pt x="155" y="35"/>
                      <a:pt x="155" y="38"/>
                    </a:cubicBezTo>
                    <a:cubicBezTo>
                      <a:pt x="155" y="41"/>
                      <a:pt x="155" y="45"/>
                      <a:pt x="154" y="48"/>
                    </a:cubicBezTo>
                    <a:cubicBezTo>
                      <a:pt x="153" y="51"/>
                      <a:pt x="153" y="54"/>
                      <a:pt x="152" y="58"/>
                    </a:cubicBezTo>
                    <a:cubicBezTo>
                      <a:pt x="150" y="65"/>
                      <a:pt x="147" y="71"/>
                      <a:pt x="143" y="78"/>
                    </a:cubicBezTo>
                    <a:cubicBezTo>
                      <a:pt x="139" y="84"/>
                      <a:pt x="134" y="91"/>
                      <a:pt x="128" y="96"/>
                    </a:cubicBezTo>
                    <a:cubicBezTo>
                      <a:pt x="122" y="101"/>
                      <a:pt x="115" y="106"/>
                      <a:pt x="107" y="109"/>
                    </a:cubicBezTo>
                    <a:cubicBezTo>
                      <a:pt x="103" y="111"/>
                      <a:pt x="100" y="112"/>
                      <a:pt x="96" y="113"/>
                    </a:cubicBezTo>
                    <a:cubicBezTo>
                      <a:pt x="92" y="114"/>
                      <a:pt x="87" y="115"/>
                      <a:pt x="83" y="116"/>
                    </a:cubicBezTo>
                    <a:cubicBezTo>
                      <a:pt x="75" y="116"/>
                      <a:pt x="67" y="116"/>
                      <a:pt x="60" y="115"/>
                    </a:cubicBezTo>
                    <a:cubicBezTo>
                      <a:pt x="52" y="113"/>
                      <a:pt x="45" y="111"/>
                      <a:pt x="39" y="108"/>
                    </a:cubicBezTo>
                    <a:cubicBezTo>
                      <a:pt x="36" y="107"/>
                      <a:pt x="33" y="105"/>
                      <a:pt x="30" y="103"/>
                    </a:cubicBezTo>
                    <a:cubicBezTo>
                      <a:pt x="27" y="101"/>
                      <a:pt x="25" y="99"/>
                      <a:pt x="22" y="97"/>
                    </a:cubicBezTo>
                    <a:cubicBezTo>
                      <a:pt x="20" y="95"/>
                      <a:pt x="18" y="94"/>
                      <a:pt x="16" y="91"/>
                    </a:cubicBezTo>
                    <a:cubicBezTo>
                      <a:pt x="14" y="89"/>
                      <a:pt x="13" y="88"/>
                      <a:pt x="11" y="86"/>
                    </a:cubicBezTo>
                    <a:cubicBezTo>
                      <a:pt x="10" y="84"/>
                      <a:pt x="8" y="82"/>
                      <a:pt x="7" y="80"/>
                    </a:cubicBezTo>
                    <a:cubicBezTo>
                      <a:pt x="6" y="78"/>
                      <a:pt x="5" y="76"/>
                      <a:pt x="4" y="75"/>
                    </a:cubicBezTo>
                    <a:cubicBezTo>
                      <a:pt x="2" y="72"/>
                      <a:pt x="2" y="69"/>
                      <a:pt x="1" y="68"/>
                    </a:cubicBezTo>
                    <a:cubicBezTo>
                      <a:pt x="0" y="66"/>
                      <a:pt x="0" y="65"/>
                      <a:pt x="0" y="65"/>
                    </a:cubicBezTo>
                    <a:cubicBezTo>
                      <a:pt x="0" y="65"/>
                      <a:pt x="0" y="66"/>
                      <a:pt x="1" y="68"/>
                    </a:cubicBezTo>
                    <a:cubicBezTo>
                      <a:pt x="2" y="69"/>
                      <a:pt x="4" y="71"/>
                      <a:pt x="6" y="74"/>
                    </a:cubicBezTo>
                    <a:cubicBezTo>
                      <a:pt x="7" y="76"/>
                      <a:pt x="8" y="77"/>
                      <a:pt x="9" y="79"/>
                    </a:cubicBezTo>
                    <a:cubicBezTo>
                      <a:pt x="10" y="80"/>
                      <a:pt x="12" y="82"/>
                      <a:pt x="13" y="84"/>
                    </a:cubicBezTo>
                    <a:cubicBezTo>
                      <a:pt x="15" y="85"/>
                      <a:pt x="17" y="87"/>
                      <a:pt x="19" y="89"/>
                    </a:cubicBezTo>
                    <a:cubicBezTo>
                      <a:pt x="21" y="91"/>
                      <a:pt x="23" y="92"/>
                      <a:pt x="25" y="94"/>
                    </a:cubicBezTo>
                    <a:cubicBezTo>
                      <a:pt x="30" y="97"/>
                      <a:pt x="35" y="100"/>
                      <a:pt x="41" y="103"/>
                    </a:cubicBezTo>
                    <a:cubicBezTo>
                      <a:pt x="47" y="106"/>
                      <a:pt x="54" y="107"/>
                      <a:pt x="61" y="108"/>
                    </a:cubicBezTo>
                    <a:cubicBezTo>
                      <a:pt x="68" y="109"/>
                      <a:pt x="75" y="109"/>
                      <a:pt x="83" y="108"/>
                    </a:cubicBezTo>
                    <a:cubicBezTo>
                      <a:pt x="86" y="108"/>
                      <a:pt x="90" y="107"/>
                      <a:pt x="93" y="106"/>
                    </a:cubicBezTo>
                    <a:cubicBezTo>
                      <a:pt x="97" y="105"/>
                      <a:pt x="101" y="103"/>
                      <a:pt x="104" y="102"/>
                    </a:cubicBezTo>
                    <a:cubicBezTo>
                      <a:pt x="111" y="99"/>
                      <a:pt x="117" y="95"/>
                      <a:pt x="123" y="90"/>
                    </a:cubicBezTo>
                    <a:cubicBezTo>
                      <a:pt x="128" y="85"/>
                      <a:pt x="133" y="80"/>
                      <a:pt x="137" y="74"/>
                    </a:cubicBezTo>
                    <a:cubicBezTo>
                      <a:pt x="141" y="68"/>
                      <a:pt x="144" y="62"/>
                      <a:pt x="146" y="56"/>
                    </a:cubicBezTo>
                    <a:cubicBezTo>
                      <a:pt x="149" y="50"/>
                      <a:pt x="150" y="44"/>
                      <a:pt x="151" y="38"/>
                    </a:cubicBezTo>
                    <a:cubicBezTo>
                      <a:pt x="151" y="35"/>
                      <a:pt x="151" y="33"/>
                      <a:pt x="151" y="30"/>
                    </a:cubicBezTo>
                    <a:cubicBezTo>
                      <a:pt x="151" y="27"/>
                      <a:pt x="151" y="25"/>
                      <a:pt x="151" y="22"/>
                    </a:cubicBezTo>
                    <a:cubicBezTo>
                      <a:pt x="151" y="20"/>
                      <a:pt x="150" y="18"/>
                      <a:pt x="150" y="16"/>
                    </a:cubicBezTo>
                    <a:cubicBezTo>
                      <a:pt x="150" y="14"/>
                      <a:pt x="149" y="12"/>
                      <a:pt x="149" y="10"/>
                    </a:cubicBezTo>
                    <a:cubicBezTo>
                      <a:pt x="148" y="7"/>
                      <a:pt x="147" y="4"/>
                      <a:pt x="147" y="3"/>
                    </a:cubicBezTo>
                    <a:cubicBezTo>
                      <a:pt x="146" y="1"/>
                      <a:pt x="146" y="0"/>
                      <a:pt x="146" y="0"/>
                    </a:cubicBezTo>
                    <a:close/>
                  </a:path>
                </a:pathLst>
              </a:cu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42" name="Freeform 53"/>
              <p:cNvSpPr>
                <a:spLocks/>
              </p:cNvSpPr>
              <p:nvPr/>
            </p:nvSpPr>
            <p:spPr bwMode="auto">
              <a:xfrm>
                <a:off x="7294527" y="5573861"/>
                <a:ext cx="78771" cy="162389"/>
              </a:xfrm>
              <a:custGeom>
                <a:avLst/>
                <a:gdLst>
                  <a:gd name="T0" fmla="*/ 0 w 41"/>
                  <a:gd name="T1" fmla="*/ 43 h 85"/>
                  <a:gd name="T2" fmla="*/ 41 w 41"/>
                  <a:gd name="T3" fmla="*/ 85 h 85"/>
                  <a:gd name="T4" fmla="*/ 41 w 41"/>
                  <a:gd name="T5" fmla="*/ 85 h 85"/>
                  <a:gd name="T6" fmla="*/ 5 w 41"/>
                  <a:gd name="T7" fmla="*/ 44 h 85"/>
                  <a:gd name="T8" fmla="*/ 41 w 41"/>
                  <a:gd name="T9" fmla="*/ 3 h 85"/>
                  <a:gd name="T10" fmla="*/ 41 w 41"/>
                  <a:gd name="T11" fmla="*/ 0 h 85"/>
                  <a:gd name="T12" fmla="*/ 0 w 41"/>
                  <a:gd name="T13" fmla="*/ 43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85">
                    <a:moveTo>
                      <a:pt x="0" y="43"/>
                    </a:moveTo>
                    <a:cubicBezTo>
                      <a:pt x="0" y="66"/>
                      <a:pt x="19" y="85"/>
                      <a:pt x="41" y="85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21" y="84"/>
                      <a:pt x="5" y="66"/>
                      <a:pt x="5" y="44"/>
                    </a:cubicBezTo>
                    <a:cubicBezTo>
                      <a:pt x="5" y="23"/>
                      <a:pt x="21" y="5"/>
                      <a:pt x="41" y="3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19" y="0"/>
                      <a:pt x="0" y="19"/>
                      <a:pt x="0" y="43"/>
                    </a:cubicBez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43" name="Freeform 54"/>
              <p:cNvSpPr>
                <a:spLocks/>
              </p:cNvSpPr>
              <p:nvPr/>
            </p:nvSpPr>
            <p:spPr bwMode="auto">
              <a:xfrm>
                <a:off x="7290892" y="5680504"/>
                <a:ext cx="82406" cy="71500"/>
              </a:xfrm>
              <a:custGeom>
                <a:avLst/>
                <a:gdLst>
                  <a:gd name="T0" fmla="*/ 0 w 43"/>
                  <a:gd name="T1" fmla="*/ 0 h 37"/>
                  <a:gd name="T2" fmla="*/ 43 w 43"/>
                  <a:gd name="T3" fmla="*/ 37 h 37"/>
                  <a:gd name="T4" fmla="*/ 43 w 43"/>
                  <a:gd name="T5" fmla="*/ 33 h 37"/>
                  <a:gd name="T6" fmla="*/ 0 w 43"/>
                  <a:gd name="T7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3" h="37">
                    <a:moveTo>
                      <a:pt x="0" y="0"/>
                    </a:moveTo>
                    <a:cubicBezTo>
                      <a:pt x="5" y="20"/>
                      <a:pt x="22" y="36"/>
                      <a:pt x="43" y="37"/>
                    </a:cubicBezTo>
                    <a:cubicBezTo>
                      <a:pt x="43" y="33"/>
                      <a:pt x="43" y="33"/>
                      <a:pt x="43" y="33"/>
                    </a:cubicBezTo>
                    <a:cubicBezTo>
                      <a:pt x="23" y="33"/>
                      <a:pt x="6" y="19"/>
                      <a:pt x="0" y="0"/>
                    </a:cubicBez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44" name="Freeform 55"/>
              <p:cNvSpPr>
                <a:spLocks/>
              </p:cNvSpPr>
              <p:nvPr/>
            </p:nvSpPr>
            <p:spPr bwMode="auto">
              <a:xfrm>
                <a:off x="7287256" y="5566590"/>
                <a:ext cx="86042" cy="178143"/>
              </a:xfrm>
              <a:custGeom>
                <a:avLst/>
                <a:gdLst>
                  <a:gd name="T0" fmla="*/ 45 w 45"/>
                  <a:gd name="T1" fmla="*/ 93 h 93"/>
                  <a:gd name="T2" fmla="*/ 45 w 45"/>
                  <a:gd name="T3" fmla="*/ 89 h 93"/>
                  <a:gd name="T4" fmla="*/ 4 w 45"/>
                  <a:gd name="T5" fmla="*/ 47 h 93"/>
                  <a:gd name="T6" fmla="*/ 45 w 45"/>
                  <a:gd name="T7" fmla="*/ 4 h 93"/>
                  <a:gd name="T8" fmla="*/ 45 w 45"/>
                  <a:gd name="T9" fmla="*/ 0 h 93"/>
                  <a:gd name="T10" fmla="*/ 39 w 45"/>
                  <a:gd name="T11" fmla="*/ 0 h 93"/>
                  <a:gd name="T12" fmla="*/ 0 w 45"/>
                  <a:gd name="T13" fmla="*/ 47 h 93"/>
                  <a:gd name="T14" fmla="*/ 2 w 45"/>
                  <a:gd name="T15" fmla="*/ 60 h 93"/>
                  <a:gd name="T16" fmla="*/ 45 w 45"/>
                  <a:gd name="T17" fmla="*/ 9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93">
                    <a:moveTo>
                      <a:pt x="45" y="93"/>
                    </a:moveTo>
                    <a:cubicBezTo>
                      <a:pt x="45" y="89"/>
                      <a:pt x="45" y="89"/>
                      <a:pt x="45" y="89"/>
                    </a:cubicBezTo>
                    <a:cubicBezTo>
                      <a:pt x="23" y="89"/>
                      <a:pt x="4" y="70"/>
                      <a:pt x="4" y="47"/>
                    </a:cubicBezTo>
                    <a:cubicBezTo>
                      <a:pt x="4" y="23"/>
                      <a:pt x="23" y="4"/>
                      <a:pt x="45" y="4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3" y="0"/>
                      <a:pt x="41" y="0"/>
                      <a:pt x="39" y="0"/>
                    </a:cubicBezTo>
                    <a:cubicBezTo>
                      <a:pt x="17" y="3"/>
                      <a:pt x="0" y="23"/>
                      <a:pt x="0" y="47"/>
                    </a:cubicBezTo>
                    <a:cubicBezTo>
                      <a:pt x="0" y="51"/>
                      <a:pt x="1" y="56"/>
                      <a:pt x="2" y="60"/>
                    </a:cubicBezTo>
                    <a:cubicBezTo>
                      <a:pt x="8" y="79"/>
                      <a:pt x="25" y="93"/>
                      <a:pt x="45" y="93"/>
                    </a:cubicBezTo>
                    <a:close/>
                  </a:path>
                </a:pathLst>
              </a:custGeom>
              <a:solidFill>
                <a:srgbClr val="CBCB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</p:grpSp>
        <p:sp>
          <p:nvSpPr>
            <p:cNvPr id="110" name="Rectangle 109"/>
            <p:cNvSpPr/>
            <p:nvPr/>
          </p:nvSpPr>
          <p:spPr>
            <a:xfrm>
              <a:off x="9155940" y="0"/>
              <a:ext cx="3036059" cy="6857999"/>
            </a:xfrm>
            <a:prstGeom prst="rect">
              <a:avLst/>
            </a:prstGeom>
            <a:solidFill>
              <a:srgbClr val="179E8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145" name="Rectangle 144">
            <a:extLst>
              <a:ext uri="{FF2B5EF4-FFF2-40B4-BE49-F238E27FC236}">
                <a16:creationId xmlns:a16="http://schemas.microsoft.com/office/drawing/2014/main" id="{39094693-88E5-4251-BC0C-161D9DF3FBF4}"/>
              </a:ext>
            </a:extLst>
          </p:cNvPr>
          <p:cNvSpPr/>
          <p:nvPr/>
        </p:nvSpPr>
        <p:spPr>
          <a:xfrm>
            <a:off x="10237876" y="1585560"/>
            <a:ext cx="1852667" cy="4780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03225" indent="-28575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sz="1700" dirty="0">
                <a:solidFill>
                  <a:prstClr val="white"/>
                </a:solidFill>
                <a:cs typeface="Calibri" panose="020F0502020204030204" pitchFamily="34" charset="0"/>
              </a:rPr>
              <a:t>Cerber</a:t>
            </a:r>
          </a:p>
          <a:p>
            <a:pPr marL="403225" indent="-28575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sz="1700" dirty="0">
                <a:solidFill>
                  <a:prstClr val="white"/>
                </a:solidFill>
                <a:cs typeface="Calibri" panose="020F0502020204030204" pitchFamily="34" charset="0"/>
              </a:rPr>
              <a:t>CTB-Locker</a:t>
            </a:r>
          </a:p>
          <a:p>
            <a:pPr marL="403225" indent="-28575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sz="1700" dirty="0">
                <a:solidFill>
                  <a:prstClr val="white"/>
                </a:solidFill>
                <a:cs typeface="Calibri" panose="020F0502020204030204" pitchFamily="34" charset="0"/>
              </a:rPr>
              <a:t>Sodinokibi</a:t>
            </a:r>
          </a:p>
          <a:p>
            <a:pPr marL="403225" indent="-28575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sz="1700" dirty="0">
                <a:solidFill>
                  <a:prstClr val="white"/>
                </a:solidFill>
                <a:cs typeface="Calibri" panose="020F0502020204030204" pitchFamily="34" charset="0"/>
              </a:rPr>
              <a:t>BitPaymer</a:t>
            </a:r>
          </a:p>
          <a:p>
            <a:pPr marL="403225" indent="-28575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sz="1700" dirty="0">
                <a:solidFill>
                  <a:prstClr val="white"/>
                </a:solidFill>
                <a:cs typeface="Calibri" panose="020F0502020204030204" pitchFamily="34" charset="0"/>
              </a:rPr>
              <a:t>CryptXXX</a:t>
            </a:r>
          </a:p>
          <a:p>
            <a:pPr marL="403225" indent="-28575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sz="1700" dirty="0">
                <a:solidFill>
                  <a:prstClr val="white"/>
                </a:solidFill>
                <a:cs typeface="Calibri" panose="020F0502020204030204" pitchFamily="34" charset="0"/>
              </a:rPr>
              <a:t>Cryptorbit ransomware</a:t>
            </a:r>
          </a:p>
          <a:p>
            <a:pPr marL="403225" indent="-28575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sz="1700" dirty="0">
                <a:solidFill>
                  <a:prstClr val="white"/>
                </a:solidFill>
                <a:cs typeface="Calibri" panose="020F0502020204030204" pitchFamily="34" charset="0"/>
              </a:rPr>
              <a:t>Crypto Locker Ransomware</a:t>
            </a:r>
          </a:p>
          <a:p>
            <a:pPr marL="403225" indent="-28575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sz="1700" dirty="0">
                <a:solidFill>
                  <a:prstClr val="white"/>
                </a:solidFill>
                <a:cs typeface="Calibri" panose="020F0502020204030204" pitchFamily="34" charset="0"/>
              </a:rPr>
              <a:t>Crypto Defense Ransomware</a:t>
            </a:r>
          </a:p>
          <a:p>
            <a:pPr marL="403225" indent="-28575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sz="1700" dirty="0">
                <a:solidFill>
                  <a:prstClr val="white"/>
                </a:solidFill>
                <a:cs typeface="Calibri" panose="020F0502020204030204" pitchFamily="34" charset="0"/>
              </a:rPr>
              <a:t>Crypto Wall Ransomware</a:t>
            </a:r>
          </a:p>
        </p:txBody>
      </p:sp>
      <p:sp>
        <p:nvSpPr>
          <p:cNvPr id="146" name="Rectangle 145">
            <a:extLst>
              <a:ext uri="{FF2B5EF4-FFF2-40B4-BE49-F238E27FC236}">
                <a16:creationId xmlns:a16="http://schemas.microsoft.com/office/drawing/2014/main" id="{597326D6-B5B4-4884-B567-92DFFB990528}"/>
              </a:ext>
            </a:extLst>
          </p:cNvPr>
          <p:cNvSpPr/>
          <p:nvPr/>
        </p:nvSpPr>
        <p:spPr>
          <a:xfrm>
            <a:off x="10396384" y="816709"/>
            <a:ext cx="1694159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spcBef>
                <a:spcPts val="1200"/>
              </a:spcBef>
            </a:pPr>
            <a:r>
              <a:rPr lang="en-US" b="1" dirty="0">
                <a:solidFill>
                  <a:prstClr val="white"/>
                </a:solidFill>
                <a:latin typeface="Rockwell" panose="02060603020205020403" pitchFamily="18" charset="0"/>
              </a:rPr>
              <a:t>Ransomware Families</a:t>
            </a:r>
          </a:p>
        </p:txBody>
      </p:sp>
    </p:spTree>
    <p:extLst>
      <p:ext uri="{BB962C8B-B14F-4D97-AF65-F5344CB8AC3E}">
        <p14:creationId xmlns:p14="http://schemas.microsoft.com/office/powerpoint/2010/main" val="64470955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Placeholder 11">
            <a:extLst>
              <a:ext uri="{FF2B5EF4-FFF2-40B4-BE49-F238E27FC236}">
                <a16:creationId xmlns:a16="http://schemas.microsoft.com/office/drawing/2014/main" id="{5A48A76A-1669-4EFA-848B-35737D0E4B5E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 cstate="print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736" b="29736"/>
          <a:stretch>
            <a:fillRect/>
          </a:stretch>
        </p:blipFill>
        <p:spPr>
          <a:xfrm>
            <a:off x="1952" y="3178825"/>
            <a:ext cx="12192000" cy="3364785"/>
          </a:xfrm>
        </p:spPr>
      </p:pic>
      <p:sp>
        <p:nvSpPr>
          <p:cNvPr id="23" name="Прямоугольник 22"/>
          <p:cNvSpPr/>
          <p:nvPr/>
        </p:nvSpPr>
        <p:spPr>
          <a:xfrm>
            <a:off x="4360138" y="5622"/>
            <a:ext cx="7830921" cy="1026829"/>
          </a:xfrm>
          <a:prstGeom prst="rect">
            <a:avLst/>
          </a:prstGeom>
          <a:solidFill>
            <a:schemeClr val="accent4">
              <a:alpha val="49000"/>
            </a:schemeClr>
          </a:solidFill>
          <a:ln>
            <a:noFill/>
          </a:ln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8CFD6C40-57BC-4A1C-8638-D19374BCAB8F}"/>
              </a:ext>
            </a:extLst>
          </p:cNvPr>
          <p:cNvSpPr txBox="1">
            <a:spLocks/>
          </p:cNvSpPr>
          <p:nvPr/>
        </p:nvSpPr>
        <p:spPr>
          <a:xfrm>
            <a:off x="5929055" y="194438"/>
            <a:ext cx="4693087" cy="689435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400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Computer Worms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2ED33B79-082F-4742-920E-5A0B848DF202}"/>
              </a:ext>
            </a:extLst>
          </p:cNvPr>
          <p:cNvGrpSpPr/>
          <p:nvPr/>
        </p:nvGrpSpPr>
        <p:grpSpPr>
          <a:xfrm>
            <a:off x="1219200" y="3307080"/>
            <a:ext cx="10181266" cy="3194282"/>
            <a:chOff x="777680" y="3245596"/>
            <a:chExt cx="10181266" cy="3194282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44207E5D-B76C-44CD-BAD0-131260E1590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2957744" y="4009971"/>
              <a:ext cx="467900" cy="605930"/>
            </a:xfrm>
            <a:prstGeom prst="rect">
              <a:avLst/>
            </a:prstGeom>
          </p:spPr>
        </p:pic>
        <p:pic>
          <p:nvPicPr>
            <p:cNvPr id="24" name="Picture 3" descr="E:\Web2.0 PNG Icons\Globe1.png">
              <a:extLst>
                <a:ext uri="{FF2B5EF4-FFF2-40B4-BE49-F238E27FC236}">
                  <a16:creationId xmlns:a16="http://schemas.microsoft.com/office/drawing/2014/main" id="{8D7DC470-6B50-403F-B94F-F34F1746E6E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8426" y="4162687"/>
              <a:ext cx="824323" cy="8243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2EE4A0F7-34F2-42BF-ACCC-0C17D7653F3B}"/>
                </a:ext>
              </a:extLst>
            </p:cNvPr>
            <p:cNvSpPr/>
            <p:nvPr/>
          </p:nvSpPr>
          <p:spPr bwMode="auto">
            <a:xfrm>
              <a:off x="947090" y="5323201"/>
              <a:ext cx="1584857" cy="52322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en-US" sz="1400" b="1" dirty="0">
                  <a:latin typeface="+mj-lt"/>
                  <a:cs typeface="Calibri" pitchFamily="34" charset="0"/>
                </a:rPr>
                <a:t>Attacker propagates Worm</a:t>
              </a: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4688BE7B-9D1C-4F9C-BCF3-C4E79FC58DFE}"/>
                </a:ext>
              </a:extLst>
            </p:cNvPr>
            <p:cNvSpPr/>
            <p:nvPr/>
          </p:nvSpPr>
          <p:spPr>
            <a:xfrm>
              <a:off x="3724998" y="4980965"/>
              <a:ext cx="791178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1400" b="1" dirty="0">
                  <a:latin typeface="+mj-lt"/>
                </a:rPr>
                <a:t>Network</a:t>
              </a:r>
            </a:p>
          </p:txBody>
        </p:sp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E276F97A-E7C7-4BF3-AD62-F35F94B9D707}"/>
                </a:ext>
              </a:extLst>
            </p:cNvPr>
            <p:cNvCxnSpPr>
              <a:cxnSpLocks/>
            </p:cNvCxnSpPr>
            <p:nvPr/>
          </p:nvCxnSpPr>
          <p:spPr>
            <a:xfrm>
              <a:off x="2624352" y="4568268"/>
              <a:ext cx="1134685" cy="0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60A0CF7E-AAC8-445B-A9EA-87A252B64E96}"/>
                </a:ext>
              </a:extLst>
            </p:cNvPr>
            <p:cNvSpPr/>
            <p:nvPr/>
          </p:nvSpPr>
          <p:spPr bwMode="auto">
            <a:xfrm>
              <a:off x="5100383" y="5175358"/>
              <a:ext cx="1934345" cy="52322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en-US" sz="1400" b="1" dirty="0">
                  <a:latin typeface="+mj-lt"/>
                  <a:cs typeface="Calibri" pitchFamily="34" charset="0"/>
                </a:rPr>
                <a:t>Downloads Malicious program</a:t>
              </a:r>
            </a:p>
          </p:txBody>
        </p: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3682140A-C5EB-4D7F-8827-617AB7409188}"/>
                </a:ext>
              </a:extLst>
            </p:cNvPr>
            <p:cNvGrpSpPr/>
            <p:nvPr/>
          </p:nvGrpSpPr>
          <p:grpSpPr>
            <a:xfrm>
              <a:off x="777680" y="4015250"/>
              <a:ext cx="1923677" cy="1292565"/>
              <a:chOff x="777680" y="4338808"/>
              <a:chExt cx="1923677" cy="1292565"/>
            </a:xfrm>
          </p:grpSpPr>
          <p:pic>
            <p:nvPicPr>
              <p:cNvPr id="66" name="Picture 65" descr="Icon&#10;&#10;Description automatically generated">
                <a:extLst>
                  <a:ext uri="{FF2B5EF4-FFF2-40B4-BE49-F238E27FC236}">
                    <a16:creationId xmlns:a16="http://schemas.microsoft.com/office/drawing/2014/main" id="{890CA105-927F-4A8F-AE2D-7784C007081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35809" y="4516948"/>
                <a:ext cx="1065548" cy="1114425"/>
              </a:xfrm>
              <a:prstGeom prst="rect">
                <a:avLst/>
              </a:prstGeom>
            </p:spPr>
          </p:pic>
          <p:pic>
            <p:nvPicPr>
              <p:cNvPr id="67" name="Picture 66">
                <a:extLst>
                  <a:ext uri="{FF2B5EF4-FFF2-40B4-BE49-F238E27FC236}">
                    <a16:creationId xmlns:a16="http://schemas.microsoft.com/office/drawing/2014/main" id="{9FABFD50-6F41-4E58-B072-865E91220FB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14374" y="4592495"/>
                <a:ext cx="726632" cy="484421"/>
              </a:xfrm>
              <a:prstGeom prst="rect">
                <a:avLst/>
              </a:prstGeom>
            </p:spPr>
          </p:pic>
          <p:pic>
            <p:nvPicPr>
              <p:cNvPr id="68" name="Picture 67" descr="Icon&#10;&#10;Description automatically generated">
                <a:extLst>
                  <a:ext uri="{FF2B5EF4-FFF2-40B4-BE49-F238E27FC236}">
                    <a16:creationId xmlns:a16="http://schemas.microsoft.com/office/drawing/2014/main" id="{4B422852-8E2E-457A-B4A5-65F835A5B7F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77680" y="4338808"/>
                <a:ext cx="992457" cy="1277179"/>
              </a:xfrm>
              <a:prstGeom prst="rect">
                <a:avLst/>
              </a:prstGeom>
            </p:spPr>
          </p:pic>
        </p:grp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421C803E-1957-4B6B-B089-A4774B80C99E}"/>
                </a:ext>
              </a:extLst>
            </p:cNvPr>
            <p:cNvGrpSpPr/>
            <p:nvPr/>
          </p:nvGrpSpPr>
          <p:grpSpPr>
            <a:xfrm>
              <a:off x="5555837" y="4187322"/>
              <a:ext cx="1023437" cy="1058727"/>
              <a:chOff x="5789775" y="4534681"/>
              <a:chExt cx="1023437" cy="1058727"/>
            </a:xfrm>
          </p:grpSpPr>
          <p:pic>
            <p:nvPicPr>
              <p:cNvPr id="64" name="Picture 63" descr="A picture containing text, monitor, computer&#10;&#10;Description automatically generated">
                <a:extLst>
                  <a:ext uri="{FF2B5EF4-FFF2-40B4-BE49-F238E27FC236}">
                    <a16:creationId xmlns:a16="http://schemas.microsoft.com/office/drawing/2014/main" id="{095A57D7-AA0B-461F-A649-D552384C405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89775" y="4534681"/>
                <a:ext cx="1023437" cy="1058727"/>
              </a:xfrm>
              <a:prstGeom prst="rect">
                <a:avLst/>
              </a:prstGeom>
            </p:spPr>
          </p:pic>
          <p:pic>
            <p:nvPicPr>
              <p:cNvPr id="65" name="Picture 64">
                <a:extLst>
                  <a:ext uri="{FF2B5EF4-FFF2-40B4-BE49-F238E27FC236}">
                    <a16:creationId xmlns:a16="http://schemas.microsoft.com/office/drawing/2014/main" id="{CF3EAB0E-697F-4377-AA6A-C49DEE4E78C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biLevel thresh="5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081932" y="4640278"/>
                <a:ext cx="439132" cy="446975"/>
              </a:xfrm>
              <a:prstGeom prst="rect">
                <a:avLst/>
              </a:prstGeom>
            </p:spPr>
          </p:pic>
        </p:grpSp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3BC6E508-6633-470D-A9A1-838CF8409ABE}"/>
                </a:ext>
              </a:extLst>
            </p:cNvPr>
            <p:cNvGrpSpPr/>
            <p:nvPr/>
          </p:nvGrpSpPr>
          <p:grpSpPr>
            <a:xfrm>
              <a:off x="9919713" y="3245596"/>
              <a:ext cx="699021" cy="657386"/>
              <a:chOff x="5789775" y="4534681"/>
              <a:chExt cx="1023437" cy="1058727"/>
            </a:xfrm>
          </p:grpSpPr>
          <p:pic>
            <p:nvPicPr>
              <p:cNvPr id="62" name="Picture 61" descr="A picture containing text, monitor, computer&#10;&#10;Description automatically generated">
                <a:extLst>
                  <a:ext uri="{FF2B5EF4-FFF2-40B4-BE49-F238E27FC236}">
                    <a16:creationId xmlns:a16="http://schemas.microsoft.com/office/drawing/2014/main" id="{C5D11082-59FA-488C-8A9A-50796233C8C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89775" y="4534681"/>
                <a:ext cx="1023437" cy="1058727"/>
              </a:xfrm>
              <a:prstGeom prst="rect">
                <a:avLst/>
              </a:prstGeom>
            </p:spPr>
          </p:pic>
          <p:pic>
            <p:nvPicPr>
              <p:cNvPr id="63" name="Picture 62">
                <a:extLst>
                  <a:ext uri="{FF2B5EF4-FFF2-40B4-BE49-F238E27FC236}">
                    <a16:creationId xmlns:a16="http://schemas.microsoft.com/office/drawing/2014/main" id="{4257957C-5865-4ABD-B0E6-1C6308B36C2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biLevel thresh="5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081932" y="4640278"/>
                <a:ext cx="439132" cy="446975"/>
              </a:xfrm>
              <a:prstGeom prst="rect">
                <a:avLst/>
              </a:prstGeom>
            </p:spPr>
          </p:pic>
        </p:grp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B0DE70A2-8BA1-4CB5-B8A8-AEDE843AACA6}"/>
                </a:ext>
              </a:extLst>
            </p:cNvPr>
            <p:cNvGrpSpPr/>
            <p:nvPr/>
          </p:nvGrpSpPr>
          <p:grpSpPr>
            <a:xfrm>
              <a:off x="7817321" y="3706119"/>
              <a:ext cx="1037533" cy="658752"/>
              <a:chOff x="7095940" y="3829003"/>
              <a:chExt cx="1141286" cy="724627"/>
            </a:xfrm>
          </p:grpSpPr>
          <p:pic>
            <p:nvPicPr>
              <p:cNvPr id="60" name="Picture 59" descr="Icon&#10;&#10;Description automatically generated">
                <a:extLst>
                  <a:ext uri="{FF2B5EF4-FFF2-40B4-BE49-F238E27FC236}">
                    <a16:creationId xmlns:a16="http://schemas.microsoft.com/office/drawing/2014/main" id="{AE4272D5-17E6-4FD9-9F85-EA7E956324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95940" y="3829003"/>
                <a:ext cx="1141286" cy="724627"/>
              </a:xfrm>
              <a:prstGeom prst="rect">
                <a:avLst/>
              </a:prstGeom>
            </p:spPr>
          </p:pic>
          <p:pic>
            <p:nvPicPr>
              <p:cNvPr id="61" name="Picture 60">
                <a:extLst>
                  <a:ext uri="{FF2B5EF4-FFF2-40B4-BE49-F238E27FC236}">
                    <a16:creationId xmlns:a16="http://schemas.microsoft.com/office/drawing/2014/main" id="{29902233-A62D-4626-90C8-CEAB2EAF155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biLevel thresh="5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92635" y="3895395"/>
                <a:ext cx="483045" cy="491673"/>
              </a:xfrm>
              <a:prstGeom prst="rect">
                <a:avLst/>
              </a:prstGeom>
            </p:spPr>
          </p:pic>
        </p:grp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61C181A9-D7AC-4755-9C84-CA5FD467CA92}"/>
                </a:ext>
              </a:extLst>
            </p:cNvPr>
            <p:cNvGrpSpPr/>
            <p:nvPr/>
          </p:nvGrpSpPr>
          <p:grpSpPr>
            <a:xfrm flipH="1">
              <a:off x="7838531" y="4955303"/>
              <a:ext cx="1276907" cy="836595"/>
              <a:chOff x="7215270" y="4891826"/>
              <a:chExt cx="1276907" cy="836595"/>
            </a:xfrm>
          </p:grpSpPr>
          <p:pic>
            <p:nvPicPr>
              <p:cNvPr id="58" name="Picture 57" descr="Icon&#10;&#10;Description automatically generated">
                <a:extLst>
                  <a:ext uri="{FF2B5EF4-FFF2-40B4-BE49-F238E27FC236}">
                    <a16:creationId xmlns:a16="http://schemas.microsoft.com/office/drawing/2014/main" id="{E4936CD0-CEC2-4900-9592-BB4F2646F0E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15270" y="4891826"/>
                <a:ext cx="1276907" cy="836595"/>
              </a:xfrm>
              <a:prstGeom prst="rect">
                <a:avLst/>
              </a:prstGeom>
            </p:spPr>
          </p:pic>
          <p:pic>
            <p:nvPicPr>
              <p:cNvPr id="59" name="Picture 58">
                <a:extLst>
                  <a:ext uri="{FF2B5EF4-FFF2-40B4-BE49-F238E27FC236}">
                    <a16:creationId xmlns:a16="http://schemas.microsoft.com/office/drawing/2014/main" id="{AC76EA07-9A85-4EEB-A145-F2FFC5B327C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>
                <a:biLevel thresh="5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79209" y="5040565"/>
                <a:ext cx="362919" cy="369401"/>
              </a:xfrm>
              <a:prstGeom prst="rect">
                <a:avLst/>
              </a:prstGeom>
            </p:spPr>
          </p:pic>
        </p:grpSp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41826445-3EC2-4869-9080-362675E18153}"/>
                </a:ext>
              </a:extLst>
            </p:cNvPr>
            <p:cNvGrpSpPr/>
            <p:nvPr/>
          </p:nvGrpSpPr>
          <p:grpSpPr>
            <a:xfrm>
              <a:off x="10259478" y="5561677"/>
              <a:ext cx="355541" cy="597810"/>
              <a:chOff x="9545549" y="5323201"/>
              <a:chExt cx="473224" cy="795685"/>
            </a:xfrm>
          </p:grpSpPr>
          <p:pic>
            <p:nvPicPr>
              <p:cNvPr id="56" name="Picture 55" descr="A picture containing text, monitor, screen, display&#10;&#10;Description automatically generated">
                <a:extLst>
                  <a:ext uri="{FF2B5EF4-FFF2-40B4-BE49-F238E27FC236}">
                    <a16:creationId xmlns:a16="http://schemas.microsoft.com/office/drawing/2014/main" id="{899E8592-CA7C-45CD-9CD3-57B229E20C6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545549" y="5323201"/>
                <a:ext cx="473224" cy="795685"/>
              </a:xfrm>
              <a:prstGeom prst="rect">
                <a:avLst/>
              </a:prstGeom>
            </p:spPr>
          </p:pic>
          <p:pic>
            <p:nvPicPr>
              <p:cNvPr id="57" name="Picture 56">
                <a:extLst>
                  <a:ext uri="{FF2B5EF4-FFF2-40B4-BE49-F238E27FC236}">
                    <a16:creationId xmlns:a16="http://schemas.microsoft.com/office/drawing/2014/main" id="{434446D3-8037-478C-9447-B49B4BC241D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print">
                <a:biLevel thresh="5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600701" y="5486400"/>
                <a:ext cx="362919" cy="369401"/>
              </a:xfrm>
              <a:prstGeom prst="rect">
                <a:avLst/>
              </a:prstGeom>
            </p:spPr>
          </p:pic>
        </p:grp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4C24D168-75AC-4EA7-B57B-4DB6C2E75E5B}"/>
                </a:ext>
              </a:extLst>
            </p:cNvPr>
            <p:cNvGrpSpPr/>
            <p:nvPr/>
          </p:nvGrpSpPr>
          <p:grpSpPr>
            <a:xfrm>
              <a:off x="10119496" y="4798175"/>
              <a:ext cx="708649" cy="543464"/>
              <a:chOff x="9225028" y="4300963"/>
              <a:chExt cx="1141286" cy="795685"/>
            </a:xfrm>
          </p:grpSpPr>
          <p:pic>
            <p:nvPicPr>
              <p:cNvPr id="54" name="Picture 53" descr="A picture containing icon&#10;&#10;Description automatically generated">
                <a:extLst>
                  <a:ext uri="{FF2B5EF4-FFF2-40B4-BE49-F238E27FC236}">
                    <a16:creationId xmlns:a16="http://schemas.microsoft.com/office/drawing/2014/main" id="{39CCBA36-2100-44F6-ABBA-F186A00FC5E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225028" y="4300963"/>
                <a:ext cx="1141286" cy="795685"/>
              </a:xfrm>
              <a:prstGeom prst="rect">
                <a:avLst/>
              </a:prstGeom>
            </p:spPr>
          </p:pic>
          <p:pic>
            <p:nvPicPr>
              <p:cNvPr id="55" name="Picture 54">
                <a:extLst>
                  <a:ext uri="{FF2B5EF4-FFF2-40B4-BE49-F238E27FC236}">
                    <a16:creationId xmlns:a16="http://schemas.microsoft.com/office/drawing/2014/main" id="{9B009128-1B60-45E6-B96C-64602C8603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print">
                <a:biLevel thresh="5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516347" y="4378347"/>
                <a:ext cx="439132" cy="446975"/>
              </a:xfrm>
              <a:prstGeom prst="rect">
                <a:avLst/>
              </a:prstGeom>
            </p:spPr>
          </p:pic>
        </p:grp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36C26287-88B9-437F-89D1-6C2A88555633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880502" y="4106850"/>
              <a:ext cx="386695" cy="500768"/>
            </a:xfrm>
            <a:prstGeom prst="rect">
              <a:avLst/>
            </a:prstGeom>
          </p:spPr>
        </p:pic>
        <p:cxnSp>
          <p:nvCxnSpPr>
            <p:cNvPr id="37" name="Straight Arrow Connector 36">
              <a:extLst>
                <a:ext uri="{FF2B5EF4-FFF2-40B4-BE49-F238E27FC236}">
                  <a16:creationId xmlns:a16="http://schemas.microsoft.com/office/drawing/2014/main" id="{CC81F742-F418-4AD0-A648-730D9E7EF5CC}"/>
                </a:ext>
              </a:extLst>
            </p:cNvPr>
            <p:cNvCxnSpPr>
              <a:cxnSpLocks/>
            </p:cNvCxnSpPr>
            <p:nvPr/>
          </p:nvCxnSpPr>
          <p:spPr>
            <a:xfrm>
              <a:off x="4506507" y="4586507"/>
              <a:ext cx="1134685" cy="0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Arrow Connector 37">
              <a:extLst>
                <a:ext uri="{FF2B5EF4-FFF2-40B4-BE49-F238E27FC236}">
                  <a16:creationId xmlns:a16="http://schemas.microsoft.com/office/drawing/2014/main" id="{6CF09494-5355-4503-9D24-80C01FCCE80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447793" y="3948446"/>
              <a:ext cx="1458977" cy="479564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Arrow Connector 38">
              <a:extLst>
                <a:ext uri="{FF2B5EF4-FFF2-40B4-BE49-F238E27FC236}">
                  <a16:creationId xmlns:a16="http://schemas.microsoft.com/office/drawing/2014/main" id="{254C8BF8-C6FE-4990-96BF-C3AE536D370B}"/>
                </a:ext>
              </a:extLst>
            </p:cNvPr>
            <p:cNvCxnSpPr>
              <a:cxnSpLocks/>
            </p:cNvCxnSpPr>
            <p:nvPr/>
          </p:nvCxnSpPr>
          <p:spPr>
            <a:xfrm>
              <a:off x="6427527" y="4667227"/>
              <a:ext cx="1411004" cy="706374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Arrow Connector 39">
              <a:extLst>
                <a:ext uri="{FF2B5EF4-FFF2-40B4-BE49-F238E27FC236}">
                  <a16:creationId xmlns:a16="http://schemas.microsoft.com/office/drawing/2014/main" id="{272187ED-2895-4821-8182-6DE7CA1B938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44718" y="3449931"/>
              <a:ext cx="1198518" cy="491125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BD0712EC-543B-44C4-8A3C-56F133273E02}"/>
                </a:ext>
              </a:extLst>
            </p:cNvPr>
            <p:cNvGrpSpPr/>
            <p:nvPr/>
          </p:nvGrpSpPr>
          <p:grpSpPr>
            <a:xfrm>
              <a:off x="10086801" y="4024930"/>
              <a:ext cx="872145" cy="571405"/>
              <a:chOff x="7215270" y="4891826"/>
              <a:chExt cx="1276907" cy="836595"/>
            </a:xfrm>
          </p:grpSpPr>
          <p:pic>
            <p:nvPicPr>
              <p:cNvPr id="52" name="Picture 51" descr="Icon&#10;&#10;Description automatically generated">
                <a:extLst>
                  <a:ext uri="{FF2B5EF4-FFF2-40B4-BE49-F238E27FC236}">
                    <a16:creationId xmlns:a16="http://schemas.microsoft.com/office/drawing/2014/main" id="{3B0FBF20-5D7B-4266-920C-A5601B8264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15270" y="4891826"/>
                <a:ext cx="1276907" cy="836595"/>
              </a:xfrm>
              <a:prstGeom prst="rect">
                <a:avLst/>
              </a:prstGeom>
            </p:spPr>
          </p:pic>
          <p:pic>
            <p:nvPicPr>
              <p:cNvPr id="53" name="Picture 52">
                <a:extLst>
                  <a:ext uri="{FF2B5EF4-FFF2-40B4-BE49-F238E27FC236}">
                    <a16:creationId xmlns:a16="http://schemas.microsoft.com/office/drawing/2014/main" id="{36E2EBE3-DADF-471D-9AA1-17CF6370D83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 cstate="print">
                <a:biLevel thresh="5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79209" y="5040565"/>
                <a:ext cx="362919" cy="369401"/>
              </a:xfrm>
              <a:prstGeom prst="rect">
                <a:avLst/>
              </a:prstGeom>
            </p:spPr>
          </p:pic>
        </p:grpSp>
        <p:cxnSp>
          <p:nvCxnSpPr>
            <p:cNvPr id="42" name="Straight Arrow Connector 41">
              <a:extLst>
                <a:ext uri="{FF2B5EF4-FFF2-40B4-BE49-F238E27FC236}">
                  <a16:creationId xmlns:a16="http://schemas.microsoft.com/office/drawing/2014/main" id="{088A7544-45CE-4497-8AD9-F1C8CD465EBC}"/>
                </a:ext>
              </a:extLst>
            </p:cNvPr>
            <p:cNvCxnSpPr>
              <a:cxnSpLocks/>
            </p:cNvCxnSpPr>
            <p:nvPr/>
          </p:nvCxnSpPr>
          <p:spPr>
            <a:xfrm>
              <a:off x="8780544" y="4131843"/>
              <a:ext cx="1306257" cy="178790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Arrow Connector 42">
              <a:extLst>
                <a:ext uri="{FF2B5EF4-FFF2-40B4-BE49-F238E27FC236}">
                  <a16:creationId xmlns:a16="http://schemas.microsoft.com/office/drawing/2014/main" id="{DF39D9B5-EA86-45D1-B992-0B3AC0D9263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082168" y="4955303"/>
              <a:ext cx="1008956" cy="244337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Arrow Connector 43">
              <a:extLst>
                <a:ext uri="{FF2B5EF4-FFF2-40B4-BE49-F238E27FC236}">
                  <a16:creationId xmlns:a16="http://schemas.microsoft.com/office/drawing/2014/main" id="{1AD83A70-76A8-48F2-AEE6-C6693D0E29B6}"/>
                </a:ext>
              </a:extLst>
            </p:cNvPr>
            <p:cNvCxnSpPr>
              <a:cxnSpLocks/>
            </p:cNvCxnSpPr>
            <p:nvPr/>
          </p:nvCxnSpPr>
          <p:spPr>
            <a:xfrm>
              <a:off x="9110304" y="5432069"/>
              <a:ext cx="1131118" cy="389478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49BD4DDA-8643-4FDC-81B2-4D907335F663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001511" y="3732078"/>
              <a:ext cx="351541" cy="455244"/>
            </a:xfrm>
            <a:prstGeom prst="rect">
              <a:avLst/>
            </a:prstGeom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808F12A0-0E57-46C4-8F13-295BA3F605A1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957259" y="4564880"/>
              <a:ext cx="351541" cy="455244"/>
            </a:xfrm>
            <a:prstGeom prst="rect">
              <a:avLst/>
            </a:prstGeom>
          </p:spPr>
        </p:pic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1ABD5C70-7F22-44C1-AF78-F5859E74F2A5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184186" y="3285652"/>
              <a:ext cx="319583" cy="413858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8042651F-69E6-4B34-B67E-82CDBA8D385E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273881" y="3832697"/>
              <a:ext cx="319583" cy="413858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B410CFF6-964F-40AB-9BF6-1CF19C10250C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426855" y="4660626"/>
              <a:ext cx="319583" cy="413858"/>
            </a:xfrm>
            <a:prstGeom prst="rect">
              <a:avLst/>
            </a:prstGeom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5E906283-C35D-4033-8A11-7B787CC4B563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516072" y="5212950"/>
              <a:ext cx="319583" cy="413858"/>
            </a:xfrm>
            <a:prstGeom prst="rect">
              <a:avLst/>
            </a:prstGeom>
          </p:spPr>
        </p:pic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A3E94332-EB49-4FCE-B526-EF6C8D44C871}"/>
                </a:ext>
              </a:extLst>
            </p:cNvPr>
            <p:cNvSpPr/>
            <p:nvPr/>
          </p:nvSpPr>
          <p:spPr bwMode="auto">
            <a:xfrm>
              <a:off x="8044010" y="6132101"/>
              <a:ext cx="2561404" cy="30777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en-US" sz="1400" b="1" dirty="0">
                  <a:latin typeface="+mj-lt"/>
                  <a:cs typeface="Calibri" pitchFamily="34" charset="0"/>
                </a:rPr>
                <a:t>Infects other victim systems</a:t>
              </a:r>
            </a:p>
          </p:txBody>
        </p:sp>
      </p:grpSp>
      <p:sp>
        <p:nvSpPr>
          <p:cNvPr id="70" name="Rectangle 69">
            <a:extLst>
              <a:ext uri="{FF2B5EF4-FFF2-40B4-BE49-F238E27FC236}">
                <a16:creationId xmlns:a16="http://schemas.microsoft.com/office/drawing/2014/main" id="{9A4B4B44-C4D4-4101-B3E8-57D55DF1C70F}"/>
              </a:ext>
            </a:extLst>
          </p:cNvPr>
          <p:cNvSpPr/>
          <p:nvPr/>
        </p:nvSpPr>
        <p:spPr>
          <a:xfrm>
            <a:off x="4495800" y="1119587"/>
            <a:ext cx="7543800" cy="201593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4488" marR="0" lvl="0" indent="-344488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Malicious programs that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independently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replicate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execute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and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spread across the network connections</a:t>
            </a:r>
            <a:endParaRPr kumimoji="0" lang="en-US" sz="1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4488" marR="0" lvl="0" indent="-344488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Consume available computing resources without human interaction</a:t>
            </a:r>
          </a:p>
          <a:p>
            <a:pPr marL="344488" marR="0" lvl="0" indent="-344488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Attackers use worm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payloads to install backdoors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 infected computers</a:t>
            </a:r>
          </a:p>
        </p:txBody>
      </p:sp>
      <p:pic>
        <p:nvPicPr>
          <p:cNvPr id="72" name="Picture Placeholder 71" descr="Logo, icon&#10;&#10;Description automatically generated">
            <a:extLst>
              <a:ext uri="{FF2B5EF4-FFF2-40B4-BE49-F238E27FC236}">
                <a16:creationId xmlns:a16="http://schemas.microsoft.com/office/drawing/2014/main" id="{A65AA359-92C6-4C6C-A920-63E810CC6D2A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22" cstate="print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37" b="4537"/>
          <a:stretch>
            <a:fillRect/>
          </a:stretch>
        </p:blipFill>
        <p:spPr>
          <a:xfrm>
            <a:off x="-1" y="0"/>
            <a:ext cx="4360139" cy="3964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22365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Placeholder 37" descr="A picture containing toy&#10;&#10;Description automatically generated">
            <a:extLst>
              <a:ext uri="{FF2B5EF4-FFF2-40B4-BE49-F238E27FC236}">
                <a16:creationId xmlns:a16="http://schemas.microsoft.com/office/drawing/2014/main" id="{F3B22968-BA62-4623-BDC1-DC10394C7F1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83" r="25983"/>
          <a:stretch/>
        </p:blipFill>
        <p:spPr>
          <a:xfrm>
            <a:off x="0" y="2027904"/>
            <a:ext cx="2172168" cy="4520425"/>
          </a:xfrm>
        </p:spPr>
      </p:pic>
      <p:pic>
        <p:nvPicPr>
          <p:cNvPr id="7" name="Picture Placeholder 6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D169984A-FF37-420A-B183-AC2835C2545D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624" t="-700" r="12062" b="700"/>
          <a:stretch/>
        </p:blipFill>
        <p:spPr>
          <a:xfrm>
            <a:off x="2171700" y="3118517"/>
            <a:ext cx="2173288" cy="3430587"/>
          </a:xfrm>
        </p:spPr>
      </p:pic>
      <p:pic>
        <p:nvPicPr>
          <p:cNvPr id="15" name="Picture Placeholder 14" descr="Graphical user interface&#10;&#10;Description automatically generated">
            <a:extLst>
              <a:ext uri="{FF2B5EF4-FFF2-40B4-BE49-F238E27FC236}">
                <a16:creationId xmlns:a16="http://schemas.microsoft.com/office/drawing/2014/main" id="{9946FE9F-A18F-4AED-8516-F76A131AEC7A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64" r="19064"/>
          <a:stretch>
            <a:fillRect/>
          </a:stretch>
        </p:blipFill>
        <p:spPr>
          <a:xfrm>
            <a:off x="4341813" y="4209129"/>
            <a:ext cx="2171700" cy="2339975"/>
          </a:xfrm>
        </p:spPr>
      </p:pic>
      <p:sp>
        <p:nvSpPr>
          <p:cNvPr id="25" name="Полилиния 24"/>
          <p:cNvSpPr/>
          <p:nvPr/>
        </p:nvSpPr>
        <p:spPr>
          <a:xfrm>
            <a:off x="940" y="1703985"/>
            <a:ext cx="2538562" cy="3651382"/>
          </a:xfrm>
          <a:custGeom>
            <a:avLst/>
            <a:gdLst>
              <a:gd name="connsiteX0" fmla="*/ 0 w 3808430"/>
              <a:gd name="connsiteY0" fmla="*/ 0 h 5477918"/>
              <a:gd name="connsiteX1" fmla="*/ 3808430 w 3808430"/>
              <a:gd name="connsiteY1" fmla="*/ 0 h 5477918"/>
              <a:gd name="connsiteX2" fmla="*/ 3808430 w 3808430"/>
              <a:gd name="connsiteY2" fmla="*/ 5477918 h 5477918"/>
              <a:gd name="connsiteX3" fmla="*/ 0 w 3808430"/>
              <a:gd name="connsiteY3" fmla="*/ 5477918 h 5477918"/>
              <a:gd name="connsiteX4" fmla="*/ 0 w 3808430"/>
              <a:gd name="connsiteY4" fmla="*/ 4967941 h 5477918"/>
              <a:gd name="connsiteX5" fmla="*/ 3242678 w 3808430"/>
              <a:gd name="connsiteY5" fmla="*/ 4967941 h 5477918"/>
              <a:gd name="connsiteX6" fmla="*/ 3242678 w 3808430"/>
              <a:gd name="connsiteY6" fmla="*/ 509977 h 5477918"/>
              <a:gd name="connsiteX7" fmla="*/ 0 w 3808430"/>
              <a:gd name="connsiteY7" fmla="*/ 509977 h 54779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808430" h="5477918">
                <a:moveTo>
                  <a:pt x="0" y="0"/>
                </a:moveTo>
                <a:lnTo>
                  <a:pt x="3808430" y="0"/>
                </a:lnTo>
                <a:lnTo>
                  <a:pt x="3808430" y="5477918"/>
                </a:lnTo>
                <a:lnTo>
                  <a:pt x="0" y="5477918"/>
                </a:lnTo>
                <a:lnTo>
                  <a:pt x="0" y="4967941"/>
                </a:lnTo>
                <a:lnTo>
                  <a:pt x="3242678" y="4967941"/>
                </a:lnTo>
                <a:lnTo>
                  <a:pt x="3242678" y="509977"/>
                </a:lnTo>
                <a:lnTo>
                  <a:pt x="0" y="509977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  <a:noAutofit/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grpSp>
        <p:nvGrpSpPr>
          <p:cNvPr id="20" name="Группа 19"/>
          <p:cNvGrpSpPr/>
          <p:nvPr/>
        </p:nvGrpSpPr>
        <p:grpSpPr>
          <a:xfrm>
            <a:off x="2924202" y="1745525"/>
            <a:ext cx="490642" cy="490641"/>
            <a:chOff x="1007195" y="5899634"/>
            <a:chExt cx="608328" cy="608326"/>
          </a:xfrm>
        </p:grpSpPr>
        <p:sp>
          <p:nvSpPr>
            <p:cNvPr id="21" name="Freeform: Shape 111"/>
            <p:cNvSpPr/>
            <p:nvPr/>
          </p:nvSpPr>
          <p:spPr>
            <a:xfrm>
              <a:off x="1007195" y="5899634"/>
              <a:ext cx="608328" cy="608326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26" name="Shape 2591"/>
            <p:cNvSpPr/>
            <p:nvPr/>
          </p:nvSpPr>
          <p:spPr>
            <a:xfrm>
              <a:off x="1156418" y="6048872"/>
              <a:ext cx="309880" cy="3098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4727"/>
                  </a:moveTo>
                  <a:cubicBezTo>
                    <a:pt x="8631" y="14727"/>
                    <a:pt x="6873" y="12969"/>
                    <a:pt x="6873" y="10800"/>
                  </a:cubicBezTo>
                  <a:cubicBezTo>
                    <a:pt x="6873" y="8631"/>
                    <a:pt x="8631" y="6873"/>
                    <a:pt x="10800" y="6873"/>
                  </a:cubicBezTo>
                  <a:cubicBezTo>
                    <a:pt x="12969" y="6873"/>
                    <a:pt x="14727" y="8631"/>
                    <a:pt x="14727" y="10800"/>
                  </a:cubicBezTo>
                  <a:cubicBezTo>
                    <a:pt x="14727" y="12969"/>
                    <a:pt x="12969" y="14727"/>
                    <a:pt x="10800" y="14727"/>
                  </a:cubicBezTo>
                  <a:moveTo>
                    <a:pt x="10800" y="5891"/>
                  </a:moveTo>
                  <a:cubicBezTo>
                    <a:pt x="8088" y="5891"/>
                    <a:pt x="5891" y="8089"/>
                    <a:pt x="5891" y="10800"/>
                  </a:cubicBezTo>
                  <a:cubicBezTo>
                    <a:pt x="5891" y="13512"/>
                    <a:pt x="8088" y="15709"/>
                    <a:pt x="10800" y="15709"/>
                  </a:cubicBezTo>
                  <a:cubicBezTo>
                    <a:pt x="13512" y="15709"/>
                    <a:pt x="15709" y="13512"/>
                    <a:pt x="15709" y="10800"/>
                  </a:cubicBezTo>
                  <a:cubicBezTo>
                    <a:pt x="15709" y="8089"/>
                    <a:pt x="13512" y="5891"/>
                    <a:pt x="10800" y="5891"/>
                  </a:cubicBezTo>
                  <a:moveTo>
                    <a:pt x="20618" y="12013"/>
                  </a:moveTo>
                  <a:cubicBezTo>
                    <a:pt x="20614" y="12014"/>
                    <a:pt x="20611" y="12016"/>
                    <a:pt x="20607" y="12016"/>
                  </a:cubicBezTo>
                  <a:lnTo>
                    <a:pt x="19602" y="12268"/>
                  </a:lnTo>
                  <a:cubicBezTo>
                    <a:pt x="19256" y="12354"/>
                    <a:pt x="18984" y="12622"/>
                    <a:pt x="18892" y="12966"/>
                  </a:cubicBezTo>
                  <a:cubicBezTo>
                    <a:pt x="18703" y="13672"/>
                    <a:pt x="18421" y="14351"/>
                    <a:pt x="18053" y="14986"/>
                  </a:cubicBezTo>
                  <a:cubicBezTo>
                    <a:pt x="17873" y="15295"/>
                    <a:pt x="17876" y="15677"/>
                    <a:pt x="18060" y="15984"/>
                  </a:cubicBezTo>
                  <a:lnTo>
                    <a:pt x="18601" y="16885"/>
                  </a:lnTo>
                  <a:lnTo>
                    <a:pt x="16886" y="18600"/>
                  </a:lnTo>
                  <a:cubicBezTo>
                    <a:pt x="16882" y="18599"/>
                    <a:pt x="16878" y="18597"/>
                    <a:pt x="16875" y="18595"/>
                  </a:cubicBezTo>
                  <a:lnTo>
                    <a:pt x="15978" y="18057"/>
                  </a:lnTo>
                  <a:cubicBezTo>
                    <a:pt x="15822" y="17964"/>
                    <a:pt x="15648" y="17917"/>
                    <a:pt x="15473" y="17917"/>
                  </a:cubicBezTo>
                  <a:cubicBezTo>
                    <a:pt x="15304" y="17917"/>
                    <a:pt x="15134" y="17961"/>
                    <a:pt x="14982" y="18049"/>
                  </a:cubicBezTo>
                  <a:cubicBezTo>
                    <a:pt x="14348" y="18415"/>
                    <a:pt x="13671" y="18696"/>
                    <a:pt x="12968" y="18884"/>
                  </a:cubicBezTo>
                  <a:cubicBezTo>
                    <a:pt x="12624" y="18976"/>
                    <a:pt x="12356" y="19248"/>
                    <a:pt x="12269" y="19594"/>
                  </a:cubicBezTo>
                  <a:lnTo>
                    <a:pt x="12016" y="20607"/>
                  </a:lnTo>
                  <a:cubicBezTo>
                    <a:pt x="12015" y="20611"/>
                    <a:pt x="12014" y="20614"/>
                    <a:pt x="12012" y="20619"/>
                  </a:cubicBezTo>
                  <a:lnTo>
                    <a:pt x="9587" y="20619"/>
                  </a:lnTo>
                  <a:lnTo>
                    <a:pt x="9331" y="19594"/>
                  </a:lnTo>
                  <a:cubicBezTo>
                    <a:pt x="9244" y="19248"/>
                    <a:pt x="8976" y="18976"/>
                    <a:pt x="8632" y="18884"/>
                  </a:cubicBezTo>
                  <a:cubicBezTo>
                    <a:pt x="7929" y="18696"/>
                    <a:pt x="7251" y="18415"/>
                    <a:pt x="6617" y="18049"/>
                  </a:cubicBezTo>
                  <a:cubicBezTo>
                    <a:pt x="6465" y="17961"/>
                    <a:pt x="6296" y="17917"/>
                    <a:pt x="6127" y="17917"/>
                  </a:cubicBezTo>
                  <a:cubicBezTo>
                    <a:pt x="5951" y="17917"/>
                    <a:pt x="5777" y="17964"/>
                    <a:pt x="5621" y="18057"/>
                  </a:cubicBezTo>
                  <a:lnTo>
                    <a:pt x="4725" y="18595"/>
                  </a:lnTo>
                  <a:cubicBezTo>
                    <a:pt x="4722" y="18597"/>
                    <a:pt x="4718" y="18599"/>
                    <a:pt x="4714" y="18600"/>
                  </a:cubicBezTo>
                  <a:lnTo>
                    <a:pt x="3000" y="16885"/>
                  </a:lnTo>
                  <a:lnTo>
                    <a:pt x="3540" y="15984"/>
                  </a:lnTo>
                  <a:cubicBezTo>
                    <a:pt x="3724" y="15677"/>
                    <a:pt x="3727" y="15295"/>
                    <a:pt x="3548" y="14986"/>
                  </a:cubicBezTo>
                  <a:cubicBezTo>
                    <a:pt x="3179" y="14351"/>
                    <a:pt x="2897" y="13672"/>
                    <a:pt x="2708" y="12966"/>
                  </a:cubicBezTo>
                  <a:cubicBezTo>
                    <a:pt x="2616" y="12622"/>
                    <a:pt x="2343" y="12354"/>
                    <a:pt x="1998" y="12268"/>
                  </a:cubicBezTo>
                  <a:lnTo>
                    <a:pt x="993" y="12016"/>
                  </a:lnTo>
                  <a:cubicBezTo>
                    <a:pt x="989" y="12016"/>
                    <a:pt x="986" y="12014"/>
                    <a:pt x="982" y="12013"/>
                  </a:cubicBezTo>
                  <a:lnTo>
                    <a:pt x="982" y="9587"/>
                  </a:lnTo>
                  <a:lnTo>
                    <a:pt x="1998" y="9333"/>
                  </a:lnTo>
                  <a:cubicBezTo>
                    <a:pt x="2343" y="9246"/>
                    <a:pt x="2616" y="8979"/>
                    <a:pt x="2708" y="8634"/>
                  </a:cubicBezTo>
                  <a:cubicBezTo>
                    <a:pt x="2897" y="7928"/>
                    <a:pt x="3179" y="7249"/>
                    <a:pt x="3548" y="6615"/>
                  </a:cubicBezTo>
                  <a:cubicBezTo>
                    <a:pt x="3727" y="6305"/>
                    <a:pt x="3724" y="5923"/>
                    <a:pt x="3540" y="5617"/>
                  </a:cubicBezTo>
                  <a:lnTo>
                    <a:pt x="3005" y="4725"/>
                  </a:lnTo>
                  <a:cubicBezTo>
                    <a:pt x="3004" y="4722"/>
                    <a:pt x="3002" y="4718"/>
                    <a:pt x="3000" y="4715"/>
                  </a:cubicBezTo>
                  <a:lnTo>
                    <a:pt x="4715" y="3000"/>
                  </a:lnTo>
                  <a:lnTo>
                    <a:pt x="5621" y="3544"/>
                  </a:lnTo>
                  <a:cubicBezTo>
                    <a:pt x="5777" y="3636"/>
                    <a:pt x="5951" y="3683"/>
                    <a:pt x="6127" y="3683"/>
                  </a:cubicBezTo>
                  <a:cubicBezTo>
                    <a:pt x="6296" y="3683"/>
                    <a:pt x="6465" y="3639"/>
                    <a:pt x="6618" y="3551"/>
                  </a:cubicBezTo>
                  <a:cubicBezTo>
                    <a:pt x="7251" y="3185"/>
                    <a:pt x="7929" y="2904"/>
                    <a:pt x="8632" y="2717"/>
                  </a:cubicBezTo>
                  <a:cubicBezTo>
                    <a:pt x="8976" y="2624"/>
                    <a:pt x="9244" y="2353"/>
                    <a:pt x="9331" y="2007"/>
                  </a:cubicBezTo>
                  <a:lnTo>
                    <a:pt x="9587" y="982"/>
                  </a:lnTo>
                  <a:lnTo>
                    <a:pt x="12012" y="982"/>
                  </a:lnTo>
                  <a:cubicBezTo>
                    <a:pt x="12014" y="986"/>
                    <a:pt x="12015" y="989"/>
                    <a:pt x="12016" y="993"/>
                  </a:cubicBezTo>
                  <a:lnTo>
                    <a:pt x="12269" y="2007"/>
                  </a:lnTo>
                  <a:cubicBezTo>
                    <a:pt x="12356" y="2353"/>
                    <a:pt x="12624" y="2624"/>
                    <a:pt x="12968" y="2717"/>
                  </a:cubicBezTo>
                  <a:cubicBezTo>
                    <a:pt x="13671" y="2904"/>
                    <a:pt x="14348" y="3185"/>
                    <a:pt x="14982" y="3551"/>
                  </a:cubicBezTo>
                  <a:cubicBezTo>
                    <a:pt x="15134" y="3639"/>
                    <a:pt x="15304" y="3683"/>
                    <a:pt x="15473" y="3683"/>
                  </a:cubicBezTo>
                  <a:cubicBezTo>
                    <a:pt x="15648" y="3683"/>
                    <a:pt x="15822" y="3636"/>
                    <a:pt x="15978" y="3544"/>
                  </a:cubicBezTo>
                  <a:lnTo>
                    <a:pt x="16884" y="3000"/>
                  </a:lnTo>
                  <a:lnTo>
                    <a:pt x="18600" y="4715"/>
                  </a:lnTo>
                  <a:cubicBezTo>
                    <a:pt x="18598" y="4718"/>
                    <a:pt x="18597" y="4722"/>
                    <a:pt x="18595" y="4726"/>
                  </a:cubicBezTo>
                  <a:lnTo>
                    <a:pt x="18060" y="5616"/>
                  </a:lnTo>
                  <a:cubicBezTo>
                    <a:pt x="17876" y="5923"/>
                    <a:pt x="17873" y="6305"/>
                    <a:pt x="18053" y="6615"/>
                  </a:cubicBezTo>
                  <a:cubicBezTo>
                    <a:pt x="18421" y="7249"/>
                    <a:pt x="18703" y="7928"/>
                    <a:pt x="18892" y="8634"/>
                  </a:cubicBezTo>
                  <a:cubicBezTo>
                    <a:pt x="18984" y="8979"/>
                    <a:pt x="19256" y="9246"/>
                    <a:pt x="19602" y="9333"/>
                  </a:cubicBezTo>
                  <a:lnTo>
                    <a:pt x="20618" y="9587"/>
                  </a:lnTo>
                  <a:cubicBezTo>
                    <a:pt x="20618" y="9587"/>
                    <a:pt x="20618" y="12013"/>
                    <a:pt x="20618" y="12013"/>
                  </a:cubicBezTo>
                  <a:close/>
                  <a:moveTo>
                    <a:pt x="20880" y="8641"/>
                  </a:moveTo>
                  <a:lnTo>
                    <a:pt x="19841" y="8380"/>
                  </a:lnTo>
                  <a:cubicBezTo>
                    <a:pt x="19626" y="7580"/>
                    <a:pt x="19308" y="6822"/>
                    <a:pt x="18902" y="6122"/>
                  </a:cubicBezTo>
                  <a:lnTo>
                    <a:pt x="19455" y="5200"/>
                  </a:lnTo>
                  <a:cubicBezTo>
                    <a:pt x="19625" y="4871"/>
                    <a:pt x="19736" y="4463"/>
                    <a:pt x="19455" y="4182"/>
                  </a:cubicBezTo>
                  <a:lnTo>
                    <a:pt x="17419" y="2145"/>
                  </a:lnTo>
                  <a:cubicBezTo>
                    <a:pt x="17292" y="2018"/>
                    <a:pt x="17136" y="1969"/>
                    <a:pt x="16975" y="1969"/>
                  </a:cubicBezTo>
                  <a:cubicBezTo>
                    <a:pt x="16778" y="1969"/>
                    <a:pt x="16572" y="2043"/>
                    <a:pt x="16400" y="2145"/>
                  </a:cubicBezTo>
                  <a:lnTo>
                    <a:pt x="15473" y="2702"/>
                  </a:lnTo>
                  <a:cubicBezTo>
                    <a:pt x="14775" y="2298"/>
                    <a:pt x="14020" y="1982"/>
                    <a:pt x="13222" y="1768"/>
                  </a:cubicBezTo>
                  <a:lnTo>
                    <a:pt x="12960" y="720"/>
                  </a:lnTo>
                  <a:cubicBezTo>
                    <a:pt x="12848" y="367"/>
                    <a:pt x="12638" y="0"/>
                    <a:pt x="12240" y="0"/>
                  </a:cubicBezTo>
                  <a:lnTo>
                    <a:pt x="9360" y="0"/>
                  </a:lnTo>
                  <a:cubicBezTo>
                    <a:pt x="8962" y="0"/>
                    <a:pt x="8730" y="367"/>
                    <a:pt x="8640" y="720"/>
                  </a:cubicBezTo>
                  <a:lnTo>
                    <a:pt x="8378" y="1768"/>
                  </a:lnTo>
                  <a:cubicBezTo>
                    <a:pt x="7580" y="1982"/>
                    <a:pt x="6825" y="2298"/>
                    <a:pt x="6127" y="2702"/>
                  </a:cubicBezTo>
                  <a:lnTo>
                    <a:pt x="5200" y="2145"/>
                  </a:lnTo>
                  <a:cubicBezTo>
                    <a:pt x="5028" y="2043"/>
                    <a:pt x="4822" y="1969"/>
                    <a:pt x="4625" y="1969"/>
                  </a:cubicBezTo>
                  <a:cubicBezTo>
                    <a:pt x="4464" y="1969"/>
                    <a:pt x="4308" y="2018"/>
                    <a:pt x="4181" y="2145"/>
                  </a:cubicBezTo>
                  <a:lnTo>
                    <a:pt x="2145" y="4182"/>
                  </a:lnTo>
                  <a:cubicBezTo>
                    <a:pt x="1864" y="4463"/>
                    <a:pt x="1975" y="4871"/>
                    <a:pt x="2145" y="5200"/>
                  </a:cubicBezTo>
                  <a:lnTo>
                    <a:pt x="2698" y="6122"/>
                  </a:lnTo>
                  <a:cubicBezTo>
                    <a:pt x="2292" y="6822"/>
                    <a:pt x="1973" y="7580"/>
                    <a:pt x="1759" y="8380"/>
                  </a:cubicBezTo>
                  <a:lnTo>
                    <a:pt x="720" y="8641"/>
                  </a:lnTo>
                  <a:cubicBezTo>
                    <a:pt x="367" y="8730"/>
                    <a:pt x="0" y="8963"/>
                    <a:pt x="0" y="9360"/>
                  </a:cubicBezTo>
                  <a:lnTo>
                    <a:pt x="0" y="12240"/>
                  </a:lnTo>
                  <a:cubicBezTo>
                    <a:pt x="0" y="12638"/>
                    <a:pt x="367" y="12848"/>
                    <a:pt x="720" y="12960"/>
                  </a:cubicBezTo>
                  <a:lnTo>
                    <a:pt x="1759" y="13220"/>
                  </a:lnTo>
                  <a:cubicBezTo>
                    <a:pt x="1973" y="14021"/>
                    <a:pt x="2292" y="14778"/>
                    <a:pt x="2698" y="15478"/>
                  </a:cubicBezTo>
                  <a:lnTo>
                    <a:pt x="2145" y="16400"/>
                  </a:lnTo>
                  <a:cubicBezTo>
                    <a:pt x="1959" y="16714"/>
                    <a:pt x="1864" y="17137"/>
                    <a:pt x="2145" y="17419"/>
                  </a:cubicBezTo>
                  <a:lnTo>
                    <a:pt x="4181" y="19455"/>
                  </a:lnTo>
                  <a:cubicBezTo>
                    <a:pt x="4305" y="19579"/>
                    <a:pt x="4454" y="19627"/>
                    <a:pt x="4610" y="19627"/>
                  </a:cubicBezTo>
                  <a:cubicBezTo>
                    <a:pt x="4807" y="19627"/>
                    <a:pt x="5016" y="19550"/>
                    <a:pt x="5200" y="19455"/>
                  </a:cubicBezTo>
                  <a:lnTo>
                    <a:pt x="6127" y="18899"/>
                  </a:lnTo>
                  <a:cubicBezTo>
                    <a:pt x="6825" y="19302"/>
                    <a:pt x="7580" y="19619"/>
                    <a:pt x="8378" y="19832"/>
                  </a:cubicBezTo>
                  <a:lnTo>
                    <a:pt x="8640" y="20880"/>
                  </a:lnTo>
                  <a:cubicBezTo>
                    <a:pt x="8730" y="21233"/>
                    <a:pt x="8962" y="21600"/>
                    <a:pt x="9360" y="21600"/>
                  </a:cubicBezTo>
                  <a:lnTo>
                    <a:pt x="12240" y="21600"/>
                  </a:lnTo>
                  <a:cubicBezTo>
                    <a:pt x="12638" y="21600"/>
                    <a:pt x="12848" y="21233"/>
                    <a:pt x="12960" y="20880"/>
                  </a:cubicBezTo>
                  <a:lnTo>
                    <a:pt x="13222" y="19832"/>
                  </a:lnTo>
                  <a:cubicBezTo>
                    <a:pt x="14020" y="19619"/>
                    <a:pt x="14775" y="19302"/>
                    <a:pt x="15473" y="18899"/>
                  </a:cubicBezTo>
                  <a:lnTo>
                    <a:pt x="16400" y="19455"/>
                  </a:lnTo>
                  <a:cubicBezTo>
                    <a:pt x="16584" y="19550"/>
                    <a:pt x="16793" y="19627"/>
                    <a:pt x="16990" y="19627"/>
                  </a:cubicBezTo>
                  <a:cubicBezTo>
                    <a:pt x="17146" y="19627"/>
                    <a:pt x="17294" y="19579"/>
                    <a:pt x="17419" y="19455"/>
                  </a:cubicBezTo>
                  <a:lnTo>
                    <a:pt x="19455" y="17419"/>
                  </a:lnTo>
                  <a:cubicBezTo>
                    <a:pt x="19736" y="17137"/>
                    <a:pt x="19641" y="16714"/>
                    <a:pt x="19455" y="16400"/>
                  </a:cubicBezTo>
                  <a:lnTo>
                    <a:pt x="18902" y="15478"/>
                  </a:lnTo>
                  <a:cubicBezTo>
                    <a:pt x="19308" y="14778"/>
                    <a:pt x="19626" y="14021"/>
                    <a:pt x="19841" y="13220"/>
                  </a:cubicBezTo>
                  <a:lnTo>
                    <a:pt x="20880" y="12960"/>
                  </a:lnTo>
                  <a:cubicBezTo>
                    <a:pt x="21233" y="12848"/>
                    <a:pt x="21600" y="12638"/>
                    <a:pt x="21600" y="12240"/>
                  </a:cubicBezTo>
                  <a:lnTo>
                    <a:pt x="21600" y="9360"/>
                  </a:lnTo>
                  <a:cubicBezTo>
                    <a:pt x="21600" y="8963"/>
                    <a:pt x="21233" y="8730"/>
                    <a:pt x="20880" y="8641"/>
                  </a:cubicBezTo>
                </a:path>
              </a:pathLst>
            </a:custGeom>
            <a:solidFill>
              <a:schemeClr val="bg2"/>
            </a:solidFill>
            <a:ln w="12700">
              <a:solidFill>
                <a:schemeClr val="bg2"/>
              </a:solidFill>
              <a:miter lim="400000"/>
            </a:ln>
          </p:spPr>
          <p:txBody>
            <a:bodyPr lIns="19044" tIns="19044" rIns="19044" bIns="19044" anchor="ctr"/>
            <a:lstStyle/>
            <a:p>
              <a:pPr defTabSz="228539" eaLnBrk="0" fontAlgn="base" hangingPunct="0">
                <a:spcBef>
                  <a:spcPct val="0"/>
                </a:spcBef>
                <a:spcAft>
                  <a:spcPct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467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sym typeface="Gill Sans"/>
              </a:endParaRPr>
            </a:p>
          </p:txBody>
        </p:sp>
      </p:grpSp>
      <p:grpSp>
        <p:nvGrpSpPr>
          <p:cNvPr id="32" name="Группа 31"/>
          <p:cNvGrpSpPr/>
          <p:nvPr/>
        </p:nvGrpSpPr>
        <p:grpSpPr>
          <a:xfrm>
            <a:off x="6513572" y="3586996"/>
            <a:ext cx="490642" cy="490641"/>
            <a:chOff x="1007195" y="8052284"/>
            <a:chExt cx="608328" cy="608326"/>
          </a:xfrm>
        </p:grpSpPr>
        <p:sp>
          <p:nvSpPr>
            <p:cNvPr id="33" name="Freeform: Shape 111"/>
            <p:cNvSpPr/>
            <p:nvPr/>
          </p:nvSpPr>
          <p:spPr>
            <a:xfrm>
              <a:off x="1007195" y="8052284"/>
              <a:ext cx="608328" cy="608326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34" name="Shape 2633"/>
            <p:cNvSpPr/>
            <p:nvPr/>
          </p:nvSpPr>
          <p:spPr>
            <a:xfrm>
              <a:off x="1153962" y="8209303"/>
              <a:ext cx="314792" cy="314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144" y="18334"/>
                  </a:moveTo>
                  <a:lnTo>
                    <a:pt x="15583" y="6873"/>
                  </a:lnTo>
                  <a:lnTo>
                    <a:pt x="20168" y="6873"/>
                  </a:lnTo>
                  <a:cubicBezTo>
                    <a:pt x="20168" y="6873"/>
                    <a:pt x="12144" y="18334"/>
                    <a:pt x="12144" y="18334"/>
                  </a:cubicBezTo>
                  <a:close/>
                  <a:moveTo>
                    <a:pt x="10800" y="19403"/>
                  </a:moveTo>
                  <a:lnTo>
                    <a:pt x="7041" y="6873"/>
                  </a:lnTo>
                  <a:lnTo>
                    <a:pt x="14559" y="6873"/>
                  </a:lnTo>
                  <a:cubicBezTo>
                    <a:pt x="14559" y="6873"/>
                    <a:pt x="10800" y="19403"/>
                    <a:pt x="10800" y="19403"/>
                  </a:cubicBezTo>
                  <a:close/>
                  <a:moveTo>
                    <a:pt x="1432" y="6873"/>
                  </a:moveTo>
                  <a:lnTo>
                    <a:pt x="6017" y="6873"/>
                  </a:lnTo>
                  <a:lnTo>
                    <a:pt x="9456" y="18334"/>
                  </a:lnTo>
                  <a:cubicBezTo>
                    <a:pt x="9456" y="18334"/>
                    <a:pt x="1432" y="6873"/>
                    <a:pt x="1432" y="6873"/>
                  </a:cubicBezTo>
                  <a:close/>
                  <a:moveTo>
                    <a:pt x="6578" y="982"/>
                  </a:moveTo>
                  <a:lnTo>
                    <a:pt x="8536" y="982"/>
                  </a:lnTo>
                  <a:lnTo>
                    <a:pt x="6082" y="5891"/>
                  </a:lnTo>
                  <a:lnTo>
                    <a:pt x="1669" y="5891"/>
                  </a:lnTo>
                  <a:cubicBezTo>
                    <a:pt x="1669" y="5891"/>
                    <a:pt x="6578" y="982"/>
                    <a:pt x="6578" y="982"/>
                  </a:cubicBezTo>
                  <a:close/>
                  <a:moveTo>
                    <a:pt x="11973" y="982"/>
                  </a:moveTo>
                  <a:lnTo>
                    <a:pt x="14427" y="5891"/>
                  </a:lnTo>
                  <a:lnTo>
                    <a:pt x="7173" y="5891"/>
                  </a:lnTo>
                  <a:lnTo>
                    <a:pt x="9627" y="982"/>
                  </a:lnTo>
                  <a:cubicBezTo>
                    <a:pt x="9627" y="982"/>
                    <a:pt x="11973" y="982"/>
                    <a:pt x="11973" y="982"/>
                  </a:cubicBezTo>
                  <a:close/>
                  <a:moveTo>
                    <a:pt x="15022" y="982"/>
                  </a:moveTo>
                  <a:lnTo>
                    <a:pt x="19931" y="5891"/>
                  </a:lnTo>
                  <a:lnTo>
                    <a:pt x="15518" y="5891"/>
                  </a:lnTo>
                  <a:lnTo>
                    <a:pt x="13064" y="982"/>
                  </a:lnTo>
                  <a:cubicBezTo>
                    <a:pt x="13064" y="982"/>
                    <a:pt x="15022" y="982"/>
                    <a:pt x="15022" y="982"/>
                  </a:cubicBezTo>
                  <a:close/>
                  <a:moveTo>
                    <a:pt x="21600" y="6382"/>
                  </a:moveTo>
                  <a:cubicBezTo>
                    <a:pt x="21600" y="6272"/>
                    <a:pt x="21557" y="6175"/>
                    <a:pt x="21495" y="6093"/>
                  </a:cubicBezTo>
                  <a:lnTo>
                    <a:pt x="21502" y="6088"/>
                  </a:lnTo>
                  <a:lnTo>
                    <a:pt x="21471" y="6057"/>
                  </a:lnTo>
                  <a:cubicBezTo>
                    <a:pt x="21459" y="6044"/>
                    <a:pt x="21448" y="6032"/>
                    <a:pt x="21434" y="6020"/>
                  </a:cubicBezTo>
                  <a:lnTo>
                    <a:pt x="15611" y="197"/>
                  </a:lnTo>
                  <a:lnTo>
                    <a:pt x="15604" y="201"/>
                  </a:lnTo>
                  <a:cubicBezTo>
                    <a:pt x="15514" y="82"/>
                    <a:pt x="15379" y="0"/>
                    <a:pt x="15218" y="0"/>
                  </a:cubicBezTo>
                  <a:lnTo>
                    <a:pt x="6382" y="0"/>
                  </a:lnTo>
                  <a:cubicBezTo>
                    <a:pt x="6221" y="0"/>
                    <a:pt x="6086" y="82"/>
                    <a:pt x="5996" y="201"/>
                  </a:cubicBezTo>
                  <a:lnTo>
                    <a:pt x="5989" y="197"/>
                  </a:lnTo>
                  <a:lnTo>
                    <a:pt x="166" y="6020"/>
                  </a:lnTo>
                  <a:cubicBezTo>
                    <a:pt x="152" y="6032"/>
                    <a:pt x="141" y="6044"/>
                    <a:pt x="129" y="6057"/>
                  </a:cubicBezTo>
                  <a:lnTo>
                    <a:pt x="98" y="6088"/>
                  </a:lnTo>
                  <a:lnTo>
                    <a:pt x="105" y="6093"/>
                  </a:lnTo>
                  <a:cubicBezTo>
                    <a:pt x="43" y="6175"/>
                    <a:pt x="0" y="6272"/>
                    <a:pt x="0" y="6382"/>
                  </a:cubicBezTo>
                  <a:cubicBezTo>
                    <a:pt x="0" y="6499"/>
                    <a:pt x="46" y="6602"/>
                    <a:pt x="115" y="6686"/>
                  </a:cubicBezTo>
                  <a:lnTo>
                    <a:pt x="109" y="6690"/>
                  </a:lnTo>
                  <a:lnTo>
                    <a:pt x="10418" y="21418"/>
                  </a:lnTo>
                  <a:lnTo>
                    <a:pt x="10424" y="21413"/>
                  </a:lnTo>
                  <a:cubicBezTo>
                    <a:pt x="10514" y="21525"/>
                    <a:pt x="10646" y="21600"/>
                    <a:pt x="10800" y="21600"/>
                  </a:cubicBezTo>
                  <a:cubicBezTo>
                    <a:pt x="10954" y="21600"/>
                    <a:pt x="11086" y="21525"/>
                    <a:pt x="11176" y="21413"/>
                  </a:cubicBezTo>
                  <a:lnTo>
                    <a:pt x="11182" y="21418"/>
                  </a:lnTo>
                  <a:lnTo>
                    <a:pt x="21491" y="6690"/>
                  </a:lnTo>
                  <a:lnTo>
                    <a:pt x="21485" y="6686"/>
                  </a:lnTo>
                  <a:cubicBezTo>
                    <a:pt x="21553" y="6602"/>
                    <a:pt x="21600" y="6499"/>
                    <a:pt x="21600" y="6382"/>
                  </a:cubicBezTo>
                </a:path>
              </a:pathLst>
            </a:custGeom>
            <a:solidFill>
              <a:schemeClr val="bg2"/>
            </a:solidFill>
            <a:ln w="12700">
              <a:solidFill>
                <a:schemeClr val="bg2"/>
              </a:solidFill>
              <a:miter lim="400000"/>
            </a:ln>
          </p:spPr>
          <p:txBody>
            <a:bodyPr lIns="19044" tIns="19044" rIns="19044" bIns="19044" anchor="ctr"/>
            <a:lstStyle/>
            <a:p>
              <a:pPr defTabSz="228539" eaLnBrk="0" fontAlgn="base" hangingPunct="0">
                <a:spcBef>
                  <a:spcPct val="0"/>
                </a:spcBef>
                <a:spcAft>
                  <a:spcPct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467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sym typeface="Gill Sans"/>
              </a:endParaRPr>
            </a:p>
          </p:txBody>
        </p:sp>
      </p:grpSp>
      <p:sp>
        <p:nvSpPr>
          <p:cNvPr id="22" name="Title 1">
            <a:extLst>
              <a:ext uri="{FF2B5EF4-FFF2-40B4-BE49-F238E27FC236}">
                <a16:creationId xmlns:a16="http://schemas.microsoft.com/office/drawing/2014/main" id="{F202CE7C-1FAC-4340-BFF2-0C2F874F30E9}"/>
              </a:ext>
            </a:extLst>
          </p:cNvPr>
          <p:cNvSpPr txBox="1">
            <a:spLocks/>
          </p:cNvSpPr>
          <p:nvPr/>
        </p:nvSpPr>
        <p:spPr>
          <a:xfrm>
            <a:off x="1540903" y="255398"/>
            <a:ext cx="9110195" cy="689435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How is a Worm Different from a Virus?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5D01306-9342-4A69-9B1F-60F821CE5A8D}"/>
              </a:ext>
            </a:extLst>
          </p:cNvPr>
          <p:cNvSpPr/>
          <p:nvPr/>
        </p:nvSpPr>
        <p:spPr>
          <a:xfrm>
            <a:off x="3581400" y="1745525"/>
            <a:ext cx="8229600" cy="123110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spcBef>
                <a:spcPts val="2400"/>
              </a:spcBef>
            </a:pPr>
            <a:r>
              <a:rPr lang="en-US" b="1" i="1" dirty="0">
                <a:solidFill>
                  <a:srgbClr val="FF0000"/>
                </a:solidFill>
              </a:rPr>
              <a:t>A Worm Replicates on its own</a:t>
            </a:r>
          </a:p>
          <a:p>
            <a:pPr marL="641350" indent="-285750">
              <a:spcBef>
                <a:spcPts val="2400"/>
              </a:spcBef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</a:rPr>
              <a:t>A worm is a special type of malware that can replicate itself and use memory but cannot attach itself to other programs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EA91892-C955-44EB-B936-694B643D4AF0}"/>
              </a:ext>
            </a:extLst>
          </p:cNvPr>
          <p:cNvSpPr/>
          <p:nvPr/>
        </p:nvSpPr>
        <p:spPr>
          <a:xfrm>
            <a:off x="7162800" y="3586996"/>
            <a:ext cx="4800600" cy="206210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spcBef>
                <a:spcPts val="2400"/>
              </a:spcBef>
            </a:pPr>
            <a:r>
              <a:rPr lang="en-US" b="1" i="1" dirty="0">
                <a:solidFill>
                  <a:srgbClr val="FF0000"/>
                </a:solidFill>
              </a:rPr>
              <a:t>A Worm Spreads through the Infected Network</a:t>
            </a:r>
          </a:p>
          <a:p>
            <a:pPr marL="641350" indent="-285750">
              <a:spcBef>
                <a:spcPts val="2400"/>
              </a:spcBef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</a:rPr>
              <a:t>A worm takes advantage of file or information transport features on computer systems and </a:t>
            </a:r>
            <a:r>
              <a:rPr lang="en-US" u="sng" dirty="0">
                <a:solidFill>
                  <a:prstClr val="black"/>
                </a:solidFill>
              </a:rPr>
              <a:t>automatically spreads </a:t>
            </a:r>
            <a:r>
              <a:rPr lang="en-US" dirty="0">
                <a:solidFill>
                  <a:prstClr val="black"/>
                </a:solidFill>
              </a:rPr>
              <a:t>through the infected network, </a:t>
            </a:r>
            <a:br>
              <a:rPr lang="en-US" dirty="0">
                <a:solidFill>
                  <a:prstClr val="black"/>
                </a:solidFill>
              </a:rPr>
            </a:br>
            <a:r>
              <a:rPr lang="en-US" u="sng" dirty="0">
                <a:solidFill>
                  <a:prstClr val="black"/>
                </a:solidFill>
              </a:rPr>
              <a:t>but a virus does not</a:t>
            </a:r>
          </a:p>
        </p:txBody>
      </p:sp>
    </p:spTree>
    <p:extLst>
      <p:ext uri="{BB962C8B-B14F-4D97-AF65-F5344CB8AC3E}">
        <p14:creationId xmlns:p14="http://schemas.microsoft.com/office/powerpoint/2010/main" val="341418935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 descr="A picture containing text, electronics&#10;&#10;Description automatically generated">
            <a:extLst>
              <a:ext uri="{FF2B5EF4-FFF2-40B4-BE49-F238E27FC236}">
                <a16:creationId xmlns:a16="http://schemas.microsoft.com/office/drawing/2014/main" id="{8728D789-D052-440E-8238-DC7869A30C9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 cstate="print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58" t="-243" r="23858" b="243"/>
          <a:stretch/>
        </p:blipFill>
        <p:spPr>
          <a:xfrm>
            <a:off x="9607550" y="-29496"/>
            <a:ext cx="2584450" cy="6583680"/>
          </a:xfrm>
        </p:spPr>
      </p:pic>
      <p:sp>
        <p:nvSpPr>
          <p:cNvPr id="26" name="Title 1">
            <a:extLst>
              <a:ext uri="{FF2B5EF4-FFF2-40B4-BE49-F238E27FC236}">
                <a16:creationId xmlns:a16="http://schemas.microsoft.com/office/drawing/2014/main" id="{A0752A7F-B508-4BE7-B5F9-CB66FDB197B3}"/>
              </a:ext>
            </a:extLst>
          </p:cNvPr>
          <p:cNvSpPr txBox="1">
            <a:spLocks/>
          </p:cNvSpPr>
          <p:nvPr/>
        </p:nvSpPr>
        <p:spPr>
          <a:xfrm>
            <a:off x="198120" y="163958"/>
            <a:ext cx="6844624" cy="689435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300" b="1" dirty="0">
                <a:solidFill>
                  <a:prstClr val="black">
                    <a:lumMod val="75000"/>
                    <a:lumOff val="25000"/>
                  </a:prstClr>
                </a:solidFill>
                <a:latin typeface="Rockwell" panose="02060603020205020403" pitchFamily="18" charset="0"/>
              </a:rPr>
              <a:t>Worm Makers</a:t>
            </a: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8CFF5276-B0BE-4025-8B3B-6B1126A1E5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304" y="1115484"/>
            <a:ext cx="7076670" cy="5209115"/>
          </a:xfrm>
          <a:prstGeom prst="rect">
            <a:avLst/>
          </a:prstGeom>
          <a:noFill/>
          <a:ln w="38100" cap="sq">
            <a:solidFill>
              <a:sysClr val="window" lastClr="FFFFFF"/>
            </a:solidFill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39" name="Rectangle 38">
            <a:extLst>
              <a:ext uri="{FF2B5EF4-FFF2-40B4-BE49-F238E27FC236}">
                <a16:creationId xmlns:a16="http://schemas.microsoft.com/office/drawing/2014/main" id="{620FE495-994F-4930-80B4-91DDC61A77A6}"/>
              </a:ext>
            </a:extLst>
          </p:cNvPr>
          <p:cNvSpPr/>
          <p:nvPr/>
        </p:nvSpPr>
        <p:spPr>
          <a:xfrm>
            <a:off x="7429078" y="965098"/>
            <a:ext cx="2203366" cy="87338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fontAlgn="base">
              <a:lnSpc>
                <a:spcPct val="150000"/>
              </a:lnSpc>
              <a:spcBef>
                <a:spcPts val="1200"/>
              </a:spcBef>
              <a:spcAft>
                <a:spcPts val="600"/>
              </a:spcAft>
              <a:defRPr/>
            </a:pPr>
            <a:r>
              <a:rPr lang="en-US" b="1" dirty="0">
                <a:solidFill>
                  <a:srgbClr val="0070C0"/>
                </a:solidFill>
                <a:latin typeface="Rockwell" panose="02060603020205020403" pitchFamily="18" charset="0"/>
              </a:rPr>
              <a:t>Internet Worm Maker Thing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3D01ADB6-1EDB-40BE-B350-67F77C346A50}"/>
              </a:ext>
            </a:extLst>
          </p:cNvPr>
          <p:cNvSpPr/>
          <p:nvPr/>
        </p:nvSpPr>
        <p:spPr>
          <a:xfrm>
            <a:off x="7701855" y="1991607"/>
            <a:ext cx="1776441" cy="270843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spcBef>
                <a:spcPts val="1800"/>
              </a:spcBef>
              <a:defRPr/>
            </a:pPr>
            <a:r>
              <a:rPr lang="en-US" sz="1700" b="1" dirty="0">
                <a:solidFill>
                  <a:srgbClr val="FF0000"/>
                </a:solidFill>
              </a:rPr>
              <a:t>Internet Worm Maker Thing </a:t>
            </a:r>
            <a:r>
              <a:rPr lang="en-US" sz="1700" dirty="0">
                <a:solidFill>
                  <a:prstClr val="black"/>
                </a:solidFill>
              </a:rPr>
              <a:t>is an open-source tool used to </a:t>
            </a:r>
            <a:r>
              <a:rPr lang="en-US" sz="1700" b="1" dirty="0">
                <a:solidFill>
                  <a:srgbClr val="FF0000"/>
                </a:solidFill>
              </a:rPr>
              <a:t>create worms </a:t>
            </a:r>
            <a:r>
              <a:rPr lang="en-US" sz="1700" dirty="0">
                <a:solidFill>
                  <a:prstClr val="black"/>
                </a:solidFill>
              </a:rPr>
              <a:t>that can infect victim's drives, files, show messages, and disable antivirus software 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8686800" y="4875492"/>
            <a:ext cx="3505200" cy="1525307"/>
          </a:xfrm>
          <a:prstGeom prst="rect">
            <a:avLst/>
          </a:prstGeom>
          <a:solidFill>
            <a:schemeClr val="accent4">
              <a:lumMod val="40000"/>
              <a:lumOff val="60000"/>
              <a:alpha val="90000"/>
            </a:schemeClr>
          </a:solidFill>
          <a:ln>
            <a:noFill/>
          </a:ln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0C25CB0B-5FFC-44F0-86B3-A798034CBA28}"/>
              </a:ext>
            </a:extLst>
          </p:cNvPr>
          <p:cNvSpPr/>
          <p:nvPr/>
        </p:nvSpPr>
        <p:spPr>
          <a:xfrm>
            <a:off x="9115864" y="5420447"/>
            <a:ext cx="2647071" cy="76944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404813" indent="-287338" fontAlgn="base">
              <a:spcBef>
                <a:spcPts val="1200"/>
              </a:spcBef>
              <a:buFont typeface="Wingdings" panose="05000000000000000000" pitchFamily="2" charset="2"/>
              <a:buChar char="Ø"/>
              <a:defRPr/>
            </a:pPr>
            <a:r>
              <a:rPr lang="en-US" sz="1700" dirty="0"/>
              <a:t>Batch Worm Generator</a:t>
            </a:r>
          </a:p>
          <a:p>
            <a:pPr marL="404813" indent="-287338" fontAlgn="base">
              <a:spcBef>
                <a:spcPts val="1200"/>
              </a:spcBef>
              <a:buFont typeface="Wingdings" panose="05000000000000000000" pitchFamily="2" charset="2"/>
              <a:buChar char="Ø"/>
              <a:defRPr/>
            </a:pPr>
            <a:r>
              <a:rPr lang="en-US" sz="1700" dirty="0"/>
              <a:t>C++ Worm Generator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C8C543F-3659-4F9C-8AE8-5829AA571406}"/>
              </a:ext>
            </a:extLst>
          </p:cNvPr>
          <p:cNvSpPr/>
          <p:nvPr/>
        </p:nvSpPr>
        <p:spPr>
          <a:xfrm>
            <a:off x="9540371" y="4900466"/>
            <a:ext cx="1798056" cy="45788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 fontAlgn="base">
              <a:lnSpc>
                <a:spcPct val="150000"/>
              </a:lnSpc>
              <a:spcBef>
                <a:spcPts val="1200"/>
              </a:spcBef>
              <a:defRPr/>
            </a:pPr>
            <a:r>
              <a:rPr lang="en-US" b="1" dirty="0">
                <a:solidFill>
                  <a:srgbClr val="0070C0"/>
                </a:solidFill>
                <a:latin typeface="Rockwell" panose="02060603020205020403" pitchFamily="18" charset="0"/>
              </a:rPr>
              <a:t>Worm Makers</a:t>
            </a:r>
          </a:p>
        </p:txBody>
      </p:sp>
    </p:spTree>
    <p:extLst>
      <p:ext uri="{BB962C8B-B14F-4D97-AF65-F5344CB8AC3E}">
        <p14:creationId xmlns:p14="http://schemas.microsoft.com/office/powerpoint/2010/main" val="261748141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TextBox 52"/>
          <p:cNvSpPr txBox="1"/>
          <p:nvPr/>
        </p:nvSpPr>
        <p:spPr>
          <a:xfrm>
            <a:off x="1139141" y="1206939"/>
            <a:ext cx="5033059" cy="126188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spcBef>
                <a:spcPts val="1200"/>
              </a:spcBef>
            </a:pPr>
            <a:r>
              <a:rPr lang="en-IN" sz="1900" dirty="0"/>
              <a:t>Rootkits are </a:t>
            </a:r>
            <a:r>
              <a:rPr lang="en-US" sz="1900" dirty="0"/>
              <a:t>programs that </a:t>
            </a:r>
            <a:r>
              <a:rPr lang="en-US" sz="1900" b="1" dirty="0">
                <a:solidFill>
                  <a:srgbClr val="FF0000"/>
                </a:solidFill>
              </a:rPr>
              <a:t>hide their presence</a:t>
            </a:r>
            <a:r>
              <a:rPr lang="en-US" sz="1900" dirty="0">
                <a:solidFill>
                  <a:srgbClr val="FF0000"/>
                </a:solidFill>
              </a:rPr>
              <a:t> </a:t>
            </a:r>
            <a:r>
              <a:rPr lang="en-US" sz="1900" dirty="0"/>
              <a:t>as well as attacker’s malicious activities, granting them full access to the server or host at that time, and in the future</a:t>
            </a:r>
          </a:p>
        </p:txBody>
      </p:sp>
      <p:grpSp>
        <p:nvGrpSpPr>
          <p:cNvPr id="55" name="Группа 54"/>
          <p:cNvGrpSpPr/>
          <p:nvPr/>
        </p:nvGrpSpPr>
        <p:grpSpPr>
          <a:xfrm>
            <a:off x="487680" y="1635136"/>
            <a:ext cx="405489" cy="405488"/>
            <a:chOff x="1002188" y="3831335"/>
            <a:chExt cx="608328" cy="608326"/>
          </a:xfrm>
        </p:grpSpPr>
        <p:sp>
          <p:nvSpPr>
            <p:cNvPr id="56" name="Freeform: Shape 111"/>
            <p:cNvSpPr/>
            <p:nvPr/>
          </p:nvSpPr>
          <p:spPr>
            <a:xfrm>
              <a:off x="1002188" y="3831335"/>
              <a:ext cx="608328" cy="608326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57" name="Shape 2591"/>
            <p:cNvSpPr/>
            <p:nvPr/>
          </p:nvSpPr>
          <p:spPr>
            <a:xfrm>
              <a:off x="1151411" y="3980573"/>
              <a:ext cx="309880" cy="3098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4727"/>
                  </a:moveTo>
                  <a:cubicBezTo>
                    <a:pt x="8631" y="14727"/>
                    <a:pt x="6873" y="12969"/>
                    <a:pt x="6873" y="10800"/>
                  </a:cubicBezTo>
                  <a:cubicBezTo>
                    <a:pt x="6873" y="8631"/>
                    <a:pt x="8631" y="6873"/>
                    <a:pt x="10800" y="6873"/>
                  </a:cubicBezTo>
                  <a:cubicBezTo>
                    <a:pt x="12969" y="6873"/>
                    <a:pt x="14727" y="8631"/>
                    <a:pt x="14727" y="10800"/>
                  </a:cubicBezTo>
                  <a:cubicBezTo>
                    <a:pt x="14727" y="12969"/>
                    <a:pt x="12969" y="14727"/>
                    <a:pt x="10800" y="14727"/>
                  </a:cubicBezTo>
                  <a:moveTo>
                    <a:pt x="10800" y="5891"/>
                  </a:moveTo>
                  <a:cubicBezTo>
                    <a:pt x="8088" y="5891"/>
                    <a:pt x="5891" y="8089"/>
                    <a:pt x="5891" y="10800"/>
                  </a:cubicBezTo>
                  <a:cubicBezTo>
                    <a:pt x="5891" y="13512"/>
                    <a:pt x="8088" y="15709"/>
                    <a:pt x="10800" y="15709"/>
                  </a:cubicBezTo>
                  <a:cubicBezTo>
                    <a:pt x="13512" y="15709"/>
                    <a:pt x="15709" y="13512"/>
                    <a:pt x="15709" y="10800"/>
                  </a:cubicBezTo>
                  <a:cubicBezTo>
                    <a:pt x="15709" y="8089"/>
                    <a:pt x="13512" y="5891"/>
                    <a:pt x="10800" y="5891"/>
                  </a:cubicBezTo>
                  <a:moveTo>
                    <a:pt x="20618" y="12013"/>
                  </a:moveTo>
                  <a:cubicBezTo>
                    <a:pt x="20614" y="12014"/>
                    <a:pt x="20611" y="12016"/>
                    <a:pt x="20607" y="12016"/>
                  </a:cubicBezTo>
                  <a:lnTo>
                    <a:pt x="19602" y="12268"/>
                  </a:lnTo>
                  <a:cubicBezTo>
                    <a:pt x="19256" y="12354"/>
                    <a:pt x="18984" y="12622"/>
                    <a:pt x="18892" y="12966"/>
                  </a:cubicBezTo>
                  <a:cubicBezTo>
                    <a:pt x="18703" y="13672"/>
                    <a:pt x="18421" y="14351"/>
                    <a:pt x="18053" y="14986"/>
                  </a:cubicBezTo>
                  <a:cubicBezTo>
                    <a:pt x="17873" y="15295"/>
                    <a:pt x="17876" y="15677"/>
                    <a:pt x="18060" y="15984"/>
                  </a:cubicBezTo>
                  <a:lnTo>
                    <a:pt x="18601" y="16885"/>
                  </a:lnTo>
                  <a:lnTo>
                    <a:pt x="16886" y="18600"/>
                  </a:lnTo>
                  <a:cubicBezTo>
                    <a:pt x="16882" y="18599"/>
                    <a:pt x="16878" y="18597"/>
                    <a:pt x="16875" y="18595"/>
                  </a:cubicBezTo>
                  <a:lnTo>
                    <a:pt x="15978" y="18057"/>
                  </a:lnTo>
                  <a:cubicBezTo>
                    <a:pt x="15822" y="17964"/>
                    <a:pt x="15648" y="17917"/>
                    <a:pt x="15473" y="17917"/>
                  </a:cubicBezTo>
                  <a:cubicBezTo>
                    <a:pt x="15304" y="17917"/>
                    <a:pt x="15134" y="17961"/>
                    <a:pt x="14982" y="18049"/>
                  </a:cubicBezTo>
                  <a:cubicBezTo>
                    <a:pt x="14348" y="18415"/>
                    <a:pt x="13671" y="18696"/>
                    <a:pt x="12968" y="18884"/>
                  </a:cubicBezTo>
                  <a:cubicBezTo>
                    <a:pt x="12624" y="18976"/>
                    <a:pt x="12356" y="19248"/>
                    <a:pt x="12269" y="19594"/>
                  </a:cubicBezTo>
                  <a:lnTo>
                    <a:pt x="12016" y="20607"/>
                  </a:lnTo>
                  <a:cubicBezTo>
                    <a:pt x="12015" y="20611"/>
                    <a:pt x="12014" y="20614"/>
                    <a:pt x="12012" y="20619"/>
                  </a:cubicBezTo>
                  <a:lnTo>
                    <a:pt x="9587" y="20619"/>
                  </a:lnTo>
                  <a:lnTo>
                    <a:pt x="9331" y="19594"/>
                  </a:lnTo>
                  <a:cubicBezTo>
                    <a:pt x="9244" y="19248"/>
                    <a:pt x="8976" y="18976"/>
                    <a:pt x="8632" y="18884"/>
                  </a:cubicBezTo>
                  <a:cubicBezTo>
                    <a:pt x="7929" y="18696"/>
                    <a:pt x="7251" y="18415"/>
                    <a:pt x="6617" y="18049"/>
                  </a:cubicBezTo>
                  <a:cubicBezTo>
                    <a:pt x="6465" y="17961"/>
                    <a:pt x="6296" y="17917"/>
                    <a:pt x="6127" y="17917"/>
                  </a:cubicBezTo>
                  <a:cubicBezTo>
                    <a:pt x="5951" y="17917"/>
                    <a:pt x="5777" y="17964"/>
                    <a:pt x="5621" y="18057"/>
                  </a:cubicBezTo>
                  <a:lnTo>
                    <a:pt x="4725" y="18595"/>
                  </a:lnTo>
                  <a:cubicBezTo>
                    <a:pt x="4722" y="18597"/>
                    <a:pt x="4718" y="18599"/>
                    <a:pt x="4714" y="18600"/>
                  </a:cubicBezTo>
                  <a:lnTo>
                    <a:pt x="3000" y="16885"/>
                  </a:lnTo>
                  <a:lnTo>
                    <a:pt x="3540" y="15984"/>
                  </a:lnTo>
                  <a:cubicBezTo>
                    <a:pt x="3724" y="15677"/>
                    <a:pt x="3727" y="15295"/>
                    <a:pt x="3548" y="14986"/>
                  </a:cubicBezTo>
                  <a:cubicBezTo>
                    <a:pt x="3179" y="14351"/>
                    <a:pt x="2897" y="13672"/>
                    <a:pt x="2708" y="12966"/>
                  </a:cubicBezTo>
                  <a:cubicBezTo>
                    <a:pt x="2616" y="12622"/>
                    <a:pt x="2343" y="12354"/>
                    <a:pt x="1998" y="12268"/>
                  </a:cubicBezTo>
                  <a:lnTo>
                    <a:pt x="993" y="12016"/>
                  </a:lnTo>
                  <a:cubicBezTo>
                    <a:pt x="989" y="12016"/>
                    <a:pt x="986" y="12014"/>
                    <a:pt x="982" y="12013"/>
                  </a:cubicBezTo>
                  <a:lnTo>
                    <a:pt x="982" y="9587"/>
                  </a:lnTo>
                  <a:lnTo>
                    <a:pt x="1998" y="9333"/>
                  </a:lnTo>
                  <a:cubicBezTo>
                    <a:pt x="2343" y="9246"/>
                    <a:pt x="2616" y="8979"/>
                    <a:pt x="2708" y="8634"/>
                  </a:cubicBezTo>
                  <a:cubicBezTo>
                    <a:pt x="2897" y="7928"/>
                    <a:pt x="3179" y="7249"/>
                    <a:pt x="3548" y="6615"/>
                  </a:cubicBezTo>
                  <a:cubicBezTo>
                    <a:pt x="3727" y="6305"/>
                    <a:pt x="3724" y="5923"/>
                    <a:pt x="3540" y="5617"/>
                  </a:cubicBezTo>
                  <a:lnTo>
                    <a:pt x="3005" y="4725"/>
                  </a:lnTo>
                  <a:cubicBezTo>
                    <a:pt x="3004" y="4722"/>
                    <a:pt x="3002" y="4718"/>
                    <a:pt x="3000" y="4715"/>
                  </a:cubicBezTo>
                  <a:lnTo>
                    <a:pt x="4715" y="3000"/>
                  </a:lnTo>
                  <a:lnTo>
                    <a:pt x="5621" y="3544"/>
                  </a:lnTo>
                  <a:cubicBezTo>
                    <a:pt x="5777" y="3636"/>
                    <a:pt x="5951" y="3683"/>
                    <a:pt x="6127" y="3683"/>
                  </a:cubicBezTo>
                  <a:cubicBezTo>
                    <a:pt x="6296" y="3683"/>
                    <a:pt x="6465" y="3639"/>
                    <a:pt x="6618" y="3551"/>
                  </a:cubicBezTo>
                  <a:cubicBezTo>
                    <a:pt x="7251" y="3185"/>
                    <a:pt x="7929" y="2904"/>
                    <a:pt x="8632" y="2717"/>
                  </a:cubicBezTo>
                  <a:cubicBezTo>
                    <a:pt x="8976" y="2624"/>
                    <a:pt x="9244" y="2353"/>
                    <a:pt x="9331" y="2007"/>
                  </a:cubicBezTo>
                  <a:lnTo>
                    <a:pt x="9587" y="982"/>
                  </a:lnTo>
                  <a:lnTo>
                    <a:pt x="12012" y="982"/>
                  </a:lnTo>
                  <a:cubicBezTo>
                    <a:pt x="12014" y="986"/>
                    <a:pt x="12015" y="989"/>
                    <a:pt x="12016" y="993"/>
                  </a:cubicBezTo>
                  <a:lnTo>
                    <a:pt x="12269" y="2007"/>
                  </a:lnTo>
                  <a:cubicBezTo>
                    <a:pt x="12356" y="2353"/>
                    <a:pt x="12624" y="2624"/>
                    <a:pt x="12968" y="2717"/>
                  </a:cubicBezTo>
                  <a:cubicBezTo>
                    <a:pt x="13671" y="2904"/>
                    <a:pt x="14348" y="3185"/>
                    <a:pt x="14982" y="3551"/>
                  </a:cubicBezTo>
                  <a:cubicBezTo>
                    <a:pt x="15134" y="3639"/>
                    <a:pt x="15304" y="3683"/>
                    <a:pt x="15473" y="3683"/>
                  </a:cubicBezTo>
                  <a:cubicBezTo>
                    <a:pt x="15648" y="3683"/>
                    <a:pt x="15822" y="3636"/>
                    <a:pt x="15978" y="3544"/>
                  </a:cubicBezTo>
                  <a:lnTo>
                    <a:pt x="16884" y="3000"/>
                  </a:lnTo>
                  <a:lnTo>
                    <a:pt x="18600" y="4715"/>
                  </a:lnTo>
                  <a:cubicBezTo>
                    <a:pt x="18598" y="4718"/>
                    <a:pt x="18597" y="4722"/>
                    <a:pt x="18595" y="4726"/>
                  </a:cubicBezTo>
                  <a:lnTo>
                    <a:pt x="18060" y="5616"/>
                  </a:lnTo>
                  <a:cubicBezTo>
                    <a:pt x="17876" y="5923"/>
                    <a:pt x="17873" y="6305"/>
                    <a:pt x="18053" y="6615"/>
                  </a:cubicBezTo>
                  <a:cubicBezTo>
                    <a:pt x="18421" y="7249"/>
                    <a:pt x="18703" y="7928"/>
                    <a:pt x="18892" y="8634"/>
                  </a:cubicBezTo>
                  <a:cubicBezTo>
                    <a:pt x="18984" y="8979"/>
                    <a:pt x="19256" y="9246"/>
                    <a:pt x="19602" y="9333"/>
                  </a:cubicBezTo>
                  <a:lnTo>
                    <a:pt x="20618" y="9587"/>
                  </a:lnTo>
                  <a:cubicBezTo>
                    <a:pt x="20618" y="9587"/>
                    <a:pt x="20618" y="12013"/>
                    <a:pt x="20618" y="12013"/>
                  </a:cubicBezTo>
                  <a:close/>
                  <a:moveTo>
                    <a:pt x="20880" y="8641"/>
                  </a:moveTo>
                  <a:lnTo>
                    <a:pt x="19841" y="8380"/>
                  </a:lnTo>
                  <a:cubicBezTo>
                    <a:pt x="19626" y="7580"/>
                    <a:pt x="19308" y="6822"/>
                    <a:pt x="18902" y="6122"/>
                  </a:cubicBezTo>
                  <a:lnTo>
                    <a:pt x="19455" y="5200"/>
                  </a:lnTo>
                  <a:cubicBezTo>
                    <a:pt x="19625" y="4871"/>
                    <a:pt x="19736" y="4463"/>
                    <a:pt x="19455" y="4182"/>
                  </a:cubicBezTo>
                  <a:lnTo>
                    <a:pt x="17419" y="2145"/>
                  </a:lnTo>
                  <a:cubicBezTo>
                    <a:pt x="17292" y="2018"/>
                    <a:pt x="17136" y="1969"/>
                    <a:pt x="16975" y="1969"/>
                  </a:cubicBezTo>
                  <a:cubicBezTo>
                    <a:pt x="16778" y="1969"/>
                    <a:pt x="16572" y="2043"/>
                    <a:pt x="16400" y="2145"/>
                  </a:cubicBezTo>
                  <a:lnTo>
                    <a:pt x="15473" y="2702"/>
                  </a:lnTo>
                  <a:cubicBezTo>
                    <a:pt x="14775" y="2298"/>
                    <a:pt x="14020" y="1982"/>
                    <a:pt x="13222" y="1768"/>
                  </a:cubicBezTo>
                  <a:lnTo>
                    <a:pt x="12960" y="720"/>
                  </a:lnTo>
                  <a:cubicBezTo>
                    <a:pt x="12848" y="367"/>
                    <a:pt x="12638" y="0"/>
                    <a:pt x="12240" y="0"/>
                  </a:cubicBezTo>
                  <a:lnTo>
                    <a:pt x="9360" y="0"/>
                  </a:lnTo>
                  <a:cubicBezTo>
                    <a:pt x="8962" y="0"/>
                    <a:pt x="8730" y="367"/>
                    <a:pt x="8640" y="720"/>
                  </a:cubicBezTo>
                  <a:lnTo>
                    <a:pt x="8378" y="1768"/>
                  </a:lnTo>
                  <a:cubicBezTo>
                    <a:pt x="7580" y="1982"/>
                    <a:pt x="6825" y="2298"/>
                    <a:pt x="6127" y="2702"/>
                  </a:cubicBezTo>
                  <a:lnTo>
                    <a:pt x="5200" y="2145"/>
                  </a:lnTo>
                  <a:cubicBezTo>
                    <a:pt x="5028" y="2043"/>
                    <a:pt x="4822" y="1969"/>
                    <a:pt x="4625" y="1969"/>
                  </a:cubicBezTo>
                  <a:cubicBezTo>
                    <a:pt x="4464" y="1969"/>
                    <a:pt x="4308" y="2018"/>
                    <a:pt x="4181" y="2145"/>
                  </a:cubicBezTo>
                  <a:lnTo>
                    <a:pt x="2145" y="4182"/>
                  </a:lnTo>
                  <a:cubicBezTo>
                    <a:pt x="1864" y="4463"/>
                    <a:pt x="1975" y="4871"/>
                    <a:pt x="2145" y="5200"/>
                  </a:cubicBezTo>
                  <a:lnTo>
                    <a:pt x="2698" y="6122"/>
                  </a:lnTo>
                  <a:cubicBezTo>
                    <a:pt x="2292" y="6822"/>
                    <a:pt x="1973" y="7580"/>
                    <a:pt x="1759" y="8380"/>
                  </a:cubicBezTo>
                  <a:lnTo>
                    <a:pt x="720" y="8641"/>
                  </a:lnTo>
                  <a:cubicBezTo>
                    <a:pt x="367" y="8730"/>
                    <a:pt x="0" y="8963"/>
                    <a:pt x="0" y="9360"/>
                  </a:cubicBezTo>
                  <a:lnTo>
                    <a:pt x="0" y="12240"/>
                  </a:lnTo>
                  <a:cubicBezTo>
                    <a:pt x="0" y="12638"/>
                    <a:pt x="367" y="12848"/>
                    <a:pt x="720" y="12960"/>
                  </a:cubicBezTo>
                  <a:lnTo>
                    <a:pt x="1759" y="13220"/>
                  </a:lnTo>
                  <a:cubicBezTo>
                    <a:pt x="1973" y="14021"/>
                    <a:pt x="2292" y="14778"/>
                    <a:pt x="2698" y="15478"/>
                  </a:cubicBezTo>
                  <a:lnTo>
                    <a:pt x="2145" y="16400"/>
                  </a:lnTo>
                  <a:cubicBezTo>
                    <a:pt x="1959" y="16714"/>
                    <a:pt x="1864" y="17137"/>
                    <a:pt x="2145" y="17419"/>
                  </a:cubicBezTo>
                  <a:lnTo>
                    <a:pt x="4181" y="19455"/>
                  </a:lnTo>
                  <a:cubicBezTo>
                    <a:pt x="4305" y="19579"/>
                    <a:pt x="4454" y="19627"/>
                    <a:pt x="4610" y="19627"/>
                  </a:cubicBezTo>
                  <a:cubicBezTo>
                    <a:pt x="4807" y="19627"/>
                    <a:pt x="5016" y="19550"/>
                    <a:pt x="5200" y="19455"/>
                  </a:cubicBezTo>
                  <a:lnTo>
                    <a:pt x="6127" y="18899"/>
                  </a:lnTo>
                  <a:cubicBezTo>
                    <a:pt x="6825" y="19302"/>
                    <a:pt x="7580" y="19619"/>
                    <a:pt x="8378" y="19832"/>
                  </a:cubicBezTo>
                  <a:lnTo>
                    <a:pt x="8640" y="20880"/>
                  </a:lnTo>
                  <a:cubicBezTo>
                    <a:pt x="8730" y="21233"/>
                    <a:pt x="8962" y="21600"/>
                    <a:pt x="9360" y="21600"/>
                  </a:cubicBezTo>
                  <a:lnTo>
                    <a:pt x="12240" y="21600"/>
                  </a:lnTo>
                  <a:cubicBezTo>
                    <a:pt x="12638" y="21600"/>
                    <a:pt x="12848" y="21233"/>
                    <a:pt x="12960" y="20880"/>
                  </a:cubicBezTo>
                  <a:lnTo>
                    <a:pt x="13222" y="19832"/>
                  </a:lnTo>
                  <a:cubicBezTo>
                    <a:pt x="14020" y="19619"/>
                    <a:pt x="14775" y="19302"/>
                    <a:pt x="15473" y="18899"/>
                  </a:cubicBezTo>
                  <a:lnTo>
                    <a:pt x="16400" y="19455"/>
                  </a:lnTo>
                  <a:cubicBezTo>
                    <a:pt x="16584" y="19550"/>
                    <a:pt x="16793" y="19627"/>
                    <a:pt x="16990" y="19627"/>
                  </a:cubicBezTo>
                  <a:cubicBezTo>
                    <a:pt x="17146" y="19627"/>
                    <a:pt x="17294" y="19579"/>
                    <a:pt x="17419" y="19455"/>
                  </a:cubicBezTo>
                  <a:lnTo>
                    <a:pt x="19455" y="17419"/>
                  </a:lnTo>
                  <a:cubicBezTo>
                    <a:pt x="19736" y="17137"/>
                    <a:pt x="19641" y="16714"/>
                    <a:pt x="19455" y="16400"/>
                  </a:cubicBezTo>
                  <a:lnTo>
                    <a:pt x="18902" y="15478"/>
                  </a:lnTo>
                  <a:cubicBezTo>
                    <a:pt x="19308" y="14778"/>
                    <a:pt x="19626" y="14021"/>
                    <a:pt x="19841" y="13220"/>
                  </a:cubicBezTo>
                  <a:lnTo>
                    <a:pt x="20880" y="12960"/>
                  </a:lnTo>
                  <a:cubicBezTo>
                    <a:pt x="21233" y="12848"/>
                    <a:pt x="21600" y="12638"/>
                    <a:pt x="21600" y="12240"/>
                  </a:cubicBezTo>
                  <a:lnTo>
                    <a:pt x="21600" y="9360"/>
                  </a:lnTo>
                  <a:cubicBezTo>
                    <a:pt x="21600" y="8963"/>
                    <a:pt x="21233" y="8730"/>
                    <a:pt x="20880" y="8641"/>
                  </a:cubicBezTo>
                </a:path>
              </a:pathLst>
            </a:custGeom>
            <a:solidFill>
              <a:schemeClr val="bg2"/>
            </a:solidFill>
            <a:ln w="12700">
              <a:solidFill>
                <a:schemeClr val="bg2"/>
              </a:solidFill>
              <a:miter lim="400000"/>
            </a:ln>
          </p:spPr>
          <p:txBody>
            <a:bodyPr lIns="19044" tIns="19044" rIns="19044" bIns="19044" anchor="ctr"/>
            <a:lstStyle/>
            <a:p>
              <a:pPr defTabSz="228539" eaLnBrk="0" fontAlgn="base" hangingPunct="0">
                <a:spcBef>
                  <a:spcPct val="0"/>
                </a:spcBef>
                <a:spcAft>
                  <a:spcPct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467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sym typeface="Gill Sans"/>
              </a:endParaRPr>
            </a:p>
          </p:txBody>
        </p:sp>
      </p:grpSp>
      <p:sp>
        <p:nvSpPr>
          <p:cNvPr id="58" name="TextBox 57"/>
          <p:cNvSpPr txBox="1"/>
          <p:nvPr/>
        </p:nvSpPr>
        <p:spPr>
          <a:xfrm>
            <a:off x="1139141" y="2835249"/>
            <a:ext cx="4277715" cy="184665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spcBef>
                <a:spcPts val="1200"/>
              </a:spcBef>
              <a:defRPr/>
            </a:pPr>
            <a:r>
              <a:rPr lang="en-IN" sz="1900" dirty="0"/>
              <a:t>Rootkits </a:t>
            </a:r>
            <a:r>
              <a:rPr lang="en-US" sz="1900" dirty="0"/>
              <a:t>replace certain operating system calls and utilities with their own </a:t>
            </a:r>
            <a:r>
              <a:rPr lang="en-US" sz="1900" b="1" dirty="0">
                <a:solidFill>
                  <a:srgbClr val="FF0000"/>
                </a:solidFill>
              </a:rPr>
              <a:t>modified versions </a:t>
            </a:r>
            <a:r>
              <a:rPr lang="en-US" sz="1900" dirty="0"/>
              <a:t>of those routines that, in turn, undermine the security of the target system causing </a:t>
            </a:r>
            <a:r>
              <a:rPr lang="en-US" sz="1900" b="1" dirty="0">
                <a:solidFill>
                  <a:srgbClr val="FF0000"/>
                </a:solidFill>
              </a:rPr>
              <a:t>malicious functions </a:t>
            </a:r>
            <a:r>
              <a:rPr lang="en-US" sz="1900" dirty="0"/>
              <a:t>to </a:t>
            </a:r>
            <a:br>
              <a:rPr lang="en-US" sz="1900" dirty="0"/>
            </a:br>
            <a:r>
              <a:rPr lang="en-US" sz="1900" dirty="0"/>
              <a:t>be executed</a:t>
            </a:r>
          </a:p>
        </p:txBody>
      </p:sp>
      <p:grpSp>
        <p:nvGrpSpPr>
          <p:cNvPr id="60" name="Группа 59"/>
          <p:cNvGrpSpPr/>
          <p:nvPr/>
        </p:nvGrpSpPr>
        <p:grpSpPr>
          <a:xfrm>
            <a:off x="487680" y="3555834"/>
            <a:ext cx="405489" cy="405488"/>
            <a:chOff x="1002188" y="5983985"/>
            <a:chExt cx="608328" cy="608326"/>
          </a:xfrm>
        </p:grpSpPr>
        <p:sp>
          <p:nvSpPr>
            <p:cNvPr id="61" name="Freeform: Shape 111"/>
            <p:cNvSpPr/>
            <p:nvPr/>
          </p:nvSpPr>
          <p:spPr>
            <a:xfrm>
              <a:off x="1002188" y="5983985"/>
              <a:ext cx="608328" cy="608326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62" name="Shape 2633"/>
            <p:cNvSpPr/>
            <p:nvPr/>
          </p:nvSpPr>
          <p:spPr>
            <a:xfrm>
              <a:off x="1148955" y="6141004"/>
              <a:ext cx="314792" cy="314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144" y="18334"/>
                  </a:moveTo>
                  <a:lnTo>
                    <a:pt x="15583" y="6873"/>
                  </a:lnTo>
                  <a:lnTo>
                    <a:pt x="20168" y="6873"/>
                  </a:lnTo>
                  <a:cubicBezTo>
                    <a:pt x="20168" y="6873"/>
                    <a:pt x="12144" y="18334"/>
                    <a:pt x="12144" y="18334"/>
                  </a:cubicBezTo>
                  <a:close/>
                  <a:moveTo>
                    <a:pt x="10800" y="19403"/>
                  </a:moveTo>
                  <a:lnTo>
                    <a:pt x="7041" y="6873"/>
                  </a:lnTo>
                  <a:lnTo>
                    <a:pt x="14559" y="6873"/>
                  </a:lnTo>
                  <a:cubicBezTo>
                    <a:pt x="14559" y="6873"/>
                    <a:pt x="10800" y="19403"/>
                    <a:pt x="10800" y="19403"/>
                  </a:cubicBezTo>
                  <a:close/>
                  <a:moveTo>
                    <a:pt x="1432" y="6873"/>
                  </a:moveTo>
                  <a:lnTo>
                    <a:pt x="6017" y="6873"/>
                  </a:lnTo>
                  <a:lnTo>
                    <a:pt x="9456" y="18334"/>
                  </a:lnTo>
                  <a:cubicBezTo>
                    <a:pt x="9456" y="18334"/>
                    <a:pt x="1432" y="6873"/>
                    <a:pt x="1432" y="6873"/>
                  </a:cubicBezTo>
                  <a:close/>
                  <a:moveTo>
                    <a:pt x="6578" y="982"/>
                  </a:moveTo>
                  <a:lnTo>
                    <a:pt x="8536" y="982"/>
                  </a:lnTo>
                  <a:lnTo>
                    <a:pt x="6082" y="5891"/>
                  </a:lnTo>
                  <a:lnTo>
                    <a:pt x="1669" y="5891"/>
                  </a:lnTo>
                  <a:cubicBezTo>
                    <a:pt x="1669" y="5891"/>
                    <a:pt x="6578" y="982"/>
                    <a:pt x="6578" y="982"/>
                  </a:cubicBezTo>
                  <a:close/>
                  <a:moveTo>
                    <a:pt x="11973" y="982"/>
                  </a:moveTo>
                  <a:lnTo>
                    <a:pt x="14427" y="5891"/>
                  </a:lnTo>
                  <a:lnTo>
                    <a:pt x="7173" y="5891"/>
                  </a:lnTo>
                  <a:lnTo>
                    <a:pt x="9627" y="982"/>
                  </a:lnTo>
                  <a:cubicBezTo>
                    <a:pt x="9627" y="982"/>
                    <a:pt x="11973" y="982"/>
                    <a:pt x="11973" y="982"/>
                  </a:cubicBezTo>
                  <a:close/>
                  <a:moveTo>
                    <a:pt x="15022" y="982"/>
                  </a:moveTo>
                  <a:lnTo>
                    <a:pt x="19931" y="5891"/>
                  </a:lnTo>
                  <a:lnTo>
                    <a:pt x="15518" y="5891"/>
                  </a:lnTo>
                  <a:lnTo>
                    <a:pt x="13064" y="982"/>
                  </a:lnTo>
                  <a:cubicBezTo>
                    <a:pt x="13064" y="982"/>
                    <a:pt x="15022" y="982"/>
                    <a:pt x="15022" y="982"/>
                  </a:cubicBezTo>
                  <a:close/>
                  <a:moveTo>
                    <a:pt x="21600" y="6382"/>
                  </a:moveTo>
                  <a:cubicBezTo>
                    <a:pt x="21600" y="6272"/>
                    <a:pt x="21557" y="6175"/>
                    <a:pt x="21495" y="6093"/>
                  </a:cubicBezTo>
                  <a:lnTo>
                    <a:pt x="21502" y="6088"/>
                  </a:lnTo>
                  <a:lnTo>
                    <a:pt x="21471" y="6057"/>
                  </a:lnTo>
                  <a:cubicBezTo>
                    <a:pt x="21459" y="6044"/>
                    <a:pt x="21448" y="6032"/>
                    <a:pt x="21434" y="6020"/>
                  </a:cubicBezTo>
                  <a:lnTo>
                    <a:pt x="15611" y="197"/>
                  </a:lnTo>
                  <a:lnTo>
                    <a:pt x="15604" y="201"/>
                  </a:lnTo>
                  <a:cubicBezTo>
                    <a:pt x="15514" y="82"/>
                    <a:pt x="15379" y="0"/>
                    <a:pt x="15218" y="0"/>
                  </a:cubicBezTo>
                  <a:lnTo>
                    <a:pt x="6382" y="0"/>
                  </a:lnTo>
                  <a:cubicBezTo>
                    <a:pt x="6221" y="0"/>
                    <a:pt x="6086" y="82"/>
                    <a:pt x="5996" y="201"/>
                  </a:cubicBezTo>
                  <a:lnTo>
                    <a:pt x="5989" y="197"/>
                  </a:lnTo>
                  <a:lnTo>
                    <a:pt x="166" y="6020"/>
                  </a:lnTo>
                  <a:cubicBezTo>
                    <a:pt x="152" y="6032"/>
                    <a:pt x="141" y="6044"/>
                    <a:pt x="129" y="6057"/>
                  </a:cubicBezTo>
                  <a:lnTo>
                    <a:pt x="98" y="6088"/>
                  </a:lnTo>
                  <a:lnTo>
                    <a:pt x="105" y="6093"/>
                  </a:lnTo>
                  <a:cubicBezTo>
                    <a:pt x="43" y="6175"/>
                    <a:pt x="0" y="6272"/>
                    <a:pt x="0" y="6382"/>
                  </a:cubicBezTo>
                  <a:cubicBezTo>
                    <a:pt x="0" y="6499"/>
                    <a:pt x="46" y="6602"/>
                    <a:pt x="115" y="6686"/>
                  </a:cubicBezTo>
                  <a:lnTo>
                    <a:pt x="109" y="6690"/>
                  </a:lnTo>
                  <a:lnTo>
                    <a:pt x="10418" y="21418"/>
                  </a:lnTo>
                  <a:lnTo>
                    <a:pt x="10424" y="21413"/>
                  </a:lnTo>
                  <a:cubicBezTo>
                    <a:pt x="10514" y="21525"/>
                    <a:pt x="10646" y="21600"/>
                    <a:pt x="10800" y="21600"/>
                  </a:cubicBezTo>
                  <a:cubicBezTo>
                    <a:pt x="10954" y="21600"/>
                    <a:pt x="11086" y="21525"/>
                    <a:pt x="11176" y="21413"/>
                  </a:cubicBezTo>
                  <a:lnTo>
                    <a:pt x="11182" y="21418"/>
                  </a:lnTo>
                  <a:lnTo>
                    <a:pt x="21491" y="6690"/>
                  </a:lnTo>
                  <a:lnTo>
                    <a:pt x="21485" y="6686"/>
                  </a:lnTo>
                  <a:cubicBezTo>
                    <a:pt x="21553" y="6602"/>
                    <a:pt x="21600" y="6499"/>
                    <a:pt x="21600" y="6382"/>
                  </a:cubicBezTo>
                </a:path>
              </a:pathLst>
            </a:custGeom>
            <a:solidFill>
              <a:schemeClr val="bg2"/>
            </a:solidFill>
            <a:ln w="12700">
              <a:solidFill>
                <a:schemeClr val="bg2"/>
              </a:solidFill>
              <a:miter lim="400000"/>
            </a:ln>
          </p:spPr>
          <p:txBody>
            <a:bodyPr lIns="19044" tIns="19044" rIns="19044" bIns="19044" anchor="ctr"/>
            <a:lstStyle/>
            <a:p>
              <a:pPr defTabSz="228539" eaLnBrk="0" fontAlgn="base" hangingPunct="0">
                <a:spcBef>
                  <a:spcPct val="0"/>
                </a:spcBef>
                <a:spcAft>
                  <a:spcPct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467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sym typeface="Gill Sans"/>
              </a:endParaRPr>
            </a:p>
          </p:txBody>
        </p:sp>
      </p:grpSp>
      <p:sp>
        <p:nvSpPr>
          <p:cNvPr id="63" name="TextBox 62"/>
          <p:cNvSpPr txBox="1"/>
          <p:nvPr/>
        </p:nvSpPr>
        <p:spPr>
          <a:xfrm>
            <a:off x="1154381" y="4988852"/>
            <a:ext cx="5170219" cy="96949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spcBef>
                <a:spcPts val="1200"/>
              </a:spcBef>
              <a:defRPr/>
            </a:pPr>
            <a:r>
              <a:rPr lang="en-IN" sz="1900" dirty="0"/>
              <a:t>A typical rootkit </a:t>
            </a:r>
            <a:r>
              <a:rPr lang="en-US" sz="1900" dirty="0"/>
              <a:t>comprises of backdoor programs, DDoS programs, packet sniffers, log-wiping utilities, IRC bots, etc.</a:t>
            </a:r>
          </a:p>
        </p:txBody>
      </p:sp>
      <p:grpSp>
        <p:nvGrpSpPr>
          <p:cNvPr id="65" name="Группа 64"/>
          <p:cNvGrpSpPr/>
          <p:nvPr/>
        </p:nvGrpSpPr>
        <p:grpSpPr>
          <a:xfrm>
            <a:off x="487680" y="5270856"/>
            <a:ext cx="405489" cy="405488"/>
            <a:chOff x="1002188" y="8146880"/>
            <a:chExt cx="608328" cy="608326"/>
          </a:xfrm>
        </p:grpSpPr>
        <p:sp>
          <p:nvSpPr>
            <p:cNvPr id="66" name="Freeform: Shape 111"/>
            <p:cNvSpPr/>
            <p:nvPr/>
          </p:nvSpPr>
          <p:spPr>
            <a:xfrm>
              <a:off x="1002188" y="8146880"/>
              <a:ext cx="608328" cy="608326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67" name="Shape 2581"/>
            <p:cNvSpPr/>
            <p:nvPr/>
          </p:nvSpPr>
          <p:spPr>
            <a:xfrm>
              <a:off x="1135537" y="8280246"/>
              <a:ext cx="341630" cy="341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133" y="11950"/>
                  </a:moveTo>
                  <a:lnTo>
                    <a:pt x="12831" y="14044"/>
                  </a:lnTo>
                  <a:lnTo>
                    <a:pt x="11135" y="12801"/>
                  </a:lnTo>
                  <a:lnTo>
                    <a:pt x="10555" y="12375"/>
                  </a:lnTo>
                  <a:lnTo>
                    <a:pt x="9974" y="12801"/>
                  </a:lnTo>
                  <a:lnTo>
                    <a:pt x="8277" y="14044"/>
                  </a:lnTo>
                  <a:lnTo>
                    <a:pt x="8976" y="11950"/>
                  </a:lnTo>
                  <a:lnTo>
                    <a:pt x="9195" y="11291"/>
                  </a:lnTo>
                  <a:lnTo>
                    <a:pt x="8647" y="10864"/>
                  </a:lnTo>
                  <a:lnTo>
                    <a:pt x="7280" y="9801"/>
                  </a:lnTo>
                  <a:lnTo>
                    <a:pt x="9560" y="9801"/>
                  </a:lnTo>
                  <a:lnTo>
                    <a:pt x="9799" y="9167"/>
                  </a:lnTo>
                  <a:lnTo>
                    <a:pt x="10555" y="7167"/>
                  </a:lnTo>
                  <a:lnTo>
                    <a:pt x="11310" y="9167"/>
                  </a:lnTo>
                  <a:lnTo>
                    <a:pt x="11549" y="9801"/>
                  </a:lnTo>
                  <a:lnTo>
                    <a:pt x="13829" y="9801"/>
                  </a:lnTo>
                  <a:lnTo>
                    <a:pt x="12462" y="10864"/>
                  </a:lnTo>
                  <a:lnTo>
                    <a:pt x="11914" y="11291"/>
                  </a:lnTo>
                  <a:cubicBezTo>
                    <a:pt x="11914" y="11291"/>
                    <a:pt x="12133" y="11950"/>
                    <a:pt x="12133" y="11950"/>
                  </a:cubicBezTo>
                  <a:close/>
                  <a:moveTo>
                    <a:pt x="12228" y="8820"/>
                  </a:moveTo>
                  <a:lnTo>
                    <a:pt x="10555" y="4388"/>
                  </a:lnTo>
                  <a:lnTo>
                    <a:pt x="8881" y="8820"/>
                  </a:lnTo>
                  <a:lnTo>
                    <a:pt x="4418" y="8820"/>
                  </a:lnTo>
                  <a:lnTo>
                    <a:pt x="8044" y="11639"/>
                  </a:lnTo>
                  <a:lnTo>
                    <a:pt x="6371" y="16660"/>
                  </a:lnTo>
                  <a:lnTo>
                    <a:pt x="10555" y="13592"/>
                  </a:lnTo>
                  <a:lnTo>
                    <a:pt x="14738" y="16660"/>
                  </a:lnTo>
                  <a:lnTo>
                    <a:pt x="13065" y="11639"/>
                  </a:lnTo>
                  <a:lnTo>
                    <a:pt x="16691" y="8820"/>
                  </a:lnTo>
                  <a:cubicBezTo>
                    <a:pt x="16691" y="8820"/>
                    <a:pt x="12228" y="8820"/>
                    <a:pt x="12228" y="8820"/>
                  </a:cubicBezTo>
                  <a:close/>
                  <a:moveTo>
                    <a:pt x="10800" y="20618"/>
                  </a:moveTo>
                  <a:cubicBezTo>
                    <a:pt x="5378" y="20618"/>
                    <a:pt x="982" y="16223"/>
                    <a:pt x="982" y="10800"/>
                  </a:cubicBezTo>
                  <a:cubicBezTo>
                    <a:pt x="982" y="5377"/>
                    <a:pt x="5378" y="982"/>
                    <a:pt x="10800" y="982"/>
                  </a:cubicBezTo>
                  <a:cubicBezTo>
                    <a:pt x="16223" y="982"/>
                    <a:pt x="20618" y="5377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800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800" y="0"/>
                  </a:cubicBezTo>
                </a:path>
              </a:pathLst>
            </a:custGeom>
            <a:solidFill>
              <a:schemeClr val="bg2"/>
            </a:solidFill>
            <a:ln w="12700">
              <a:solidFill>
                <a:schemeClr val="bg2"/>
              </a:solidFill>
              <a:miter lim="400000"/>
            </a:ln>
          </p:spPr>
          <p:txBody>
            <a:bodyPr lIns="19044" tIns="19044" rIns="19044" bIns="19044" anchor="ctr"/>
            <a:lstStyle/>
            <a:p>
              <a:pPr defTabSz="228539" eaLnBrk="0" fontAlgn="base" hangingPunct="0">
                <a:spcBef>
                  <a:spcPct val="0"/>
                </a:spcBef>
                <a:spcAft>
                  <a:spcPct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467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sym typeface="Gill Sans"/>
              </a:endParaRPr>
            </a:p>
          </p:txBody>
        </p:sp>
      </p:grpSp>
      <p:sp>
        <p:nvSpPr>
          <p:cNvPr id="26" name="Title 1">
            <a:extLst>
              <a:ext uri="{FF2B5EF4-FFF2-40B4-BE49-F238E27FC236}">
                <a16:creationId xmlns:a16="http://schemas.microsoft.com/office/drawing/2014/main" id="{107B0E02-C8CD-4BCA-AA3F-7C6BFF3041CD}"/>
              </a:ext>
            </a:extLst>
          </p:cNvPr>
          <p:cNvSpPr txBox="1">
            <a:spLocks/>
          </p:cNvSpPr>
          <p:nvPr/>
        </p:nvSpPr>
        <p:spPr>
          <a:xfrm>
            <a:off x="582920" y="164926"/>
            <a:ext cx="4419600" cy="689435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300" b="1" dirty="0">
                <a:solidFill>
                  <a:prstClr val="black">
                    <a:lumMod val="75000"/>
                    <a:lumOff val="25000"/>
                  </a:prstClr>
                </a:solidFill>
                <a:latin typeface="Rockwell" panose="02060603020205020403" pitchFamily="18" charset="0"/>
              </a:rPr>
              <a:t>Rootkits</a:t>
            </a:r>
          </a:p>
        </p:txBody>
      </p:sp>
      <p:pic>
        <p:nvPicPr>
          <p:cNvPr id="12" name="Picture Placeholder 11" descr="Graphical user interface, website, calendar&#10;&#10;Description automatically generated">
            <a:extLst>
              <a:ext uri="{FF2B5EF4-FFF2-40B4-BE49-F238E27FC236}">
                <a16:creationId xmlns:a16="http://schemas.microsoft.com/office/drawing/2014/main" id="{407D9097-6504-4A6B-9840-2340EFF2DE86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24" t="-460" r="26032" b="460"/>
          <a:stretch/>
        </p:blipFill>
        <p:spPr>
          <a:xfrm>
            <a:off x="5416856" y="-29496"/>
            <a:ext cx="6775144" cy="6598920"/>
          </a:xfrm>
          <a:custGeom>
            <a:avLst/>
            <a:gdLst>
              <a:gd name="connsiteX0" fmla="*/ 2165100 w 10162716"/>
              <a:gd name="connsiteY0" fmla="*/ 3353594 h 10288587"/>
              <a:gd name="connsiteX1" fmla="*/ 2165100 w 10162716"/>
              <a:gd name="connsiteY1" fmla="*/ 6934994 h 10288587"/>
              <a:gd name="connsiteX2" fmla="*/ 0 w 10162716"/>
              <a:gd name="connsiteY2" fmla="*/ 5144294 h 10288587"/>
              <a:gd name="connsiteX3" fmla="*/ 2165102 w 10162716"/>
              <a:gd name="connsiteY3" fmla="*/ 0 h 10288587"/>
              <a:gd name="connsiteX4" fmla="*/ 10162716 w 10162716"/>
              <a:gd name="connsiteY4" fmla="*/ 0 h 10288587"/>
              <a:gd name="connsiteX5" fmla="*/ 10162716 w 10162716"/>
              <a:gd name="connsiteY5" fmla="*/ 10288587 h 10288587"/>
              <a:gd name="connsiteX6" fmla="*/ 2165102 w 10162716"/>
              <a:gd name="connsiteY6" fmla="*/ 10288587 h 10288587"/>
              <a:gd name="connsiteX7" fmla="*/ 2165102 w 10162716"/>
              <a:gd name="connsiteY7" fmla="*/ 6934994 h 10288587"/>
              <a:gd name="connsiteX8" fmla="*/ 4330202 w 10162716"/>
              <a:gd name="connsiteY8" fmla="*/ 5144294 h 10288587"/>
              <a:gd name="connsiteX9" fmla="*/ 2165102 w 10162716"/>
              <a:gd name="connsiteY9" fmla="*/ 3353594 h 10288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162716" h="10288587">
                <a:moveTo>
                  <a:pt x="2165100" y="3353594"/>
                </a:moveTo>
                <a:lnTo>
                  <a:pt x="2165100" y="6934994"/>
                </a:lnTo>
                <a:lnTo>
                  <a:pt x="0" y="5144294"/>
                </a:lnTo>
                <a:close/>
                <a:moveTo>
                  <a:pt x="2165102" y="0"/>
                </a:moveTo>
                <a:lnTo>
                  <a:pt x="10162716" y="0"/>
                </a:lnTo>
                <a:lnTo>
                  <a:pt x="10162716" y="10288587"/>
                </a:lnTo>
                <a:lnTo>
                  <a:pt x="2165102" y="10288587"/>
                </a:lnTo>
                <a:lnTo>
                  <a:pt x="2165102" y="6934994"/>
                </a:lnTo>
                <a:lnTo>
                  <a:pt x="4330202" y="5144294"/>
                </a:lnTo>
                <a:lnTo>
                  <a:pt x="2165102" y="3353594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9576720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Полилиния 83"/>
          <p:cNvSpPr/>
          <p:nvPr/>
        </p:nvSpPr>
        <p:spPr>
          <a:xfrm>
            <a:off x="993895" y="1843884"/>
            <a:ext cx="4718658" cy="4533389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  <a:gd name="connsiteX11" fmla="*/ 908 w 6953"/>
              <a:gd name="connsiteY11" fmla="*/ 908 w 6953"/>
              <a:gd name="connsiteX12" fmla="*/ 908 w 6953"/>
              <a:gd name="connsiteY12" fmla="*/ 908 w 6953"/>
              <a:gd name="connsiteX13" fmla="*/ 908 w 6953"/>
              <a:gd name="connsiteY13" fmla="*/ 908 w 6953"/>
              <a:gd name="connsiteX14" fmla="*/ 908 w 6953"/>
              <a:gd name="connsiteY14" fmla="*/ 908 w 6953"/>
              <a:gd name="connsiteX15" fmla="*/ 908 w 6953"/>
              <a:gd name="connsiteY15" fmla="*/ 908 w 6953"/>
              <a:gd name="connsiteX16" fmla="*/ 908 w 6953"/>
              <a:gd name="connsiteY16" fmla="*/ 908 w 6953"/>
              <a:gd name="connsiteX17" fmla="*/ 908 w 6953"/>
              <a:gd name="connsiteY17" fmla="*/ 908 w 6953"/>
              <a:gd name="connsiteX18" fmla="*/ 908 w 6953"/>
              <a:gd name="connsiteY18" fmla="*/ 908 w 6953"/>
              <a:gd name="connsiteX19" fmla="*/ 908 w 6953"/>
              <a:gd name="connsiteY19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7079080" h="4037800">
                <a:moveTo>
                  <a:pt x="0" y="0"/>
                </a:moveTo>
                <a:lnTo>
                  <a:pt x="1052731" y="0"/>
                </a:lnTo>
                <a:lnTo>
                  <a:pt x="2768799" y="0"/>
                </a:lnTo>
                <a:lnTo>
                  <a:pt x="3257550" y="0"/>
                </a:lnTo>
                <a:lnTo>
                  <a:pt x="3821530" y="0"/>
                </a:lnTo>
                <a:lnTo>
                  <a:pt x="4310281" y="0"/>
                </a:lnTo>
                <a:lnTo>
                  <a:pt x="6026349" y="0"/>
                </a:lnTo>
                <a:lnTo>
                  <a:pt x="7079080" y="0"/>
                </a:lnTo>
                <a:lnTo>
                  <a:pt x="7079080" y="3647286"/>
                </a:lnTo>
                <a:cubicBezTo>
                  <a:pt x="7079080" y="3836002"/>
                  <a:pt x="6945218" y="3993453"/>
                  <a:pt x="6767268" y="4029867"/>
                </a:cubicBezTo>
                <a:lnTo>
                  <a:pt x="6688575" y="4037800"/>
                </a:lnTo>
                <a:lnTo>
                  <a:pt x="5635844" y="4037800"/>
                </a:lnTo>
                <a:lnTo>
                  <a:pt x="4212035" y="4037800"/>
                </a:lnTo>
                <a:lnTo>
                  <a:pt x="3919776" y="4037800"/>
                </a:lnTo>
                <a:lnTo>
                  <a:pt x="3159304" y="4037800"/>
                </a:lnTo>
                <a:lnTo>
                  <a:pt x="2867045" y="4037800"/>
                </a:lnTo>
                <a:lnTo>
                  <a:pt x="1443236" y="4037800"/>
                </a:lnTo>
                <a:lnTo>
                  <a:pt x="390505" y="4037800"/>
                </a:lnTo>
                <a:lnTo>
                  <a:pt x="311813" y="4029867"/>
                </a:lnTo>
                <a:cubicBezTo>
                  <a:pt x="133862" y="3993453"/>
                  <a:pt x="0" y="3836002"/>
                  <a:pt x="0" y="3647286"/>
                </a:cubicBezTo>
                <a:close/>
              </a:path>
            </a:pathLst>
          </a:custGeom>
          <a:solidFill>
            <a:schemeClr val="bg2">
              <a:lumMod val="95000"/>
            </a:schemeClr>
          </a:solidFill>
          <a:ln>
            <a:solidFill>
              <a:schemeClr val="bg1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3" name="Полилиния 82"/>
          <p:cNvSpPr/>
          <p:nvPr/>
        </p:nvSpPr>
        <p:spPr>
          <a:xfrm>
            <a:off x="814126" y="1039320"/>
            <a:ext cx="5078194" cy="804565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  <a:gd name="connsiteX11" fmla="*/ 908 w 6953"/>
              <a:gd name="connsiteY11" fmla="*/ 908 w 6953"/>
              <a:gd name="connsiteX12" fmla="*/ 908 w 6953"/>
              <a:gd name="connsiteY12" fmla="*/ 908 w 6953"/>
              <a:gd name="connsiteX13" fmla="*/ 908 w 6953"/>
              <a:gd name="connsiteY13" fmla="*/ 908 w 6953"/>
              <a:gd name="connsiteX14" fmla="*/ 908 w 6953"/>
              <a:gd name="connsiteY14" fmla="*/ 908 w 6953"/>
              <a:gd name="connsiteX15" fmla="*/ 908 w 6953"/>
              <a:gd name="connsiteY15" fmla="*/ 908 w 6953"/>
              <a:gd name="connsiteX16" fmla="*/ 908 w 6953"/>
              <a:gd name="connsiteY16" fmla="*/ 908 w 6953"/>
              <a:gd name="connsiteX17" fmla="*/ 908 w 6953"/>
              <a:gd name="connsiteY17" fmla="*/ 908 w 6953"/>
              <a:gd name="connsiteX18" fmla="*/ 908 w 6953"/>
              <a:gd name="connsiteY18" fmla="*/ 908 w 6953"/>
              <a:gd name="connsiteX19" fmla="*/ 908 w 6953"/>
              <a:gd name="connsiteY19" fmla="*/ 908 w 6953"/>
              <a:gd name="connsiteX20" fmla="*/ 908 w 6953"/>
              <a:gd name="connsiteY20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7618466" h="1207033">
                <a:moveTo>
                  <a:pt x="381483" y="0"/>
                </a:moveTo>
                <a:lnTo>
                  <a:pt x="1434214" y="0"/>
                </a:lnTo>
                <a:lnTo>
                  <a:pt x="3150282" y="0"/>
                </a:lnTo>
                <a:lnTo>
                  <a:pt x="3415454" y="0"/>
                </a:lnTo>
                <a:lnTo>
                  <a:pt x="4203013" y="0"/>
                </a:lnTo>
                <a:lnTo>
                  <a:pt x="4468185" y="0"/>
                </a:lnTo>
                <a:lnTo>
                  <a:pt x="6184253" y="0"/>
                </a:lnTo>
                <a:lnTo>
                  <a:pt x="7236984" y="0"/>
                </a:lnTo>
                <a:cubicBezTo>
                  <a:pt x="7421335" y="0"/>
                  <a:pt x="7575145" y="130766"/>
                  <a:pt x="7610717" y="304601"/>
                </a:cubicBezTo>
                <a:lnTo>
                  <a:pt x="7618466" y="381473"/>
                </a:lnTo>
                <a:lnTo>
                  <a:pt x="7618466" y="1207033"/>
                </a:lnTo>
                <a:lnTo>
                  <a:pt x="6565735" y="1207033"/>
                </a:lnTo>
                <a:lnTo>
                  <a:pt x="4849667" y="1207033"/>
                </a:lnTo>
                <a:lnTo>
                  <a:pt x="3821530" y="1207033"/>
                </a:lnTo>
                <a:lnTo>
                  <a:pt x="3796936" y="1207033"/>
                </a:lnTo>
                <a:lnTo>
                  <a:pt x="2768799" y="1207033"/>
                </a:lnTo>
                <a:lnTo>
                  <a:pt x="1052731" y="1207033"/>
                </a:lnTo>
                <a:lnTo>
                  <a:pt x="0" y="1207033"/>
                </a:lnTo>
                <a:lnTo>
                  <a:pt x="0" y="491308"/>
                </a:lnTo>
                <a:lnTo>
                  <a:pt x="0" y="381483"/>
                </a:lnTo>
                <a:cubicBezTo>
                  <a:pt x="0" y="170796"/>
                  <a:pt x="170796" y="0"/>
                  <a:pt x="381483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244408" y="2083181"/>
            <a:ext cx="4217633" cy="378565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Blip>
                <a:blip r:embed="rId2"/>
              </a:buBlip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Scanning for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vulnerable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computers and servers on the web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SzTx/>
              <a:buBlip>
                <a:blip r:embed="rId2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Wrapping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it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 a special package like a game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Blip>
                <a:blip r:embed="rId2"/>
              </a:buBlip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Installing it on public computers or corporate computers through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social engineering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Blip>
                <a:blip r:embed="rId2"/>
              </a:buBlip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Launching a zero-day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(privilege escalation, buffer overflow, Windows kernel exploitation, etc.)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993895" y="1843884"/>
            <a:ext cx="4718658" cy="55183"/>
          </a:xfrm>
          <a:prstGeom prst="rect">
            <a:avLst/>
          </a:prstGeom>
          <a:solidFill>
            <a:schemeClr val="bg2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" name="Полилиния 84"/>
          <p:cNvSpPr/>
          <p:nvPr/>
        </p:nvSpPr>
        <p:spPr>
          <a:xfrm>
            <a:off x="6479449" y="1843884"/>
            <a:ext cx="4718658" cy="4533389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  <a:gd name="connsiteX11" fmla="*/ 908 w 6953"/>
              <a:gd name="connsiteY11" fmla="*/ 908 w 6953"/>
              <a:gd name="connsiteX12" fmla="*/ 908 w 6953"/>
              <a:gd name="connsiteY12" fmla="*/ 908 w 6953"/>
              <a:gd name="connsiteX13" fmla="*/ 908 w 6953"/>
              <a:gd name="connsiteY13" fmla="*/ 908 w 6953"/>
              <a:gd name="connsiteX14" fmla="*/ 908 w 6953"/>
              <a:gd name="connsiteY14" fmla="*/ 908 w 6953"/>
              <a:gd name="connsiteX15" fmla="*/ 908 w 6953"/>
              <a:gd name="connsiteY15" fmla="*/ 908 w 6953"/>
              <a:gd name="connsiteX16" fmla="*/ 908 w 6953"/>
              <a:gd name="connsiteY16" fmla="*/ 908 w 6953"/>
              <a:gd name="connsiteX17" fmla="*/ 908 w 6953"/>
              <a:gd name="connsiteY17" fmla="*/ 908 w 6953"/>
              <a:gd name="connsiteX18" fmla="*/ 908 w 6953"/>
              <a:gd name="connsiteY18" fmla="*/ 908 w 6953"/>
              <a:gd name="connsiteX19" fmla="*/ 908 w 6953"/>
              <a:gd name="connsiteY19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7079080" h="4037800">
                <a:moveTo>
                  <a:pt x="0" y="0"/>
                </a:moveTo>
                <a:lnTo>
                  <a:pt x="1052731" y="0"/>
                </a:lnTo>
                <a:lnTo>
                  <a:pt x="2768799" y="0"/>
                </a:lnTo>
                <a:lnTo>
                  <a:pt x="3257550" y="0"/>
                </a:lnTo>
                <a:lnTo>
                  <a:pt x="3821530" y="0"/>
                </a:lnTo>
                <a:lnTo>
                  <a:pt x="4310281" y="0"/>
                </a:lnTo>
                <a:lnTo>
                  <a:pt x="6026349" y="0"/>
                </a:lnTo>
                <a:lnTo>
                  <a:pt x="7079080" y="0"/>
                </a:lnTo>
                <a:lnTo>
                  <a:pt x="7079080" y="3647286"/>
                </a:lnTo>
                <a:cubicBezTo>
                  <a:pt x="7079080" y="3836002"/>
                  <a:pt x="6945218" y="3993453"/>
                  <a:pt x="6767268" y="4029867"/>
                </a:cubicBezTo>
                <a:lnTo>
                  <a:pt x="6688575" y="4037800"/>
                </a:lnTo>
                <a:lnTo>
                  <a:pt x="5635844" y="4037800"/>
                </a:lnTo>
                <a:lnTo>
                  <a:pt x="4212035" y="4037800"/>
                </a:lnTo>
                <a:lnTo>
                  <a:pt x="3919776" y="4037800"/>
                </a:lnTo>
                <a:lnTo>
                  <a:pt x="3159304" y="4037800"/>
                </a:lnTo>
                <a:lnTo>
                  <a:pt x="2867045" y="4037800"/>
                </a:lnTo>
                <a:lnTo>
                  <a:pt x="1443236" y="4037800"/>
                </a:lnTo>
                <a:lnTo>
                  <a:pt x="390505" y="4037800"/>
                </a:lnTo>
                <a:lnTo>
                  <a:pt x="311813" y="4029867"/>
                </a:lnTo>
                <a:cubicBezTo>
                  <a:pt x="133862" y="3993453"/>
                  <a:pt x="0" y="3836002"/>
                  <a:pt x="0" y="3647286"/>
                </a:cubicBezTo>
                <a:close/>
              </a:path>
            </a:pathLst>
          </a:custGeom>
          <a:solidFill>
            <a:schemeClr val="bg2">
              <a:lumMod val="95000"/>
            </a:schemeClr>
          </a:solidFill>
          <a:ln>
            <a:solidFill>
              <a:schemeClr val="bg1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6" name="Полилиния 85"/>
          <p:cNvSpPr/>
          <p:nvPr/>
        </p:nvSpPr>
        <p:spPr>
          <a:xfrm>
            <a:off x="6299680" y="1039320"/>
            <a:ext cx="5078194" cy="804565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  <a:gd name="connsiteX11" fmla="*/ 908 w 6953"/>
              <a:gd name="connsiteY11" fmla="*/ 908 w 6953"/>
              <a:gd name="connsiteX12" fmla="*/ 908 w 6953"/>
              <a:gd name="connsiteY12" fmla="*/ 908 w 6953"/>
              <a:gd name="connsiteX13" fmla="*/ 908 w 6953"/>
              <a:gd name="connsiteY13" fmla="*/ 908 w 6953"/>
              <a:gd name="connsiteX14" fmla="*/ 908 w 6953"/>
              <a:gd name="connsiteY14" fmla="*/ 908 w 6953"/>
              <a:gd name="connsiteX15" fmla="*/ 908 w 6953"/>
              <a:gd name="connsiteY15" fmla="*/ 908 w 6953"/>
              <a:gd name="connsiteX16" fmla="*/ 908 w 6953"/>
              <a:gd name="connsiteY16" fmla="*/ 908 w 6953"/>
              <a:gd name="connsiteX17" fmla="*/ 908 w 6953"/>
              <a:gd name="connsiteY17" fmla="*/ 908 w 6953"/>
              <a:gd name="connsiteX18" fmla="*/ 908 w 6953"/>
              <a:gd name="connsiteY18" fmla="*/ 908 w 6953"/>
              <a:gd name="connsiteX19" fmla="*/ 908 w 6953"/>
              <a:gd name="connsiteY19" fmla="*/ 908 w 6953"/>
              <a:gd name="connsiteX20" fmla="*/ 908 w 6953"/>
              <a:gd name="connsiteY20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7618466" h="1207033">
                <a:moveTo>
                  <a:pt x="381483" y="0"/>
                </a:moveTo>
                <a:lnTo>
                  <a:pt x="1434214" y="0"/>
                </a:lnTo>
                <a:lnTo>
                  <a:pt x="3150282" y="0"/>
                </a:lnTo>
                <a:lnTo>
                  <a:pt x="3415454" y="0"/>
                </a:lnTo>
                <a:lnTo>
                  <a:pt x="4203013" y="0"/>
                </a:lnTo>
                <a:lnTo>
                  <a:pt x="4468185" y="0"/>
                </a:lnTo>
                <a:lnTo>
                  <a:pt x="6184253" y="0"/>
                </a:lnTo>
                <a:lnTo>
                  <a:pt x="7236984" y="0"/>
                </a:lnTo>
                <a:cubicBezTo>
                  <a:pt x="7421335" y="0"/>
                  <a:pt x="7575145" y="130766"/>
                  <a:pt x="7610717" y="304601"/>
                </a:cubicBezTo>
                <a:lnTo>
                  <a:pt x="7618466" y="381473"/>
                </a:lnTo>
                <a:lnTo>
                  <a:pt x="7618466" y="1207033"/>
                </a:lnTo>
                <a:lnTo>
                  <a:pt x="6565735" y="1207033"/>
                </a:lnTo>
                <a:lnTo>
                  <a:pt x="4849667" y="1207033"/>
                </a:lnTo>
                <a:lnTo>
                  <a:pt x="3821530" y="1207033"/>
                </a:lnTo>
                <a:lnTo>
                  <a:pt x="3796936" y="1207033"/>
                </a:lnTo>
                <a:lnTo>
                  <a:pt x="2768799" y="1207033"/>
                </a:lnTo>
                <a:lnTo>
                  <a:pt x="1052731" y="1207033"/>
                </a:lnTo>
                <a:lnTo>
                  <a:pt x="0" y="1207033"/>
                </a:lnTo>
                <a:lnTo>
                  <a:pt x="0" y="491308"/>
                </a:lnTo>
                <a:lnTo>
                  <a:pt x="0" y="381483"/>
                </a:lnTo>
                <a:cubicBezTo>
                  <a:pt x="0" y="170796"/>
                  <a:pt x="170796" y="0"/>
                  <a:pt x="381483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6729963" y="2083181"/>
            <a:ext cx="4217630" cy="406265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Blip>
                <a:blip r:embed="rId2"/>
              </a:buBlip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root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the host system and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gain remote backdoor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access 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Blip>
                <a:blip r:embed="rId2"/>
              </a:buBlip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mask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 tracks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and presence of malicious applications or processes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Blip>
                <a:blip r:embed="rId2"/>
              </a:buBlip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gather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sensitive data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network traffic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etc. from the system to which attackers might be restricted or possess no access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Blip>
                <a:blip r:embed="rId2"/>
              </a:buBlip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store other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malicious programs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on the system and act as a server resource for bot updates</a:t>
            </a:r>
          </a:p>
        </p:txBody>
      </p:sp>
      <p:sp>
        <p:nvSpPr>
          <p:cNvPr id="91" name="Прямоугольник 90"/>
          <p:cNvSpPr/>
          <p:nvPr/>
        </p:nvSpPr>
        <p:spPr>
          <a:xfrm>
            <a:off x="6479449" y="1843884"/>
            <a:ext cx="4718658" cy="55183"/>
          </a:xfrm>
          <a:prstGeom prst="rect">
            <a:avLst/>
          </a:prstGeom>
          <a:solidFill>
            <a:schemeClr val="bg2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79EC281-721A-4D1B-AD44-72CB50068D92}"/>
              </a:ext>
            </a:extLst>
          </p:cNvPr>
          <p:cNvSpPr txBox="1"/>
          <p:nvPr/>
        </p:nvSpPr>
        <p:spPr>
          <a:xfrm>
            <a:off x="947187" y="230674"/>
            <a:ext cx="1029762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Rootkits (Cont’d)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229E676-04FD-4C8C-8FB7-53AF7BA18A45}"/>
              </a:ext>
            </a:extLst>
          </p:cNvPr>
          <p:cNvGrpSpPr/>
          <p:nvPr/>
        </p:nvGrpSpPr>
        <p:grpSpPr>
          <a:xfrm>
            <a:off x="7017468" y="1241547"/>
            <a:ext cx="3642618" cy="400110"/>
            <a:chOff x="6631470" y="1241547"/>
            <a:chExt cx="3642618" cy="400110"/>
          </a:xfrm>
        </p:grpSpPr>
        <p:sp>
          <p:nvSpPr>
            <p:cNvPr id="97" name="Shape 2591"/>
            <p:cNvSpPr/>
            <p:nvPr/>
          </p:nvSpPr>
          <p:spPr>
            <a:xfrm>
              <a:off x="6631470" y="1254198"/>
              <a:ext cx="368027" cy="3679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4727"/>
                  </a:moveTo>
                  <a:cubicBezTo>
                    <a:pt x="8631" y="14727"/>
                    <a:pt x="6873" y="12969"/>
                    <a:pt x="6873" y="10800"/>
                  </a:cubicBezTo>
                  <a:cubicBezTo>
                    <a:pt x="6873" y="8631"/>
                    <a:pt x="8631" y="6873"/>
                    <a:pt x="10800" y="6873"/>
                  </a:cubicBezTo>
                  <a:cubicBezTo>
                    <a:pt x="12969" y="6873"/>
                    <a:pt x="14727" y="8631"/>
                    <a:pt x="14727" y="10800"/>
                  </a:cubicBezTo>
                  <a:cubicBezTo>
                    <a:pt x="14727" y="12969"/>
                    <a:pt x="12969" y="14727"/>
                    <a:pt x="10800" y="14727"/>
                  </a:cubicBezTo>
                  <a:moveTo>
                    <a:pt x="10800" y="5891"/>
                  </a:moveTo>
                  <a:cubicBezTo>
                    <a:pt x="8088" y="5891"/>
                    <a:pt x="5891" y="8089"/>
                    <a:pt x="5891" y="10800"/>
                  </a:cubicBezTo>
                  <a:cubicBezTo>
                    <a:pt x="5891" y="13512"/>
                    <a:pt x="8088" y="15709"/>
                    <a:pt x="10800" y="15709"/>
                  </a:cubicBezTo>
                  <a:cubicBezTo>
                    <a:pt x="13512" y="15709"/>
                    <a:pt x="15709" y="13512"/>
                    <a:pt x="15709" y="10800"/>
                  </a:cubicBezTo>
                  <a:cubicBezTo>
                    <a:pt x="15709" y="8089"/>
                    <a:pt x="13512" y="5891"/>
                    <a:pt x="10800" y="5891"/>
                  </a:cubicBezTo>
                  <a:moveTo>
                    <a:pt x="20618" y="12013"/>
                  </a:moveTo>
                  <a:cubicBezTo>
                    <a:pt x="20614" y="12014"/>
                    <a:pt x="20611" y="12016"/>
                    <a:pt x="20607" y="12016"/>
                  </a:cubicBezTo>
                  <a:lnTo>
                    <a:pt x="19602" y="12268"/>
                  </a:lnTo>
                  <a:cubicBezTo>
                    <a:pt x="19256" y="12354"/>
                    <a:pt x="18984" y="12622"/>
                    <a:pt x="18892" y="12966"/>
                  </a:cubicBezTo>
                  <a:cubicBezTo>
                    <a:pt x="18703" y="13672"/>
                    <a:pt x="18421" y="14351"/>
                    <a:pt x="18053" y="14986"/>
                  </a:cubicBezTo>
                  <a:cubicBezTo>
                    <a:pt x="17873" y="15295"/>
                    <a:pt x="17876" y="15677"/>
                    <a:pt x="18060" y="15984"/>
                  </a:cubicBezTo>
                  <a:lnTo>
                    <a:pt x="18601" y="16885"/>
                  </a:lnTo>
                  <a:lnTo>
                    <a:pt x="16886" y="18600"/>
                  </a:lnTo>
                  <a:cubicBezTo>
                    <a:pt x="16882" y="18599"/>
                    <a:pt x="16878" y="18597"/>
                    <a:pt x="16875" y="18595"/>
                  </a:cubicBezTo>
                  <a:lnTo>
                    <a:pt x="15978" y="18057"/>
                  </a:lnTo>
                  <a:cubicBezTo>
                    <a:pt x="15822" y="17964"/>
                    <a:pt x="15648" y="17917"/>
                    <a:pt x="15473" y="17917"/>
                  </a:cubicBezTo>
                  <a:cubicBezTo>
                    <a:pt x="15304" y="17917"/>
                    <a:pt x="15134" y="17961"/>
                    <a:pt x="14982" y="18049"/>
                  </a:cubicBezTo>
                  <a:cubicBezTo>
                    <a:pt x="14348" y="18415"/>
                    <a:pt x="13671" y="18696"/>
                    <a:pt x="12968" y="18884"/>
                  </a:cubicBezTo>
                  <a:cubicBezTo>
                    <a:pt x="12624" y="18976"/>
                    <a:pt x="12356" y="19248"/>
                    <a:pt x="12269" y="19594"/>
                  </a:cubicBezTo>
                  <a:lnTo>
                    <a:pt x="12016" y="20607"/>
                  </a:lnTo>
                  <a:cubicBezTo>
                    <a:pt x="12015" y="20611"/>
                    <a:pt x="12014" y="20614"/>
                    <a:pt x="12012" y="20619"/>
                  </a:cubicBezTo>
                  <a:lnTo>
                    <a:pt x="9587" y="20619"/>
                  </a:lnTo>
                  <a:lnTo>
                    <a:pt x="9331" y="19594"/>
                  </a:lnTo>
                  <a:cubicBezTo>
                    <a:pt x="9244" y="19248"/>
                    <a:pt x="8976" y="18976"/>
                    <a:pt x="8632" y="18884"/>
                  </a:cubicBezTo>
                  <a:cubicBezTo>
                    <a:pt x="7929" y="18696"/>
                    <a:pt x="7251" y="18415"/>
                    <a:pt x="6617" y="18049"/>
                  </a:cubicBezTo>
                  <a:cubicBezTo>
                    <a:pt x="6465" y="17961"/>
                    <a:pt x="6296" y="17917"/>
                    <a:pt x="6127" y="17917"/>
                  </a:cubicBezTo>
                  <a:cubicBezTo>
                    <a:pt x="5951" y="17917"/>
                    <a:pt x="5777" y="17964"/>
                    <a:pt x="5621" y="18057"/>
                  </a:cubicBezTo>
                  <a:lnTo>
                    <a:pt x="4725" y="18595"/>
                  </a:lnTo>
                  <a:cubicBezTo>
                    <a:pt x="4722" y="18597"/>
                    <a:pt x="4718" y="18599"/>
                    <a:pt x="4714" y="18600"/>
                  </a:cubicBezTo>
                  <a:lnTo>
                    <a:pt x="3000" y="16885"/>
                  </a:lnTo>
                  <a:lnTo>
                    <a:pt x="3540" y="15984"/>
                  </a:lnTo>
                  <a:cubicBezTo>
                    <a:pt x="3724" y="15677"/>
                    <a:pt x="3727" y="15295"/>
                    <a:pt x="3548" y="14986"/>
                  </a:cubicBezTo>
                  <a:cubicBezTo>
                    <a:pt x="3179" y="14351"/>
                    <a:pt x="2897" y="13672"/>
                    <a:pt x="2708" y="12966"/>
                  </a:cubicBezTo>
                  <a:cubicBezTo>
                    <a:pt x="2616" y="12622"/>
                    <a:pt x="2343" y="12354"/>
                    <a:pt x="1998" y="12268"/>
                  </a:cubicBezTo>
                  <a:lnTo>
                    <a:pt x="993" y="12016"/>
                  </a:lnTo>
                  <a:cubicBezTo>
                    <a:pt x="989" y="12016"/>
                    <a:pt x="986" y="12014"/>
                    <a:pt x="982" y="12013"/>
                  </a:cubicBezTo>
                  <a:lnTo>
                    <a:pt x="982" y="9587"/>
                  </a:lnTo>
                  <a:lnTo>
                    <a:pt x="1998" y="9333"/>
                  </a:lnTo>
                  <a:cubicBezTo>
                    <a:pt x="2343" y="9246"/>
                    <a:pt x="2616" y="8979"/>
                    <a:pt x="2708" y="8634"/>
                  </a:cubicBezTo>
                  <a:cubicBezTo>
                    <a:pt x="2897" y="7928"/>
                    <a:pt x="3179" y="7249"/>
                    <a:pt x="3548" y="6615"/>
                  </a:cubicBezTo>
                  <a:cubicBezTo>
                    <a:pt x="3727" y="6305"/>
                    <a:pt x="3724" y="5923"/>
                    <a:pt x="3540" y="5617"/>
                  </a:cubicBezTo>
                  <a:lnTo>
                    <a:pt x="3005" y="4725"/>
                  </a:lnTo>
                  <a:cubicBezTo>
                    <a:pt x="3004" y="4722"/>
                    <a:pt x="3002" y="4718"/>
                    <a:pt x="3000" y="4715"/>
                  </a:cubicBezTo>
                  <a:lnTo>
                    <a:pt x="4715" y="3000"/>
                  </a:lnTo>
                  <a:lnTo>
                    <a:pt x="5621" y="3544"/>
                  </a:lnTo>
                  <a:cubicBezTo>
                    <a:pt x="5777" y="3636"/>
                    <a:pt x="5951" y="3683"/>
                    <a:pt x="6127" y="3683"/>
                  </a:cubicBezTo>
                  <a:cubicBezTo>
                    <a:pt x="6296" y="3683"/>
                    <a:pt x="6465" y="3639"/>
                    <a:pt x="6618" y="3551"/>
                  </a:cubicBezTo>
                  <a:cubicBezTo>
                    <a:pt x="7251" y="3185"/>
                    <a:pt x="7929" y="2904"/>
                    <a:pt x="8632" y="2717"/>
                  </a:cubicBezTo>
                  <a:cubicBezTo>
                    <a:pt x="8976" y="2624"/>
                    <a:pt x="9244" y="2353"/>
                    <a:pt x="9331" y="2007"/>
                  </a:cubicBezTo>
                  <a:lnTo>
                    <a:pt x="9587" y="982"/>
                  </a:lnTo>
                  <a:lnTo>
                    <a:pt x="12012" y="982"/>
                  </a:lnTo>
                  <a:cubicBezTo>
                    <a:pt x="12014" y="986"/>
                    <a:pt x="12015" y="989"/>
                    <a:pt x="12016" y="993"/>
                  </a:cubicBezTo>
                  <a:lnTo>
                    <a:pt x="12269" y="2007"/>
                  </a:lnTo>
                  <a:cubicBezTo>
                    <a:pt x="12356" y="2353"/>
                    <a:pt x="12624" y="2624"/>
                    <a:pt x="12968" y="2717"/>
                  </a:cubicBezTo>
                  <a:cubicBezTo>
                    <a:pt x="13671" y="2904"/>
                    <a:pt x="14348" y="3185"/>
                    <a:pt x="14982" y="3551"/>
                  </a:cubicBezTo>
                  <a:cubicBezTo>
                    <a:pt x="15134" y="3639"/>
                    <a:pt x="15304" y="3683"/>
                    <a:pt x="15473" y="3683"/>
                  </a:cubicBezTo>
                  <a:cubicBezTo>
                    <a:pt x="15648" y="3683"/>
                    <a:pt x="15822" y="3636"/>
                    <a:pt x="15978" y="3544"/>
                  </a:cubicBezTo>
                  <a:lnTo>
                    <a:pt x="16884" y="3000"/>
                  </a:lnTo>
                  <a:lnTo>
                    <a:pt x="18600" y="4715"/>
                  </a:lnTo>
                  <a:cubicBezTo>
                    <a:pt x="18598" y="4718"/>
                    <a:pt x="18597" y="4722"/>
                    <a:pt x="18595" y="4726"/>
                  </a:cubicBezTo>
                  <a:lnTo>
                    <a:pt x="18060" y="5616"/>
                  </a:lnTo>
                  <a:cubicBezTo>
                    <a:pt x="17876" y="5923"/>
                    <a:pt x="17873" y="6305"/>
                    <a:pt x="18053" y="6615"/>
                  </a:cubicBezTo>
                  <a:cubicBezTo>
                    <a:pt x="18421" y="7249"/>
                    <a:pt x="18703" y="7928"/>
                    <a:pt x="18892" y="8634"/>
                  </a:cubicBezTo>
                  <a:cubicBezTo>
                    <a:pt x="18984" y="8979"/>
                    <a:pt x="19256" y="9246"/>
                    <a:pt x="19602" y="9333"/>
                  </a:cubicBezTo>
                  <a:lnTo>
                    <a:pt x="20618" y="9587"/>
                  </a:lnTo>
                  <a:cubicBezTo>
                    <a:pt x="20618" y="9587"/>
                    <a:pt x="20618" y="12013"/>
                    <a:pt x="20618" y="12013"/>
                  </a:cubicBezTo>
                  <a:close/>
                  <a:moveTo>
                    <a:pt x="20880" y="8641"/>
                  </a:moveTo>
                  <a:lnTo>
                    <a:pt x="19841" y="8380"/>
                  </a:lnTo>
                  <a:cubicBezTo>
                    <a:pt x="19626" y="7580"/>
                    <a:pt x="19308" y="6822"/>
                    <a:pt x="18902" y="6122"/>
                  </a:cubicBezTo>
                  <a:lnTo>
                    <a:pt x="19455" y="5200"/>
                  </a:lnTo>
                  <a:cubicBezTo>
                    <a:pt x="19625" y="4871"/>
                    <a:pt x="19736" y="4463"/>
                    <a:pt x="19455" y="4182"/>
                  </a:cubicBezTo>
                  <a:lnTo>
                    <a:pt x="17419" y="2145"/>
                  </a:lnTo>
                  <a:cubicBezTo>
                    <a:pt x="17292" y="2018"/>
                    <a:pt x="17136" y="1969"/>
                    <a:pt x="16975" y="1969"/>
                  </a:cubicBezTo>
                  <a:cubicBezTo>
                    <a:pt x="16778" y="1969"/>
                    <a:pt x="16572" y="2043"/>
                    <a:pt x="16400" y="2145"/>
                  </a:cubicBezTo>
                  <a:lnTo>
                    <a:pt x="15473" y="2702"/>
                  </a:lnTo>
                  <a:cubicBezTo>
                    <a:pt x="14775" y="2298"/>
                    <a:pt x="14020" y="1982"/>
                    <a:pt x="13222" y="1768"/>
                  </a:cubicBezTo>
                  <a:lnTo>
                    <a:pt x="12960" y="720"/>
                  </a:lnTo>
                  <a:cubicBezTo>
                    <a:pt x="12848" y="367"/>
                    <a:pt x="12638" y="0"/>
                    <a:pt x="12240" y="0"/>
                  </a:cubicBezTo>
                  <a:lnTo>
                    <a:pt x="9360" y="0"/>
                  </a:lnTo>
                  <a:cubicBezTo>
                    <a:pt x="8962" y="0"/>
                    <a:pt x="8730" y="367"/>
                    <a:pt x="8640" y="720"/>
                  </a:cubicBezTo>
                  <a:lnTo>
                    <a:pt x="8378" y="1768"/>
                  </a:lnTo>
                  <a:cubicBezTo>
                    <a:pt x="7580" y="1982"/>
                    <a:pt x="6825" y="2298"/>
                    <a:pt x="6127" y="2702"/>
                  </a:cubicBezTo>
                  <a:lnTo>
                    <a:pt x="5200" y="2145"/>
                  </a:lnTo>
                  <a:cubicBezTo>
                    <a:pt x="5028" y="2043"/>
                    <a:pt x="4822" y="1969"/>
                    <a:pt x="4625" y="1969"/>
                  </a:cubicBezTo>
                  <a:cubicBezTo>
                    <a:pt x="4464" y="1969"/>
                    <a:pt x="4308" y="2018"/>
                    <a:pt x="4181" y="2145"/>
                  </a:cubicBezTo>
                  <a:lnTo>
                    <a:pt x="2145" y="4182"/>
                  </a:lnTo>
                  <a:cubicBezTo>
                    <a:pt x="1864" y="4463"/>
                    <a:pt x="1975" y="4871"/>
                    <a:pt x="2145" y="5200"/>
                  </a:cubicBezTo>
                  <a:lnTo>
                    <a:pt x="2698" y="6122"/>
                  </a:lnTo>
                  <a:cubicBezTo>
                    <a:pt x="2292" y="6822"/>
                    <a:pt x="1973" y="7580"/>
                    <a:pt x="1759" y="8380"/>
                  </a:cubicBezTo>
                  <a:lnTo>
                    <a:pt x="720" y="8641"/>
                  </a:lnTo>
                  <a:cubicBezTo>
                    <a:pt x="367" y="8730"/>
                    <a:pt x="0" y="8963"/>
                    <a:pt x="0" y="9360"/>
                  </a:cubicBezTo>
                  <a:lnTo>
                    <a:pt x="0" y="12240"/>
                  </a:lnTo>
                  <a:cubicBezTo>
                    <a:pt x="0" y="12638"/>
                    <a:pt x="367" y="12848"/>
                    <a:pt x="720" y="12960"/>
                  </a:cubicBezTo>
                  <a:lnTo>
                    <a:pt x="1759" y="13220"/>
                  </a:lnTo>
                  <a:cubicBezTo>
                    <a:pt x="1973" y="14021"/>
                    <a:pt x="2292" y="14778"/>
                    <a:pt x="2698" y="15478"/>
                  </a:cubicBezTo>
                  <a:lnTo>
                    <a:pt x="2145" y="16400"/>
                  </a:lnTo>
                  <a:cubicBezTo>
                    <a:pt x="1959" y="16714"/>
                    <a:pt x="1864" y="17137"/>
                    <a:pt x="2145" y="17419"/>
                  </a:cubicBezTo>
                  <a:lnTo>
                    <a:pt x="4181" y="19455"/>
                  </a:lnTo>
                  <a:cubicBezTo>
                    <a:pt x="4305" y="19579"/>
                    <a:pt x="4454" y="19627"/>
                    <a:pt x="4610" y="19627"/>
                  </a:cubicBezTo>
                  <a:cubicBezTo>
                    <a:pt x="4807" y="19627"/>
                    <a:pt x="5016" y="19550"/>
                    <a:pt x="5200" y="19455"/>
                  </a:cubicBezTo>
                  <a:lnTo>
                    <a:pt x="6127" y="18899"/>
                  </a:lnTo>
                  <a:cubicBezTo>
                    <a:pt x="6825" y="19302"/>
                    <a:pt x="7580" y="19619"/>
                    <a:pt x="8378" y="19832"/>
                  </a:cubicBezTo>
                  <a:lnTo>
                    <a:pt x="8640" y="20880"/>
                  </a:lnTo>
                  <a:cubicBezTo>
                    <a:pt x="8730" y="21233"/>
                    <a:pt x="8962" y="21600"/>
                    <a:pt x="9360" y="21600"/>
                  </a:cubicBezTo>
                  <a:lnTo>
                    <a:pt x="12240" y="21600"/>
                  </a:lnTo>
                  <a:cubicBezTo>
                    <a:pt x="12638" y="21600"/>
                    <a:pt x="12848" y="21233"/>
                    <a:pt x="12960" y="20880"/>
                  </a:cubicBezTo>
                  <a:lnTo>
                    <a:pt x="13222" y="19832"/>
                  </a:lnTo>
                  <a:cubicBezTo>
                    <a:pt x="14020" y="19619"/>
                    <a:pt x="14775" y="19302"/>
                    <a:pt x="15473" y="18899"/>
                  </a:cubicBezTo>
                  <a:lnTo>
                    <a:pt x="16400" y="19455"/>
                  </a:lnTo>
                  <a:cubicBezTo>
                    <a:pt x="16584" y="19550"/>
                    <a:pt x="16793" y="19627"/>
                    <a:pt x="16990" y="19627"/>
                  </a:cubicBezTo>
                  <a:cubicBezTo>
                    <a:pt x="17146" y="19627"/>
                    <a:pt x="17294" y="19579"/>
                    <a:pt x="17419" y="19455"/>
                  </a:cubicBezTo>
                  <a:lnTo>
                    <a:pt x="19455" y="17419"/>
                  </a:lnTo>
                  <a:cubicBezTo>
                    <a:pt x="19736" y="17137"/>
                    <a:pt x="19641" y="16714"/>
                    <a:pt x="19455" y="16400"/>
                  </a:cubicBezTo>
                  <a:lnTo>
                    <a:pt x="18902" y="15478"/>
                  </a:lnTo>
                  <a:cubicBezTo>
                    <a:pt x="19308" y="14778"/>
                    <a:pt x="19626" y="14021"/>
                    <a:pt x="19841" y="13220"/>
                  </a:cubicBezTo>
                  <a:lnTo>
                    <a:pt x="20880" y="12960"/>
                  </a:lnTo>
                  <a:cubicBezTo>
                    <a:pt x="21233" y="12848"/>
                    <a:pt x="21600" y="12638"/>
                    <a:pt x="21600" y="12240"/>
                  </a:cubicBezTo>
                  <a:lnTo>
                    <a:pt x="21600" y="9360"/>
                  </a:lnTo>
                  <a:cubicBezTo>
                    <a:pt x="21600" y="8963"/>
                    <a:pt x="21233" y="8730"/>
                    <a:pt x="20880" y="8641"/>
                  </a:cubicBezTo>
                </a:path>
              </a:pathLst>
            </a:custGeom>
            <a:solidFill>
              <a:schemeClr val="bg2"/>
            </a:solidFill>
            <a:ln w="12700">
              <a:solidFill>
                <a:schemeClr val="bg2"/>
              </a:solidFill>
              <a:miter lim="400000"/>
            </a:ln>
          </p:spPr>
          <p:txBody>
            <a:bodyPr lIns="19044" tIns="19044" rIns="19044" bIns="19044" anchor="ctr"/>
            <a:lstStyle/>
            <a:p>
              <a:pPr marL="0" marR="0" lvl="0" indent="0" algn="l" defTabSz="228539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467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ill Sans"/>
                <a:sym typeface="Gill Sans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0ABD0944-D77B-4908-97E1-59333EC9D9F3}"/>
                </a:ext>
              </a:extLst>
            </p:cNvPr>
            <p:cNvSpPr/>
            <p:nvPr/>
          </p:nvSpPr>
          <p:spPr>
            <a:xfrm>
              <a:off x="7181787" y="1241547"/>
              <a:ext cx="3092301" cy="4001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Objectives of a rootkit:</a:t>
              </a: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05298988-876D-46E6-B586-36619B389BE5}"/>
              </a:ext>
            </a:extLst>
          </p:cNvPr>
          <p:cNvGrpSpPr/>
          <p:nvPr/>
        </p:nvGrpSpPr>
        <p:grpSpPr>
          <a:xfrm>
            <a:off x="949873" y="1241547"/>
            <a:ext cx="4806701" cy="400110"/>
            <a:chOff x="997524" y="1241547"/>
            <a:chExt cx="4806701" cy="400110"/>
          </a:xfrm>
        </p:grpSpPr>
        <p:sp>
          <p:nvSpPr>
            <p:cNvPr id="75" name="Shape 2633"/>
            <p:cNvSpPr/>
            <p:nvPr/>
          </p:nvSpPr>
          <p:spPr>
            <a:xfrm>
              <a:off x="997524" y="1251280"/>
              <a:ext cx="373860" cy="3738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144" y="18334"/>
                  </a:moveTo>
                  <a:lnTo>
                    <a:pt x="15583" y="6873"/>
                  </a:lnTo>
                  <a:lnTo>
                    <a:pt x="20168" y="6873"/>
                  </a:lnTo>
                  <a:cubicBezTo>
                    <a:pt x="20168" y="6873"/>
                    <a:pt x="12144" y="18334"/>
                    <a:pt x="12144" y="18334"/>
                  </a:cubicBezTo>
                  <a:close/>
                  <a:moveTo>
                    <a:pt x="10800" y="19403"/>
                  </a:moveTo>
                  <a:lnTo>
                    <a:pt x="7041" y="6873"/>
                  </a:lnTo>
                  <a:lnTo>
                    <a:pt x="14559" y="6873"/>
                  </a:lnTo>
                  <a:cubicBezTo>
                    <a:pt x="14559" y="6873"/>
                    <a:pt x="10800" y="19403"/>
                    <a:pt x="10800" y="19403"/>
                  </a:cubicBezTo>
                  <a:close/>
                  <a:moveTo>
                    <a:pt x="1432" y="6873"/>
                  </a:moveTo>
                  <a:lnTo>
                    <a:pt x="6017" y="6873"/>
                  </a:lnTo>
                  <a:lnTo>
                    <a:pt x="9456" y="18334"/>
                  </a:lnTo>
                  <a:cubicBezTo>
                    <a:pt x="9456" y="18334"/>
                    <a:pt x="1432" y="6873"/>
                    <a:pt x="1432" y="6873"/>
                  </a:cubicBezTo>
                  <a:close/>
                  <a:moveTo>
                    <a:pt x="6578" y="982"/>
                  </a:moveTo>
                  <a:lnTo>
                    <a:pt x="8536" y="982"/>
                  </a:lnTo>
                  <a:lnTo>
                    <a:pt x="6082" y="5891"/>
                  </a:lnTo>
                  <a:lnTo>
                    <a:pt x="1669" y="5891"/>
                  </a:lnTo>
                  <a:cubicBezTo>
                    <a:pt x="1669" y="5891"/>
                    <a:pt x="6578" y="982"/>
                    <a:pt x="6578" y="982"/>
                  </a:cubicBezTo>
                  <a:close/>
                  <a:moveTo>
                    <a:pt x="11973" y="982"/>
                  </a:moveTo>
                  <a:lnTo>
                    <a:pt x="14427" y="5891"/>
                  </a:lnTo>
                  <a:lnTo>
                    <a:pt x="7173" y="5891"/>
                  </a:lnTo>
                  <a:lnTo>
                    <a:pt x="9627" y="982"/>
                  </a:lnTo>
                  <a:cubicBezTo>
                    <a:pt x="9627" y="982"/>
                    <a:pt x="11973" y="982"/>
                    <a:pt x="11973" y="982"/>
                  </a:cubicBezTo>
                  <a:close/>
                  <a:moveTo>
                    <a:pt x="15022" y="982"/>
                  </a:moveTo>
                  <a:lnTo>
                    <a:pt x="19931" y="5891"/>
                  </a:lnTo>
                  <a:lnTo>
                    <a:pt x="15518" y="5891"/>
                  </a:lnTo>
                  <a:lnTo>
                    <a:pt x="13064" y="982"/>
                  </a:lnTo>
                  <a:cubicBezTo>
                    <a:pt x="13064" y="982"/>
                    <a:pt x="15022" y="982"/>
                    <a:pt x="15022" y="982"/>
                  </a:cubicBezTo>
                  <a:close/>
                  <a:moveTo>
                    <a:pt x="21600" y="6382"/>
                  </a:moveTo>
                  <a:cubicBezTo>
                    <a:pt x="21600" y="6272"/>
                    <a:pt x="21557" y="6175"/>
                    <a:pt x="21495" y="6093"/>
                  </a:cubicBezTo>
                  <a:lnTo>
                    <a:pt x="21502" y="6088"/>
                  </a:lnTo>
                  <a:lnTo>
                    <a:pt x="21471" y="6057"/>
                  </a:lnTo>
                  <a:cubicBezTo>
                    <a:pt x="21459" y="6044"/>
                    <a:pt x="21448" y="6032"/>
                    <a:pt x="21434" y="6020"/>
                  </a:cubicBezTo>
                  <a:lnTo>
                    <a:pt x="15611" y="197"/>
                  </a:lnTo>
                  <a:lnTo>
                    <a:pt x="15604" y="201"/>
                  </a:lnTo>
                  <a:cubicBezTo>
                    <a:pt x="15514" y="82"/>
                    <a:pt x="15379" y="0"/>
                    <a:pt x="15218" y="0"/>
                  </a:cubicBezTo>
                  <a:lnTo>
                    <a:pt x="6382" y="0"/>
                  </a:lnTo>
                  <a:cubicBezTo>
                    <a:pt x="6221" y="0"/>
                    <a:pt x="6086" y="82"/>
                    <a:pt x="5996" y="201"/>
                  </a:cubicBezTo>
                  <a:lnTo>
                    <a:pt x="5989" y="197"/>
                  </a:lnTo>
                  <a:lnTo>
                    <a:pt x="166" y="6020"/>
                  </a:lnTo>
                  <a:cubicBezTo>
                    <a:pt x="152" y="6032"/>
                    <a:pt x="141" y="6044"/>
                    <a:pt x="129" y="6057"/>
                  </a:cubicBezTo>
                  <a:lnTo>
                    <a:pt x="98" y="6088"/>
                  </a:lnTo>
                  <a:lnTo>
                    <a:pt x="105" y="6093"/>
                  </a:lnTo>
                  <a:cubicBezTo>
                    <a:pt x="43" y="6175"/>
                    <a:pt x="0" y="6272"/>
                    <a:pt x="0" y="6382"/>
                  </a:cubicBezTo>
                  <a:cubicBezTo>
                    <a:pt x="0" y="6499"/>
                    <a:pt x="46" y="6602"/>
                    <a:pt x="115" y="6686"/>
                  </a:cubicBezTo>
                  <a:lnTo>
                    <a:pt x="109" y="6690"/>
                  </a:lnTo>
                  <a:lnTo>
                    <a:pt x="10418" y="21418"/>
                  </a:lnTo>
                  <a:lnTo>
                    <a:pt x="10424" y="21413"/>
                  </a:lnTo>
                  <a:cubicBezTo>
                    <a:pt x="10514" y="21525"/>
                    <a:pt x="10646" y="21600"/>
                    <a:pt x="10800" y="21600"/>
                  </a:cubicBezTo>
                  <a:cubicBezTo>
                    <a:pt x="10954" y="21600"/>
                    <a:pt x="11086" y="21525"/>
                    <a:pt x="11176" y="21413"/>
                  </a:cubicBezTo>
                  <a:lnTo>
                    <a:pt x="11182" y="21418"/>
                  </a:lnTo>
                  <a:lnTo>
                    <a:pt x="21491" y="6690"/>
                  </a:lnTo>
                  <a:lnTo>
                    <a:pt x="21485" y="6686"/>
                  </a:lnTo>
                  <a:cubicBezTo>
                    <a:pt x="21553" y="6602"/>
                    <a:pt x="21600" y="6499"/>
                    <a:pt x="21600" y="6382"/>
                  </a:cubicBezTo>
                </a:path>
              </a:pathLst>
            </a:custGeom>
            <a:solidFill>
              <a:schemeClr val="bg2"/>
            </a:solidFill>
            <a:ln w="12700">
              <a:solidFill>
                <a:schemeClr val="bg2"/>
              </a:solidFill>
              <a:miter lim="400000"/>
            </a:ln>
          </p:spPr>
          <p:txBody>
            <a:bodyPr lIns="19044" tIns="19044" rIns="19044" bIns="19044" anchor="ctr"/>
            <a:lstStyle/>
            <a:p>
              <a:pPr marL="0" marR="0" lvl="0" indent="0" algn="l" defTabSz="228539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467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ill Sans"/>
                <a:sym typeface="Gill Sans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1C88D6D6-3828-4E48-BCEE-7EC8127DBA72}"/>
                </a:ext>
              </a:extLst>
            </p:cNvPr>
            <p:cNvSpPr/>
            <p:nvPr/>
          </p:nvSpPr>
          <p:spPr>
            <a:xfrm>
              <a:off x="1263554" y="1241547"/>
              <a:ext cx="4540671" cy="4001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The attacker places a rootkit by: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3509711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7595D9A-2476-4EEB-B2FC-98C2F244EAC1}"/>
              </a:ext>
            </a:extLst>
          </p:cNvPr>
          <p:cNvSpPr txBox="1"/>
          <p:nvPr/>
        </p:nvSpPr>
        <p:spPr>
          <a:xfrm>
            <a:off x="0" y="216482"/>
            <a:ext cx="12192001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Potentially Unwanted Application or Applications (PUAs)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F74F316F-A8CE-4B1C-A657-F10776BAB29C}"/>
              </a:ext>
            </a:extLst>
          </p:cNvPr>
          <p:cNvSpPr/>
          <p:nvPr/>
        </p:nvSpPr>
        <p:spPr>
          <a:xfrm>
            <a:off x="685800" y="2057395"/>
            <a:ext cx="666206" cy="666206"/>
          </a:xfrm>
          <a:prstGeom prst="ellipse">
            <a:avLst/>
          </a:pr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922B62D-7998-475C-B9FE-29D8E58C9B42}"/>
              </a:ext>
            </a:extLst>
          </p:cNvPr>
          <p:cNvSpPr/>
          <p:nvPr/>
        </p:nvSpPr>
        <p:spPr>
          <a:xfrm>
            <a:off x="1473196" y="2059638"/>
            <a:ext cx="10363198" cy="6617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Installed when downloading and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installing freeware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using a third-party installer or when accepting a misleading license agreement</a:t>
            </a:r>
          </a:p>
        </p:txBody>
      </p:sp>
      <p:sp>
        <p:nvSpPr>
          <p:cNvPr id="24" name="Freeform 97">
            <a:extLst>
              <a:ext uri="{FF2B5EF4-FFF2-40B4-BE49-F238E27FC236}">
                <a16:creationId xmlns:a16="http://schemas.microsoft.com/office/drawing/2014/main" id="{3D963CC3-B2C6-4EC7-BF4B-DE823134D7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4713" y="2241015"/>
            <a:ext cx="348380" cy="298966"/>
          </a:xfrm>
          <a:custGeom>
            <a:avLst/>
            <a:gdLst>
              <a:gd name="T0" fmla="*/ 103587 w 497"/>
              <a:gd name="T1" fmla="*/ 104160 h 426"/>
              <a:gd name="T2" fmla="*/ 103587 w 497"/>
              <a:gd name="T3" fmla="*/ 104160 h 426"/>
              <a:gd name="T4" fmla="*/ 123403 w 497"/>
              <a:gd name="T5" fmla="*/ 104160 h 426"/>
              <a:gd name="T6" fmla="*/ 123403 w 497"/>
              <a:gd name="T7" fmla="*/ 124000 h 426"/>
              <a:gd name="T8" fmla="*/ 223387 w 497"/>
              <a:gd name="T9" fmla="*/ 124000 h 426"/>
              <a:gd name="T10" fmla="*/ 219333 w 497"/>
              <a:gd name="T11" fmla="*/ 59971 h 426"/>
              <a:gd name="T12" fmla="*/ 199517 w 497"/>
              <a:gd name="T13" fmla="*/ 36073 h 426"/>
              <a:gd name="T14" fmla="*/ 163487 w 497"/>
              <a:gd name="T15" fmla="*/ 36073 h 426"/>
              <a:gd name="T16" fmla="*/ 151777 w 497"/>
              <a:gd name="T17" fmla="*/ 12175 h 426"/>
              <a:gd name="T18" fmla="*/ 135113 w 497"/>
              <a:gd name="T19" fmla="*/ 0 h 426"/>
              <a:gd name="T20" fmla="*/ 87373 w 497"/>
              <a:gd name="T21" fmla="*/ 0 h 426"/>
              <a:gd name="T22" fmla="*/ 75663 w 497"/>
              <a:gd name="T23" fmla="*/ 12175 h 426"/>
              <a:gd name="T24" fmla="*/ 59900 w 497"/>
              <a:gd name="T25" fmla="*/ 36073 h 426"/>
              <a:gd name="T26" fmla="*/ 23870 w 497"/>
              <a:gd name="T27" fmla="*/ 36073 h 426"/>
              <a:gd name="T28" fmla="*/ 4053 w 497"/>
              <a:gd name="T29" fmla="*/ 59971 h 426"/>
              <a:gd name="T30" fmla="*/ 0 w 497"/>
              <a:gd name="T31" fmla="*/ 124000 h 426"/>
              <a:gd name="T32" fmla="*/ 103587 w 497"/>
              <a:gd name="T33" fmla="*/ 124000 h 426"/>
              <a:gd name="T34" fmla="*/ 103587 w 497"/>
              <a:gd name="T35" fmla="*/ 104160 h 426"/>
              <a:gd name="T36" fmla="*/ 83770 w 497"/>
              <a:gd name="T37" fmla="*/ 23898 h 426"/>
              <a:gd name="T38" fmla="*/ 83770 w 497"/>
              <a:gd name="T39" fmla="*/ 23898 h 426"/>
              <a:gd name="T40" fmla="*/ 95480 w 497"/>
              <a:gd name="T41" fmla="*/ 16233 h 426"/>
              <a:gd name="T42" fmla="*/ 127907 w 497"/>
              <a:gd name="T43" fmla="*/ 16233 h 426"/>
              <a:gd name="T44" fmla="*/ 139166 w 497"/>
              <a:gd name="T45" fmla="*/ 23898 h 426"/>
              <a:gd name="T46" fmla="*/ 143670 w 497"/>
              <a:gd name="T47" fmla="*/ 36073 h 426"/>
              <a:gd name="T48" fmla="*/ 79717 w 497"/>
              <a:gd name="T49" fmla="*/ 36073 h 426"/>
              <a:gd name="T50" fmla="*/ 83770 w 497"/>
              <a:gd name="T51" fmla="*/ 23898 h 426"/>
              <a:gd name="T52" fmla="*/ 123403 w 497"/>
              <a:gd name="T53" fmla="*/ 160073 h 426"/>
              <a:gd name="T54" fmla="*/ 123403 w 497"/>
              <a:gd name="T55" fmla="*/ 160073 h 426"/>
              <a:gd name="T56" fmla="*/ 103587 w 497"/>
              <a:gd name="T57" fmla="*/ 160073 h 426"/>
              <a:gd name="T58" fmla="*/ 103587 w 497"/>
              <a:gd name="T59" fmla="*/ 136175 h 426"/>
              <a:gd name="T60" fmla="*/ 4053 w 497"/>
              <a:gd name="T61" fmla="*/ 136175 h 426"/>
              <a:gd name="T62" fmla="*/ 7656 w 497"/>
              <a:gd name="T63" fmla="*/ 171797 h 426"/>
              <a:gd name="T64" fmla="*/ 27923 w 497"/>
              <a:gd name="T65" fmla="*/ 191637 h 426"/>
              <a:gd name="T66" fmla="*/ 195463 w 497"/>
              <a:gd name="T67" fmla="*/ 191637 h 426"/>
              <a:gd name="T68" fmla="*/ 215280 w 497"/>
              <a:gd name="T69" fmla="*/ 171797 h 426"/>
              <a:gd name="T70" fmla="*/ 219333 w 497"/>
              <a:gd name="T71" fmla="*/ 136175 h 426"/>
              <a:gd name="T72" fmla="*/ 123403 w 497"/>
              <a:gd name="T73" fmla="*/ 136175 h 426"/>
              <a:gd name="T74" fmla="*/ 123403 w 497"/>
              <a:gd name="T75" fmla="*/ 160073 h 42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497" h="426">
                <a:moveTo>
                  <a:pt x="230" y="231"/>
                </a:moveTo>
                <a:lnTo>
                  <a:pt x="230" y="231"/>
                </a:lnTo>
                <a:cubicBezTo>
                  <a:pt x="274" y="231"/>
                  <a:pt x="274" y="231"/>
                  <a:pt x="274" y="231"/>
                </a:cubicBezTo>
                <a:cubicBezTo>
                  <a:pt x="274" y="275"/>
                  <a:pt x="274" y="275"/>
                  <a:pt x="274" y="275"/>
                </a:cubicBezTo>
                <a:cubicBezTo>
                  <a:pt x="496" y="275"/>
                  <a:pt x="496" y="275"/>
                  <a:pt x="496" y="275"/>
                </a:cubicBezTo>
                <a:cubicBezTo>
                  <a:pt x="496" y="275"/>
                  <a:pt x="496" y="168"/>
                  <a:pt x="487" y="133"/>
                </a:cubicBezTo>
                <a:cubicBezTo>
                  <a:pt x="487" y="97"/>
                  <a:pt x="478" y="80"/>
                  <a:pt x="443" y="80"/>
                </a:cubicBezTo>
                <a:cubicBezTo>
                  <a:pt x="363" y="80"/>
                  <a:pt x="363" y="80"/>
                  <a:pt x="363" y="80"/>
                </a:cubicBezTo>
                <a:cubicBezTo>
                  <a:pt x="345" y="53"/>
                  <a:pt x="337" y="27"/>
                  <a:pt x="337" y="27"/>
                </a:cubicBezTo>
                <a:cubicBezTo>
                  <a:pt x="328" y="9"/>
                  <a:pt x="319" y="0"/>
                  <a:pt x="300" y="0"/>
                </a:cubicBezTo>
                <a:cubicBezTo>
                  <a:pt x="194" y="0"/>
                  <a:pt x="194" y="0"/>
                  <a:pt x="194" y="0"/>
                </a:cubicBezTo>
                <a:cubicBezTo>
                  <a:pt x="177" y="0"/>
                  <a:pt x="168" y="9"/>
                  <a:pt x="168" y="27"/>
                </a:cubicBezTo>
                <a:cubicBezTo>
                  <a:pt x="159" y="27"/>
                  <a:pt x="150" y="53"/>
                  <a:pt x="133" y="80"/>
                </a:cubicBezTo>
                <a:cubicBezTo>
                  <a:pt x="53" y="80"/>
                  <a:pt x="53" y="80"/>
                  <a:pt x="53" y="80"/>
                </a:cubicBezTo>
                <a:cubicBezTo>
                  <a:pt x="17" y="80"/>
                  <a:pt x="9" y="97"/>
                  <a:pt x="9" y="133"/>
                </a:cubicBezTo>
                <a:cubicBezTo>
                  <a:pt x="0" y="168"/>
                  <a:pt x="0" y="275"/>
                  <a:pt x="0" y="275"/>
                </a:cubicBezTo>
                <a:cubicBezTo>
                  <a:pt x="230" y="275"/>
                  <a:pt x="230" y="275"/>
                  <a:pt x="230" y="275"/>
                </a:cubicBezTo>
                <a:lnTo>
                  <a:pt x="230" y="231"/>
                </a:lnTo>
                <a:close/>
                <a:moveTo>
                  <a:pt x="186" y="53"/>
                </a:moveTo>
                <a:lnTo>
                  <a:pt x="186" y="53"/>
                </a:lnTo>
                <a:cubicBezTo>
                  <a:pt x="194" y="44"/>
                  <a:pt x="194" y="36"/>
                  <a:pt x="212" y="36"/>
                </a:cubicBezTo>
                <a:cubicBezTo>
                  <a:pt x="284" y="36"/>
                  <a:pt x="284" y="36"/>
                  <a:pt x="284" y="36"/>
                </a:cubicBezTo>
                <a:cubicBezTo>
                  <a:pt x="300" y="36"/>
                  <a:pt x="300" y="44"/>
                  <a:pt x="309" y="53"/>
                </a:cubicBezTo>
                <a:cubicBezTo>
                  <a:pt x="309" y="53"/>
                  <a:pt x="319" y="71"/>
                  <a:pt x="319" y="80"/>
                </a:cubicBezTo>
                <a:cubicBezTo>
                  <a:pt x="177" y="80"/>
                  <a:pt x="177" y="80"/>
                  <a:pt x="177" y="80"/>
                </a:cubicBezTo>
                <a:cubicBezTo>
                  <a:pt x="186" y="71"/>
                  <a:pt x="186" y="53"/>
                  <a:pt x="186" y="53"/>
                </a:cubicBezTo>
                <a:close/>
                <a:moveTo>
                  <a:pt x="274" y="355"/>
                </a:moveTo>
                <a:lnTo>
                  <a:pt x="274" y="355"/>
                </a:lnTo>
                <a:cubicBezTo>
                  <a:pt x="230" y="355"/>
                  <a:pt x="230" y="355"/>
                  <a:pt x="230" y="355"/>
                </a:cubicBezTo>
                <a:cubicBezTo>
                  <a:pt x="230" y="302"/>
                  <a:pt x="230" y="302"/>
                  <a:pt x="230" y="302"/>
                </a:cubicBezTo>
                <a:cubicBezTo>
                  <a:pt x="9" y="302"/>
                  <a:pt x="9" y="302"/>
                  <a:pt x="9" y="302"/>
                </a:cubicBezTo>
                <a:cubicBezTo>
                  <a:pt x="9" y="302"/>
                  <a:pt x="17" y="346"/>
                  <a:pt x="17" y="381"/>
                </a:cubicBezTo>
                <a:cubicBezTo>
                  <a:pt x="17" y="399"/>
                  <a:pt x="26" y="425"/>
                  <a:pt x="62" y="425"/>
                </a:cubicBezTo>
                <a:cubicBezTo>
                  <a:pt x="434" y="425"/>
                  <a:pt x="434" y="425"/>
                  <a:pt x="434" y="425"/>
                </a:cubicBezTo>
                <a:cubicBezTo>
                  <a:pt x="469" y="425"/>
                  <a:pt x="478" y="399"/>
                  <a:pt x="478" y="381"/>
                </a:cubicBezTo>
                <a:cubicBezTo>
                  <a:pt x="478" y="346"/>
                  <a:pt x="487" y="302"/>
                  <a:pt x="487" y="302"/>
                </a:cubicBezTo>
                <a:cubicBezTo>
                  <a:pt x="274" y="302"/>
                  <a:pt x="274" y="302"/>
                  <a:pt x="274" y="302"/>
                </a:cubicBezTo>
                <a:lnTo>
                  <a:pt x="274" y="35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61FEA72F-EB5F-4952-BF63-0DBD327F0AF6}"/>
              </a:ext>
            </a:extLst>
          </p:cNvPr>
          <p:cNvSpPr/>
          <p:nvPr/>
        </p:nvSpPr>
        <p:spPr>
          <a:xfrm>
            <a:off x="685800" y="1111760"/>
            <a:ext cx="666206" cy="666206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394CE05-AC23-452D-8231-F697C15F8C65}"/>
              </a:ext>
            </a:extLst>
          </p:cNvPr>
          <p:cNvSpPr/>
          <p:nvPr/>
        </p:nvSpPr>
        <p:spPr>
          <a:xfrm>
            <a:off x="1473198" y="1114003"/>
            <a:ext cx="10363198" cy="6617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Also known as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grayware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or junkware, are potentially harmful applications that may pose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severe risks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the security and privacy of data stored in the system where they are installed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7F22B0EC-91C2-44D4-845E-6057C78F5DA3}"/>
              </a:ext>
            </a:extLst>
          </p:cNvPr>
          <p:cNvSpPr/>
          <p:nvPr/>
        </p:nvSpPr>
        <p:spPr>
          <a:xfrm>
            <a:off x="685800" y="3003030"/>
            <a:ext cx="666206" cy="666206"/>
          </a:xfrm>
          <a:prstGeom prst="ellipse">
            <a:avLst/>
          </a:prstGeom>
          <a:noFill/>
          <a:ln w="1905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F83C7A5-E6D8-4CAE-89C5-B33B19EA8805}"/>
              </a:ext>
            </a:extLst>
          </p:cNvPr>
          <p:cNvSpPr/>
          <p:nvPr/>
        </p:nvSpPr>
        <p:spPr>
          <a:xfrm>
            <a:off x="1473198" y="3151467"/>
            <a:ext cx="9906000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>
                <a:solidFill>
                  <a:prstClr val="black"/>
                </a:solidFill>
                <a:latin typeface="Calibri"/>
              </a:rPr>
              <a:t>C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overtly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monitor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and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alter the data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 settings in the system, similarly to other malware</a:t>
            </a:r>
          </a:p>
        </p:txBody>
      </p:sp>
      <p:sp>
        <p:nvSpPr>
          <p:cNvPr id="26" name="Freeform 154">
            <a:extLst>
              <a:ext uri="{FF2B5EF4-FFF2-40B4-BE49-F238E27FC236}">
                <a16:creationId xmlns:a16="http://schemas.microsoft.com/office/drawing/2014/main" id="{10390D93-65DE-46A2-BBD1-0D881F22C2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6586" y="3143089"/>
            <a:ext cx="284635" cy="386089"/>
          </a:xfrm>
          <a:custGeom>
            <a:avLst/>
            <a:gdLst>
              <a:gd name="T0" fmla="*/ 156272 w 355"/>
              <a:gd name="T1" fmla="*/ 58950 h 487"/>
              <a:gd name="T2" fmla="*/ 156272 w 355"/>
              <a:gd name="T3" fmla="*/ 58950 h 487"/>
              <a:gd name="T4" fmla="*/ 52392 w 355"/>
              <a:gd name="T5" fmla="*/ 7592 h 487"/>
              <a:gd name="T6" fmla="*/ 4065 w 355"/>
              <a:gd name="T7" fmla="*/ 23669 h 487"/>
              <a:gd name="T8" fmla="*/ 0 w 355"/>
              <a:gd name="T9" fmla="*/ 35280 h 487"/>
              <a:gd name="T10" fmla="*/ 4065 w 355"/>
              <a:gd name="T11" fmla="*/ 154073 h 487"/>
              <a:gd name="T12" fmla="*/ 8130 w 355"/>
              <a:gd name="T13" fmla="*/ 162111 h 487"/>
              <a:gd name="T14" fmla="*/ 100267 w 355"/>
              <a:gd name="T15" fmla="*/ 217041 h 487"/>
              <a:gd name="T16" fmla="*/ 104332 w 355"/>
              <a:gd name="T17" fmla="*/ 217041 h 487"/>
              <a:gd name="T18" fmla="*/ 108397 w 355"/>
              <a:gd name="T19" fmla="*/ 217041 h 487"/>
              <a:gd name="T20" fmla="*/ 112010 w 355"/>
              <a:gd name="T21" fmla="*/ 213469 h 487"/>
              <a:gd name="T22" fmla="*/ 112010 w 355"/>
              <a:gd name="T23" fmla="*/ 90657 h 487"/>
              <a:gd name="T24" fmla="*/ 108397 w 355"/>
              <a:gd name="T25" fmla="*/ 82619 h 487"/>
              <a:gd name="T26" fmla="*/ 19873 w 355"/>
              <a:gd name="T27" fmla="*/ 31261 h 487"/>
              <a:gd name="T28" fmla="*/ 32067 w 355"/>
              <a:gd name="T29" fmla="*/ 23669 h 487"/>
              <a:gd name="T30" fmla="*/ 48327 w 355"/>
              <a:gd name="T31" fmla="*/ 19650 h 487"/>
              <a:gd name="T32" fmla="*/ 135948 w 355"/>
              <a:gd name="T33" fmla="*/ 66988 h 487"/>
              <a:gd name="T34" fmla="*/ 140013 w 355"/>
              <a:gd name="T35" fmla="*/ 71007 h 487"/>
              <a:gd name="T36" fmla="*/ 140013 w 355"/>
              <a:gd name="T37" fmla="*/ 189800 h 487"/>
              <a:gd name="T38" fmla="*/ 148142 w 355"/>
              <a:gd name="T39" fmla="*/ 197392 h 487"/>
              <a:gd name="T40" fmla="*/ 159885 w 355"/>
              <a:gd name="T41" fmla="*/ 189800 h 487"/>
              <a:gd name="T42" fmla="*/ 159885 w 355"/>
              <a:gd name="T43" fmla="*/ 62969 h 487"/>
              <a:gd name="T44" fmla="*/ 156272 w 355"/>
              <a:gd name="T45" fmla="*/ 58950 h 487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355" h="487">
                <a:moveTo>
                  <a:pt x="346" y="132"/>
                </a:moveTo>
                <a:lnTo>
                  <a:pt x="346" y="132"/>
                </a:lnTo>
                <a:cubicBezTo>
                  <a:pt x="116" y="17"/>
                  <a:pt x="116" y="17"/>
                  <a:pt x="116" y="17"/>
                </a:cubicBezTo>
                <a:cubicBezTo>
                  <a:pt x="89" y="0"/>
                  <a:pt x="27" y="25"/>
                  <a:pt x="9" y="53"/>
                </a:cubicBezTo>
                <a:cubicBezTo>
                  <a:pt x="0" y="70"/>
                  <a:pt x="0" y="79"/>
                  <a:pt x="0" y="79"/>
                </a:cubicBezTo>
                <a:cubicBezTo>
                  <a:pt x="9" y="345"/>
                  <a:pt x="9" y="345"/>
                  <a:pt x="9" y="345"/>
                </a:cubicBezTo>
                <a:cubicBezTo>
                  <a:pt x="9" y="345"/>
                  <a:pt x="18" y="354"/>
                  <a:pt x="18" y="363"/>
                </a:cubicBezTo>
                <a:cubicBezTo>
                  <a:pt x="36" y="363"/>
                  <a:pt x="222" y="486"/>
                  <a:pt x="222" y="486"/>
                </a:cubicBezTo>
                <a:cubicBezTo>
                  <a:pt x="231" y="486"/>
                  <a:pt x="231" y="486"/>
                  <a:pt x="231" y="486"/>
                </a:cubicBezTo>
                <a:cubicBezTo>
                  <a:pt x="240" y="486"/>
                  <a:pt x="240" y="486"/>
                  <a:pt x="240" y="486"/>
                </a:cubicBezTo>
                <a:cubicBezTo>
                  <a:pt x="248" y="486"/>
                  <a:pt x="248" y="478"/>
                  <a:pt x="248" y="478"/>
                </a:cubicBezTo>
                <a:cubicBezTo>
                  <a:pt x="248" y="203"/>
                  <a:pt x="248" y="203"/>
                  <a:pt x="248" y="203"/>
                </a:cubicBezTo>
                <a:cubicBezTo>
                  <a:pt x="248" y="194"/>
                  <a:pt x="248" y="194"/>
                  <a:pt x="240" y="185"/>
                </a:cubicBezTo>
                <a:cubicBezTo>
                  <a:pt x="44" y="70"/>
                  <a:pt x="44" y="70"/>
                  <a:pt x="44" y="70"/>
                </a:cubicBezTo>
                <a:cubicBezTo>
                  <a:pt x="44" y="70"/>
                  <a:pt x="53" y="61"/>
                  <a:pt x="71" y="53"/>
                </a:cubicBezTo>
                <a:cubicBezTo>
                  <a:pt x="89" y="44"/>
                  <a:pt x="97" y="44"/>
                  <a:pt x="107" y="44"/>
                </a:cubicBezTo>
                <a:cubicBezTo>
                  <a:pt x="107" y="44"/>
                  <a:pt x="293" y="150"/>
                  <a:pt x="301" y="150"/>
                </a:cubicBezTo>
                <a:cubicBezTo>
                  <a:pt x="310" y="159"/>
                  <a:pt x="310" y="159"/>
                  <a:pt x="310" y="159"/>
                </a:cubicBezTo>
                <a:cubicBezTo>
                  <a:pt x="310" y="168"/>
                  <a:pt x="310" y="425"/>
                  <a:pt x="310" y="425"/>
                </a:cubicBezTo>
                <a:cubicBezTo>
                  <a:pt x="310" y="433"/>
                  <a:pt x="319" y="442"/>
                  <a:pt x="328" y="442"/>
                </a:cubicBezTo>
                <a:cubicBezTo>
                  <a:pt x="337" y="442"/>
                  <a:pt x="354" y="433"/>
                  <a:pt x="354" y="425"/>
                </a:cubicBezTo>
                <a:cubicBezTo>
                  <a:pt x="354" y="141"/>
                  <a:pt x="354" y="141"/>
                  <a:pt x="354" y="141"/>
                </a:cubicBezTo>
                <a:lnTo>
                  <a:pt x="346" y="132"/>
                </a:ln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29" name="Freeform 73">
            <a:extLst>
              <a:ext uri="{FF2B5EF4-FFF2-40B4-BE49-F238E27FC236}">
                <a16:creationId xmlns:a16="http://schemas.microsoft.com/office/drawing/2014/main" id="{517158F5-A31F-4222-8949-BEBDE0B6C6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9703" y="1280668"/>
            <a:ext cx="328388" cy="328389"/>
          </a:xfrm>
          <a:custGeom>
            <a:avLst/>
            <a:gdLst>
              <a:gd name="T0" fmla="*/ 74787349 w 602"/>
              <a:gd name="T1" fmla="*/ 78442719 h 602"/>
              <a:gd name="T2" fmla="*/ 74787349 w 602"/>
              <a:gd name="T3" fmla="*/ 78442719 h 602"/>
              <a:gd name="T4" fmla="*/ 3654649 w 602"/>
              <a:gd name="T5" fmla="*/ 78442719 h 602"/>
              <a:gd name="T6" fmla="*/ 0 w 602"/>
              <a:gd name="T7" fmla="*/ 74657633 h 602"/>
              <a:gd name="T8" fmla="*/ 0 w 602"/>
              <a:gd name="T9" fmla="*/ 3654665 h 602"/>
              <a:gd name="T10" fmla="*/ 3654649 w 602"/>
              <a:gd name="T11" fmla="*/ 0 h 602"/>
              <a:gd name="T12" fmla="*/ 74787349 w 602"/>
              <a:gd name="T13" fmla="*/ 0 h 602"/>
              <a:gd name="T14" fmla="*/ 78441997 w 602"/>
              <a:gd name="T15" fmla="*/ 3654665 h 602"/>
              <a:gd name="T16" fmla="*/ 78441997 w 602"/>
              <a:gd name="T17" fmla="*/ 74657633 h 602"/>
              <a:gd name="T18" fmla="*/ 74787349 w 602"/>
              <a:gd name="T19" fmla="*/ 78442719 h 602"/>
              <a:gd name="T20" fmla="*/ 71002280 w 602"/>
              <a:gd name="T21" fmla="*/ 7308970 h 602"/>
              <a:gd name="T22" fmla="*/ 71002280 w 602"/>
              <a:gd name="T23" fmla="*/ 7308970 h 602"/>
              <a:gd name="T24" fmla="*/ 7439717 w 602"/>
              <a:gd name="T25" fmla="*/ 7308970 h 602"/>
              <a:gd name="T26" fmla="*/ 7439717 w 602"/>
              <a:gd name="T27" fmla="*/ 71002968 h 602"/>
              <a:gd name="T28" fmla="*/ 71002280 w 602"/>
              <a:gd name="T29" fmla="*/ 71002968 h 602"/>
              <a:gd name="T30" fmla="*/ 71002280 w 602"/>
              <a:gd name="T31" fmla="*/ 7308970 h 602"/>
              <a:gd name="T32" fmla="*/ 14748653 w 602"/>
              <a:gd name="T33" fmla="*/ 52599581 h 602"/>
              <a:gd name="T34" fmla="*/ 14748653 w 602"/>
              <a:gd name="T35" fmla="*/ 52599581 h 602"/>
              <a:gd name="T36" fmla="*/ 22188371 w 602"/>
              <a:gd name="T37" fmla="*/ 52599581 h 602"/>
              <a:gd name="T38" fmla="*/ 25842658 w 602"/>
              <a:gd name="T39" fmla="*/ 56254247 h 602"/>
              <a:gd name="T40" fmla="*/ 25842658 w 602"/>
              <a:gd name="T41" fmla="*/ 63563216 h 602"/>
              <a:gd name="T42" fmla="*/ 22188371 w 602"/>
              <a:gd name="T43" fmla="*/ 67348302 h 602"/>
              <a:gd name="T44" fmla="*/ 14748653 w 602"/>
              <a:gd name="T45" fmla="*/ 67348302 h 602"/>
              <a:gd name="T46" fmla="*/ 11094005 w 602"/>
              <a:gd name="T47" fmla="*/ 63563216 h 602"/>
              <a:gd name="T48" fmla="*/ 11094005 w 602"/>
              <a:gd name="T49" fmla="*/ 56254247 h 602"/>
              <a:gd name="T50" fmla="*/ 14748653 w 602"/>
              <a:gd name="T51" fmla="*/ 52599581 h 602"/>
              <a:gd name="T52" fmla="*/ 35109700 w 602"/>
              <a:gd name="T53" fmla="*/ 19317053 h 602"/>
              <a:gd name="T54" fmla="*/ 35109700 w 602"/>
              <a:gd name="T55" fmla="*/ 19317053 h 602"/>
              <a:gd name="T56" fmla="*/ 42418636 w 602"/>
              <a:gd name="T57" fmla="*/ 19317053 h 602"/>
              <a:gd name="T58" fmla="*/ 46073284 w 602"/>
              <a:gd name="T59" fmla="*/ 22971718 h 602"/>
              <a:gd name="T60" fmla="*/ 46073284 w 602"/>
              <a:gd name="T61" fmla="*/ 63563216 h 602"/>
              <a:gd name="T62" fmla="*/ 42418636 w 602"/>
              <a:gd name="T63" fmla="*/ 67348302 h 602"/>
              <a:gd name="T64" fmla="*/ 35109700 w 602"/>
              <a:gd name="T65" fmla="*/ 67348302 h 602"/>
              <a:gd name="T66" fmla="*/ 31324631 w 602"/>
              <a:gd name="T67" fmla="*/ 63563216 h 602"/>
              <a:gd name="T68" fmla="*/ 31324631 w 602"/>
              <a:gd name="T69" fmla="*/ 22971718 h 602"/>
              <a:gd name="T70" fmla="*/ 35109700 w 602"/>
              <a:gd name="T71" fmla="*/ 19317053 h 602"/>
              <a:gd name="T72" fmla="*/ 56253627 w 602"/>
              <a:gd name="T73" fmla="*/ 34065774 h 602"/>
              <a:gd name="T74" fmla="*/ 56253627 w 602"/>
              <a:gd name="T75" fmla="*/ 34065774 h 602"/>
              <a:gd name="T76" fmla="*/ 63693344 w 602"/>
              <a:gd name="T77" fmla="*/ 34065774 h 602"/>
              <a:gd name="T78" fmla="*/ 67347631 w 602"/>
              <a:gd name="T79" fmla="*/ 37850860 h 602"/>
              <a:gd name="T80" fmla="*/ 67347631 w 602"/>
              <a:gd name="T81" fmla="*/ 63563216 h 602"/>
              <a:gd name="T82" fmla="*/ 63693344 w 602"/>
              <a:gd name="T83" fmla="*/ 67348302 h 602"/>
              <a:gd name="T84" fmla="*/ 56253627 w 602"/>
              <a:gd name="T85" fmla="*/ 67348302 h 602"/>
              <a:gd name="T86" fmla="*/ 52598978 w 602"/>
              <a:gd name="T87" fmla="*/ 63563216 h 602"/>
              <a:gd name="T88" fmla="*/ 52598978 w 602"/>
              <a:gd name="T89" fmla="*/ 37850860 h 602"/>
              <a:gd name="T90" fmla="*/ 56253627 w 602"/>
              <a:gd name="T91" fmla="*/ 34065774 h 602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602" h="602">
                <a:moveTo>
                  <a:pt x="573" y="601"/>
                </a:moveTo>
                <a:lnTo>
                  <a:pt x="573" y="601"/>
                </a:lnTo>
                <a:cubicBezTo>
                  <a:pt x="28" y="601"/>
                  <a:pt x="28" y="601"/>
                  <a:pt x="28" y="601"/>
                </a:cubicBezTo>
                <a:cubicBezTo>
                  <a:pt x="7" y="601"/>
                  <a:pt x="0" y="586"/>
                  <a:pt x="0" y="572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7"/>
                  <a:pt x="7" y="0"/>
                  <a:pt x="28" y="0"/>
                </a:cubicBezTo>
                <a:cubicBezTo>
                  <a:pt x="573" y="0"/>
                  <a:pt x="573" y="0"/>
                  <a:pt x="573" y="0"/>
                </a:cubicBezTo>
                <a:cubicBezTo>
                  <a:pt x="587" y="0"/>
                  <a:pt x="601" y="7"/>
                  <a:pt x="601" y="28"/>
                </a:cubicBezTo>
                <a:cubicBezTo>
                  <a:pt x="601" y="572"/>
                  <a:pt x="601" y="572"/>
                  <a:pt x="601" y="572"/>
                </a:cubicBezTo>
                <a:cubicBezTo>
                  <a:pt x="601" y="586"/>
                  <a:pt x="587" y="601"/>
                  <a:pt x="573" y="601"/>
                </a:cubicBezTo>
                <a:close/>
                <a:moveTo>
                  <a:pt x="544" y="56"/>
                </a:moveTo>
                <a:lnTo>
                  <a:pt x="544" y="56"/>
                </a:lnTo>
                <a:cubicBezTo>
                  <a:pt x="57" y="56"/>
                  <a:pt x="57" y="56"/>
                  <a:pt x="57" y="56"/>
                </a:cubicBezTo>
                <a:cubicBezTo>
                  <a:pt x="57" y="544"/>
                  <a:pt x="57" y="544"/>
                  <a:pt x="57" y="544"/>
                </a:cubicBezTo>
                <a:cubicBezTo>
                  <a:pt x="544" y="544"/>
                  <a:pt x="544" y="544"/>
                  <a:pt x="544" y="544"/>
                </a:cubicBezTo>
                <a:lnTo>
                  <a:pt x="544" y="56"/>
                </a:lnTo>
                <a:close/>
                <a:moveTo>
                  <a:pt x="113" y="403"/>
                </a:moveTo>
                <a:lnTo>
                  <a:pt x="113" y="403"/>
                </a:lnTo>
                <a:cubicBezTo>
                  <a:pt x="170" y="403"/>
                  <a:pt x="170" y="403"/>
                  <a:pt x="170" y="403"/>
                </a:cubicBezTo>
                <a:cubicBezTo>
                  <a:pt x="184" y="403"/>
                  <a:pt x="198" y="417"/>
                  <a:pt x="198" y="431"/>
                </a:cubicBezTo>
                <a:cubicBezTo>
                  <a:pt x="198" y="487"/>
                  <a:pt x="198" y="487"/>
                  <a:pt x="198" y="487"/>
                </a:cubicBezTo>
                <a:cubicBezTo>
                  <a:pt x="198" y="502"/>
                  <a:pt x="184" y="516"/>
                  <a:pt x="170" y="516"/>
                </a:cubicBezTo>
                <a:cubicBezTo>
                  <a:pt x="113" y="516"/>
                  <a:pt x="113" y="516"/>
                  <a:pt x="113" y="516"/>
                </a:cubicBezTo>
                <a:cubicBezTo>
                  <a:pt x="92" y="516"/>
                  <a:pt x="85" y="502"/>
                  <a:pt x="85" y="487"/>
                </a:cubicBezTo>
                <a:cubicBezTo>
                  <a:pt x="85" y="431"/>
                  <a:pt x="85" y="431"/>
                  <a:pt x="85" y="431"/>
                </a:cubicBezTo>
                <a:cubicBezTo>
                  <a:pt x="85" y="417"/>
                  <a:pt x="92" y="403"/>
                  <a:pt x="113" y="403"/>
                </a:cubicBezTo>
                <a:close/>
                <a:moveTo>
                  <a:pt x="269" y="148"/>
                </a:moveTo>
                <a:lnTo>
                  <a:pt x="269" y="148"/>
                </a:lnTo>
                <a:cubicBezTo>
                  <a:pt x="325" y="148"/>
                  <a:pt x="325" y="148"/>
                  <a:pt x="325" y="148"/>
                </a:cubicBezTo>
                <a:cubicBezTo>
                  <a:pt x="346" y="148"/>
                  <a:pt x="353" y="162"/>
                  <a:pt x="353" y="176"/>
                </a:cubicBezTo>
                <a:cubicBezTo>
                  <a:pt x="353" y="487"/>
                  <a:pt x="353" y="487"/>
                  <a:pt x="353" y="487"/>
                </a:cubicBezTo>
                <a:cubicBezTo>
                  <a:pt x="353" y="502"/>
                  <a:pt x="346" y="516"/>
                  <a:pt x="325" y="516"/>
                </a:cubicBezTo>
                <a:cubicBezTo>
                  <a:pt x="269" y="516"/>
                  <a:pt x="269" y="516"/>
                  <a:pt x="269" y="516"/>
                </a:cubicBezTo>
                <a:cubicBezTo>
                  <a:pt x="255" y="516"/>
                  <a:pt x="240" y="502"/>
                  <a:pt x="240" y="487"/>
                </a:cubicBezTo>
                <a:cubicBezTo>
                  <a:pt x="240" y="176"/>
                  <a:pt x="240" y="176"/>
                  <a:pt x="240" y="176"/>
                </a:cubicBezTo>
                <a:cubicBezTo>
                  <a:pt x="240" y="162"/>
                  <a:pt x="255" y="148"/>
                  <a:pt x="269" y="148"/>
                </a:cubicBezTo>
                <a:close/>
                <a:moveTo>
                  <a:pt x="431" y="261"/>
                </a:moveTo>
                <a:lnTo>
                  <a:pt x="431" y="261"/>
                </a:lnTo>
                <a:cubicBezTo>
                  <a:pt x="488" y="261"/>
                  <a:pt x="488" y="261"/>
                  <a:pt x="488" y="261"/>
                </a:cubicBezTo>
                <a:cubicBezTo>
                  <a:pt x="502" y="261"/>
                  <a:pt x="516" y="276"/>
                  <a:pt x="516" y="290"/>
                </a:cubicBezTo>
                <a:cubicBezTo>
                  <a:pt x="516" y="487"/>
                  <a:pt x="516" y="487"/>
                  <a:pt x="516" y="487"/>
                </a:cubicBezTo>
                <a:cubicBezTo>
                  <a:pt x="516" y="502"/>
                  <a:pt x="502" y="516"/>
                  <a:pt x="488" y="516"/>
                </a:cubicBezTo>
                <a:cubicBezTo>
                  <a:pt x="431" y="516"/>
                  <a:pt x="431" y="516"/>
                  <a:pt x="431" y="516"/>
                </a:cubicBezTo>
                <a:cubicBezTo>
                  <a:pt x="417" y="516"/>
                  <a:pt x="403" y="502"/>
                  <a:pt x="403" y="487"/>
                </a:cubicBezTo>
                <a:cubicBezTo>
                  <a:pt x="403" y="290"/>
                  <a:pt x="403" y="290"/>
                  <a:pt x="403" y="290"/>
                </a:cubicBezTo>
                <a:cubicBezTo>
                  <a:pt x="403" y="276"/>
                  <a:pt x="417" y="261"/>
                  <a:pt x="431" y="261"/>
                </a:cubicBezTo>
                <a:close/>
              </a:path>
            </a:pathLst>
          </a:custGeom>
          <a:solidFill>
            <a:srgbClr val="3388BC"/>
          </a:soli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pic>
        <p:nvPicPr>
          <p:cNvPr id="35" name="Рисунок 23">
            <a:extLst>
              <a:ext uri="{FF2B5EF4-FFF2-40B4-BE49-F238E27FC236}">
                <a16:creationId xmlns:a16="http://schemas.microsoft.com/office/drawing/2014/main" id="{5EFBB862-E122-4007-94B8-EE683C01D44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00000">
            <a:off x="9204308" y="4463752"/>
            <a:ext cx="1981521" cy="1760818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6" name="Рисунок 5">
            <a:extLst>
              <a:ext uri="{FF2B5EF4-FFF2-40B4-BE49-F238E27FC236}">
                <a16:creationId xmlns:a16="http://schemas.microsoft.com/office/drawing/2014/main" id="{681C7C77-BC0A-43A1-8A88-392EE598874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00000">
            <a:off x="1006171" y="4491972"/>
            <a:ext cx="1981521" cy="1760818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7" name="Рисунок 14">
            <a:extLst>
              <a:ext uri="{FF2B5EF4-FFF2-40B4-BE49-F238E27FC236}">
                <a16:creationId xmlns:a16="http://schemas.microsoft.com/office/drawing/2014/main" id="{6399BDDB-077D-474A-A742-D5DD0054511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240" y="4523406"/>
            <a:ext cx="1981521" cy="1760818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8" name="Рисунок 17">
            <a:extLst>
              <a:ext uri="{FF2B5EF4-FFF2-40B4-BE49-F238E27FC236}">
                <a16:creationId xmlns:a16="http://schemas.microsoft.com/office/drawing/2014/main" id="{A6EDA111-D29B-4937-BE06-9127DEC5552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00000">
            <a:off x="7285762" y="4248388"/>
            <a:ext cx="1981521" cy="1760818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9" name="Рисунок 11">
            <a:extLst>
              <a:ext uri="{FF2B5EF4-FFF2-40B4-BE49-F238E27FC236}">
                <a16:creationId xmlns:a16="http://schemas.microsoft.com/office/drawing/2014/main" id="{1166B774-D1D5-42E2-875F-6F36C5B2606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00000">
            <a:off x="2974911" y="4489729"/>
            <a:ext cx="1981521" cy="1760818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id="{EF4512D6-1999-4F70-87EA-FD7B5335AF25}"/>
              </a:ext>
            </a:extLst>
          </p:cNvPr>
          <p:cNvSpPr/>
          <p:nvPr/>
        </p:nvSpPr>
        <p:spPr>
          <a:xfrm rot="973532">
            <a:off x="3008518" y="5185472"/>
            <a:ext cx="1914307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b="1" dirty="0"/>
              <a:t>Torrent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924F282-C010-461C-B515-7ECA51E62492}"/>
              </a:ext>
            </a:extLst>
          </p:cNvPr>
          <p:cNvSpPr/>
          <p:nvPr/>
        </p:nvSpPr>
        <p:spPr>
          <a:xfrm rot="19919411">
            <a:off x="7389078" y="4944131"/>
            <a:ext cx="1774889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b="1" dirty="0"/>
              <a:t>Cryptomining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4063D6B0-DC70-48D5-A722-30300F198604}"/>
              </a:ext>
            </a:extLst>
          </p:cNvPr>
          <p:cNvSpPr/>
          <p:nvPr/>
        </p:nvSpPr>
        <p:spPr>
          <a:xfrm>
            <a:off x="5441045" y="5219149"/>
            <a:ext cx="1309910" cy="3693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en-US" b="1" dirty="0"/>
              <a:t>Marketing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811C86FE-9202-4AF0-B5AD-02F30CCFFEE1}"/>
              </a:ext>
            </a:extLst>
          </p:cNvPr>
          <p:cNvSpPr/>
          <p:nvPr/>
        </p:nvSpPr>
        <p:spPr>
          <a:xfrm rot="1000305">
            <a:off x="9730967" y="5159495"/>
            <a:ext cx="928203" cy="3693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en-US" b="1" dirty="0"/>
              <a:t>Dialers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AAD7650F-2380-4300-87DA-7592790E25A7}"/>
              </a:ext>
            </a:extLst>
          </p:cNvPr>
          <p:cNvSpPr/>
          <p:nvPr/>
        </p:nvSpPr>
        <p:spPr>
          <a:xfrm rot="20615138">
            <a:off x="1534433" y="5187715"/>
            <a:ext cx="924997" cy="3693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Adware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DDD55C4A-5180-40BB-A4B0-A0BFEDE670C6}"/>
              </a:ext>
            </a:extLst>
          </p:cNvPr>
          <p:cNvSpPr/>
          <p:nvPr/>
        </p:nvSpPr>
        <p:spPr>
          <a:xfrm>
            <a:off x="4609912" y="3634858"/>
            <a:ext cx="2972176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Types of PUAs</a:t>
            </a:r>
          </a:p>
        </p:txBody>
      </p:sp>
    </p:spTree>
    <p:extLst>
      <p:ext uri="{BB962C8B-B14F-4D97-AF65-F5344CB8AC3E}">
        <p14:creationId xmlns:p14="http://schemas.microsoft.com/office/powerpoint/2010/main" val="397213291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Полилиния 46">
            <a:extLst>
              <a:ext uri="{FF2B5EF4-FFF2-40B4-BE49-F238E27FC236}">
                <a16:creationId xmlns:a16="http://schemas.microsoft.com/office/drawing/2014/main" id="{0383BFF3-3AD0-48E1-A39D-A521B9279746}"/>
              </a:ext>
            </a:extLst>
          </p:cNvPr>
          <p:cNvSpPr/>
          <p:nvPr/>
        </p:nvSpPr>
        <p:spPr>
          <a:xfrm rot="5400000" flipH="1">
            <a:off x="2067130" y="-942281"/>
            <a:ext cx="2495143" cy="6629401"/>
          </a:xfrm>
          <a:custGeom>
            <a:avLst/>
            <a:gdLst>
              <a:gd name="connsiteX0" fmla="*/ 1740207 w 1740207"/>
              <a:gd name="connsiteY0" fmla="*/ 496466 h 5670087"/>
              <a:gd name="connsiteX1" fmla="*/ 1727495 w 1740207"/>
              <a:gd name="connsiteY1" fmla="*/ 496466 h 5670087"/>
              <a:gd name="connsiteX2" fmla="*/ 1727494 w 1740207"/>
              <a:gd name="connsiteY2" fmla="*/ 5670087 h 5670087"/>
              <a:gd name="connsiteX3" fmla="*/ 0 w 1740207"/>
              <a:gd name="connsiteY3" fmla="*/ 5670087 h 5670087"/>
              <a:gd name="connsiteX4" fmla="*/ 0 w 1740207"/>
              <a:gd name="connsiteY4" fmla="*/ 495298 h 5670087"/>
              <a:gd name="connsiteX5" fmla="*/ 3964 w 1740207"/>
              <a:gd name="connsiteY5" fmla="*/ 495298 h 5670087"/>
              <a:gd name="connsiteX6" fmla="*/ 871063 w 1740207"/>
              <a:gd name="connsiteY6" fmla="*/ 0 h 5670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40207" h="5670087">
                <a:moveTo>
                  <a:pt x="1740207" y="496466"/>
                </a:moveTo>
                <a:lnTo>
                  <a:pt x="1727495" y="496466"/>
                </a:lnTo>
                <a:lnTo>
                  <a:pt x="1727494" y="5670087"/>
                </a:lnTo>
                <a:lnTo>
                  <a:pt x="0" y="5670087"/>
                </a:lnTo>
                <a:lnTo>
                  <a:pt x="0" y="495298"/>
                </a:lnTo>
                <a:lnTo>
                  <a:pt x="3964" y="495298"/>
                </a:lnTo>
                <a:lnTo>
                  <a:pt x="871063" y="0"/>
                </a:ln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txBody>
          <a:bodyPr lIns="0" tIns="0" rIns="0" bIns="0" anchor="ctr"/>
          <a:lstStyle/>
          <a:p>
            <a:pPr defTabSz="609631"/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5" name="AutoShape 3">
            <a:extLst>
              <a:ext uri="{FF2B5EF4-FFF2-40B4-BE49-F238E27FC236}">
                <a16:creationId xmlns:a16="http://schemas.microsoft.com/office/drawing/2014/main" id="{4C4B22E2-8A72-41D2-880F-EBE38148AB14}"/>
              </a:ext>
            </a:extLst>
          </p:cNvPr>
          <p:cNvSpPr>
            <a:spLocks/>
          </p:cNvSpPr>
          <p:nvPr/>
        </p:nvSpPr>
        <p:spPr bwMode="auto">
          <a:xfrm>
            <a:off x="1063267" y="3501401"/>
            <a:ext cx="4502869" cy="2975599"/>
          </a:xfrm>
          <a:custGeom>
            <a:avLst/>
            <a:gdLst>
              <a:gd name="T0" fmla="*/ 0 w 21600"/>
              <a:gd name="T1" fmla="*/ 19956 h 21600"/>
              <a:gd name="T2" fmla="*/ 0 w 21600"/>
              <a:gd name="T3" fmla="*/ 1644 h 21600"/>
              <a:gd name="T4" fmla="*/ 2087 w 21600"/>
              <a:gd name="T5" fmla="*/ 0 h 21600"/>
              <a:gd name="T6" fmla="*/ 19513 w 21600"/>
              <a:gd name="T7" fmla="*/ 0 h 21600"/>
              <a:gd name="T8" fmla="*/ 21600 w 21600"/>
              <a:gd name="T9" fmla="*/ 1644 h 21600"/>
              <a:gd name="T10" fmla="*/ 21600 w 21600"/>
              <a:gd name="T11" fmla="*/ 19956 h 21600"/>
              <a:gd name="T12" fmla="*/ 19513 w 21600"/>
              <a:gd name="T13" fmla="*/ 21600 h 21600"/>
              <a:gd name="T14" fmla="*/ 2087 w 21600"/>
              <a:gd name="T15" fmla="*/ 21600 h 21600"/>
              <a:gd name="T16" fmla="*/ 0 w 21600"/>
              <a:gd name="T17" fmla="*/ 19956 h 21600"/>
              <a:gd name="T18" fmla="*/ 0 w 21600"/>
              <a:gd name="T19" fmla="*/ 19956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1600" h="21600">
                <a:moveTo>
                  <a:pt x="0" y="19956"/>
                </a:moveTo>
                <a:lnTo>
                  <a:pt x="0" y="1644"/>
                </a:lnTo>
                <a:cubicBezTo>
                  <a:pt x="0" y="736"/>
                  <a:pt x="934" y="0"/>
                  <a:pt x="2087" y="0"/>
                </a:cubicBezTo>
                <a:lnTo>
                  <a:pt x="19513" y="0"/>
                </a:lnTo>
                <a:cubicBezTo>
                  <a:pt x="20666" y="0"/>
                  <a:pt x="21600" y="736"/>
                  <a:pt x="21600" y="1644"/>
                </a:cubicBezTo>
                <a:lnTo>
                  <a:pt x="21600" y="19956"/>
                </a:lnTo>
                <a:cubicBezTo>
                  <a:pt x="21600" y="20864"/>
                  <a:pt x="20666" y="21600"/>
                  <a:pt x="19513" y="21600"/>
                </a:cubicBezTo>
                <a:lnTo>
                  <a:pt x="2087" y="21600"/>
                </a:lnTo>
                <a:cubicBezTo>
                  <a:pt x="934" y="21600"/>
                  <a:pt x="0" y="20864"/>
                  <a:pt x="0" y="19956"/>
                </a:cubicBezTo>
                <a:close/>
                <a:moveTo>
                  <a:pt x="0" y="19956"/>
                </a:moveTo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txBody>
          <a:bodyPr lIns="0" tIns="0" rIns="0" bIns="0" anchor="ctr"/>
          <a:lstStyle/>
          <a:p>
            <a:pPr defTabSz="609631">
              <a:defRPr/>
            </a:pPr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1" name="Полилиния 46">
            <a:extLst>
              <a:ext uri="{FF2B5EF4-FFF2-40B4-BE49-F238E27FC236}">
                <a16:creationId xmlns:a16="http://schemas.microsoft.com/office/drawing/2014/main" id="{6468E188-ACE2-411E-8964-EDA965DEA48E}"/>
              </a:ext>
            </a:extLst>
          </p:cNvPr>
          <p:cNvSpPr/>
          <p:nvPr/>
        </p:nvSpPr>
        <p:spPr>
          <a:xfrm rot="16200000">
            <a:off x="5588389" y="-5455344"/>
            <a:ext cx="1159959" cy="12047265"/>
          </a:xfrm>
          <a:custGeom>
            <a:avLst/>
            <a:gdLst>
              <a:gd name="connsiteX0" fmla="*/ 1740207 w 1740207"/>
              <a:gd name="connsiteY0" fmla="*/ 496466 h 5670087"/>
              <a:gd name="connsiteX1" fmla="*/ 1727495 w 1740207"/>
              <a:gd name="connsiteY1" fmla="*/ 496466 h 5670087"/>
              <a:gd name="connsiteX2" fmla="*/ 1727494 w 1740207"/>
              <a:gd name="connsiteY2" fmla="*/ 5670087 h 5670087"/>
              <a:gd name="connsiteX3" fmla="*/ 0 w 1740207"/>
              <a:gd name="connsiteY3" fmla="*/ 5670087 h 5670087"/>
              <a:gd name="connsiteX4" fmla="*/ 0 w 1740207"/>
              <a:gd name="connsiteY4" fmla="*/ 495298 h 5670087"/>
              <a:gd name="connsiteX5" fmla="*/ 3964 w 1740207"/>
              <a:gd name="connsiteY5" fmla="*/ 495298 h 5670087"/>
              <a:gd name="connsiteX6" fmla="*/ 871063 w 1740207"/>
              <a:gd name="connsiteY6" fmla="*/ 0 h 5670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40207" h="5670087">
                <a:moveTo>
                  <a:pt x="1740207" y="496466"/>
                </a:moveTo>
                <a:lnTo>
                  <a:pt x="1727495" y="496466"/>
                </a:lnTo>
                <a:lnTo>
                  <a:pt x="1727494" y="5670087"/>
                </a:lnTo>
                <a:lnTo>
                  <a:pt x="0" y="5670087"/>
                </a:lnTo>
                <a:lnTo>
                  <a:pt x="0" y="495298"/>
                </a:lnTo>
                <a:lnTo>
                  <a:pt x="3964" y="495298"/>
                </a:lnTo>
                <a:lnTo>
                  <a:pt x="871063" y="0"/>
                </a:lnTo>
                <a:close/>
              </a:path>
            </a:pathLst>
          </a:custGeom>
          <a:solidFill>
            <a:srgbClr val="85C2E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107B0E02-C8CD-4BCA-AA3F-7C6BFF3041CD}"/>
              </a:ext>
            </a:extLst>
          </p:cNvPr>
          <p:cNvSpPr txBox="1">
            <a:spLocks/>
          </p:cNvSpPr>
          <p:nvPr/>
        </p:nvSpPr>
        <p:spPr>
          <a:xfrm>
            <a:off x="1447800" y="223573"/>
            <a:ext cx="4419600" cy="689435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Adware </a:t>
            </a:r>
          </a:p>
        </p:txBody>
      </p:sp>
      <p:pic>
        <p:nvPicPr>
          <p:cNvPr id="6" name="Picture Placeholder 5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82D84EE5-376E-4707-B2D5-E533155E4609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90" r="9690"/>
          <a:stretch>
            <a:fillRect/>
          </a:stretch>
        </p:blipFill>
        <p:spPr>
          <a:xfrm>
            <a:off x="7297906" y="469016"/>
            <a:ext cx="4894094" cy="6084676"/>
          </a:xfr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819B0F25-C5DB-44B8-8806-340EE214088F}"/>
              </a:ext>
            </a:extLst>
          </p:cNvPr>
          <p:cNvSpPr/>
          <p:nvPr/>
        </p:nvSpPr>
        <p:spPr>
          <a:xfrm>
            <a:off x="144738" y="1326128"/>
            <a:ext cx="6198961" cy="206210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38138" indent="-338138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dirty="0">
                <a:solidFill>
                  <a:prstClr val="black"/>
                </a:solidFill>
              </a:rPr>
              <a:t>A software or a program that supports advertisements and generates </a:t>
            </a:r>
            <a:r>
              <a:rPr lang="en-US" b="1" dirty="0">
                <a:solidFill>
                  <a:srgbClr val="FF0000"/>
                </a:solidFill>
              </a:rPr>
              <a:t>unsolicited ads and pop-ups </a:t>
            </a:r>
          </a:p>
          <a:p>
            <a:pPr marL="338138" indent="-338138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dirty="0">
                <a:solidFill>
                  <a:prstClr val="black"/>
                </a:solidFill>
              </a:rPr>
              <a:t>Tracks the cookies and </a:t>
            </a:r>
            <a:r>
              <a:rPr lang="en-US" b="1" dirty="0">
                <a:solidFill>
                  <a:srgbClr val="FF0000"/>
                </a:solidFill>
              </a:rPr>
              <a:t>user browsing patterns </a:t>
            </a:r>
            <a:r>
              <a:rPr lang="en-US" dirty="0">
                <a:solidFill>
                  <a:prstClr val="black"/>
                </a:solidFill>
              </a:rPr>
              <a:t>for marketing purposes and collects user data</a:t>
            </a:r>
          </a:p>
          <a:p>
            <a:pPr marL="338138" indent="-338138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dirty="0">
                <a:solidFill>
                  <a:prstClr val="black"/>
                </a:solidFill>
              </a:rPr>
              <a:t>Consumes additional bandwidth, and </a:t>
            </a:r>
            <a:r>
              <a:rPr lang="en-US" b="1" dirty="0">
                <a:solidFill>
                  <a:srgbClr val="FF0000"/>
                </a:solidFill>
              </a:rPr>
              <a:t>exhausts CPU </a:t>
            </a:r>
            <a:r>
              <a:rPr lang="en-US" dirty="0">
                <a:solidFill>
                  <a:prstClr val="black"/>
                </a:solidFill>
              </a:rPr>
              <a:t>resources and memory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92FF56E-037C-4BB3-8479-25FA18574BC1}"/>
              </a:ext>
            </a:extLst>
          </p:cNvPr>
          <p:cNvSpPr/>
          <p:nvPr/>
        </p:nvSpPr>
        <p:spPr>
          <a:xfrm>
            <a:off x="1731771" y="3634991"/>
            <a:ext cx="3165703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b="1" dirty="0">
                <a:solidFill>
                  <a:srgbClr val="0070C0"/>
                </a:solidFill>
                <a:latin typeface="Rockwell" panose="02060603020205020403" pitchFamily="18" charset="0"/>
              </a:rPr>
              <a:t>Indications of Adware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C2C411A-1FC7-4AFE-97DA-752004F488CA}"/>
              </a:ext>
            </a:extLst>
          </p:cNvPr>
          <p:cNvSpPr/>
          <p:nvPr/>
        </p:nvSpPr>
        <p:spPr>
          <a:xfrm>
            <a:off x="1169571" y="4103904"/>
            <a:ext cx="4290102" cy="221086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95275" indent="-295275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prstClr val="black"/>
                </a:solidFill>
              </a:rPr>
              <a:t>Frequent system lag</a:t>
            </a:r>
          </a:p>
          <a:p>
            <a:pPr marL="295275" indent="-295275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prstClr val="black"/>
                </a:solidFill>
              </a:rPr>
              <a:t>Inundated advertisements</a:t>
            </a:r>
          </a:p>
          <a:p>
            <a:pPr marL="295275" indent="-295275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Incessant system crash</a:t>
            </a:r>
          </a:p>
          <a:p>
            <a:pPr marL="295275" indent="-295275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Disparity in the default browser homepage</a:t>
            </a:r>
            <a:endParaRPr lang="en-U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95275" indent="-295275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Presence of new toolbar or browser add-ons</a:t>
            </a:r>
          </a:p>
          <a:p>
            <a:pPr marL="295275" indent="-295275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Slow Internet </a:t>
            </a:r>
            <a:endParaRPr lang="en-US" sz="16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790518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Placeholder 19" descr="A picture containing text, person, computer&#10;&#10;Description automatically generated">
            <a:extLst>
              <a:ext uri="{FF2B5EF4-FFF2-40B4-BE49-F238E27FC236}">
                <a16:creationId xmlns:a16="http://schemas.microsoft.com/office/drawing/2014/main" id="{94209D68-4F0A-45A7-B8B7-B1A7E5056388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55" b="41573"/>
          <a:stretch/>
        </p:blipFill>
        <p:spPr>
          <a:xfrm>
            <a:off x="0" y="0"/>
            <a:ext cx="12192000" cy="3232150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A6E4830-DEC0-4099-B2B1-D81C0750C3F8}"/>
              </a:ext>
            </a:extLst>
          </p:cNvPr>
          <p:cNvSpPr txBox="1"/>
          <p:nvPr/>
        </p:nvSpPr>
        <p:spPr>
          <a:xfrm>
            <a:off x="947187" y="185704"/>
            <a:ext cx="1029762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Spyware</a:t>
            </a: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F7AFA994-AE43-445C-9F52-A4E86CC93857}"/>
              </a:ext>
            </a:extLst>
          </p:cNvPr>
          <p:cNvGrpSpPr/>
          <p:nvPr/>
        </p:nvGrpSpPr>
        <p:grpSpPr>
          <a:xfrm>
            <a:off x="-18627" y="3232149"/>
            <a:ext cx="4789731" cy="3321542"/>
            <a:chOff x="-4162" y="25175"/>
            <a:chExt cx="6938362" cy="3403825"/>
          </a:xfrm>
          <a:solidFill>
            <a:schemeClr val="bg1">
              <a:lumMod val="85000"/>
            </a:schemeClr>
          </a:solidFill>
        </p:grpSpPr>
        <p:sp>
          <p:nvSpPr>
            <p:cNvPr id="44" name="Right Triangle 43">
              <a:extLst>
                <a:ext uri="{FF2B5EF4-FFF2-40B4-BE49-F238E27FC236}">
                  <a16:creationId xmlns:a16="http://schemas.microsoft.com/office/drawing/2014/main" id="{50FEE506-F2F1-4E81-8C9E-A5DCB9CDDA11}"/>
                </a:ext>
              </a:extLst>
            </p:cNvPr>
            <p:cNvSpPr/>
            <p:nvPr/>
          </p:nvSpPr>
          <p:spPr>
            <a:xfrm>
              <a:off x="4704346" y="25175"/>
              <a:ext cx="2229854" cy="3403824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5" name="Freeform 28">
              <a:extLst>
                <a:ext uri="{FF2B5EF4-FFF2-40B4-BE49-F238E27FC236}">
                  <a16:creationId xmlns:a16="http://schemas.microsoft.com/office/drawing/2014/main" id="{8FAB3D64-2438-4A15-840D-7B37D7CE5A28}"/>
                </a:ext>
              </a:extLst>
            </p:cNvPr>
            <p:cNvSpPr/>
            <p:nvPr/>
          </p:nvSpPr>
          <p:spPr>
            <a:xfrm>
              <a:off x="-4162" y="25176"/>
              <a:ext cx="4708508" cy="3403824"/>
            </a:xfrm>
            <a:custGeom>
              <a:avLst/>
              <a:gdLst>
                <a:gd name="connsiteX0" fmla="*/ 0 w 4708508"/>
                <a:gd name="connsiteY0" fmla="*/ 0 h 3429001"/>
                <a:gd name="connsiteX1" fmla="*/ 4708508 w 4708508"/>
                <a:gd name="connsiteY1" fmla="*/ 0 h 3429001"/>
                <a:gd name="connsiteX2" fmla="*/ 4708508 w 4708508"/>
                <a:gd name="connsiteY2" fmla="*/ 3429001 h 3429001"/>
                <a:gd name="connsiteX3" fmla="*/ 0 w 4708508"/>
                <a:gd name="connsiteY3" fmla="*/ 3429001 h 3429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08508" h="3429001">
                  <a:moveTo>
                    <a:pt x="0" y="0"/>
                  </a:moveTo>
                  <a:lnTo>
                    <a:pt x="4708508" y="0"/>
                  </a:lnTo>
                  <a:lnTo>
                    <a:pt x="4708508" y="3429001"/>
                  </a:lnTo>
                  <a:lnTo>
                    <a:pt x="0" y="3429001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D3A2312A-E0BD-48E4-BC4E-046F32854E96}"/>
              </a:ext>
            </a:extLst>
          </p:cNvPr>
          <p:cNvGrpSpPr/>
          <p:nvPr/>
        </p:nvGrpSpPr>
        <p:grpSpPr>
          <a:xfrm>
            <a:off x="4425849" y="3519456"/>
            <a:ext cx="7660455" cy="2817432"/>
            <a:chOff x="1984689" y="3520465"/>
            <a:chExt cx="8347445" cy="3070101"/>
          </a:xfrm>
        </p:grpSpPr>
        <p:pic>
          <p:nvPicPr>
            <p:cNvPr id="23" name="Picture 22" descr="Icon&#10;&#10;Description automatically generated">
              <a:extLst>
                <a:ext uri="{FF2B5EF4-FFF2-40B4-BE49-F238E27FC236}">
                  <a16:creationId xmlns:a16="http://schemas.microsoft.com/office/drawing/2014/main" id="{1F7C8903-D67C-4E9C-8CBB-A094455D9D0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84689" y="4891994"/>
              <a:ext cx="1593777" cy="1244910"/>
            </a:xfrm>
            <a:prstGeom prst="rect">
              <a:avLst/>
            </a:prstGeom>
          </p:spPr>
        </p:pic>
        <p:pic>
          <p:nvPicPr>
            <p:cNvPr id="24" name="Picture 23" descr="A person working on a computer&#10;&#10;Description automatically generated with medium confidence">
              <a:extLst>
                <a:ext uri="{FF2B5EF4-FFF2-40B4-BE49-F238E27FC236}">
                  <a16:creationId xmlns:a16="http://schemas.microsoft.com/office/drawing/2014/main" id="{801F309E-CA84-419B-9B79-6AD13E5D5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614629" y="4709369"/>
              <a:ext cx="1717505" cy="1610161"/>
            </a:xfrm>
            <a:prstGeom prst="rect">
              <a:avLst/>
            </a:prstGeom>
          </p:spPr>
        </p:pic>
        <p:cxnSp>
          <p:nvCxnSpPr>
            <p:cNvPr id="25" name="Straight Arrow Connector 24">
              <a:extLst>
                <a:ext uri="{FF2B5EF4-FFF2-40B4-BE49-F238E27FC236}">
                  <a16:creationId xmlns:a16="http://schemas.microsoft.com/office/drawing/2014/main" id="{0441E7EC-8199-4B64-9F75-B0F8C64F1D3C}"/>
                </a:ext>
              </a:extLst>
            </p:cNvPr>
            <p:cNvCxnSpPr>
              <a:cxnSpLocks/>
            </p:cNvCxnSpPr>
            <p:nvPr/>
          </p:nvCxnSpPr>
          <p:spPr>
            <a:xfrm>
              <a:off x="3276600" y="5495975"/>
              <a:ext cx="5334000" cy="0"/>
            </a:xfrm>
            <a:prstGeom prst="straightConnector1">
              <a:avLst/>
            </a:prstGeom>
            <a:ln w="25400">
              <a:prstDash val="sysDash"/>
              <a:headEnd type="none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6" name="Picture 25" descr="Icon&#10;&#10;Description automatically generated">
              <a:extLst>
                <a:ext uri="{FF2B5EF4-FFF2-40B4-BE49-F238E27FC236}">
                  <a16:creationId xmlns:a16="http://schemas.microsoft.com/office/drawing/2014/main" id="{4BD13C87-14D3-48C4-9144-C0B35AFA32B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49925" y="4965050"/>
              <a:ext cx="767845" cy="747814"/>
            </a:xfrm>
            <a:prstGeom prst="rect">
              <a:avLst/>
            </a:prstGeom>
          </p:spPr>
        </p:pic>
        <p:sp>
          <p:nvSpPr>
            <p:cNvPr id="28" name="AutoShape 13">
              <a:extLst>
                <a:ext uri="{FF2B5EF4-FFF2-40B4-BE49-F238E27FC236}">
                  <a16:creationId xmlns:a16="http://schemas.microsoft.com/office/drawing/2014/main" id="{C7F930F1-31C8-4DF3-8382-B96512EB28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74173" y="5049011"/>
              <a:ext cx="359993" cy="274320"/>
            </a:xfrm>
            <a:prstGeom prst="upArrow">
              <a:avLst>
                <a:gd name="adj1" fmla="val 57352"/>
                <a:gd name="adj2" fmla="val 51542"/>
              </a:avLst>
            </a:prstGeom>
            <a:solidFill>
              <a:srgbClr val="FF0000"/>
            </a:solidFill>
            <a:ln w="19050" cap="rnd" algn="ctr">
              <a:noFill/>
              <a:prstDash val="sysDot"/>
              <a:miter lim="800000"/>
              <a:headEnd/>
              <a:tailEnd/>
            </a:ln>
            <a:effectLst/>
            <a:scene3d>
              <a:camera prst="orthographicFront">
                <a:rot lat="0" lon="0" rev="16200000"/>
              </a:camera>
              <a:lightRig rig="threePt" dir="t"/>
            </a:scene3d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977E7638-5F10-4BB9-B54B-AE2E03D2E619}"/>
                </a:ext>
              </a:extLst>
            </p:cNvPr>
            <p:cNvSpPr txBox="1"/>
            <p:nvPr/>
          </p:nvSpPr>
          <p:spPr>
            <a:xfrm>
              <a:off x="4057890" y="5034065"/>
              <a:ext cx="232135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1200" b="1" dirty="0">
                  <a:solidFill>
                    <a:prstClr val="black"/>
                  </a:solidFill>
                  <a:latin typeface="Calibri"/>
                </a:rPr>
                <a:t>Secretly monitors and records user activities</a:t>
              </a:r>
            </a:p>
          </p:txBody>
        </p:sp>
        <p:sp>
          <p:nvSpPr>
            <p:cNvPr id="32" name="Rectangle 32">
              <a:extLst>
                <a:ext uri="{FF2B5EF4-FFF2-40B4-BE49-F238E27FC236}">
                  <a16:creationId xmlns:a16="http://schemas.microsoft.com/office/drawing/2014/main" id="{67B92A47-5F74-4715-AEF5-707544DCBA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40811" y="4188477"/>
              <a:ext cx="192431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en-US" sz="1400" b="1" kern="0" dirty="0">
                  <a:solidFill>
                    <a:prstClr val="black"/>
                  </a:solidFill>
                </a:rPr>
                <a:t>Attacker Controlled Web Server</a:t>
              </a:r>
              <a:endParaRPr lang="es-ES" sz="1400" b="1" kern="0" dirty="0">
                <a:solidFill>
                  <a:prstClr val="black"/>
                </a:solidFill>
              </a:endParaRPr>
            </a:p>
          </p:txBody>
        </p: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8F1E2A86-4FD3-4960-82A8-5FE170E99894}"/>
                </a:ext>
              </a:extLst>
            </p:cNvPr>
            <p:cNvGrpSpPr/>
            <p:nvPr/>
          </p:nvGrpSpPr>
          <p:grpSpPr>
            <a:xfrm>
              <a:off x="5637423" y="3520465"/>
              <a:ext cx="731086" cy="671626"/>
              <a:chOff x="5627857" y="3529701"/>
              <a:chExt cx="731086" cy="671626"/>
            </a:xfrm>
          </p:grpSpPr>
          <p:pic>
            <p:nvPicPr>
              <p:cNvPr id="52" name="Picture 51" descr="A picture containing drawing&#10;&#10;Description automatically generated">
                <a:extLst>
                  <a:ext uri="{FF2B5EF4-FFF2-40B4-BE49-F238E27FC236}">
                    <a16:creationId xmlns:a16="http://schemas.microsoft.com/office/drawing/2014/main" id="{4BD77EE5-B1D5-4F70-9CCE-894294BFBDE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84326" y="3573232"/>
                <a:ext cx="671626" cy="584564"/>
              </a:xfrm>
              <a:prstGeom prst="rect">
                <a:avLst/>
              </a:prstGeom>
            </p:spPr>
          </p:pic>
          <p:pic>
            <p:nvPicPr>
              <p:cNvPr id="53" name="Picture 2" descr="F:\Prashant DATA\ICONS\Icon Shock\CLEAN\Networking\internet_256.png">
                <a:extLst>
                  <a:ext uri="{FF2B5EF4-FFF2-40B4-BE49-F238E27FC236}">
                    <a16:creationId xmlns:a16="http://schemas.microsoft.com/office/drawing/2014/main" id="{3A42D7DF-8F0C-4704-AD0E-BB63559CDF2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971626" y="3686781"/>
                <a:ext cx="387317" cy="387317"/>
              </a:xfrm>
              <a:prstGeom prst="rect">
                <a:avLst/>
              </a:prstGeom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34" name="Straight Arrow Connector 33">
              <a:extLst>
                <a:ext uri="{FF2B5EF4-FFF2-40B4-BE49-F238E27FC236}">
                  <a16:creationId xmlns:a16="http://schemas.microsoft.com/office/drawing/2014/main" id="{6F71913B-CD73-4CC1-9465-1B900397484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048000" y="4003965"/>
              <a:ext cx="2511678" cy="1137987"/>
            </a:xfrm>
            <a:prstGeom prst="straightConnector1">
              <a:avLst/>
            </a:prstGeom>
            <a:ln w="25400">
              <a:prstDash val="sysDash"/>
              <a:headEnd type="none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9C179E0C-24FA-4BD3-820C-371C4AFC2FC9}"/>
                </a:ext>
              </a:extLst>
            </p:cNvPr>
            <p:cNvSpPr txBox="1"/>
            <p:nvPr/>
          </p:nvSpPr>
          <p:spPr>
            <a:xfrm rot="20131940">
              <a:off x="3107084" y="4167324"/>
              <a:ext cx="207851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1200" b="1" dirty="0">
                  <a:solidFill>
                    <a:prstClr val="black"/>
                  </a:solidFill>
                  <a:latin typeface="Calibri"/>
                </a:rPr>
                <a:t>Injects malicious code into a fraudulent website </a:t>
              </a:r>
            </a:p>
          </p:txBody>
        </p:sp>
        <p:pic>
          <p:nvPicPr>
            <p:cNvPr id="36" name="Picture 9" descr="W:\Web2.0 PNG Icons\Numbers\ONE.png">
              <a:extLst>
                <a:ext uri="{FF2B5EF4-FFF2-40B4-BE49-F238E27FC236}">
                  <a16:creationId xmlns:a16="http://schemas.microsoft.com/office/drawing/2014/main" id="{E5496E8C-C687-4E73-BD27-5924C6B59D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51280" y="4855022"/>
              <a:ext cx="246186" cy="2461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37" name="Straight Arrow Connector 36">
              <a:extLst>
                <a:ext uri="{FF2B5EF4-FFF2-40B4-BE49-F238E27FC236}">
                  <a16:creationId xmlns:a16="http://schemas.microsoft.com/office/drawing/2014/main" id="{66788734-C6ED-4A1D-ABCC-05EB4AFBAD62}"/>
                </a:ext>
              </a:extLst>
            </p:cNvPr>
            <p:cNvCxnSpPr/>
            <p:nvPr/>
          </p:nvCxnSpPr>
          <p:spPr>
            <a:xfrm>
              <a:off x="6477000" y="4074098"/>
              <a:ext cx="2438400" cy="1067854"/>
            </a:xfrm>
            <a:prstGeom prst="straightConnector1">
              <a:avLst/>
            </a:prstGeom>
            <a:ln w="25400">
              <a:prstDash val="sysDash"/>
              <a:headEnd type="arrow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8" name="Picture 11" descr="W:\Web2.0 PNG Icons\Numbers\TWO.png">
              <a:extLst>
                <a:ext uri="{FF2B5EF4-FFF2-40B4-BE49-F238E27FC236}">
                  <a16:creationId xmlns:a16="http://schemas.microsoft.com/office/drawing/2014/main" id="{E412ECB8-158E-43E1-BDED-D4FD9B73591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87507" y="4881117"/>
              <a:ext cx="246186" cy="2461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B3F6CFA3-A79C-49DA-92CF-C72272966F82}"/>
                </a:ext>
              </a:extLst>
            </p:cNvPr>
            <p:cNvSpPr txBox="1"/>
            <p:nvPr/>
          </p:nvSpPr>
          <p:spPr>
            <a:xfrm rot="1428666">
              <a:off x="6624595" y="4302334"/>
              <a:ext cx="2078517" cy="27699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1200" b="1" dirty="0">
                  <a:solidFill>
                    <a:prstClr val="black"/>
                  </a:solidFill>
                  <a:latin typeface="Calibri"/>
                </a:rPr>
                <a:t>Visits fraudulent website </a:t>
              </a:r>
            </a:p>
          </p:txBody>
        </p:sp>
        <p:cxnSp>
          <p:nvCxnSpPr>
            <p:cNvPr id="40" name="Straight Arrow Connector 39">
              <a:extLst>
                <a:ext uri="{FF2B5EF4-FFF2-40B4-BE49-F238E27FC236}">
                  <a16:creationId xmlns:a16="http://schemas.microsoft.com/office/drawing/2014/main" id="{14F405E4-0658-429E-8825-9BE6AFB26B5D}"/>
                </a:ext>
              </a:extLst>
            </p:cNvPr>
            <p:cNvCxnSpPr>
              <a:cxnSpLocks/>
            </p:cNvCxnSpPr>
            <p:nvPr/>
          </p:nvCxnSpPr>
          <p:spPr>
            <a:xfrm>
              <a:off x="6477000" y="3686781"/>
              <a:ext cx="2667000" cy="1194336"/>
            </a:xfrm>
            <a:prstGeom prst="straightConnector1">
              <a:avLst/>
            </a:prstGeom>
            <a:ln w="25400">
              <a:prstDash val="sysDash"/>
              <a:headEnd type="none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1" name="Picture 10" descr="W:\Web2.0 PNG Icons\Numbers\THREE.png">
              <a:extLst>
                <a:ext uri="{FF2B5EF4-FFF2-40B4-BE49-F238E27FC236}">
                  <a16:creationId xmlns:a16="http://schemas.microsoft.com/office/drawing/2014/main" id="{95029D3B-A4D6-4C50-A7F9-5E006B15AAE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56190" y="3652190"/>
              <a:ext cx="246186" cy="2461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EF721CD6-16E0-4D4B-8E58-E2B374820941}"/>
                </a:ext>
              </a:extLst>
            </p:cNvPr>
            <p:cNvSpPr txBox="1"/>
            <p:nvPr/>
          </p:nvSpPr>
          <p:spPr>
            <a:xfrm rot="1428666">
              <a:off x="6898206" y="3845691"/>
              <a:ext cx="207851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1200" b="1" dirty="0">
                  <a:solidFill>
                    <a:prstClr val="black"/>
                  </a:solidFill>
                  <a:latin typeface="Calibri"/>
                </a:rPr>
                <a:t>Malicious code downloads and installs spyware</a:t>
              </a:r>
            </a:p>
          </p:txBody>
        </p:sp>
        <p:pic>
          <p:nvPicPr>
            <p:cNvPr id="46" name="Picture 8" descr="W:\Web2.0 PNG Icons\Numbers\FOUR.png">
              <a:extLst>
                <a:ext uri="{FF2B5EF4-FFF2-40B4-BE49-F238E27FC236}">
                  <a16:creationId xmlns:a16="http://schemas.microsoft.com/office/drawing/2014/main" id="{6234CF6C-F3AA-4588-AA4C-47AE0B2C36A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44075" y="5372882"/>
              <a:ext cx="246186" cy="2461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47" name="Straight Arrow Connector 46">
              <a:extLst>
                <a:ext uri="{FF2B5EF4-FFF2-40B4-BE49-F238E27FC236}">
                  <a16:creationId xmlns:a16="http://schemas.microsoft.com/office/drawing/2014/main" id="{FF07C6E2-8350-4020-89B5-7E44B0DE7A13}"/>
                </a:ext>
              </a:extLst>
            </p:cNvPr>
            <p:cNvCxnSpPr>
              <a:cxnSpLocks/>
            </p:cNvCxnSpPr>
            <p:nvPr/>
          </p:nvCxnSpPr>
          <p:spPr>
            <a:xfrm>
              <a:off x="3302837" y="5813032"/>
              <a:ext cx="5334000" cy="0"/>
            </a:xfrm>
            <a:prstGeom prst="straightConnector1">
              <a:avLst/>
            </a:prstGeom>
            <a:ln w="25400">
              <a:prstDash val="sysDash"/>
              <a:headEnd type="arrow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8" name="Picture 7" descr="W:\Web2.0 PNG Icons\Numbers\FIVE.png">
              <a:extLst>
                <a:ext uri="{FF2B5EF4-FFF2-40B4-BE49-F238E27FC236}">
                  <a16:creationId xmlns:a16="http://schemas.microsoft.com/office/drawing/2014/main" id="{34DA936C-1482-44D3-84A8-C14AC741B8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81789" y="5677678"/>
              <a:ext cx="246186" cy="2461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57F25460-11F2-4DB9-94D1-A56CFF13F132}"/>
                </a:ext>
              </a:extLst>
            </p:cNvPr>
            <p:cNvSpPr txBox="1"/>
            <p:nvPr/>
          </p:nvSpPr>
          <p:spPr>
            <a:xfrm>
              <a:off x="4315992" y="5813032"/>
              <a:ext cx="3307691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1200" b="1" dirty="0">
                  <a:solidFill>
                    <a:prstClr val="black"/>
                  </a:solidFill>
                  <a:latin typeface="Calibri"/>
                </a:rPr>
                <a:t>Steals users’ personal information and sends to the attacker</a:t>
              </a:r>
            </a:p>
          </p:txBody>
        </p:sp>
        <p:sp>
          <p:nvSpPr>
            <p:cNvPr id="50" name="Rectangle 32">
              <a:extLst>
                <a:ext uri="{FF2B5EF4-FFF2-40B4-BE49-F238E27FC236}">
                  <a16:creationId xmlns:a16="http://schemas.microsoft.com/office/drawing/2014/main" id="{2D2D8340-007D-47AD-BC9C-0F9B9FBC4A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89965" y="6112829"/>
              <a:ext cx="983225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en-US" sz="1400" b="1" kern="0" dirty="0">
                  <a:solidFill>
                    <a:prstClr val="black"/>
                  </a:solidFill>
                </a:rPr>
                <a:t>Attacker</a:t>
              </a:r>
              <a:endParaRPr lang="es-ES" sz="1400" b="1" kern="0" dirty="0">
                <a:solidFill>
                  <a:prstClr val="black"/>
                </a:solidFill>
              </a:endParaRPr>
            </a:p>
          </p:txBody>
        </p:sp>
        <p:sp>
          <p:nvSpPr>
            <p:cNvPr id="51" name="Rectangle 32">
              <a:extLst>
                <a:ext uri="{FF2B5EF4-FFF2-40B4-BE49-F238E27FC236}">
                  <a16:creationId xmlns:a16="http://schemas.microsoft.com/office/drawing/2014/main" id="{0302862B-BF03-4A67-81A8-1317BDDF75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81769" y="6282789"/>
              <a:ext cx="983225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en-US" sz="1400" b="1" kern="0" dirty="0">
                  <a:solidFill>
                    <a:prstClr val="black"/>
                  </a:solidFill>
                </a:rPr>
                <a:t>Victim</a:t>
              </a:r>
              <a:endParaRPr lang="es-ES" sz="1400" b="1" kern="0" dirty="0">
                <a:solidFill>
                  <a:prstClr val="black"/>
                </a:solidFill>
              </a:endParaRPr>
            </a:p>
          </p:txBody>
        </p:sp>
      </p:grpSp>
      <p:sp>
        <p:nvSpPr>
          <p:cNvPr id="54" name="TextBox 53">
            <a:extLst>
              <a:ext uri="{FF2B5EF4-FFF2-40B4-BE49-F238E27FC236}">
                <a16:creationId xmlns:a16="http://schemas.microsoft.com/office/drawing/2014/main" id="{BEA72548-C7FE-4604-93AD-D6A44507CEB9}"/>
              </a:ext>
            </a:extLst>
          </p:cNvPr>
          <p:cNvSpPr txBox="1"/>
          <p:nvPr/>
        </p:nvSpPr>
        <p:spPr>
          <a:xfrm>
            <a:off x="137652" y="3506543"/>
            <a:ext cx="4000935" cy="2777683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341313" indent="-341313">
              <a:spcBef>
                <a:spcPts val="1500"/>
              </a:spcBef>
              <a:buBlip>
                <a:blip r:embed="rId13"/>
              </a:buBlip>
            </a:pPr>
            <a:r>
              <a:rPr lang="en-US" sz="1800" dirty="0">
                <a:solidFill>
                  <a:prstClr val="black"/>
                </a:solidFill>
              </a:rPr>
              <a:t>A stealthy program that </a:t>
            </a:r>
            <a:br>
              <a:rPr lang="en-US" sz="1800" dirty="0">
                <a:solidFill>
                  <a:prstClr val="black"/>
                </a:solidFill>
              </a:rPr>
            </a:br>
            <a:r>
              <a:rPr lang="en-US" sz="1800" b="1" dirty="0">
                <a:solidFill>
                  <a:srgbClr val="FF0000"/>
                </a:solidFill>
              </a:rPr>
              <a:t>records the user's interaction</a:t>
            </a:r>
            <a:r>
              <a:rPr lang="en-US" sz="1800" dirty="0">
                <a:solidFill>
                  <a:prstClr val="white"/>
                </a:solidFill>
              </a:rPr>
              <a:t> </a:t>
            </a:r>
            <a:br>
              <a:rPr lang="en-US" sz="1800" dirty="0">
                <a:solidFill>
                  <a:prstClr val="white"/>
                </a:solidFill>
              </a:rPr>
            </a:br>
            <a:r>
              <a:rPr lang="en-US" sz="1800" dirty="0">
                <a:solidFill>
                  <a:prstClr val="black"/>
                </a:solidFill>
              </a:rPr>
              <a:t>with the computer and the </a:t>
            </a:r>
            <a:br>
              <a:rPr lang="en-US" sz="1800" dirty="0">
                <a:solidFill>
                  <a:prstClr val="black"/>
                </a:solidFill>
              </a:rPr>
            </a:br>
            <a:r>
              <a:rPr lang="en-US" sz="1800" dirty="0">
                <a:solidFill>
                  <a:prstClr val="black"/>
                </a:solidFill>
              </a:rPr>
              <a:t>Internet without the user's knowledge and </a:t>
            </a:r>
            <a:r>
              <a:rPr lang="en-IN" sz="1800" dirty="0">
                <a:solidFill>
                  <a:prstClr val="black"/>
                </a:solidFill>
              </a:rPr>
              <a:t>sends the information to the remote attackers</a:t>
            </a:r>
          </a:p>
          <a:p>
            <a:pPr marL="341313" indent="-341313">
              <a:spcBef>
                <a:spcPts val="1500"/>
              </a:spcBef>
              <a:buBlip>
                <a:blip r:embed="rId13"/>
              </a:buBlip>
            </a:pPr>
            <a:r>
              <a:rPr lang="en-US" sz="1800" b="1" dirty="0">
                <a:solidFill>
                  <a:srgbClr val="FF0000"/>
                </a:solidFill>
              </a:rPr>
              <a:t>Hides its process</a:t>
            </a:r>
            <a:r>
              <a:rPr lang="en-US" sz="1800" dirty="0">
                <a:solidFill>
                  <a:prstClr val="black"/>
                </a:solidFill>
              </a:rPr>
              <a:t>, files, and other objects in order to avoid detection and removal</a:t>
            </a:r>
          </a:p>
        </p:txBody>
      </p:sp>
    </p:spTree>
    <p:extLst>
      <p:ext uri="{BB962C8B-B14F-4D97-AF65-F5344CB8AC3E}">
        <p14:creationId xmlns:p14="http://schemas.microsoft.com/office/powerpoint/2010/main" val="208798329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94458" y="263068"/>
            <a:ext cx="4003083" cy="6463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Spyware (Cont’d)</a:t>
            </a:r>
          </a:p>
        </p:txBody>
      </p:sp>
      <p:cxnSp>
        <p:nvCxnSpPr>
          <p:cNvPr id="96" name="Straight Connector 95">
            <a:extLst>
              <a:ext uri="{FF2B5EF4-FFF2-40B4-BE49-F238E27FC236}">
                <a16:creationId xmlns:a16="http://schemas.microsoft.com/office/drawing/2014/main" id="{DAB3A9B2-15CC-4668-8315-5DBBF3AA8BA8}"/>
              </a:ext>
            </a:extLst>
          </p:cNvPr>
          <p:cNvCxnSpPr>
            <a:cxnSpLocks/>
          </p:cNvCxnSpPr>
          <p:nvPr/>
        </p:nvCxnSpPr>
        <p:spPr>
          <a:xfrm>
            <a:off x="6096000" y="1862087"/>
            <a:ext cx="0" cy="4123868"/>
          </a:xfrm>
          <a:prstGeom prst="line">
            <a:avLst/>
          </a:prstGeom>
          <a:ln>
            <a:solidFill>
              <a:schemeClr val="tx2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Rectangle 96">
            <a:extLst>
              <a:ext uri="{FF2B5EF4-FFF2-40B4-BE49-F238E27FC236}">
                <a16:creationId xmlns:a16="http://schemas.microsoft.com/office/drawing/2014/main" id="{69F3603E-CBFD-4FD8-B47A-C946F006F5CF}"/>
              </a:ext>
            </a:extLst>
          </p:cNvPr>
          <p:cNvSpPr/>
          <p:nvPr/>
        </p:nvSpPr>
        <p:spPr>
          <a:xfrm>
            <a:off x="1824036" y="1204847"/>
            <a:ext cx="2849434" cy="40011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Spyware Propagation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08840F07-98D3-4D3C-88E7-6D17A0233C6A}"/>
              </a:ext>
            </a:extLst>
          </p:cNvPr>
          <p:cNvSpPr/>
          <p:nvPr/>
        </p:nvSpPr>
        <p:spPr>
          <a:xfrm>
            <a:off x="7342578" y="1204847"/>
            <a:ext cx="3682995" cy="40011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What Does the Spyware Do?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7381774" y="1902960"/>
            <a:ext cx="3871361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Steals users’ personal information and sends it to a remote server or hijacker</a:t>
            </a:r>
          </a:p>
        </p:txBody>
      </p:sp>
      <p:sp>
        <p:nvSpPr>
          <p:cNvPr id="72" name="Rectangle 71"/>
          <p:cNvSpPr/>
          <p:nvPr/>
        </p:nvSpPr>
        <p:spPr>
          <a:xfrm>
            <a:off x="7381774" y="2793391"/>
            <a:ext cx="3104497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Monitors users’ online activity</a:t>
            </a:r>
          </a:p>
        </p:txBody>
      </p:sp>
      <p:sp>
        <p:nvSpPr>
          <p:cNvPr id="73" name="Rectangle 72"/>
          <p:cNvSpPr/>
          <p:nvPr/>
        </p:nvSpPr>
        <p:spPr>
          <a:xfrm>
            <a:off x="7381774" y="5794345"/>
            <a:ext cx="3689693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Changes firewall settings</a:t>
            </a:r>
          </a:p>
        </p:txBody>
      </p:sp>
      <p:sp>
        <p:nvSpPr>
          <p:cNvPr id="75" name="Rectangle 74"/>
          <p:cNvSpPr/>
          <p:nvPr/>
        </p:nvSpPr>
        <p:spPr>
          <a:xfrm>
            <a:off x="7381773" y="5034081"/>
            <a:ext cx="3972025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Changes the browser’s default settings</a:t>
            </a:r>
          </a:p>
        </p:txBody>
      </p:sp>
      <p:sp>
        <p:nvSpPr>
          <p:cNvPr id="76" name="Rectangle 75"/>
          <p:cNvSpPr/>
          <p:nvPr/>
        </p:nvSpPr>
        <p:spPr>
          <a:xfrm>
            <a:off x="7384438" y="4283052"/>
            <a:ext cx="4350353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Redirects a web browser to advertising sites</a:t>
            </a:r>
          </a:p>
        </p:txBody>
      </p:sp>
      <p:sp>
        <p:nvSpPr>
          <p:cNvPr id="77" name="Rectangle 76"/>
          <p:cNvSpPr/>
          <p:nvPr/>
        </p:nvSpPr>
        <p:spPr>
          <a:xfrm>
            <a:off x="7381773" y="3547887"/>
            <a:ext cx="3122939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Displays annoying pop-ups</a:t>
            </a:r>
          </a:p>
        </p:txBody>
      </p:sp>
      <p:cxnSp>
        <p:nvCxnSpPr>
          <p:cNvPr id="6" name="Straight Connector 5"/>
          <p:cNvCxnSpPr>
            <a:stCxn id="4" idx="4"/>
            <a:endCxn id="66" idx="0"/>
          </p:cNvCxnSpPr>
          <p:nvPr/>
        </p:nvCxnSpPr>
        <p:spPr>
          <a:xfrm>
            <a:off x="6815025" y="2450695"/>
            <a:ext cx="0" cy="320414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>
            <a:stCxn id="66" idx="4"/>
            <a:endCxn id="67" idx="0"/>
          </p:cNvCxnSpPr>
          <p:nvPr/>
        </p:nvCxnSpPr>
        <p:spPr>
          <a:xfrm>
            <a:off x="6815025" y="3201725"/>
            <a:ext cx="0" cy="320414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>
            <a:stCxn id="67" idx="4"/>
            <a:endCxn id="68" idx="0"/>
          </p:cNvCxnSpPr>
          <p:nvPr/>
        </p:nvCxnSpPr>
        <p:spPr>
          <a:xfrm>
            <a:off x="6815025" y="3952755"/>
            <a:ext cx="0" cy="320414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>
            <a:stCxn id="68" idx="4"/>
            <a:endCxn id="69" idx="0"/>
          </p:cNvCxnSpPr>
          <p:nvPr/>
        </p:nvCxnSpPr>
        <p:spPr>
          <a:xfrm>
            <a:off x="6815025" y="4703785"/>
            <a:ext cx="0" cy="320414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>
            <a:stCxn id="69" idx="4"/>
            <a:endCxn id="70" idx="0"/>
          </p:cNvCxnSpPr>
          <p:nvPr/>
        </p:nvCxnSpPr>
        <p:spPr>
          <a:xfrm>
            <a:off x="6815025" y="5454815"/>
            <a:ext cx="0" cy="320413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6633360" y="2004556"/>
            <a:ext cx="363329" cy="461665"/>
            <a:chOff x="7100185" y="1995456"/>
            <a:chExt cx="363329" cy="461665"/>
          </a:xfrm>
        </p:grpSpPr>
        <p:sp>
          <p:nvSpPr>
            <p:cNvPr id="4" name="Oval 3"/>
            <p:cNvSpPr/>
            <p:nvPr/>
          </p:nvSpPr>
          <p:spPr>
            <a:xfrm>
              <a:off x="7100185" y="2044623"/>
              <a:ext cx="363329" cy="363329"/>
            </a:xfrm>
            <a:prstGeom prst="ellipse">
              <a:avLst/>
            </a:prstGeom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7111770" y="1995456"/>
              <a:ext cx="340158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1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633360" y="2758553"/>
            <a:ext cx="363329" cy="461665"/>
            <a:chOff x="7100185" y="2749453"/>
            <a:chExt cx="363329" cy="461665"/>
          </a:xfrm>
        </p:grpSpPr>
        <p:sp>
          <p:nvSpPr>
            <p:cNvPr id="66" name="Oval 65"/>
            <p:cNvSpPr/>
            <p:nvPr/>
          </p:nvSpPr>
          <p:spPr>
            <a:xfrm>
              <a:off x="7100185" y="2795653"/>
              <a:ext cx="363329" cy="363329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7111770" y="2749453"/>
              <a:ext cx="340158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2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33360" y="3506615"/>
            <a:ext cx="363329" cy="461665"/>
            <a:chOff x="7100185" y="3497515"/>
            <a:chExt cx="363329" cy="461665"/>
          </a:xfrm>
        </p:grpSpPr>
        <p:sp>
          <p:nvSpPr>
            <p:cNvPr id="67" name="Oval 66"/>
            <p:cNvSpPr/>
            <p:nvPr/>
          </p:nvSpPr>
          <p:spPr>
            <a:xfrm>
              <a:off x="7100185" y="3546683"/>
              <a:ext cx="363329" cy="363329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2" name="TextBox 91"/>
            <p:cNvSpPr txBox="1"/>
            <p:nvPr/>
          </p:nvSpPr>
          <p:spPr>
            <a:xfrm>
              <a:off x="7111770" y="3497515"/>
              <a:ext cx="340158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3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633360" y="4259770"/>
            <a:ext cx="363329" cy="461665"/>
            <a:chOff x="7100185" y="4250670"/>
            <a:chExt cx="363329" cy="461665"/>
          </a:xfrm>
        </p:grpSpPr>
        <p:sp>
          <p:nvSpPr>
            <p:cNvPr id="68" name="Oval 67"/>
            <p:cNvSpPr/>
            <p:nvPr/>
          </p:nvSpPr>
          <p:spPr>
            <a:xfrm>
              <a:off x="7100185" y="4297713"/>
              <a:ext cx="363329" cy="363329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7111770" y="4250670"/>
              <a:ext cx="340158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4</a:t>
              </a: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6633360" y="5005175"/>
            <a:ext cx="363329" cy="461665"/>
            <a:chOff x="7100185" y="4996075"/>
            <a:chExt cx="363329" cy="461665"/>
          </a:xfrm>
        </p:grpSpPr>
        <p:sp>
          <p:nvSpPr>
            <p:cNvPr id="69" name="Oval 68"/>
            <p:cNvSpPr/>
            <p:nvPr/>
          </p:nvSpPr>
          <p:spPr>
            <a:xfrm>
              <a:off x="7100185" y="5048743"/>
              <a:ext cx="363329" cy="363329"/>
            </a:xfrm>
            <a:prstGeom prst="ellipse">
              <a:avLst/>
            </a:prstGeom>
            <a:solidFill>
              <a:schemeClr val="accent5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7111770" y="4996075"/>
              <a:ext cx="340158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5</a:t>
              </a: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6633360" y="5759704"/>
            <a:ext cx="363329" cy="461665"/>
            <a:chOff x="7100185" y="5750604"/>
            <a:chExt cx="363329" cy="461665"/>
          </a:xfrm>
        </p:grpSpPr>
        <p:sp>
          <p:nvSpPr>
            <p:cNvPr id="70" name="Oval 69"/>
            <p:cNvSpPr/>
            <p:nvPr/>
          </p:nvSpPr>
          <p:spPr>
            <a:xfrm>
              <a:off x="7100185" y="5799771"/>
              <a:ext cx="363329" cy="363329"/>
            </a:xfrm>
            <a:prstGeom prst="ellipse">
              <a:avLst/>
            </a:prstGeom>
            <a:solidFill>
              <a:schemeClr val="accent6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5" name="TextBox 94"/>
            <p:cNvSpPr txBox="1"/>
            <p:nvPr/>
          </p:nvSpPr>
          <p:spPr>
            <a:xfrm>
              <a:off x="7111770" y="5750604"/>
              <a:ext cx="340158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6</a:t>
              </a:r>
            </a:p>
          </p:txBody>
        </p:sp>
      </p:grpSp>
      <p:sp>
        <p:nvSpPr>
          <p:cNvPr id="100" name="Rectangle 99">
            <a:extLst>
              <a:ext uri="{FF2B5EF4-FFF2-40B4-BE49-F238E27FC236}">
                <a16:creationId xmlns:a16="http://schemas.microsoft.com/office/drawing/2014/main" id="{C32B6AF5-3D8A-4E05-BA45-8BA186AE7ABA}"/>
              </a:ext>
            </a:extLst>
          </p:cNvPr>
          <p:cNvSpPr/>
          <p:nvPr/>
        </p:nvSpPr>
        <p:spPr>
          <a:xfrm>
            <a:off x="1687280" y="1921432"/>
            <a:ext cx="3871361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Drive-by download</a:t>
            </a:r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41AD0135-1308-42FF-9000-FA343F915224}"/>
              </a:ext>
            </a:extLst>
          </p:cNvPr>
          <p:cNvSpPr/>
          <p:nvPr/>
        </p:nvSpPr>
        <p:spPr>
          <a:xfrm>
            <a:off x="1687280" y="2691836"/>
            <a:ext cx="3104497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Masquerading as anti-spyware</a:t>
            </a:r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ED85D24D-DA5C-44F6-A312-806D2FA97573}"/>
              </a:ext>
            </a:extLst>
          </p:cNvPr>
          <p:cNvSpPr/>
          <p:nvPr/>
        </p:nvSpPr>
        <p:spPr>
          <a:xfrm>
            <a:off x="1687280" y="5674318"/>
            <a:ext cx="2037705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Cookies</a:t>
            </a:r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B7D8963D-8AEA-448C-8D89-B79979059E08}"/>
              </a:ext>
            </a:extLst>
          </p:cNvPr>
          <p:cNvSpPr/>
          <p:nvPr/>
        </p:nvSpPr>
        <p:spPr>
          <a:xfrm>
            <a:off x="1687280" y="4923290"/>
            <a:ext cx="3496130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Browser add-ons</a:t>
            </a:r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4767A982-B86B-4B08-B713-805E0ED63572}"/>
              </a:ext>
            </a:extLst>
          </p:cNvPr>
          <p:cNvSpPr/>
          <p:nvPr/>
        </p:nvSpPr>
        <p:spPr>
          <a:xfrm>
            <a:off x="1689944" y="4172261"/>
            <a:ext cx="3687017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Piggybacked software installation</a:t>
            </a: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1DDAE99A-BEE5-4BC0-B2D7-30907105CEB1}"/>
              </a:ext>
            </a:extLst>
          </p:cNvPr>
          <p:cNvSpPr/>
          <p:nvPr/>
        </p:nvSpPr>
        <p:spPr>
          <a:xfrm>
            <a:off x="1687279" y="3418624"/>
            <a:ext cx="3496117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Web browser vulnerability exploits</a:t>
            </a:r>
          </a:p>
        </p:txBody>
      </p:sp>
      <p:cxnSp>
        <p:nvCxnSpPr>
          <p:cNvPr id="106" name="Straight Connector 105">
            <a:extLst>
              <a:ext uri="{FF2B5EF4-FFF2-40B4-BE49-F238E27FC236}">
                <a16:creationId xmlns:a16="http://schemas.microsoft.com/office/drawing/2014/main" id="{5B3A261B-4D68-4FDD-B399-5E3D6F84A61D}"/>
              </a:ext>
            </a:extLst>
          </p:cNvPr>
          <p:cNvCxnSpPr>
            <a:stCxn id="127" idx="4"/>
            <a:endCxn id="125" idx="0"/>
          </p:cNvCxnSpPr>
          <p:nvPr/>
        </p:nvCxnSpPr>
        <p:spPr>
          <a:xfrm>
            <a:off x="1120531" y="2312196"/>
            <a:ext cx="0" cy="320414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>
            <a:extLst>
              <a:ext uri="{FF2B5EF4-FFF2-40B4-BE49-F238E27FC236}">
                <a16:creationId xmlns:a16="http://schemas.microsoft.com/office/drawing/2014/main" id="{AC0C26DA-9E54-4C92-91AF-B1DF5F679A59}"/>
              </a:ext>
            </a:extLst>
          </p:cNvPr>
          <p:cNvCxnSpPr>
            <a:stCxn id="125" idx="4"/>
            <a:endCxn id="123" idx="0"/>
          </p:cNvCxnSpPr>
          <p:nvPr/>
        </p:nvCxnSpPr>
        <p:spPr>
          <a:xfrm>
            <a:off x="1120531" y="3063226"/>
            <a:ext cx="0" cy="320414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>
            <a:extLst>
              <a:ext uri="{FF2B5EF4-FFF2-40B4-BE49-F238E27FC236}">
                <a16:creationId xmlns:a16="http://schemas.microsoft.com/office/drawing/2014/main" id="{B7D19596-12C5-46B9-94C2-B2B8CC464605}"/>
              </a:ext>
            </a:extLst>
          </p:cNvPr>
          <p:cNvCxnSpPr>
            <a:stCxn id="123" idx="4"/>
            <a:endCxn id="121" idx="0"/>
          </p:cNvCxnSpPr>
          <p:nvPr/>
        </p:nvCxnSpPr>
        <p:spPr>
          <a:xfrm>
            <a:off x="1120531" y="3814256"/>
            <a:ext cx="0" cy="320414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Connector 108">
            <a:extLst>
              <a:ext uri="{FF2B5EF4-FFF2-40B4-BE49-F238E27FC236}">
                <a16:creationId xmlns:a16="http://schemas.microsoft.com/office/drawing/2014/main" id="{C0AE57F0-7BBC-4899-A9F1-414F448871F2}"/>
              </a:ext>
            </a:extLst>
          </p:cNvPr>
          <p:cNvCxnSpPr>
            <a:stCxn id="121" idx="4"/>
            <a:endCxn id="119" idx="0"/>
          </p:cNvCxnSpPr>
          <p:nvPr/>
        </p:nvCxnSpPr>
        <p:spPr>
          <a:xfrm>
            <a:off x="1120531" y="4565286"/>
            <a:ext cx="0" cy="320414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109">
            <a:extLst>
              <a:ext uri="{FF2B5EF4-FFF2-40B4-BE49-F238E27FC236}">
                <a16:creationId xmlns:a16="http://schemas.microsoft.com/office/drawing/2014/main" id="{DA1ED07D-D2EC-4AC2-9E63-5254B9652EAA}"/>
              </a:ext>
            </a:extLst>
          </p:cNvPr>
          <p:cNvCxnSpPr>
            <a:stCxn id="119" idx="4"/>
            <a:endCxn id="117" idx="0"/>
          </p:cNvCxnSpPr>
          <p:nvPr/>
        </p:nvCxnSpPr>
        <p:spPr>
          <a:xfrm>
            <a:off x="1120531" y="5316316"/>
            <a:ext cx="0" cy="320413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1" name="Group 110">
            <a:extLst>
              <a:ext uri="{FF2B5EF4-FFF2-40B4-BE49-F238E27FC236}">
                <a16:creationId xmlns:a16="http://schemas.microsoft.com/office/drawing/2014/main" id="{ABAEB595-C6C6-48F2-B711-4DF13CD70657}"/>
              </a:ext>
            </a:extLst>
          </p:cNvPr>
          <p:cNvGrpSpPr/>
          <p:nvPr/>
        </p:nvGrpSpPr>
        <p:grpSpPr>
          <a:xfrm>
            <a:off x="938866" y="1866057"/>
            <a:ext cx="363329" cy="461665"/>
            <a:chOff x="7100185" y="1995456"/>
            <a:chExt cx="363329" cy="461665"/>
          </a:xfrm>
        </p:grpSpPr>
        <p:sp>
          <p:nvSpPr>
            <p:cNvPr id="127" name="Oval 126">
              <a:extLst>
                <a:ext uri="{FF2B5EF4-FFF2-40B4-BE49-F238E27FC236}">
                  <a16:creationId xmlns:a16="http://schemas.microsoft.com/office/drawing/2014/main" id="{01FB282E-0C3D-4193-90CE-A2BA0F45B435}"/>
                </a:ext>
              </a:extLst>
            </p:cNvPr>
            <p:cNvSpPr/>
            <p:nvPr/>
          </p:nvSpPr>
          <p:spPr>
            <a:xfrm>
              <a:off x="7100185" y="2044623"/>
              <a:ext cx="363329" cy="363329"/>
            </a:xfrm>
            <a:prstGeom prst="ellipse">
              <a:avLst/>
            </a:prstGeom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8" name="TextBox 127">
              <a:extLst>
                <a:ext uri="{FF2B5EF4-FFF2-40B4-BE49-F238E27FC236}">
                  <a16:creationId xmlns:a16="http://schemas.microsoft.com/office/drawing/2014/main" id="{18EF7C51-FD2D-4D55-8D45-4017AAE017C4}"/>
                </a:ext>
              </a:extLst>
            </p:cNvPr>
            <p:cNvSpPr txBox="1"/>
            <p:nvPr/>
          </p:nvSpPr>
          <p:spPr>
            <a:xfrm>
              <a:off x="7111770" y="1995456"/>
              <a:ext cx="340158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1</a:t>
              </a:r>
            </a:p>
          </p:txBody>
        </p:sp>
      </p:grp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FAB3F917-A63B-41E6-A060-BBA27097BCDA}"/>
              </a:ext>
            </a:extLst>
          </p:cNvPr>
          <p:cNvGrpSpPr/>
          <p:nvPr/>
        </p:nvGrpSpPr>
        <p:grpSpPr>
          <a:xfrm>
            <a:off x="938866" y="2620054"/>
            <a:ext cx="363329" cy="461665"/>
            <a:chOff x="7100185" y="2749453"/>
            <a:chExt cx="363329" cy="461665"/>
          </a:xfrm>
        </p:grpSpPr>
        <p:sp>
          <p:nvSpPr>
            <p:cNvPr id="125" name="Oval 124">
              <a:extLst>
                <a:ext uri="{FF2B5EF4-FFF2-40B4-BE49-F238E27FC236}">
                  <a16:creationId xmlns:a16="http://schemas.microsoft.com/office/drawing/2014/main" id="{8B805C91-82F3-46E2-A178-1FB29F1CE595}"/>
                </a:ext>
              </a:extLst>
            </p:cNvPr>
            <p:cNvSpPr/>
            <p:nvPr/>
          </p:nvSpPr>
          <p:spPr>
            <a:xfrm>
              <a:off x="7100185" y="2795653"/>
              <a:ext cx="363329" cy="363329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6" name="TextBox 125">
              <a:extLst>
                <a:ext uri="{FF2B5EF4-FFF2-40B4-BE49-F238E27FC236}">
                  <a16:creationId xmlns:a16="http://schemas.microsoft.com/office/drawing/2014/main" id="{E10A3E13-8521-4977-A0FA-5E3B9807F56A}"/>
                </a:ext>
              </a:extLst>
            </p:cNvPr>
            <p:cNvSpPr txBox="1"/>
            <p:nvPr/>
          </p:nvSpPr>
          <p:spPr>
            <a:xfrm>
              <a:off x="7111770" y="2749453"/>
              <a:ext cx="340158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2</a:t>
              </a:r>
            </a:p>
          </p:txBody>
        </p:sp>
      </p:grpSp>
      <p:grpSp>
        <p:nvGrpSpPr>
          <p:cNvPr id="113" name="Group 112">
            <a:extLst>
              <a:ext uri="{FF2B5EF4-FFF2-40B4-BE49-F238E27FC236}">
                <a16:creationId xmlns:a16="http://schemas.microsoft.com/office/drawing/2014/main" id="{F136EF97-B546-470E-A48D-DF9BFCC9528D}"/>
              </a:ext>
            </a:extLst>
          </p:cNvPr>
          <p:cNvGrpSpPr/>
          <p:nvPr/>
        </p:nvGrpSpPr>
        <p:grpSpPr>
          <a:xfrm>
            <a:off x="938866" y="3368116"/>
            <a:ext cx="363329" cy="461665"/>
            <a:chOff x="7100185" y="3497515"/>
            <a:chExt cx="363329" cy="461665"/>
          </a:xfrm>
        </p:grpSpPr>
        <p:sp>
          <p:nvSpPr>
            <p:cNvPr id="123" name="Oval 122">
              <a:extLst>
                <a:ext uri="{FF2B5EF4-FFF2-40B4-BE49-F238E27FC236}">
                  <a16:creationId xmlns:a16="http://schemas.microsoft.com/office/drawing/2014/main" id="{1ECAE5DA-0B23-44AE-8CD4-BDEA31D0D19F}"/>
                </a:ext>
              </a:extLst>
            </p:cNvPr>
            <p:cNvSpPr/>
            <p:nvPr/>
          </p:nvSpPr>
          <p:spPr>
            <a:xfrm>
              <a:off x="7100185" y="3546683"/>
              <a:ext cx="363329" cy="363329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4" name="TextBox 123">
              <a:extLst>
                <a:ext uri="{FF2B5EF4-FFF2-40B4-BE49-F238E27FC236}">
                  <a16:creationId xmlns:a16="http://schemas.microsoft.com/office/drawing/2014/main" id="{C283A4FE-7948-4495-9737-1565CF40D374}"/>
                </a:ext>
              </a:extLst>
            </p:cNvPr>
            <p:cNvSpPr txBox="1"/>
            <p:nvPr/>
          </p:nvSpPr>
          <p:spPr>
            <a:xfrm>
              <a:off x="7111770" y="3497515"/>
              <a:ext cx="340158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3</a:t>
              </a:r>
            </a:p>
          </p:txBody>
        </p:sp>
      </p:grpSp>
      <p:grpSp>
        <p:nvGrpSpPr>
          <p:cNvPr id="114" name="Group 113">
            <a:extLst>
              <a:ext uri="{FF2B5EF4-FFF2-40B4-BE49-F238E27FC236}">
                <a16:creationId xmlns:a16="http://schemas.microsoft.com/office/drawing/2014/main" id="{182559C9-B9B7-4EB2-A859-DDDA61A01D3D}"/>
              </a:ext>
            </a:extLst>
          </p:cNvPr>
          <p:cNvGrpSpPr/>
          <p:nvPr/>
        </p:nvGrpSpPr>
        <p:grpSpPr>
          <a:xfrm>
            <a:off x="938866" y="4121271"/>
            <a:ext cx="363329" cy="461665"/>
            <a:chOff x="7100185" y="4250670"/>
            <a:chExt cx="363329" cy="461665"/>
          </a:xfrm>
        </p:grpSpPr>
        <p:sp>
          <p:nvSpPr>
            <p:cNvPr id="121" name="Oval 120">
              <a:extLst>
                <a:ext uri="{FF2B5EF4-FFF2-40B4-BE49-F238E27FC236}">
                  <a16:creationId xmlns:a16="http://schemas.microsoft.com/office/drawing/2014/main" id="{46621ADA-F01A-4431-BB4E-12C491185CC9}"/>
                </a:ext>
              </a:extLst>
            </p:cNvPr>
            <p:cNvSpPr/>
            <p:nvPr/>
          </p:nvSpPr>
          <p:spPr>
            <a:xfrm>
              <a:off x="7100185" y="4297713"/>
              <a:ext cx="363329" cy="363329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2" name="TextBox 121">
              <a:extLst>
                <a:ext uri="{FF2B5EF4-FFF2-40B4-BE49-F238E27FC236}">
                  <a16:creationId xmlns:a16="http://schemas.microsoft.com/office/drawing/2014/main" id="{CB59BFA7-6536-4980-8D60-5B107859BDC5}"/>
                </a:ext>
              </a:extLst>
            </p:cNvPr>
            <p:cNvSpPr txBox="1"/>
            <p:nvPr/>
          </p:nvSpPr>
          <p:spPr>
            <a:xfrm>
              <a:off x="7111770" y="4250670"/>
              <a:ext cx="340158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4</a:t>
              </a:r>
            </a:p>
          </p:txBody>
        </p:sp>
      </p:grpSp>
      <p:grpSp>
        <p:nvGrpSpPr>
          <p:cNvPr id="115" name="Group 114">
            <a:extLst>
              <a:ext uri="{FF2B5EF4-FFF2-40B4-BE49-F238E27FC236}">
                <a16:creationId xmlns:a16="http://schemas.microsoft.com/office/drawing/2014/main" id="{85061DAE-A197-465B-B454-213BD8DF79F6}"/>
              </a:ext>
            </a:extLst>
          </p:cNvPr>
          <p:cNvGrpSpPr/>
          <p:nvPr/>
        </p:nvGrpSpPr>
        <p:grpSpPr>
          <a:xfrm>
            <a:off x="938866" y="4866676"/>
            <a:ext cx="363329" cy="461665"/>
            <a:chOff x="7100185" y="4996075"/>
            <a:chExt cx="363329" cy="461665"/>
          </a:xfrm>
        </p:grpSpPr>
        <p:sp>
          <p:nvSpPr>
            <p:cNvPr id="119" name="Oval 118">
              <a:extLst>
                <a:ext uri="{FF2B5EF4-FFF2-40B4-BE49-F238E27FC236}">
                  <a16:creationId xmlns:a16="http://schemas.microsoft.com/office/drawing/2014/main" id="{D8B70E5D-ECA2-4EA1-B20D-2CE226710C1B}"/>
                </a:ext>
              </a:extLst>
            </p:cNvPr>
            <p:cNvSpPr/>
            <p:nvPr/>
          </p:nvSpPr>
          <p:spPr>
            <a:xfrm>
              <a:off x="7100185" y="5048743"/>
              <a:ext cx="363329" cy="363329"/>
            </a:xfrm>
            <a:prstGeom prst="ellipse">
              <a:avLst/>
            </a:prstGeom>
            <a:solidFill>
              <a:schemeClr val="accent5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0" name="TextBox 119">
              <a:extLst>
                <a:ext uri="{FF2B5EF4-FFF2-40B4-BE49-F238E27FC236}">
                  <a16:creationId xmlns:a16="http://schemas.microsoft.com/office/drawing/2014/main" id="{AE1FFC8D-526C-493C-9452-01565F04BFF7}"/>
                </a:ext>
              </a:extLst>
            </p:cNvPr>
            <p:cNvSpPr txBox="1"/>
            <p:nvPr/>
          </p:nvSpPr>
          <p:spPr>
            <a:xfrm>
              <a:off x="7111770" y="4996075"/>
              <a:ext cx="340158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5</a:t>
              </a:r>
            </a:p>
          </p:txBody>
        </p:sp>
      </p:grp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9CEC04C0-0B67-460E-BB9B-35401879F33D}"/>
              </a:ext>
            </a:extLst>
          </p:cNvPr>
          <p:cNvGrpSpPr/>
          <p:nvPr/>
        </p:nvGrpSpPr>
        <p:grpSpPr>
          <a:xfrm>
            <a:off x="938866" y="5621205"/>
            <a:ext cx="363329" cy="461665"/>
            <a:chOff x="7100185" y="5750604"/>
            <a:chExt cx="363329" cy="461665"/>
          </a:xfrm>
        </p:grpSpPr>
        <p:sp>
          <p:nvSpPr>
            <p:cNvPr id="117" name="Oval 116">
              <a:extLst>
                <a:ext uri="{FF2B5EF4-FFF2-40B4-BE49-F238E27FC236}">
                  <a16:creationId xmlns:a16="http://schemas.microsoft.com/office/drawing/2014/main" id="{E798B0DA-6F76-4872-8435-13AD9F3CC897}"/>
                </a:ext>
              </a:extLst>
            </p:cNvPr>
            <p:cNvSpPr/>
            <p:nvPr/>
          </p:nvSpPr>
          <p:spPr>
            <a:xfrm>
              <a:off x="7100185" y="5799771"/>
              <a:ext cx="363329" cy="363329"/>
            </a:xfrm>
            <a:prstGeom prst="ellipse">
              <a:avLst/>
            </a:prstGeom>
            <a:solidFill>
              <a:schemeClr val="accent6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8" name="TextBox 117">
              <a:extLst>
                <a:ext uri="{FF2B5EF4-FFF2-40B4-BE49-F238E27FC236}">
                  <a16:creationId xmlns:a16="http://schemas.microsoft.com/office/drawing/2014/main" id="{D717411F-2AEF-46B9-838A-5AF37E16D000}"/>
                </a:ext>
              </a:extLst>
            </p:cNvPr>
            <p:cNvSpPr txBox="1"/>
            <p:nvPr/>
          </p:nvSpPr>
          <p:spPr>
            <a:xfrm>
              <a:off x="7111770" y="5750604"/>
              <a:ext cx="340158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6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5610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Rectangle 68">
            <a:extLst>
              <a:ext uri="{FF2B5EF4-FFF2-40B4-BE49-F238E27FC236}">
                <a16:creationId xmlns:a16="http://schemas.microsoft.com/office/drawing/2014/main" id="{117CA0B3-C4B8-48B0-A823-302A32452168}"/>
              </a:ext>
            </a:extLst>
          </p:cNvPr>
          <p:cNvSpPr/>
          <p:nvPr/>
        </p:nvSpPr>
        <p:spPr bwMode="auto">
          <a:xfrm rot="16200000">
            <a:off x="5869586" y="-3774519"/>
            <a:ext cx="1672041" cy="1097278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F0497329-E807-49C0-8010-05CE7D2A32D9}"/>
              </a:ext>
            </a:extLst>
          </p:cNvPr>
          <p:cNvSpPr txBox="1"/>
          <p:nvPr/>
        </p:nvSpPr>
        <p:spPr>
          <a:xfrm>
            <a:off x="947187" y="185704"/>
            <a:ext cx="1029762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Keylogger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E11EA5E5-E7B4-4DA5-A5A4-EDD05248060A}"/>
              </a:ext>
            </a:extLst>
          </p:cNvPr>
          <p:cNvSpPr/>
          <p:nvPr/>
        </p:nvSpPr>
        <p:spPr>
          <a:xfrm>
            <a:off x="1363757" y="1041806"/>
            <a:ext cx="10066243" cy="143116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54013" marR="0" lvl="0" indent="-354013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I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Keystroke loggers are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programs or hardware devices that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monitor each keystroke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as the user types on a keyboard, logs onto a file, or transmits them to a remote location</a:t>
            </a:r>
          </a:p>
          <a:p>
            <a:pPr marL="354013" marR="0" lvl="0" indent="-354013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It allows the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 to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gather confidential information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about the victim such as email ID, passwords, banking details, chat room activity, IRC, and instant messages</a:t>
            </a:r>
          </a:p>
        </p:txBody>
      </p:sp>
      <p:grpSp>
        <p:nvGrpSpPr>
          <p:cNvPr id="70" name="Group 69">
            <a:extLst>
              <a:ext uri="{FF2B5EF4-FFF2-40B4-BE49-F238E27FC236}">
                <a16:creationId xmlns:a16="http://schemas.microsoft.com/office/drawing/2014/main" id="{1E8A5723-6BF9-46CE-B1FB-AAB2F003E2B4}"/>
              </a:ext>
            </a:extLst>
          </p:cNvPr>
          <p:cNvGrpSpPr>
            <a:grpSpLocks noChangeAspect="1"/>
          </p:cNvGrpSpPr>
          <p:nvPr/>
        </p:nvGrpSpPr>
        <p:grpSpPr>
          <a:xfrm>
            <a:off x="143211" y="1279458"/>
            <a:ext cx="847403" cy="847403"/>
            <a:chOff x="5632609" y="3667046"/>
            <a:chExt cx="524512" cy="524512"/>
          </a:xfrm>
        </p:grpSpPr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5BFF757B-4ADA-44EF-AA52-28B227916D0F}"/>
                </a:ext>
              </a:extLst>
            </p:cNvPr>
            <p:cNvSpPr/>
            <p:nvPr/>
          </p:nvSpPr>
          <p:spPr>
            <a:xfrm>
              <a:off x="5632609" y="3667046"/>
              <a:ext cx="524512" cy="524512"/>
            </a:xfrm>
            <a:prstGeom prst="ellipse">
              <a:avLst/>
            </a:prstGeom>
            <a:solidFill>
              <a:srgbClr val="D55143"/>
            </a:solidFill>
            <a:ln w="38100" cap="flat" cmpd="sng" algn="ctr">
              <a:solidFill>
                <a:srgbClr val="D55143">
                  <a:lumMod val="75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72" name="Right Arrow 365">
              <a:extLst>
                <a:ext uri="{FF2B5EF4-FFF2-40B4-BE49-F238E27FC236}">
                  <a16:creationId xmlns:a16="http://schemas.microsoft.com/office/drawing/2014/main" id="{7121B6F0-47C9-4A8B-87A5-6765C214FD11}"/>
                </a:ext>
              </a:extLst>
            </p:cNvPr>
            <p:cNvSpPr/>
            <p:nvPr/>
          </p:nvSpPr>
          <p:spPr>
            <a:xfrm>
              <a:off x="5787829" y="3805824"/>
              <a:ext cx="257487" cy="246957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pic>
        <p:nvPicPr>
          <p:cNvPr id="5" name="Picture Placeholder 4" descr="A picture containing diagram&#10;&#10;Description automatically generated">
            <a:extLst>
              <a:ext uri="{FF2B5EF4-FFF2-40B4-BE49-F238E27FC236}">
                <a16:creationId xmlns:a16="http://schemas.microsoft.com/office/drawing/2014/main" id="{71476A79-20A2-49D9-BA1D-3309E3A16664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 cstate="print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342" b="25342"/>
          <a:stretch>
            <a:fillRect/>
          </a:stretch>
        </p:blipFill>
        <p:spPr>
          <a:xfrm>
            <a:off x="0" y="2559050"/>
            <a:ext cx="12192000" cy="4008438"/>
          </a:xfrm>
        </p:spPr>
      </p:pic>
      <p:grpSp>
        <p:nvGrpSpPr>
          <p:cNvPr id="32" name="Group 31">
            <a:extLst>
              <a:ext uri="{FF2B5EF4-FFF2-40B4-BE49-F238E27FC236}">
                <a16:creationId xmlns:a16="http://schemas.microsoft.com/office/drawing/2014/main" id="{9D4D5D19-C1D5-413C-8F37-90057DF8BF15}"/>
              </a:ext>
            </a:extLst>
          </p:cNvPr>
          <p:cNvGrpSpPr/>
          <p:nvPr/>
        </p:nvGrpSpPr>
        <p:grpSpPr>
          <a:xfrm>
            <a:off x="1099356" y="3394531"/>
            <a:ext cx="9993288" cy="3103219"/>
            <a:chOff x="1090120" y="3477655"/>
            <a:chExt cx="9993288" cy="3103219"/>
          </a:xfrm>
        </p:grpSpPr>
        <p:pic>
          <p:nvPicPr>
            <p:cNvPr id="36" name="Picture 2" descr="X:\CEH v7 - Haja\Haja Premium Icons\Black-keyboard.png">
              <a:extLst>
                <a:ext uri="{FF2B5EF4-FFF2-40B4-BE49-F238E27FC236}">
                  <a16:creationId xmlns:a16="http://schemas.microsoft.com/office/drawing/2014/main" id="{0FD29F1E-EB6C-43B6-8D4D-E0106A79F18F}"/>
                </a:ext>
              </a:extLst>
            </p:cNvPr>
            <p:cNvPicPr preferRelativeResize="0"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0120" y="3477655"/>
              <a:ext cx="4002642" cy="1092792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39" name="Elbow Connector 70">
              <a:extLst>
                <a:ext uri="{FF2B5EF4-FFF2-40B4-BE49-F238E27FC236}">
                  <a16:creationId xmlns:a16="http://schemas.microsoft.com/office/drawing/2014/main" id="{9DFB02DD-F414-4003-A04C-A27E9E9E6156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5058394" y="515973"/>
              <a:ext cx="70409" cy="7143502"/>
            </a:xfrm>
            <a:prstGeom prst="bentConnector3">
              <a:avLst>
                <a:gd name="adj1" fmla="val 1518014"/>
              </a:avLst>
            </a:prstGeom>
            <a:noFill/>
            <a:ln w="28575" cap="flat" cmpd="sng" algn="ctr">
              <a:solidFill>
                <a:srgbClr val="FF0000"/>
              </a:solidFill>
              <a:prstDash val="sysDot"/>
              <a:headEnd type="none"/>
              <a:tailEnd type="arrow"/>
            </a:ln>
            <a:effectLst/>
          </p:spPr>
        </p:cxn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6DECFE8A-0FB3-4509-870D-98C067DC6694}"/>
                </a:ext>
              </a:extLst>
            </p:cNvPr>
            <p:cNvSpPr txBox="1"/>
            <p:nvPr/>
          </p:nvSpPr>
          <p:spPr>
            <a:xfrm>
              <a:off x="8760615" y="6242320"/>
              <a:ext cx="1981473" cy="33855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Attacker</a:t>
              </a:r>
            </a:p>
          </p:txBody>
        </p: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745ADA26-46FD-4FF7-8D69-37DC90607DAC}"/>
                </a:ext>
              </a:extLst>
            </p:cNvPr>
            <p:cNvGrpSpPr/>
            <p:nvPr/>
          </p:nvGrpSpPr>
          <p:grpSpPr>
            <a:xfrm>
              <a:off x="8419295" y="4800748"/>
              <a:ext cx="2664113" cy="1709254"/>
              <a:chOff x="8419295" y="4800748"/>
              <a:chExt cx="2664113" cy="1709254"/>
            </a:xfrm>
          </p:grpSpPr>
          <p:pic>
            <p:nvPicPr>
              <p:cNvPr id="66" name="Picture 3" descr="X:\CEH v7 - Haja\Haja Premium Icons\Personnal_Computer.png">
                <a:extLst>
                  <a:ext uri="{FF2B5EF4-FFF2-40B4-BE49-F238E27FC236}">
                    <a16:creationId xmlns:a16="http://schemas.microsoft.com/office/drawing/2014/main" id="{FC460B72-4A92-47AF-9868-FF8D31AACD3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8419295" y="4800748"/>
                <a:ext cx="1805494" cy="170925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97FAF24B-865D-41A7-B5B1-7F235F0432D1}"/>
                  </a:ext>
                </a:extLst>
              </p:cNvPr>
              <p:cNvSpPr txBox="1"/>
              <p:nvPr/>
            </p:nvSpPr>
            <p:spPr>
              <a:xfrm>
                <a:off x="9019774" y="5192713"/>
                <a:ext cx="1033905" cy="523220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Password: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ADMIN</a:t>
                </a:r>
              </a:p>
            </p:txBody>
          </p:sp>
          <p:pic>
            <p:nvPicPr>
              <p:cNvPr id="68" name="Picture 67" descr="Icon&#10;&#10;Description automatically generated">
                <a:extLst>
                  <a:ext uri="{FF2B5EF4-FFF2-40B4-BE49-F238E27FC236}">
                    <a16:creationId xmlns:a16="http://schemas.microsoft.com/office/drawing/2014/main" id="{51911909-91C3-4F3A-B5A1-4A4EB7DB238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037168" y="4963031"/>
                <a:ext cx="1046240" cy="1346391"/>
              </a:xfrm>
              <a:prstGeom prst="rect">
                <a:avLst/>
              </a:prstGeom>
            </p:spPr>
          </p:pic>
        </p:grp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EBF3F7D1-D55B-4FA1-A3AD-6E18AF3361DE}"/>
                </a:ext>
              </a:extLst>
            </p:cNvPr>
            <p:cNvSpPr txBox="1"/>
            <p:nvPr/>
          </p:nvSpPr>
          <p:spPr>
            <a:xfrm>
              <a:off x="2005908" y="6212172"/>
              <a:ext cx="1981473" cy="33855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Victim</a:t>
              </a:r>
            </a:p>
          </p:txBody>
        </p: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126E7DD9-B813-457E-9852-AEA7FCFCE419}"/>
                </a:ext>
              </a:extLst>
            </p:cNvPr>
            <p:cNvGrpSpPr/>
            <p:nvPr/>
          </p:nvGrpSpPr>
          <p:grpSpPr>
            <a:xfrm>
              <a:off x="8438086" y="4156669"/>
              <a:ext cx="2138289" cy="441795"/>
              <a:chOff x="6101908" y="4247041"/>
              <a:chExt cx="1460480" cy="441795"/>
            </a:xfrm>
          </p:grpSpPr>
          <p:sp>
            <p:nvSpPr>
              <p:cNvPr id="64" name="AutoShape 14">
                <a:extLst>
                  <a:ext uri="{FF2B5EF4-FFF2-40B4-BE49-F238E27FC236}">
                    <a16:creationId xmlns:a16="http://schemas.microsoft.com/office/drawing/2014/main" id="{D550576D-14C8-481C-87E4-BC5DD37B6B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01908" y="4247041"/>
                <a:ext cx="1460480" cy="441795"/>
              </a:xfrm>
              <a:prstGeom prst="roundRect">
                <a:avLst>
                  <a:gd name="adj" fmla="val 16667"/>
                </a:avLst>
              </a:prstGeom>
              <a:solidFill>
                <a:sysClr val="window" lastClr="FFFFFF">
                  <a:lumMod val="85000"/>
                  <a:alpha val="50000"/>
                </a:sysClr>
              </a:solidFill>
              <a:ln w="19050" cap="rnd" algn="ctr">
                <a:solidFill>
                  <a:sysClr val="window" lastClr="FFFFFF">
                    <a:lumMod val="50000"/>
                  </a:sysClr>
                </a:solidFill>
                <a:prstDash val="sysDot"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73DE0CE1-03B6-4A58-B4DE-5F2A60F2FCC9}"/>
                  </a:ext>
                </a:extLst>
              </p:cNvPr>
              <p:cNvSpPr txBox="1"/>
              <p:nvPr/>
            </p:nvSpPr>
            <p:spPr>
              <a:xfrm>
                <a:off x="6168682" y="4298661"/>
                <a:ext cx="1326932" cy="338554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Keylogger</a:t>
                </a:r>
              </a:p>
            </p:txBody>
          </p:sp>
        </p:grpSp>
        <p:sp>
          <p:nvSpPr>
            <p:cNvPr id="46" name="Arrow: Right 45">
              <a:extLst>
                <a:ext uri="{FF2B5EF4-FFF2-40B4-BE49-F238E27FC236}">
                  <a16:creationId xmlns:a16="http://schemas.microsoft.com/office/drawing/2014/main" id="{9CD91A09-9DB3-4454-BC94-5636598C8561}"/>
                </a:ext>
              </a:extLst>
            </p:cNvPr>
            <p:cNvSpPr/>
            <p:nvPr/>
          </p:nvSpPr>
          <p:spPr bwMode="auto">
            <a:xfrm rot="5400000">
              <a:off x="9334238" y="4686197"/>
              <a:ext cx="404975" cy="317851"/>
            </a:xfrm>
            <a:prstGeom prst="rightArrow">
              <a:avLst/>
            </a:prstGeom>
            <a:solidFill>
              <a:srgbClr val="4BACC6">
                <a:lumMod val="20000"/>
                <a:lumOff val="80000"/>
              </a:srgbClr>
            </a:solidFill>
            <a:ln w="127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47" name="Elbow Connector 70">
              <a:extLst>
                <a:ext uri="{FF2B5EF4-FFF2-40B4-BE49-F238E27FC236}">
                  <a16:creationId xmlns:a16="http://schemas.microsoft.com/office/drawing/2014/main" id="{0F08B37B-8DCE-47F6-AE42-720A2AB3DFB9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3723619" y="4613832"/>
              <a:ext cx="1328698" cy="1236308"/>
            </a:xfrm>
            <a:prstGeom prst="bentConnector3">
              <a:avLst>
                <a:gd name="adj1" fmla="val 123388"/>
              </a:avLst>
            </a:prstGeom>
            <a:noFill/>
            <a:ln w="2857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ot"/>
              <a:headEnd type="arrow"/>
              <a:tailEnd type="none"/>
            </a:ln>
            <a:effectLst/>
          </p:spPr>
        </p:cxnSp>
        <p:cxnSp>
          <p:nvCxnSpPr>
            <p:cNvPr id="49" name="Elbow Connector 70">
              <a:extLst>
                <a:ext uri="{FF2B5EF4-FFF2-40B4-BE49-F238E27FC236}">
                  <a16:creationId xmlns:a16="http://schemas.microsoft.com/office/drawing/2014/main" id="{C71D7A84-C384-42B6-AEC6-BFF8B001514F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194110" y="4586099"/>
              <a:ext cx="1328698" cy="1359939"/>
            </a:xfrm>
            <a:prstGeom prst="bentConnector3">
              <a:avLst>
                <a:gd name="adj1" fmla="val 123388"/>
              </a:avLst>
            </a:prstGeom>
            <a:noFill/>
            <a:ln w="2857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ot"/>
              <a:headEnd type="arrow"/>
              <a:tailEnd type="none"/>
            </a:ln>
            <a:effectLst/>
          </p:spPr>
        </p:cxnSp>
        <p:cxnSp>
          <p:nvCxnSpPr>
            <p:cNvPr id="51" name="Elbow Connector 70">
              <a:extLst>
                <a:ext uri="{FF2B5EF4-FFF2-40B4-BE49-F238E27FC236}">
                  <a16:creationId xmlns:a16="http://schemas.microsoft.com/office/drawing/2014/main" id="{CA29D2F3-1106-41CA-9FB8-F97893ADD2C9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5407547" y="521214"/>
              <a:ext cx="60350" cy="7143502"/>
            </a:xfrm>
            <a:prstGeom prst="bentConnector3">
              <a:avLst>
                <a:gd name="adj1" fmla="val 1518014"/>
              </a:avLst>
            </a:prstGeom>
            <a:noFill/>
            <a:ln w="28575" cap="flat" cmpd="sng" algn="ctr">
              <a:solidFill>
                <a:srgbClr val="FF0000"/>
              </a:solidFill>
              <a:prstDash val="sysDot"/>
              <a:headEnd type="none"/>
              <a:tailEnd type="arrow"/>
            </a:ln>
            <a:effectLst/>
          </p:spPr>
        </p:cxnSp>
        <p:cxnSp>
          <p:nvCxnSpPr>
            <p:cNvPr id="54" name="Elbow Connector 70">
              <a:extLst>
                <a:ext uri="{FF2B5EF4-FFF2-40B4-BE49-F238E27FC236}">
                  <a16:creationId xmlns:a16="http://schemas.microsoft.com/office/drawing/2014/main" id="{0313666F-9559-4076-97DC-35DA2703FEF4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6006811" y="776688"/>
              <a:ext cx="54864" cy="6766560"/>
            </a:xfrm>
            <a:prstGeom prst="bentConnector3">
              <a:avLst>
                <a:gd name="adj1" fmla="val 1518014"/>
              </a:avLst>
            </a:prstGeom>
            <a:noFill/>
            <a:ln w="28575" cap="flat" cmpd="sng" algn="ctr">
              <a:solidFill>
                <a:srgbClr val="FF0000"/>
              </a:solidFill>
              <a:prstDash val="sysDot"/>
              <a:headEnd type="none"/>
              <a:tailEnd type="arrow"/>
            </a:ln>
            <a:effectLst/>
          </p:spPr>
        </p:cxnSp>
        <p:cxnSp>
          <p:nvCxnSpPr>
            <p:cNvPr id="56" name="Elbow Connector 70">
              <a:extLst>
                <a:ext uri="{FF2B5EF4-FFF2-40B4-BE49-F238E27FC236}">
                  <a16:creationId xmlns:a16="http://schemas.microsoft.com/office/drawing/2014/main" id="{C104E5FC-0D9C-409C-970A-1649014F7825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6425541" y="222370"/>
              <a:ext cx="40317" cy="7857852"/>
            </a:xfrm>
            <a:prstGeom prst="bentConnector3">
              <a:avLst>
                <a:gd name="adj1" fmla="val 1518014"/>
              </a:avLst>
            </a:prstGeom>
            <a:noFill/>
            <a:ln w="28575" cap="flat" cmpd="sng" algn="ctr">
              <a:solidFill>
                <a:srgbClr val="FF0000"/>
              </a:solidFill>
              <a:prstDash val="sysDot"/>
              <a:headEnd type="none"/>
              <a:tailEnd type="arrow"/>
            </a:ln>
            <a:effectLst/>
          </p:spPr>
        </p:cxnSp>
        <p:cxnSp>
          <p:nvCxnSpPr>
            <p:cNvPr id="57" name="Elbow Connector 70">
              <a:extLst>
                <a:ext uri="{FF2B5EF4-FFF2-40B4-BE49-F238E27FC236}">
                  <a16:creationId xmlns:a16="http://schemas.microsoft.com/office/drawing/2014/main" id="{3211BB99-6D79-4878-ACEE-43A6D64A4EFF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6276707" y="371425"/>
              <a:ext cx="15544" cy="7143502"/>
            </a:xfrm>
            <a:prstGeom prst="bentConnector3">
              <a:avLst>
                <a:gd name="adj1" fmla="val 1518014"/>
              </a:avLst>
            </a:prstGeom>
            <a:noFill/>
            <a:ln w="28575" cap="flat" cmpd="sng" algn="ctr">
              <a:solidFill>
                <a:srgbClr val="FF0000"/>
              </a:solidFill>
              <a:prstDash val="sysDot"/>
              <a:headEnd type="none"/>
              <a:tailEnd type="arrow"/>
            </a:ln>
            <a:effectLst/>
          </p:spPr>
        </p:cxnSp>
        <p:grpSp>
          <p:nvGrpSpPr>
            <p:cNvPr id="60" name="Group 59">
              <a:extLst>
                <a:ext uri="{FF2B5EF4-FFF2-40B4-BE49-F238E27FC236}">
                  <a16:creationId xmlns:a16="http://schemas.microsoft.com/office/drawing/2014/main" id="{8D279C80-DE3D-4591-8EC0-D2676C787976}"/>
                </a:ext>
              </a:extLst>
            </p:cNvPr>
            <p:cNvGrpSpPr/>
            <p:nvPr/>
          </p:nvGrpSpPr>
          <p:grpSpPr>
            <a:xfrm>
              <a:off x="1751218" y="4640455"/>
              <a:ext cx="2490853" cy="1709254"/>
              <a:chOff x="1751218" y="4640455"/>
              <a:chExt cx="2490853" cy="1709254"/>
            </a:xfrm>
          </p:grpSpPr>
          <p:pic>
            <p:nvPicPr>
              <p:cNvPr id="61" name="Picture 3" descr="X:\CEH v7 - Haja\Haja Premium Icons\Personnal_Computer.png">
                <a:extLst>
                  <a:ext uri="{FF2B5EF4-FFF2-40B4-BE49-F238E27FC236}">
                    <a16:creationId xmlns:a16="http://schemas.microsoft.com/office/drawing/2014/main" id="{AFD78429-FAB5-4FC4-877C-9A0434D1E20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36577" y="4640455"/>
                <a:ext cx="1805494" cy="170925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id="{B6CA90DF-EB00-41B5-B38E-5AD95DE91D02}"/>
                  </a:ext>
                </a:extLst>
              </p:cNvPr>
              <p:cNvSpPr txBox="1"/>
              <p:nvPr/>
            </p:nvSpPr>
            <p:spPr>
              <a:xfrm>
                <a:off x="2656004" y="5050580"/>
                <a:ext cx="963278" cy="523220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Password: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*****      </a:t>
                </a:r>
              </a:p>
            </p:txBody>
          </p:sp>
          <p:pic>
            <p:nvPicPr>
              <p:cNvPr id="63" name="Picture 62" descr="A picture containing shirt&#10;&#10;Description automatically generated">
                <a:extLst>
                  <a:ext uri="{FF2B5EF4-FFF2-40B4-BE49-F238E27FC236}">
                    <a16:creationId xmlns:a16="http://schemas.microsoft.com/office/drawing/2014/main" id="{5E615612-0DE7-4C57-95DC-09724DD2444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51218" y="4925422"/>
                <a:ext cx="863584" cy="1216742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602571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CE20E164-0E60-43C0-BBD2-19D7688DA00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8" r="37142"/>
          <a:stretch/>
        </p:blipFill>
        <p:spPr>
          <a:xfrm>
            <a:off x="0" y="0"/>
            <a:ext cx="5943600" cy="6553200"/>
          </a:xfrm>
        </p:spPr>
      </p:pic>
      <p:sp>
        <p:nvSpPr>
          <p:cNvPr id="2" name="TextBox 1"/>
          <p:cNvSpPr txBox="1"/>
          <p:nvPr/>
        </p:nvSpPr>
        <p:spPr>
          <a:xfrm>
            <a:off x="6162031" y="231273"/>
            <a:ext cx="5496569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What a Keylogger can Do?</a:t>
            </a:r>
          </a:p>
        </p:txBody>
      </p:sp>
      <p:sp>
        <p:nvSpPr>
          <p:cNvPr id="7" name="Oval 6"/>
          <p:cNvSpPr/>
          <p:nvPr/>
        </p:nvSpPr>
        <p:spPr>
          <a:xfrm>
            <a:off x="5550149" y="855567"/>
            <a:ext cx="758856" cy="75885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550149" y="1806605"/>
            <a:ext cx="758856" cy="7588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Oval 8"/>
          <p:cNvSpPr/>
          <p:nvPr/>
        </p:nvSpPr>
        <p:spPr>
          <a:xfrm>
            <a:off x="5550149" y="2757643"/>
            <a:ext cx="758856" cy="75885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5550149" y="3708681"/>
            <a:ext cx="758856" cy="758856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Freeform 34"/>
          <p:cNvSpPr>
            <a:spLocks noChangeArrowheads="1"/>
          </p:cNvSpPr>
          <p:nvPr/>
        </p:nvSpPr>
        <p:spPr bwMode="auto">
          <a:xfrm>
            <a:off x="5775327" y="1109411"/>
            <a:ext cx="308501" cy="306033"/>
          </a:xfrm>
          <a:custGeom>
            <a:avLst/>
            <a:gdLst>
              <a:gd name="T0" fmla="*/ 189945 w 444"/>
              <a:gd name="T1" fmla="*/ 7693 h 435"/>
              <a:gd name="T2" fmla="*/ 189945 w 444"/>
              <a:gd name="T3" fmla="*/ 7693 h 435"/>
              <a:gd name="T4" fmla="*/ 154191 w 444"/>
              <a:gd name="T5" fmla="*/ 15839 h 435"/>
              <a:gd name="T6" fmla="*/ 0 w 444"/>
              <a:gd name="T7" fmla="*/ 100461 h 435"/>
              <a:gd name="T8" fmla="*/ 87151 w 444"/>
              <a:gd name="T9" fmla="*/ 112227 h 435"/>
              <a:gd name="T10" fmla="*/ 98772 w 444"/>
              <a:gd name="T11" fmla="*/ 196397 h 435"/>
              <a:gd name="T12" fmla="*/ 178325 w 444"/>
              <a:gd name="T13" fmla="*/ 40275 h 435"/>
              <a:gd name="T14" fmla="*/ 189945 w 444"/>
              <a:gd name="T15" fmla="*/ 7693 h 435"/>
              <a:gd name="T16" fmla="*/ 170280 w 444"/>
              <a:gd name="T17" fmla="*/ 28057 h 435"/>
              <a:gd name="T18" fmla="*/ 170280 w 444"/>
              <a:gd name="T19" fmla="*/ 28057 h 435"/>
              <a:gd name="T20" fmla="*/ 106816 w 444"/>
              <a:gd name="T21" fmla="*/ 144357 h 435"/>
              <a:gd name="T22" fmla="*/ 102794 w 444"/>
              <a:gd name="T23" fmla="*/ 92316 h 435"/>
              <a:gd name="T24" fmla="*/ 170280 w 444"/>
              <a:gd name="T25" fmla="*/ 28057 h 435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444" h="435">
                <a:moveTo>
                  <a:pt x="425" y="17"/>
                </a:moveTo>
                <a:lnTo>
                  <a:pt x="425" y="17"/>
                </a:lnTo>
                <a:cubicBezTo>
                  <a:pt x="408" y="0"/>
                  <a:pt x="399" y="17"/>
                  <a:pt x="345" y="35"/>
                </a:cubicBezTo>
                <a:cubicBezTo>
                  <a:pt x="221" y="97"/>
                  <a:pt x="0" y="222"/>
                  <a:pt x="0" y="222"/>
                </a:cubicBezTo>
                <a:cubicBezTo>
                  <a:pt x="195" y="248"/>
                  <a:pt x="195" y="248"/>
                  <a:pt x="195" y="248"/>
                </a:cubicBezTo>
                <a:cubicBezTo>
                  <a:pt x="221" y="434"/>
                  <a:pt x="221" y="434"/>
                  <a:pt x="221" y="434"/>
                </a:cubicBezTo>
                <a:cubicBezTo>
                  <a:pt x="221" y="434"/>
                  <a:pt x="345" y="222"/>
                  <a:pt x="399" y="89"/>
                </a:cubicBezTo>
                <a:cubicBezTo>
                  <a:pt x="425" y="44"/>
                  <a:pt x="443" y="26"/>
                  <a:pt x="425" y="17"/>
                </a:cubicBezTo>
                <a:close/>
                <a:moveTo>
                  <a:pt x="381" y="62"/>
                </a:moveTo>
                <a:lnTo>
                  <a:pt x="381" y="62"/>
                </a:lnTo>
                <a:cubicBezTo>
                  <a:pt x="239" y="319"/>
                  <a:pt x="239" y="319"/>
                  <a:pt x="239" y="319"/>
                </a:cubicBezTo>
                <a:cubicBezTo>
                  <a:pt x="230" y="204"/>
                  <a:pt x="230" y="204"/>
                  <a:pt x="230" y="204"/>
                </a:cubicBezTo>
                <a:lnTo>
                  <a:pt x="381" y="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8" name="Freeform 115"/>
          <p:cNvSpPr>
            <a:spLocks noChangeArrowheads="1"/>
          </p:cNvSpPr>
          <p:nvPr/>
        </p:nvSpPr>
        <p:spPr bwMode="auto">
          <a:xfrm>
            <a:off x="5790134" y="2968193"/>
            <a:ext cx="278887" cy="347992"/>
          </a:xfrm>
          <a:custGeom>
            <a:avLst/>
            <a:gdLst>
              <a:gd name="T0" fmla="*/ 170867 w 400"/>
              <a:gd name="T1" fmla="*/ 55735 h 498"/>
              <a:gd name="T2" fmla="*/ 170867 w 400"/>
              <a:gd name="T3" fmla="*/ 55735 h 498"/>
              <a:gd name="T4" fmla="*/ 103597 w 400"/>
              <a:gd name="T5" fmla="*/ 4045 h 498"/>
              <a:gd name="T6" fmla="*/ 51574 w 400"/>
              <a:gd name="T7" fmla="*/ 67871 h 498"/>
              <a:gd name="T8" fmla="*/ 59647 w 400"/>
              <a:gd name="T9" fmla="*/ 95738 h 498"/>
              <a:gd name="T10" fmla="*/ 4036 w 400"/>
              <a:gd name="T11" fmla="*/ 182936 h 498"/>
              <a:gd name="T12" fmla="*/ 0 w 400"/>
              <a:gd name="T13" fmla="*/ 195072 h 498"/>
              <a:gd name="T14" fmla="*/ 4036 w 400"/>
              <a:gd name="T15" fmla="*/ 214849 h 498"/>
              <a:gd name="T16" fmla="*/ 12109 w 400"/>
              <a:gd name="T17" fmla="*/ 223389 h 498"/>
              <a:gd name="T18" fmla="*/ 27805 w 400"/>
              <a:gd name="T19" fmla="*/ 218894 h 498"/>
              <a:gd name="T20" fmla="*/ 39914 w 400"/>
              <a:gd name="T21" fmla="*/ 211253 h 498"/>
              <a:gd name="T22" fmla="*/ 63683 w 400"/>
              <a:gd name="T23" fmla="*/ 175295 h 498"/>
              <a:gd name="T24" fmla="*/ 63683 w 400"/>
              <a:gd name="T25" fmla="*/ 175295 h 498"/>
              <a:gd name="T26" fmla="*/ 79379 w 400"/>
              <a:gd name="T27" fmla="*/ 171250 h 498"/>
              <a:gd name="T28" fmla="*/ 103597 w 400"/>
              <a:gd name="T29" fmla="*/ 127651 h 498"/>
              <a:gd name="T30" fmla="*/ 131402 w 400"/>
              <a:gd name="T31" fmla="*/ 127651 h 498"/>
              <a:gd name="T32" fmla="*/ 170867 w 400"/>
              <a:gd name="T33" fmla="*/ 55735 h 498"/>
              <a:gd name="T34" fmla="*/ 143062 w 400"/>
              <a:gd name="T35" fmla="*/ 71466 h 498"/>
              <a:gd name="T36" fmla="*/ 143062 w 400"/>
              <a:gd name="T37" fmla="*/ 71466 h 498"/>
              <a:gd name="T38" fmla="*/ 114808 w 400"/>
              <a:gd name="T39" fmla="*/ 63825 h 498"/>
              <a:gd name="T40" fmla="*/ 99112 w 400"/>
              <a:gd name="T41" fmla="*/ 35958 h 498"/>
              <a:gd name="T42" fmla="*/ 139026 w 400"/>
              <a:gd name="T43" fmla="*/ 31913 h 498"/>
              <a:gd name="T44" fmla="*/ 143062 w 400"/>
              <a:gd name="T45" fmla="*/ 71466 h 49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400" h="498">
                <a:moveTo>
                  <a:pt x="381" y="124"/>
                </a:moveTo>
                <a:lnTo>
                  <a:pt x="381" y="124"/>
                </a:lnTo>
                <a:cubicBezTo>
                  <a:pt x="372" y="44"/>
                  <a:pt x="301" y="0"/>
                  <a:pt x="231" y="9"/>
                </a:cubicBezTo>
                <a:cubicBezTo>
                  <a:pt x="159" y="27"/>
                  <a:pt x="106" y="80"/>
                  <a:pt x="115" y="151"/>
                </a:cubicBezTo>
                <a:cubicBezTo>
                  <a:pt x="115" y="168"/>
                  <a:pt x="124" y="195"/>
                  <a:pt x="133" y="213"/>
                </a:cubicBezTo>
                <a:cubicBezTo>
                  <a:pt x="9" y="407"/>
                  <a:pt x="9" y="407"/>
                  <a:pt x="9" y="407"/>
                </a:cubicBezTo>
                <a:cubicBezTo>
                  <a:pt x="0" y="407"/>
                  <a:pt x="0" y="425"/>
                  <a:pt x="0" y="434"/>
                </a:cubicBezTo>
                <a:cubicBezTo>
                  <a:pt x="9" y="478"/>
                  <a:pt x="9" y="478"/>
                  <a:pt x="9" y="478"/>
                </a:cubicBezTo>
                <a:cubicBezTo>
                  <a:pt x="9" y="487"/>
                  <a:pt x="18" y="497"/>
                  <a:pt x="27" y="497"/>
                </a:cubicBezTo>
                <a:cubicBezTo>
                  <a:pt x="62" y="487"/>
                  <a:pt x="62" y="487"/>
                  <a:pt x="62" y="487"/>
                </a:cubicBezTo>
                <a:cubicBezTo>
                  <a:pt x="71" y="487"/>
                  <a:pt x="80" y="478"/>
                  <a:pt x="89" y="470"/>
                </a:cubicBezTo>
                <a:cubicBezTo>
                  <a:pt x="142" y="390"/>
                  <a:pt x="142" y="390"/>
                  <a:pt x="142" y="390"/>
                </a:cubicBezTo>
                <a:cubicBezTo>
                  <a:pt x="177" y="381"/>
                  <a:pt x="177" y="381"/>
                  <a:pt x="177" y="381"/>
                </a:cubicBezTo>
                <a:cubicBezTo>
                  <a:pt x="231" y="284"/>
                  <a:pt x="231" y="284"/>
                  <a:pt x="231" y="284"/>
                </a:cubicBezTo>
                <a:cubicBezTo>
                  <a:pt x="248" y="293"/>
                  <a:pt x="284" y="284"/>
                  <a:pt x="293" y="284"/>
                </a:cubicBezTo>
                <a:cubicBezTo>
                  <a:pt x="363" y="275"/>
                  <a:pt x="399" y="195"/>
                  <a:pt x="381" y="124"/>
                </a:cubicBezTo>
                <a:close/>
                <a:moveTo>
                  <a:pt x="319" y="159"/>
                </a:moveTo>
                <a:lnTo>
                  <a:pt x="319" y="159"/>
                </a:lnTo>
                <a:cubicBezTo>
                  <a:pt x="301" y="187"/>
                  <a:pt x="284" y="168"/>
                  <a:pt x="256" y="142"/>
                </a:cubicBezTo>
                <a:cubicBezTo>
                  <a:pt x="231" y="124"/>
                  <a:pt x="203" y="115"/>
                  <a:pt x="221" y="80"/>
                </a:cubicBezTo>
                <a:cubicBezTo>
                  <a:pt x="240" y="53"/>
                  <a:pt x="284" y="44"/>
                  <a:pt x="310" y="71"/>
                </a:cubicBezTo>
                <a:cubicBezTo>
                  <a:pt x="337" y="89"/>
                  <a:pt x="346" y="133"/>
                  <a:pt x="319" y="15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1DAE548E-5E0A-4A38-9CEE-7B23D853E05C}"/>
              </a:ext>
            </a:extLst>
          </p:cNvPr>
          <p:cNvSpPr/>
          <p:nvPr/>
        </p:nvSpPr>
        <p:spPr>
          <a:xfrm>
            <a:off x="5550149" y="4659719"/>
            <a:ext cx="758856" cy="758856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A1BA463A-5630-468D-BDE3-90C11243F4D7}"/>
              </a:ext>
            </a:extLst>
          </p:cNvPr>
          <p:cNvSpPr/>
          <p:nvPr/>
        </p:nvSpPr>
        <p:spPr>
          <a:xfrm>
            <a:off x="5550149" y="5610758"/>
            <a:ext cx="758856" cy="758856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97363708-311F-406B-8198-80214A433903}"/>
              </a:ext>
            </a:extLst>
          </p:cNvPr>
          <p:cNvSpPr/>
          <p:nvPr/>
        </p:nvSpPr>
        <p:spPr>
          <a:xfrm>
            <a:off x="6467353" y="1077760"/>
            <a:ext cx="5278683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spcBef>
                <a:spcPts val="600"/>
              </a:spcBef>
            </a:pPr>
            <a:r>
              <a:rPr lang="en-US" b="1" dirty="0">
                <a:solidFill>
                  <a:srgbClr val="FF0000"/>
                </a:solidFill>
              </a:rPr>
              <a:t>Record every keystroke</a:t>
            </a:r>
            <a:r>
              <a:rPr lang="en-US" dirty="0"/>
              <a:t> typed on the user’s keyboard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BADE4CB5-FF29-47B2-B0C0-C43DE50D14F9}"/>
              </a:ext>
            </a:extLst>
          </p:cNvPr>
          <p:cNvSpPr/>
          <p:nvPr/>
        </p:nvSpPr>
        <p:spPr>
          <a:xfrm>
            <a:off x="6450454" y="1884813"/>
            <a:ext cx="5499820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spcBef>
                <a:spcPts val="600"/>
              </a:spcBef>
            </a:pPr>
            <a:r>
              <a:rPr lang="en-US" b="1" dirty="0">
                <a:solidFill>
                  <a:srgbClr val="FF0000"/>
                </a:solidFill>
              </a:rPr>
              <a:t>Capture screenshots</a:t>
            </a:r>
            <a:r>
              <a:rPr lang="en-US" dirty="0"/>
              <a:t> at regular intervals, showing user activity such as typed characters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4F93C551-7BD9-4D8E-B4D2-1E6E66037A8B}"/>
              </a:ext>
            </a:extLst>
          </p:cNvPr>
          <p:cNvSpPr/>
          <p:nvPr/>
        </p:nvSpPr>
        <p:spPr>
          <a:xfrm>
            <a:off x="6455162" y="2830365"/>
            <a:ext cx="5496570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spcBef>
                <a:spcPts val="600"/>
              </a:spcBef>
            </a:pPr>
            <a:r>
              <a:rPr lang="en-US" b="1" dirty="0">
                <a:solidFill>
                  <a:srgbClr val="FF0000"/>
                </a:solidFill>
              </a:rPr>
              <a:t>Track the activities </a:t>
            </a:r>
            <a:r>
              <a:rPr lang="en-US" dirty="0"/>
              <a:t>of users by logging Window titles, names of launched applications, etc.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0A0392E7-CD48-4D38-A2D4-CF6270E54C9B}"/>
              </a:ext>
            </a:extLst>
          </p:cNvPr>
          <p:cNvSpPr/>
          <p:nvPr/>
        </p:nvSpPr>
        <p:spPr>
          <a:xfrm>
            <a:off x="6467353" y="3775917"/>
            <a:ext cx="4342299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spcBef>
                <a:spcPts val="600"/>
              </a:spcBef>
            </a:pPr>
            <a:r>
              <a:rPr lang="en-US" b="1" dirty="0">
                <a:solidFill>
                  <a:srgbClr val="FF0000"/>
                </a:solidFill>
              </a:rPr>
              <a:t>Monitor the online activity </a:t>
            </a:r>
            <a:r>
              <a:rPr lang="en-US" dirty="0"/>
              <a:t>of users by recording addresses of the websites visited 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33E482D6-279B-478D-8F68-1E297F4D6E7D}"/>
              </a:ext>
            </a:extLst>
          </p:cNvPr>
          <p:cNvSpPr/>
          <p:nvPr/>
        </p:nvSpPr>
        <p:spPr>
          <a:xfrm>
            <a:off x="6450454" y="4721469"/>
            <a:ext cx="5511489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spcBef>
                <a:spcPts val="600"/>
              </a:spcBef>
            </a:pPr>
            <a:r>
              <a:rPr lang="en-US" b="1" dirty="0">
                <a:solidFill>
                  <a:srgbClr val="FF0000"/>
                </a:solidFill>
              </a:rPr>
              <a:t>Record all login names</a:t>
            </a:r>
            <a:r>
              <a:rPr lang="en-US" dirty="0"/>
              <a:t>, bank and credit card numbers, and passwords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F105B42B-6285-46A7-9A7A-C03B68577A0F}"/>
              </a:ext>
            </a:extLst>
          </p:cNvPr>
          <p:cNvSpPr/>
          <p:nvPr/>
        </p:nvSpPr>
        <p:spPr>
          <a:xfrm>
            <a:off x="6455162" y="5805518"/>
            <a:ext cx="5508238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spcBef>
                <a:spcPts val="600"/>
              </a:spcBef>
            </a:pPr>
            <a:r>
              <a:rPr lang="en-US" b="1" dirty="0">
                <a:solidFill>
                  <a:srgbClr val="FF0000"/>
                </a:solidFill>
              </a:rPr>
              <a:t>Record online chat </a:t>
            </a:r>
            <a:r>
              <a:rPr lang="en-US" dirty="0"/>
              <a:t>conversations</a:t>
            </a:r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BBE3E7DA-960E-4278-9AF5-3D8DC9025D0A}"/>
              </a:ext>
            </a:extLst>
          </p:cNvPr>
          <p:cNvGrpSpPr/>
          <p:nvPr/>
        </p:nvGrpSpPr>
        <p:grpSpPr>
          <a:xfrm>
            <a:off x="5731053" y="5786587"/>
            <a:ext cx="397048" cy="397048"/>
            <a:chOff x="8204317" y="2115665"/>
            <a:chExt cx="464344" cy="464344"/>
          </a:xfrm>
          <a:solidFill>
            <a:schemeClr val="bg1"/>
          </a:solidFill>
        </p:grpSpPr>
        <p:sp>
          <p:nvSpPr>
            <p:cNvPr id="47" name="AutoShape 81">
              <a:extLst>
                <a:ext uri="{FF2B5EF4-FFF2-40B4-BE49-F238E27FC236}">
                  <a16:creationId xmlns:a16="http://schemas.microsoft.com/office/drawing/2014/main" id="{3641E51E-ABA4-4D8B-9672-2DDA9F187979}"/>
                </a:ext>
              </a:extLst>
            </p:cNvPr>
            <p:cNvSpPr>
              <a:spLocks/>
            </p:cNvSpPr>
            <p:nvPr/>
          </p:nvSpPr>
          <p:spPr bwMode="auto">
            <a:xfrm>
              <a:off x="8204317" y="2115665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35" y="9811"/>
                  </a:moveTo>
                  <a:cubicBezTo>
                    <a:pt x="20220" y="10144"/>
                    <a:pt x="20081" y="10800"/>
                    <a:pt x="18899" y="10800"/>
                  </a:cubicBezTo>
                  <a:lnTo>
                    <a:pt x="17549" y="10800"/>
                  </a:lnTo>
                  <a:cubicBezTo>
                    <a:pt x="17363" y="10800"/>
                    <a:pt x="17212" y="10950"/>
                    <a:pt x="17212" y="11137"/>
                  </a:cubicBezTo>
                  <a:cubicBezTo>
                    <a:pt x="17212" y="11324"/>
                    <a:pt x="17363" y="11475"/>
                    <a:pt x="17549" y="11475"/>
                  </a:cubicBezTo>
                  <a:lnTo>
                    <a:pt x="18858" y="11475"/>
                  </a:lnTo>
                  <a:cubicBezTo>
                    <a:pt x="19870" y="11475"/>
                    <a:pt x="20003" y="12314"/>
                    <a:pt x="19938" y="12719"/>
                  </a:cubicBezTo>
                  <a:cubicBezTo>
                    <a:pt x="19855" y="13223"/>
                    <a:pt x="19618" y="14175"/>
                    <a:pt x="18478" y="14175"/>
                  </a:cubicBezTo>
                  <a:lnTo>
                    <a:pt x="16874" y="14175"/>
                  </a:lnTo>
                  <a:cubicBezTo>
                    <a:pt x="16688" y="14175"/>
                    <a:pt x="16537" y="14325"/>
                    <a:pt x="16537" y="14512"/>
                  </a:cubicBezTo>
                  <a:cubicBezTo>
                    <a:pt x="16537" y="14699"/>
                    <a:pt x="16688" y="14850"/>
                    <a:pt x="16874" y="14850"/>
                  </a:cubicBezTo>
                  <a:lnTo>
                    <a:pt x="18203" y="14850"/>
                  </a:lnTo>
                  <a:cubicBezTo>
                    <a:pt x="19343" y="14850"/>
                    <a:pt x="19243" y="15718"/>
                    <a:pt x="19079" y="16237"/>
                  </a:cubicBezTo>
                  <a:cubicBezTo>
                    <a:pt x="18864" y="16918"/>
                    <a:pt x="18732" y="17549"/>
                    <a:pt x="17297" y="17549"/>
                  </a:cubicBezTo>
                  <a:lnTo>
                    <a:pt x="16196" y="17549"/>
                  </a:lnTo>
                  <a:cubicBezTo>
                    <a:pt x="16009" y="17549"/>
                    <a:pt x="15859" y="17700"/>
                    <a:pt x="15859" y="17887"/>
                  </a:cubicBezTo>
                  <a:cubicBezTo>
                    <a:pt x="15859" y="18073"/>
                    <a:pt x="16009" y="18225"/>
                    <a:pt x="16196" y="18225"/>
                  </a:cubicBezTo>
                  <a:lnTo>
                    <a:pt x="17255" y="18225"/>
                  </a:lnTo>
                  <a:cubicBezTo>
                    <a:pt x="17993" y="18225"/>
                    <a:pt x="18027" y="18923"/>
                    <a:pt x="17950" y="19174"/>
                  </a:cubicBezTo>
                  <a:cubicBezTo>
                    <a:pt x="17866" y="19448"/>
                    <a:pt x="17767" y="19651"/>
                    <a:pt x="17762" y="19660"/>
                  </a:cubicBezTo>
                  <a:cubicBezTo>
                    <a:pt x="17558" y="20028"/>
                    <a:pt x="17229" y="20249"/>
                    <a:pt x="16534" y="20249"/>
                  </a:cubicBezTo>
                  <a:lnTo>
                    <a:pt x="12844" y="20249"/>
                  </a:lnTo>
                  <a:cubicBezTo>
                    <a:pt x="10990" y="20249"/>
                    <a:pt x="9151" y="19829"/>
                    <a:pt x="9104" y="19818"/>
                  </a:cubicBezTo>
                  <a:cubicBezTo>
                    <a:pt x="6299" y="19172"/>
                    <a:pt x="6152" y="19122"/>
                    <a:pt x="5976" y="19072"/>
                  </a:cubicBezTo>
                  <a:cubicBezTo>
                    <a:pt x="5976" y="19072"/>
                    <a:pt x="5405" y="18976"/>
                    <a:pt x="5405" y="18478"/>
                  </a:cubicBezTo>
                  <a:lnTo>
                    <a:pt x="5399" y="9155"/>
                  </a:lnTo>
                  <a:cubicBezTo>
                    <a:pt x="5399" y="8839"/>
                    <a:pt x="5601" y="8552"/>
                    <a:pt x="5935" y="8452"/>
                  </a:cubicBezTo>
                  <a:cubicBezTo>
                    <a:pt x="5977" y="8435"/>
                    <a:pt x="6034" y="8419"/>
                    <a:pt x="6074" y="8401"/>
                  </a:cubicBezTo>
                  <a:cubicBezTo>
                    <a:pt x="9158" y="7125"/>
                    <a:pt x="10097" y="4324"/>
                    <a:pt x="10124" y="2025"/>
                  </a:cubicBezTo>
                  <a:cubicBezTo>
                    <a:pt x="10128" y="1702"/>
                    <a:pt x="10378" y="1350"/>
                    <a:pt x="10800" y="1350"/>
                  </a:cubicBezTo>
                  <a:cubicBezTo>
                    <a:pt x="11514" y="1350"/>
                    <a:pt x="12774" y="2782"/>
                    <a:pt x="12774" y="4554"/>
                  </a:cubicBezTo>
                  <a:cubicBezTo>
                    <a:pt x="12774" y="6155"/>
                    <a:pt x="12711" y="6432"/>
                    <a:pt x="12149" y="8100"/>
                  </a:cubicBezTo>
                  <a:cubicBezTo>
                    <a:pt x="18899" y="8100"/>
                    <a:pt x="18852" y="8196"/>
                    <a:pt x="19448" y="8353"/>
                  </a:cubicBezTo>
                  <a:cubicBezTo>
                    <a:pt x="20187" y="8564"/>
                    <a:pt x="20249" y="9175"/>
                    <a:pt x="20249" y="9386"/>
                  </a:cubicBezTo>
                  <a:cubicBezTo>
                    <a:pt x="20249" y="9618"/>
                    <a:pt x="20243" y="9584"/>
                    <a:pt x="20235" y="9811"/>
                  </a:cubicBezTo>
                  <a:moveTo>
                    <a:pt x="4724" y="19575"/>
                  </a:moveTo>
                  <a:cubicBezTo>
                    <a:pt x="4724" y="19948"/>
                    <a:pt x="4423" y="20249"/>
                    <a:pt x="4049" y="20249"/>
                  </a:cubicBezTo>
                  <a:lnTo>
                    <a:pt x="2024" y="20249"/>
                  </a:lnTo>
                  <a:cubicBezTo>
                    <a:pt x="1652" y="20249"/>
                    <a:pt x="1349" y="19948"/>
                    <a:pt x="1349" y="19575"/>
                  </a:cubicBezTo>
                  <a:lnTo>
                    <a:pt x="1349" y="8774"/>
                  </a:lnTo>
                  <a:cubicBezTo>
                    <a:pt x="1349" y="8401"/>
                    <a:pt x="1652" y="8100"/>
                    <a:pt x="2024" y="8100"/>
                  </a:cubicBezTo>
                  <a:lnTo>
                    <a:pt x="4049" y="8100"/>
                  </a:lnTo>
                  <a:cubicBezTo>
                    <a:pt x="4423" y="8100"/>
                    <a:pt x="4724" y="8401"/>
                    <a:pt x="4724" y="8774"/>
                  </a:cubicBezTo>
                  <a:cubicBezTo>
                    <a:pt x="4724" y="8774"/>
                    <a:pt x="4724" y="19575"/>
                    <a:pt x="4724" y="19575"/>
                  </a:cubicBezTo>
                  <a:close/>
                  <a:moveTo>
                    <a:pt x="19686" y="7069"/>
                  </a:moveTo>
                  <a:cubicBezTo>
                    <a:pt x="18842" y="6846"/>
                    <a:pt x="16858" y="6849"/>
                    <a:pt x="13956" y="6773"/>
                  </a:cubicBezTo>
                  <a:cubicBezTo>
                    <a:pt x="14093" y="6139"/>
                    <a:pt x="14124" y="5568"/>
                    <a:pt x="14124" y="4554"/>
                  </a:cubicBezTo>
                  <a:cubicBezTo>
                    <a:pt x="14124" y="2133"/>
                    <a:pt x="12361" y="0"/>
                    <a:pt x="10800" y="0"/>
                  </a:cubicBezTo>
                  <a:cubicBezTo>
                    <a:pt x="9698" y="0"/>
                    <a:pt x="8789" y="901"/>
                    <a:pt x="8774" y="2009"/>
                  </a:cubicBezTo>
                  <a:cubicBezTo>
                    <a:pt x="8760" y="3368"/>
                    <a:pt x="8340" y="5716"/>
                    <a:pt x="6074" y="6906"/>
                  </a:cubicBezTo>
                  <a:cubicBezTo>
                    <a:pt x="5908" y="6994"/>
                    <a:pt x="5433" y="7228"/>
                    <a:pt x="5364" y="7259"/>
                  </a:cubicBezTo>
                  <a:lnTo>
                    <a:pt x="5399" y="7289"/>
                  </a:lnTo>
                  <a:cubicBezTo>
                    <a:pt x="5045" y="6984"/>
                    <a:pt x="4554" y="6750"/>
                    <a:pt x="4049" y="6750"/>
                  </a:cubicBezTo>
                  <a:lnTo>
                    <a:pt x="2024" y="6750"/>
                  </a:lnTo>
                  <a:cubicBezTo>
                    <a:pt x="908" y="6750"/>
                    <a:pt x="0" y="7658"/>
                    <a:pt x="0" y="8774"/>
                  </a:cubicBezTo>
                  <a:lnTo>
                    <a:pt x="0" y="19575"/>
                  </a:lnTo>
                  <a:cubicBezTo>
                    <a:pt x="0" y="20691"/>
                    <a:pt x="908" y="21599"/>
                    <a:pt x="2024" y="21599"/>
                  </a:cubicBezTo>
                  <a:lnTo>
                    <a:pt x="4049" y="21599"/>
                  </a:lnTo>
                  <a:cubicBezTo>
                    <a:pt x="4853" y="21599"/>
                    <a:pt x="5525" y="21114"/>
                    <a:pt x="5850" y="20434"/>
                  </a:cubicBezTo>
                  <a:cubicBezTo>
                    <a:pt x="5859" y="20437"/>
                    <a:pt x="5873" y="20441"/>
                    <a:pt x="5882" y="20442"/>
                  </a:cubicBezTo>
                  <a:cubicBezTo>
                    <a:pt x="5927" y="20454"/>
                    <a:pt x="5979" y="20467"/>
                    <a:pt x="6044" y="20485"/>
                  </a:cubicBezTo>
                  <a:cubicBezTo>
                    <a:pt x="6056" y="20487"/>
                    <a:pt x="6062" y="20488"/>
                    <a:pt x="6074" y="20492"/>
                  </a:cubicBezTo>
                  <a:cubicBezTo>
                    <a:pt x="6464" y="20588"/>
                    <a:pt x="7212" y="20768"/>
                    <a:pt x="8812" y="21135"/>
                  </a:cubicBezTo>
                  <a:cubicBezTo>
                    <a:pt x="9155" y="21213"/>
                    <a:pt x="10966" y="21599"/>
                    <a:pt x="12844" y="21599"/>
                  </a:cubicBezTo>
                  <a:lnTo>
                    <a:pt x="16534" y="21599"/>
                  </a:lnTo>
                  <a:cubicBezTo>
                    <a:pt x="17659" y="21599"/>
                    <a:pt x="18469" y="21167"/>
                    <a:pt x="18952" y="20298"/>
                  </a:cubicBezTo>
                  <a:cubicBezTo>
                    <a:pt x="18958" y="20285"/>
                    <a:pt x="19114" y="19982"/>
                    <a:pt x="19240" y="19572"/>
                  </a:cubicBezTo>
                  <a:cubicBezTo>
                    <a:pt x="19336" y="19263"/>
                    <a:pt x="19371" y="18827"/>
                    <a:pt x="19256" y="18384"/>
                  </a:cubicBezTo>
                  <a:cubicBezTo>
                    <a:pt x="19981" y="17886"/>
                    <a:pt x="20214" y="17133"/>
                    <a:pt x="20366" y="16643"/>
                  </a:cubicBezTo>
                  <a:cubicBezTo>
                    <a:pt x="20620" y="15838"/>
                    <a:pt x="20544" y="15235"/>
                    <a:pt x="20367" y="14803"/>
                  </a:cubicBezTo>
                  <a:cubicBezTo>
                    <a:pt x="20775" y="14418"/>
                    <a:pt x="21122" y="13831"/>
                    <a:pt x="21269" y="12935"/>
                  </a:cubicBezTo>
                  <a:cubicBezTo>
                    <a:pt x="21361" y="12380"/>
                    <a:pt x="21263" y="11809"/>
                    <a:pt x="21007" y="11334"/>
                  </a:cubicBezTo>
                  <a:cubicBezTo>
                    <a:pt x="21389" y="10905"/>
                    <a:pt x="21564" y="10365"/>
                    <a:pt x="21583" y="9865"/>
                  </a:cubicBezTo>
                  <a:lnTo>
                    <a:pt x="21591" y="9724"/>
                  </a:lnTo>
                  <a:cubicBezTo>
                    <a:pt x="21596" y="9635"/>
                    <a:pt x="21600" y="9581"/>
                    <a:pt x="21600" y="9386"/>
                  </a:cubicBezTo>
                  <a:cubicBezTo>
                    <a:pt x="21600" y="8533"/>
                    <a:pt x="21010" y="7446"/>
                    <a:pt x="19686" y="706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+mn-ea"/>
                <a:cs typeface="+mn-cs"/>
                <a:sym typeface="Gill Sans" charset="0"/>
              </a:endParaRPr>
            </a:p>
          </p:txBody>
        </p:sp>
        <p:sp>
          <p:nvSpPr>
            <p:cNvPr id="48" name="AutoShape 82">
              <a:extLst>
                <a:ext uri="{FF2B5EF4-FFF2-40B4-BE49-F238E27FC236}">
                  <a16:creationId xmlns:a16="http://schemas.microsoft.com/office/drawing/2014/main" id="{D7D2EF0A-E4F5-41BE-873D-E85003BB8808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7973" y="2492697"/>
              <a:ext cx="43657" cy="436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4400"/>
                  </a:moveTo>
                  <a:cubicBezTo>
                    <a:pt x="8820" y="14400"/>
                    <a:pt x="7200" y="12782"/>
                    <a:pt x="7200" y="10800"/>
                  </a:cubicBezTo>
                  <a:cubicBezTo>
                    <a:pt x="7200" y="8817"/>
                    <a:pt x="8820" y="7200"/>
                    <a:pt x="10800" y="7200"/>
                  </a:cubicBezTo>
                  <a:cubicBezTo>
                    <a:pt x="12779" y="7200"/>
                    <a:pt x="14400" y="8817"/>
                    <a:pt x="14400" y="10800"/>
                  </a:cubicBezTo>
                  <a:cubicBezTo>
                    <a:pt x="14400" y="12782"/>
                    <a:pt x="12779" y="14400"/>
                    <a:pt x="10800" y="14400"/>
                  </a:cubicBezTo>
                  <a:moveTo>
                    <a:pt x="10800" y="0"/>
                  </a:move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+mn-ea"/>
                <a:cs typeface="+mn-cs"/>
                <a:sym typeface="Gill Sans" charset="0"/>
              </a:endParaRPr>
            </a:p>
          </p:txBody>
        </p:sp>
      </p:grpSp>
      <p:sp>
        <p:nvSpPr>
          <p:cNvPr id="50" name="Freeform 123">
            <a:extLst>
              <a:ext uri="{FF2B5EF4-FFF2-40B4-BE49-F238E27FC236}">
                <a16:creationId xmlns:a16="http://schemas.microsoft.com/office/drawing/2014/main" id="{95547AD2-D83F-432B-B603-B2804E9815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0056" y="3871166"/>
            <a:ext cx="439041" cy="433886"/>
          </a:xfrm>
          <a:custGeom>
            <a:avLst/>
            <a:gdLst>
              <a:gd name="T0" fmla="*/ 123628 w 452"/>
              <a:gd name="T1" fmla="*/ 135490 h 462"/>
              <a:gd name="T2" fmla="*/ 123628 w 452"/>
              <a:gd name="T3" fmla="*/ 135490 h 462"/>
              <a:gd name="T4" fmla="*/ 195108 w 452"/>
              <a:gd name="T5" fmla="*/ 11703 h 462"/>
              <a:gd name="T6" fmla="*/ 195108 w 452"/>
              <a:gd name="T7" fmla="*/ 8102 h 462"/>
              <a:gd name="T8" fmla="*/ 191062 w 452"/>
              <a:gd name="T9" fmla="*/ 8102 h 462"/>
              <a:gd name="T10" fmla="*/ 71480 w 452"/>
              <a:gd name="T11" fmla="*/ 80124 h 462"/>
              <a:gd name="T12" fmla="*/ 4046 w 452"/>
              <a:gd name="T13" fmla="*/ 135490 h 462"/>
              <a:gd name="T14" fmla="*/ 15735 w 452"/>
              <a:gd name="T15" fmla="*/ 147644 h 462"/>
              <a:gd name="T16" fmla="*/ 39561 w 452"/>
              <a:gd name="T17" fmla="*/ 139542 h 462"/>
              <a:gd name="T18" fmla="*/ 67883 w 452"/>
              <a:gd name="T19" fmla="*/ 167450 h 462"/>
              <a:gd name="T20" fmla="*/ 59791 w 452"/>
              <a:gd name="T21" fmla="*/ 191307 h 462"/>
              <a:gd name="T22" fmla="*/ 67883 w 452"/>
              <a:gd name="T23" fmla="*/ 203461 h 462"/>
              <a:gd name="T24" fmla="*/ 123628 w 452"/>
              <a:gd name="T25" fmla="*/ 135490 h 462"/>
              <a:gd name="T26" fmla="*/ 135317 w 452"/>
              <a:gd name="T27" fmla="*/ 67520 h 462"/>
              <a:gd name="T28" fmla="*/ 135317 w 452"/>
              <a:gd name="T29" fmla="*/ 67520 h 462"/>
              <a:gd name="T30" fmla="*/ 135317 w 452"/>
              <a:gd name="T31" fmla="*/ 43663 h 462"/>
              <a:gd name="T32" fmla="*/ 159143 w 452"/>
              <a:gd name="T33" fmla="*/ 43663 h 462"/>
              <a:gd name="T34" fmla="*/ 159143 w 452"/>
              <a:gd name="T35" fmla="*/ 67520 h 462"/>
              <a:gd name="T36" fmla="*/ 135317 w 452"/>
              <a:gd name="T37" fmla="*/ 67520 h 46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1" name="Freeform 102">
            <a:extLst>
              <a:ext uri="{FF2B5EF4-FFF2-40B4-BE49-F238E27FC236}">
                <a16:creationId xmlns:a16="http://schemas.microsoft.com/office/drawing/2014/main" id="{C8DFB795-6A64-4F05-A20E-2B2FE55D2E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22369" y="4854480"/>
            <a:ext cx="378446" cy="369331"/>
          </a:xfrm>
          <a:custGeom>
            <a:avLst/>
            <a:gdLst>
              <a:gd name="T0" fmla="*/ 35703 w 498"/>
              <a:gd name="T1" fmla="*/ 67874 h 445"/>
              <a:gd name="T2" fmla="*/ 35703 w 498"/>
              <a:gd name="T3" fmla="*/ 67874 h 445"/>
              <a:gd name="T4" fmla="*/ 63372 w 498"/>
              <a:gd name="T5" fmla="*/ 75965 h 445"/>
              <a:gd name="T6" fmla="*/ 67389 w 498"/>
              <a:gd name="T7" fmla="*/ 75965 h 445"/>
              <a:gd name="T8" fmla="*/ 87026 w 498"/>
              <a:gd name="T9" fmla="*/ 60232 h 445"/>
              <a:gd name="T10" fmla="*/ 87026 w 498"/>
              <a:gd name="T11" fmla="*/ 56187 h 445"/>
              <a:gd name="T12" fmla="*/ 79439 w 498"/>
              <a:gd name="T13" fmla="*/ 48096 h 445"/>
              <a:gd name="T14" fmla="*/ 122728 w 498"/>
              <a:gd name="T15" fmla="*/ 4495 h 445"/>
              <a:gd name="T16" fmla="*/ 87026 w 498"/>
              <a:gd name="T17" fmla="*/ 0 h 445"/>
              <a:gd name="T18" fmla="*/ 47753 w 498"/>
              <a:gd name="T19" fmla="*/ 24273 h 445"/>
              <a:gd name="T20" fmla="*/ 32133 w 498"/>
              <a:gd name="T21" fmla="*/ 36409 h 445"/>
              <a:gd name="T22" fmla="*/ 23653 w 498"/>
              <a:gd name="T23" fmla="*/ 52141 h 445"/>
              <a:gd name="T24" fmla="*/ 8033 w 498"/>
              <a:gd name="T25" fmla="*/ 56187 h 445"/>
              <a:gd name="T26" fmla="*/ 0 w 498"/>
              <a:gd name="T27" fmla="*/ 64278 h 445"/>
              <a:gd name="T28" fmla="*/ 0 w 498"/>
              <a:gd name="T29" fmla="*/ 67874 h 445"/>
              <a:gd name="T30" fmla="*/ 16066 w 498"/>
              <a:gd name="T31" fmla="*/ 84055 h 445"/>
              <a:gd name="T32" fmla="*/ 23653 w 498"/>
              <a:gd name="T33" fmla="*/ 88101 h 445"/>
              <a:gd name="T34" fmla="*/ 32133 w 498"/>
              <a:gd name="T35" fmla="*/ 80010 h 445"/>
              <a:gd name="T36" fmla="*/ 35703 w 498"/>
              <a:gd name="T37" fmla="*/ 67874 h 445"/>
              <a:gd name="T38" fmla="*/ 99075 w 498"/>
              <a:gd name="T39" fmla="*/ 71919 h 445"/>
              <a:gd name="T40" fmla="*/ 99075 w 498"/>
              <a:gd name="T41" fmla="*/ 71919 h 445"/>
              <a:gd name="T42" fmla="*/ 95059 w 498"/>
              <a:gd name="T43" fmla="*/ 71919 h 445"/>
              <a:gd name="T44" fmla="*/ 79439 w 498"/>
              <a:gd name="T45" fmla="*/ 84055 h 445"/>
              <a:gd name="T46" fmla="*/ 75422 w 498"/>
              <a:gd name="T47" fmla="*/ 91697 h 445"/>
              <a:gd name="T48" fmla="*/ 170035 w 498"/>
              <a:gd name="T49" fmla="*/ 195530 h 445"/>
              <a:gd name="T50" fmla="*/ 178068 w 498"/>
              <a:gd name="T51" fmla="*/ 195530 h 445"/>
              <a:gd name="T52" fmla="*/ 190117 w 498"/>
              <a:gd name="T53" fmla="*/ 187439 h 445"/>
              <a:gd name="T54" fmla="*/ 190117 w 498"/>
              <a:gd name="T55" fmla="*/ 179798 h 445"/>
              <a:gd name="T56" fmla="*/ 99075 w 498"/>
              <a:gd name="T57" fmla="*/ 71919 h 445"/>
              <a:gd name="T58" fmla="*/ 221804 w 498"/>
              <a:gd name="T59" fmla="*/ 28318 h 445"/>
              <a:gd name="T60" fmla="*/ 221804 w 498"/>
              <a:gd name="T61" fmla="*/ 28318 h 445"/>
              <a:gd name="T62" fmla="*/ 213771 w 498"/>
              <a:gd name="T63" fmla="*/ 24273 h 445"/>
              <a:gd name="T64" fmla="*/ 205737 w 498"/>
              <a:gd name="T65" fmla="*/ 40005 h 445"/>
              <a:gd name="T66" fmla="*/ 182084 w 498"/>
              <a:gd name="T67" fmla="*/ 48096 h 445"/>
              <a:gd name="T68" fmla="*/ 178068 w 498"/>
              <a:gd name="T69" fmla="*/ 28318 h 445"/>
              <a:gd name="T70" fmla="*/ 186101 w 498"/>
              <a:gd name="T71" fmla="*/ 8540 h 445"/>
              <a:gd name="T72" fmla="*/ 182084 w 498"/>
              <a:gd name="T73" fmla="*/ 4495 h 445"/>
              <a:gd name="T74" fmla="*/ 150398 w 498"/>
              <a:gd name="T75" fmla="*/ 32364 h 445"/>
              <a:gd name="T76" fmla="*/ 142365 w 498"/>
              <a:gd name="T77" fmla="*/ 67874 h 445"/>
              <a:gd name="T78" fmla="*/ 126745 w 498"/>
              <a:gd name="T79" fmla="*/ 84055 h 445"/>
              <a:gd name="T80" fmla="*/ 142365 w 498"/>
              <a:gd name="T81" fmla="*/ 103833 h 445"/>
              <a:gd name="T82" fmla="*/ 162448 w 498"/>
              <a:gd name="T83" fmla="*/ 84055 h 445"/>
              <a:gd name="T84" fmla="*/ 182084 w 498"/>
              <a:gd name="T85" fmla="*/ 80010 h 445"/>
              <a:gd name="T86" fmla="*/ 217787 w 498"/>
              <a:gd name="T87" fmla="*/ 64278 h 445"/>
              <a:gd name="T88" fmla="*/ 221804 w 498"/>
              <a:gd name="T89" fmla="*/ 28318 h 445"/>
              <a:gd name="T90" fmla="*/ 32133 w 498"/>
              <a:gd name="T91" fmla="*/ 179798 h 445"/>
              <a:gd name="T92" fmla="*/ 32133 w 498"/>
              <a:gd name="T93" fmla="*/ 179798 h 445"/>
              <a:gd name="T94" fmla="*/ 32133 w 498"/>
              <a:gd name="T95" fmla="*/ 187439 h 445"/>
              <a:gd name="T96" fmla="*/ 39719 w 498"/>
              <a:gd name="T97" fmla="*/ 199576 h 445"/>
              <a:gd name="T98" fmla="*/ 47753 w 498"/>
              <a:gd name="T99" fmla="*/ 195530 h 445"/>
              <a:gd name="T100" fmla="*/ 103092 w 498"/>
              <a:gd name="T101" fmla="*/ 143838 h 445"/>
              <a:gd name="T102" fmla="*/ 87026 w 498"/>
              <a:gd name="T103" fmla="*/ 123611 h 445"/>
              <a:gd name="T104" fmla="*/ 32133 w 498"/>
              <a:gd name="T105" fmla="*/ 179798 h 445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0" t="0" r="r" b="b"/>
            <a:pathLst>
              <a:path w="498" h="445">
                <a:moveTo>
                  <a:pt x="80" y="151"/>
                </a:moveTo>
                <a:lnTo>
                  <a:pt x="80" y="151"/>
                </a:lnTo>
                <a:cubicBezTo>
                  <a:pt x="97" y="134"/>
                  <a:pt x="116" y="143"/>
                  <a:pt x="142" y="169"/>
                </a:cubicBezTo>
                <a:cubicBezTo>
                  <a:pt x="151" y="178"/>
                  <a:pt x="151" y="169"/>
                  <a:pt x="151" y="169"/>
                </a:cubicBezTo>
                <a:cubicBezTo>
                  <a:pt x="160" y="169"/>
                  <a:pt x="186" y="134"/>
                  <a:pt x="195" y="134"/>
                </a:cubicBezTo>
                <a:cubicBezTo>
                  <a:pt x="195" y="134"/>
                  <a:pt x="195" y="134"/>
                  <a:pt x="195" y="125"/>
                </a:cubicBezTo>
                <a:cubicBezTo>
                  <a:pt x="186" y="125"/>
                  <a:pt x="178" y="116"/>
                  <a:pt x="178" y="107"/>
                </a:cubicBezTo>
                <a:cubicBezTo>
                  <a:pt x="133" y="45"/>
                  <a:pt x="301" y="10"/>
                  <a:pt x="275" y="10"/>
                </a:cubicBezTo>
                <a:cubicBezTo>
                  <a:pt x="257" y="0"/>
                  <a:pt x="204" y="0"/>
                  <a:pt x="195" y="0"/>
                </a:cubicBezTo>
                <a:cubicBezTo>
                  <a:pt x="169" y="10"/>
                  <a:pt x="125" y="36"/>
                  <a:pt x="107" y="54"/>
                </a:cubicBezTo>
                <a:cubicBezTo>
                  <a:pt x="80" y="72"/>
                  <a:pt x="72" y="81"/>
                  <a:pt x="72" y="81"/>
                </a:cubicBezTo>
                <a:cubicBezTo>
                  <a:pt x="62" y="89"/>
                  <a:pt x="72" y="107"/>
                  <a:pt x="53" y="116"/>
                </a:cubicBezTo>
                <a:cubicBezTo>
                  <a:pt x="36" y="125"/>
                  <a:pt x="27" y="116"/>
                  <a:pt x="18" y="125"/>
                </a:cubicBezTo>
                <a:cubicBezTo>
                  <a:pt x="18" y="134"/>
                  <a:pt x="9" y="134"/>
                  <a:pt x="0" y="143"/>
                </a:cubicBezTo>
                <a:lnTo>
                  <a:pt x="0" y="151"/>
                </a:lnTo>
                <a:lnTo>
                  <a:pt x="36" y="187"/>
                </a:lnTo>
                <a:cubicBezTo>
                  <a:pt x="36" y="196"/>
                  <a:pt x="44" y="196"/>
                  <a:pt x="53" y="196"/>
                </a:cubicBezTo>
                <a:cubicBezTo>
                  <a:pt x="53" y="187"/>
                  <a:pt x="62" y="178"/>
                  <a:pt x="72" y="178"/>
                </a:cubicBezTo>
                <a:cubicBezTo>
                  <a:pt x="72" y="178"/>
                  <a:pt x="72" y="151"/>
                  <a:pt x="80" y="151"/>
                </a:cubicBezTo>
                <a:close/>
                <a:moveTo>
                  <a:pt x="222" y="160"/>
                </a:moveTo>
                <a:lnTo>
                  <a:pt x="222" y="160"/>
                </a:lnTo>
                <a:cubicBezTo>
                  <a:pt x="213" y="160"/>
                  <a:pt x="213" y="160"/>
                  <a:pt x="213" y="160"/>
                </a:cubicBezTo>
                <a:cubicBezTo>
                  <a:pt x="178" y="187"/>
                  <a:pt x="178" y="187"/>
                  <a:pt x="178" y="187"/>
                </a:cubicBezTo>
                <a:cubicBezTo>
                  <a:pt x="169" y="196"/>
                  <a:pt x="169" y="196"/>
                  <a:pt x="169" y="204"/>
                </a:cubicBezTo>
                <a:cubicBezTo>
                  <a:pt x="381" y="435"/>
                  <a:pt x="381" y="435"/>
                  <a:pt x="381" y="435"/>
                </a:cubicBezTo>
                <a:cubicBezTo>
                  <a:pt x="381" y="444"/>
                  <a:pt x="391" y="444"/>
                  <a:pt x="399" y="435"/>
                </a:cubicBezTo>
                <a:cubicBezTo>
                  <a:pt x="426" y="417"/>
                  <a:pt x="426" y="417"/>
                  <a:pt x="426" y="417"/>
                </a:cubicBezTo>
                <a:cubicBezTo>
                  <a:pt x="426" y="408"/>
                  <a:pt x="426" y="400"/>
                  <a:pt x="426" y="400"/>
                </a:cubicBezTo>
                <a:lnTo>
                  <a:pt x="222" y="160"/>
                </a:lnTo>
                <a:close/>
                <a:moveTo>
                  <a:pt x="497" y="63"/>
                </a:moveTo>
                <a:lnTo>
                  <a:pt x="497" y="63"/>
                </a:lnTo>
                <a:cubicBezTo>
                  <a:pt x="488" y="45"/>
                  <a:pt x="488" y="54"/>
                  <a:pt x="479" y="54"/>
                </a:cubicBezTo>
                <a:cubicBezTo>
                  <a:pt x="479" y="63"/>
                  <a:pt x="461" y="81"/>
                  <a:pt x="461" y="89"/>
                </a:cubicBezTo>
                <a:cubicBezTo>
                  <a:pt x="452" y="107"/>
                  <a:pt x="435" y="125"/>
                  <a:pt x="408" y="107"/>
                </a:cubicBezTo>
                <a:cubicBezTo>
                  <a:pt x="381" y="81"/>
                  <a:pt x="391" y="72"/>
                  <a:pt x="399" y="63"/>
                </a:cubicBezTo>
                <a:cubicBezTo>
                  <a:pt x="399" y="54"/>
                  <a:pt x="417" y="28"/>
                  <a:pt x="417" y="19"/>
                </a:cubicBezTo>
                <a:cubicBezTo>
                  <a:pt x="426" y="19"/>
                  <a:pt x="417" y="10"/>
                  <a:pt x="408" y="10"/>
                </a:cubicBezTo>
                <a:cubicBezTo>
                  <a:pt x="399" y="19"/>
                  <a:pt x="346" y="36"/>
                  <a:pt x="337" y="72"/>
                </a:cubicBezTo>
                <a:cubicBezTo>
                  <a:pt x="328" y="98"/>
                  <a:pt x="346" y="125"/>
                  <a:pt x="319" y="151"/>
                </a:cubicBezTo>
                <a:cubicBezTo>
                  <a:pt x="284" y="187"/>
                  <a:pt x="284" y="187"/>
                  <a:pt x="284" y="187"/>
                </a:cubicBezTo>
                <a:cubicBezTo>
                  <a:pt x="319" y="231"/>
                  <a:pt x="319" y="231"/>
                  <a:pt x="319" y="231"/>
                </a:cubicBezTo>
                <a:cubicBezTo>
                  <a:pt x="364" y="187"/>
                  <a:pt x="364" y="187"/>
                  <a:pt x="364" y="187"/>
                </a:cubicBezTo>
                <a:cubicBezTo>
                  <a:pt x="372" y="178"/>
                  <a:pt x="391" y="169"/>
                  <a:pt x="408" y="178"/>
                </a:cubicBezTo>
                <a:cubicBezTo>
                  <a:pt x="452" y="187"/>
                  <a:pt x="470" y="169"/>
                  <a:pt x="488" y="143"/>
                </a:cubicBezTo>
                <a:cubicBezTo>
                  <a:pt x="497" y="116"/>
                  <a:pt x="497" y="72"/>
                  <a:pt x="497" y="63"/>
                </a:cubicBezTo>
                <a:close/>
                <a:moveTo>
                  <a:pt x="72" y="400"/>
                </a:moveTo>
                <a:lnTo>
                  <a:pt x="72" y="400"/>
                </a:lnTo>
                <a:cubicBezTo>
                  <a:pt x="62" y="408"/>
                  <a:pt x="62" y="417"/>
                  <a:pt x="72" y="417"/>
                </a:cubicBezTo>
                <a:cubicBezTo>
                  <a:pt x="89" y="444"/>
                  <a:pt x="89" y="444"/>
                  <a:pt x="89" y="444"/>
                </a:cubicBezTo>
                <a:cubicBezTo>
                  <a:pt x="97" y="444"/>
                  <a:pt x="107" y="444"/>
                  <a:pt x="107" y="435"/>
                </a:cubicBezTo>
                <a:cubicBezTo>
                  <a:pt x="231" y="320"/>
                  <a:pt x="231" y="320"/>
                  <a:pt x="231" y="320"/>
                </a:cubicBezTo>
                <a:cubicBezTo>
                  <a:pt x="195" y="275"/>
                  <a:pt x="195" y="275"/>
                  <a:pt x="195" y="275"/>
                </a:cubicBezTo>
                <a:lnTo>
                  <a:pt x="72" y="4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2" name="Freeform 76">
            <a:extLst>
              <a:ext uri="{FF2B5EF4-FFF2-40B4-BE49-F238E27FC236}">
                <a16:creationId xmlns:a16="http://schemas.microsoft.com/office/drawing/2014/main" id="{38ECD383-C948-4197-A954-7681FA68F9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73894" y="1970907"/>
            <a:ext cx="310989" cy="421568"/>
          </a:xfrm>
          <a:custGeom>
            <a:avLst/>
            <a:gdLst>
              <a:gd name="T0" fmla="*/ 106806 w 283"/>
              <a:gd name="T1" fmla="*/ 0 h 489"/>
              <a:gd name="T2" fmla="*/ 106806 w 283"/>
              <a:gd name="T3" fmla="*/ 0 h 489"/>
              <a:gd name="T4" fmla="*/ 19746 w 283"/>
              <a:gd name="T5" fmla="*/ 0 h 489"/>
              <a:gd name="T6" fmla="*/ 0 w 283"/>
              <a:gd name="T7" fmla="*/ 19712 h 489"/>
              <a:gd name="T8" fmla="*/ 0 w 283"/>
              <a:gd name="T9" fmla="*/ 194435 h 489"/>
              <a:gd name="T10" fmla="*/ 19746 w 283"/>
              <a:gd name="T11" fmla="*/ 218627 h 489"/>
              <a:gd name="T12" fmla="*/ 106806 w 283"/>
              <a:gd name="T13" fmla="*/ 218627 h 489"/>
              <a:gd name="T14" fmla="*/ 126551 w 283"/>
              <a:gd name="T15" fmla="*/ 194435 h 489"/>
              <a:gd name="T16" fmla="*/ 126551 w 283"/>
              <a:gd name="T17" fmla="*/ 19712 h 489"/>
              <a:gd name="T18" fmla="*/ 106806 w 283"/>
              <a:gd name="T19" fmla="*/ 0 h 489"/>
              <a:gd name="T20" fmla="*/ 63276 w 283"/>
              <a:gd name="T21" fmla="*/ 206083 h 489"/>
              <a:gd name="T22" fmla="*/ 63276 w 283"/>
              <a:gd name="T23" fmla="*/ 206083 h 489"/>
              <a:gd name="T24" fmla="*/ 47569 w 283"/>
              <a:gd name="T25" fmla="*/ 198467 h 489"/>
              <a:gd name="T26" fmla="*/ 63276 w 283"/>
              <a:gd name="T27" fmla="*/ 186371 h 489"/>
              <a:gd name="T28" fmla="*/ 78982 w 283"/>
              <a:gd name="T29" fmla="*/ 198467 h 489"/>
              <a:gd name="T30" fmla="*/ 63276 w 283"/>
              <a:gd name="T31" fmla="*/ 206083 h 489"/>
              <a:gd name="T32" fmla="*/ 110845 w 283"/>
              <a:gd name="T33" fmla="*/ 174722 h 489"/>
              <a:gd name="T34" fmla="*/ 110845 w 283"/>
              <a:gd name="T35" fmla="*/ 174722 h 489"/>
              <a:gd name="T36" fmla="*/ 15707 w 283"/>
              <a:gd name="T37" fmla="*/ 174722 h 489"/>
              <a:gd name="T38" fmla="*/ 15707 w 283"/>
              <a:gd name="T39" fmla="*/ 27776 h 489"/>
              <a:gd name="T40" fmla="*/ 110845 w 283"/>
              <a:gd name="T41" fmla="*/ 27776 h 489"/>
              <a:gd name="T42" fmla="*/ 110845 w 283"/>
              <a:gd name="T43" fmla="*/ 174722 h 489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283" h="489">
                <a:moveTo>
                  <a:pt x="238" y="0"/>
                </a:moveTo>
                <a:lnTo>
                  <a:pt x="238" y="0"/>
                </a:lnTo>
                <a:cubicBezTo>
                  <a:pt x="44" y="0"/>
                  <a:pt x="44" y="0"/>
                  <a:pt x="44" y="0"/>
                </a:cubicBezTo>
                <a:cubicBezTo>
                  <a:pt x="17" y="0"/>
                  <a:pt x="0" y="18"/>
                  <a:pt x="0" y="44"/>
                </a:cubicBezTo>
                <a:cubicBezTo>
                  <a:pt x="0" y="434"/>
                  <a:pt x="0" y="434"/>
                  <a:pt x="0" y="434"/>
                </a:cubicBezTo>
                <a:cubicBezTo>
                  <a:pt x="0" y="460"/>
                  <a:pt x="17" y="488"/>
                  <a:pt x="44" y="488"/>
                </a:cubicBezTo>
                <a:cubicBezTo>
                  <a:pt x="238" y="488"/>
                  <a:pt x="238" y="488"/>
                  <a:pt x="238" y="488"/>
                </a:cubicBezTo>
                <a:cubicBezTo>
                  <a:pt x="265" y="488"/>
                  <a:pt x="282" y="460"/>
                  <a:pt x="282" y="434"/>
                </a:cubicBezTo>
                <a:cubicBezTo>
                  <a:pt x="282" y="44"/>
                  <a:pt x="282" y="44"/>
                  <a:pt x="282" y="44"/>
                </a:cubicBezTo>
                <a:cubicBezTo>
                  <a:pt x="282" y="18"/>
                  <a:pt x="265" y="0"/>
                  <a:pt x="238" y="0"/>
                </a:cubicBezTo>
                <a:close/>
                <a:moveTo>
                  <a:pt x="141" y="460"/>
                </a:moveTo>
                <a:lnTo>
                  <a:pt x="141" y="460"/>
                </a:lnTo>
                <a:cubicBezTo>
                  <a:pt x="123" y="460"/>
                  <a:pt x="106" y="451"/>
                  <a:pt x="106" y="443"/>
                </a:cubicBezTo>
                <a:cubicBezTo>
                  <a:pt x="106" y="425"/>
                  <a:pt x="123" y="416"/>
                  <a:pt x="141" y="416"/>
                </a:cubicBezTo>
                <a:cubicBezTo>
                  <a:pt x="159" y="416"/>
                  <a:pt x="176" y="425"/>
                  <a:pt x="176" y="443"/>
                </a:cubicBezTo>
                <a:cubicBezTo>
                  <a:pt x="176" y="451"/>
                  <a:pt x="159" y="460"/>
                  <a:pt x="141" y="460"/>
                </a:cubicBezTo>
                <a:close/>
                <a:moveTo>
                  <a:pt x="247" y="390"/>
                </a:moveTo>
                <a:lnTo>
                  <a:pt x="247" y="390"/>
                </a:lnTo>
                <a:cubicBezTo>
                  <a:pt x="35" y="390"/>
                  <a:pt x="35" y="390"/>
                  <a:pt x="35" y="390"/>
                </a:cubicBezTo>
                <a:cubicBezTo>
                  <a:pt x="35" y="62"/>
                  <a:pt x="35" y="62"/>
                  <a:pt x="35" y="62"/>
                </a:cubicBezTo>
                <a:cubicBezTo>
                  <a:pt x="247" y="62"/>
                  <a:pt x="247" y="62"/>
                  <a:pt x="247" y="62"/>
                </a:cubicBezTo>
                <a:lnTo>
                  <a:pt x="247" y="39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244204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2691477"/>
            <a:ext cx="12192000" cy="3861723"/>
          </a:xfrm>
          <a:prstGeom prst="rect">
            <a:avLst/>
          </a:prstGeom>
          <a:solidFill>
            <a:schemeClr val="bg1">
              <a:lumMod val="95000"/>
              <a:alpha val="91765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64307" y="181326"/>
            <a:ext cx="2063385" cy="7078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Botnets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328574" y="1005840"/>
            <a:ext cx="10711025" cy="150810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1313" lvl="0" indent="-341313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sz="1800" dirty="0"/>
              <a:t>A Botnet is a collection of </a:t>
            </a:r>
            <a:r>
              <a:rPr lang="en-US" sz="1800" b="1" dirty="0">
                <a:solidFill>
                  <a:srgbClr val="FF0000"/>
                </a:solidFill>
              </a:rPr>
              <a:t>compromised computers </a:t>
            </a:r>
            <a:r>
              <a:rPr lang="en-US" sz="1800" dirty="0"/>
              <a:t>connected to the Internet to perform a distributed task</a:t>
            </a:r>
          </a:p>
          <a:p>
            <a:pPr marL="341313" lvl="0" indent="-341313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sz="1800" dirty="0"/>
              <a:t>Attackers distribute malicious software that turns a user’s computer into a bot</a:t>
            </a:r>
          </a:p>
          <a:p>
            <a:pPr marL="341313" lvl="0" indent="-341313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sz="1800" dirty="0"/>
              <a:t>Bot refers to a program or an infected system that performs repetitive work or acts as an agent or as a user interface to control other programs</a:t>
            </a: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F05A0034-675B-4030-8479-AD6A3857A188}"/>
              </a:ext>
            </a:extLst>
          </p:cNvPr>
          <p:cNvGrpSpPr/>
          <p:nvPr/>
        </p:nvGrpSpPr>
        <p:grpSpPr>
          <a:xfrm>
            <a:off x="639249" y="2781097"/>
            <a:ext cx="10985030" cy="3747626"/>
            <a:chOff x="639249" y="2750617"/>
            <a:chExt cx="10985030" cy="3747626"/>
          </a:xfrm>
        </p:grpSpPr>
        <p:pic>
          <p:nvPicPr>
            <p:cNvPr id="33" name="Picture 3" descr="Z:\Icon Shock\CLEAN\Networking\server_256.png">
              <a:extLst>
                <a:ext uri="{FF2B5EF4-FFF2-40B4-BE49-F238E27FC236}">
                  <a16:creationId xmlns:a16="http://schemas.microsoft.com/office/drawing/2014/main" id="{3DA97105-8573-484D-A633-5447E054311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818" y="2930653"/>
              <a:ext cx="1034120" cy="10341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34" name="Straight Arrow Connector 33">
              <a:extLst>
                <a:ext uri="{FF2B5EF4-FFF2-40B4-BE49-F238E27FC236}">
                  <a16:creationId xmlns:a16="http://schemas.microsoft.com/office/drawing/2014/main" id="{BB995B74-DF7C-41EC-8BAA-8E6F2C8CCB94}"/>
                </a:ext>
              </a:extLst>
            </p:cNvPr>
            <p:cNvCxnSpPr/>
            <p:nvPr/>
          </p:nvCxnSpPr>
          <p:spPr>
            <a:xfrm flipV="1">
              <a:off x="1776874" y="3203697"/>
              <a:ext cx="3936358" cy="3682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8F1FED06-F1A4-49E5-9B6F-2DFFF0B8E4A3}"/>
                </a:ext>
              </a:extLst>
            </p:cNvPr>
            <p:cNvCxnSpPr/>
            <p:nvPr/>
          </p:nvCxnSpPr>
          <p:spPr>
            <a:xfrm>
              <a:off x="1492878" y="4362454"/>
              <a:ext cx="0" cy="955548"/>
            </a:xfrm>
            <a:prstGeom prst="line">
              <a:avLst/>
            </a:prstGeom>
            <a:ln w="28575">
              <a:solidFill>
                <a:srgbClr val="0070C0"/>
              </a:solidFill>
              <a:prstDash val="sysDot"/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5F195B1-1235-4688-A1EC-DD9A8BEE79F7}"/>
                </a:ext>
              </a:extLst>
            </p:cNvPr>
            <p:cNvCxnSpPr/>
            <p:nvPr/>
          </p:nvCxnSpPr>
          <p:spPr>
            <a:xfrm>
              <a:off x="8547100" y="3542045"/>
              <a:ext cx="2102650" cy="0"/>
            </a:xfrm>
            <a:prstGeom prst="line">
              <a:avLst/>
            </a:prstGeom>
            <a:ln w="28575">
              <a:solidFill>
                <a:srgbClr val="0070C0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501E15F6-997D-4AAF-9986-3F5D7C976DC4}"/>
                </a:ext>
              </a:extLst>
            </p:cNvPr>
            <p:cNvSpPr/>
            <p:nvPr/>
          </p:nvSpPr>
          <p:spPr>
            <a:xfrm>
              <a:off x="1088697" y="6190466"/>
              <a:ext cx="808363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1400" b="1" dirty="0">
                  <a:solidFill>
                    <a:srgbClr val="FF0000"/>
                  </a:solidFill>
                  <a:latin typeface="+mj-lt"/>
                </a:rPr>
                <a:t>Attacker</a:t>
              </a: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E929B528-49D7-4681-AD75-A850A66C052D}"/>
                </a:ext>
              </a:extLst>
            </p:cNvPr>
            <p:cNvSpPr/>
            <p:nvPr/>
          </p:nvSpPr>
          <p:spPr>
            <a:xfrm>
              <a:off x="4183907" y="6190466"/>
              <a:ext cx="1075937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1400" b="1" dirty="0">
                  <a:solidFill>
                    <a:srgbClr val="FF0000"/>
                  </a:solidFill>
                  <a:latin typeface="+mj-lt"/>
                </a:rPr>
                <a:t>Victim (Bot)</a:t>
              </a: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063D71C7-1EF7-43E8-B293-376A15573CC3}"/>
                </a:ext>
              </a:extLst>
            </p:cNvPr>
            <p:cNvSpPr/>
            <p:nvPr/>
          </p:nvSpPr>
          <p:spPr>
            <a:xfrm>
              <a:off x="1511002" y="4802945"/>
              <a:ext cx="986416" cy="46166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r>
                <a:rPr lang="en-US" sz="1200" b="1" dirty="0">
                  <a:latin typeface="+mj-lt"/>
                </a:rPr>
                <a:t>Sets a bot C&amp;C handler</a:t>
              </a: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FF7C8B7B-358A-4225-9E2B-8E010899ECF4}"/>
                </a:ext>
              </a:extLst>
            </p:cNvPr>
            <p:cNvSpPr/>
            <p:nvPr/>
          </p:nvSpPr>
          <p:spPr>
            <a:xfrm>
              <a:off x="7152161" y="5155231"/>
              <a:ext cx="2199943" cy="64633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r>
                <a:rPr lang="en-US" sz="1200" b="1" dirty="0">
                  <a:latin typeface="+mj-lt"/>
                </a:rPr>
                <a:t>Bot looks for other vulnerable systems and infects them to create Botnet</a:t>
              </a: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D35DD2D8-7C23-4B53-9C45-04765D1EB350}"/>
                </a:ext>
              </a:extLst>
            </p:cNvPr>
            <p:cNvSpPr/>
            <p:nvPr/>
          </p:nvSpPr>
          <p:spPr>
            <a:xfrm>
              <a:off x="2466685" y="2750617"/>
              <a:ext cx="2639885" cy="44145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lvl="0" algn="ctr"/>
              <a:r>
                <a:rPr lang="en-US" sz="1200" b="1" dirty="0">
                  <a:latin typeface="+mj-lt"/>
                </a:rPr>
                <a:t>Bots connect to C&amp;C </a:t>
              </a:r>
              <a:br>
                <a:rPr lang="en-US" sz="1200" b="1" dirty="0">
                  <a:latin typeface="+mj-lt"/>
                </a:rPr>
              </a:br>
              <a:r>
                <a:rPr lang="en-US" sz="1200" b="1" dirty="0">
                  <a:latin typeface="+mj-lt"/>
                </a:rPr>
                <a:t>handler and wait for instructions</a:t>
              </a: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B85F2890-AA81-4C6D-BA3B-8A64B25AC86D}"/>
                </a:ext>
              </a:extLst>
            </p:cNvPr>
            <p:cNvSpPr/>
            <p:nvPr/>
          </p:nvSpPr>
          <p:spPr>
            <a:xfrm>
              <a:off x="2628900" y="3625021"/>
              <a:ext cx="2315454" cy="46166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lvl="0" algn="ctr"/>
              <a:r>
                <a:rPr lang="en-US" sz="1200" b="1" dirty="0">
                  <a:latin typeface="+mj-lt"/>
                </a:rPr>
                <a:t>Attacker sends commands to the bots through C&amp;C</a:t>
              </a:r>
            </a:p>
          </p:txBody>
        </p:sp>
        <p:pic>
          <p:nvPicPr>
            <p:cNvPr id="43" name="Picture 15" descr="Y:\Web2.0 PNG Icons\ONE.png">
              <a:extLst>
                <a:ext uri="{FF2B5EF4-FFF2-40B4-BE49-F238E27FC236}">
                  <a16:creationId xmlns:a16="http://schemas.microsoft.com/office/drawing/2014/main" id="{40A664BD-82DD-4282-A691-9880055C78D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8574" y="4543205"/>
              <a:ext cx="328609" cy="3286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6" name="Picture 45" descr="Y:\Web2.0 PNG Icons\FOUR.png">
              <a:extLst>
                <a:ext uri="{FF2B5EF4-FFF2-40B4-BE49-F238E27FC236}">
                  <a16:creationId xmlns:a16="http://schemas.microsoft.com/office/drawing/2014/main" id="{9F25E153-657D-47BA-A783-EB7CB37A3C2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7953" y="3041234"/>
              <a:ext cx="328609" cy="3286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805F5D3A-8B69-4367-A3C9-F60754A74B4A}"/>
                </a:ext>
              </a:extLst>
            </p:cNvPr>
            <p:cNvSpPr/>
            <p:nvPr/>
          </p:nvSpPr>
          <p:spPr>
            <a:xfrm>
              <a:off x="5758175" y="2861932"/>
              <a:ext cx="2776225" cy="20116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glow rad="63500">
                <a:schemeClr val="accent3">
                  <a:satMod val="175000"/>
                  <a:alpha val="40000"/>
                </a:schemeClr>
              </a:glow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8" name="Picture 5" descr="X:\Web2.0 PNG Icons\Professionals\User-3.png">
              <a:extLst>
                <a:ext uri="{FF2B5EF4-FFF2-40B4-BE49-F238E27FC236}">
                  <a16:creationId xmlns:a16="http://schemas.microsoft.com/office/drawing/2014/main" id="{BC0CA810-A5AF-41E8-A889-0EBCB6B7F69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80516" y="3531069"/>
              <a:ext cx="343501" cy="4770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" name="Picture 7" descr="X:\Web2.0 PNG Icons\Professionals\User-6.png">
              <a:extLst>
                <a:ext uri="{FF2B5EF4-FFF2-40B4-BE49-F238E27FC236}">
                  <a16:creationId xmlns:a16="http://schemas.microsoft.com/office/drawing/2014/main" id="{92DC851D-7D04-4D0C-9A6B-6D87CD66DDE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80516" y="4072249"/>
              <a:ext cx="311298" cy="5295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0" name="Picture 8" descr="X:\Web2.0 PNG Icons\Professionals\User-5.png">
              <a:extLst>
                <a:ext uri="{FF2B5EF4-FFF2-40B4-BE49-F238E27FC236}">
                  <a16:creationId xmlns:a16="http://schemas.microsoft.com/office/drawing/2014/main" id="{06ABDC63-D445-4114-A0B7-C6AAF7E4196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80516" y="2873699"/>
              <a:ext cx="342309" cy="5379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99A813A2-D0B3-47DA-99FB-1CDA572EA6F9}"/>
                </a:ext>
              </a:extLst>
            </p:cNvPr>
            <p:cNvSpPr/>
            <p:nvPr/>
          </p:nvSpPr>
          <p:spPr>
            <a:xfrm>
              <a:off x="639249" y="3771900"/>
              <a:ext cx="1707258" cy="73866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1400" b="1" dirty="0">
                  <a:solidFill>
                    <a:srgbClr val="FF0000"/>
                  </a:solidFill>
                  <a:latin typeface="+mj-lt"/>
                </a:rPr>
                <a:t>Bot Command and Control Center</a:t>
              </a:r>
              <a:endParaRPr lang="en-US" sz="1400" dirty="0">
                <a:latin typeface="+mj-lt"/>
              </a:endParaRPr>
            </a:p>
          </p:txBody>
        </p: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F3D98557-7BA4-4B26-A9BA-64916E52D09B}"/>
                </a:ext>
              </a:extLst>
            </p:cNvPr>
            <p:cNvCxnSpPr/>
            <p:nvPr/>
          </p:nvCxnSpPr>
          <p:spPr>
            <a:xfrm>
              <a:off x="1802248" y="3615588"/>
              <a:ext cx="3905021" cy="0"/>
            </a:xfrm>
            <a:prstGeom prst="line">
              <a:avLst/>
            </a:prstGeom>
            <a:ln w="28575">
              <a:solidFill>
                <a:srgbClr val="0070C0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1FE5A379-CA0F-4FD0-B4EC-858A29E49AFA}"/>
                </a:ext>
              </a:extLst>
            </p:cNvPr>
            <p:cNvSpPr/>
            <p:nvPr/>
          </p:nvSpPr>
          <p:spPr>
            <a:xfrm>
              <a:off x="6739317" y="4581700"/>
              <a:ext cx="813941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1400" b="1" dirty="0">
                  <a:solidFill>
                    <a:srgbClr val="FF0000"/>
                  </a:solidFill>
                  <a:latin typeface="+mj-lt"/>
                </a:rPr>
                <a:t>Zombies</a:t>
              </a:r>
            </a:p>
          </p:txBody>
        </p:sp>
        <p:cxnSp>
          <p:nvCxnSpPr>
            <p:cNvPr id="54" name="Straight Arrow Connector 53">
              <a:extLst>
                <a:ext uri="{FF2B5EF4-FFF2-40B4-BE49-F238E27FC236}">
                  <a16:creationId xmlns:a16="http://schemas.microsoft.com/office/drawing/2014/main" id="{12F9B329-38F2-45FC-890A-DC3B3635B33F}"/>
                </a:ext>
              </a:extLst>
            </p:cNvPr>
            <p:cNvCxnSpPr/>
            <p:nvPr/>
          </p:nvCxnSpPr>
          <p:spPr>
            <a:xfrm>
              <a:off x="2019300" y="5788775"/>
              <a:ext cx="2069013" cy="0"/>
            </a:xfrm>
            <a:prstGeom prst="straightConnector1">
              <a:avLst/>
            </a:prstGeom>
            <a:ln w="28575">
              <a:solidFill>
                <a:schemeClr val="accent1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74A9C094-7BC2-41ED-99B8-40C4EEA0C21C}"/>
                </a:ext>
              </a:extLst>
            </p:cNvPr>
            <p:cNvSpPr/>
            <p:nvPr/>
          </p:nvSpPr>
          <p:spPr>
            <a:xfrm>
              <a:off x="10463064" y="3999726"/>
              <a:ext cx="1161215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r>
                <a:rPr lang="en-US" sz="1400" b="1" dirty="0">
                  <a:solidFill>
                    <a:srgbClr val="FF0000"/>
                  </a:solidFill>
                  <a:latin typeface="+mj-lt"/>
                </a:rPr>
                <a:t>Target Server</a:t>
              </a: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F829EC67-989A-4C82-B6EB-D076377B1FC4}"/>
                </a:ext>
              </a:extLst>
            </p:cNvPr>
            <p:cNvSpPr/>
            <p:nvPr/>
          </p:nvSpPr>
          <p:spPr>
            <a:xfrm>
              <a:off x="2692400" y="5791200"/>
              <a:ext cx="1316402" cy="46166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00" b="1" dirty="0">
                  <a:latin typeface="+mj-lt"/>
                </a:rPr>
                <a:t>Attacker infects 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00" b="1" dirty="0">
                  <a:latin typeface="+mj-lt"/>
                </a:rPr>
                <a:t>a machine</a:t>
              </a:r>
            </a:p>
          </p:txBody>
        </p:sp>
        <p:pic>
          <p:nvPicPr>
            <p:cNvPr id="57" name="Picture 3" descr="V:\Web2.0 PNG Icons\Numbers\SIX.png">
              <a:extLst>
                <a:ext uri="{FF2B5EF4-FFF2-40B4-BE49-F238E27FC236}">
                  <a16:creationId xmlns:a16="http://schemas.microsoft.com/office/drawing/2014/main" id="{4849C693-E131-438A-BD10-51D46FF8402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16907" y="3374850"/>
              <a:ext cx="328609" cy="3286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4" name="Picture 4" descr="V:\Web2.0 PNG Icons\Numbers\FIVE.png">
              <a:extLst>
                <a:ext uri="{FF2B5EF4-FFF2-40B4-BE49-F238E27FC236}">
                  <a16:creationId xmlns:a16="http://schemas.microsoft.com/office/drawing/2014/main" id="{0E807840-B24B-43C7-B71F-B57E94E16D0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71700" y="3451284"/>
              <a:ext cx="328609" cy="3286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8" name="Picture 16" descr="Y:\Web2.0 PNG Icons\TWO.png">
              <a:extLst>
                <a:ext uri="{FF2B5EF4-FFF2-40B4-BE49-F238E27FC236}">
                  <a16:creationId xmlns:a16="http://schemas.microsoft.com/office/drawing/2014/main" id="{B7822177-F86C-42BF-9972-9F419A791E5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3646" y="5617899"/>
              <a:ext cx="332509" cy="3325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4B68F088-21FC-41B0-8815-F8BC7773F18C}"/>
                </a:ext>
              </a:extLst>
            </p:cNvPr>
            <p:cNvSpPr/>
            <p:nvPr/>
          </p:nvSpPr>
          <p:spPr>
            <a:xfrm>
              <a:off x="9118600" y="3086100"/>
              <a:ext cx="1309333" cy="46166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1200" b="1" dirty="0">
                  <a:latin typeface="+mj-lt"/>
                </a:rPr>
                <a:t>Bots attack </a:t>
              </a:r>
              <a:br>
                <a:rPr lang="en-US" sz="1200" b="1" dirty="0">
                  <a:latin typeface="+mj-lt"/>
                </a:rPr>
              </a:br>
              <a:r>
                <a:rPr lang="en-US" sz="1200" b="1" dirty="0">
                  <a:latin typeface="+mj-lt"/>
                </a:rPr>
                <a:t>a target server</a:t>
              </a:r>
            </a:p>
          </p:txBody>
        </p:sp>
        <p:pic>
          <p:nvPicPr>
            <p:cNvPr id="80" name="Picture 6" descr="X:\Web2.0 PNG Icons\Professionals\User-2.png">
              <a:extLst>
                <a:ext uri="{FF2B5EF4-FFF2-40B4-BE49-F238E27FC236}">
                  <a16:creationId xmlns:a16="http://schemas.microsoft.com/office/drawing/2014/main" id="{D7DE363C-737D-4E1A-84C4-3708F1A3897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5565" y="4104573"/>
              <a:ext cx="377851" cy="4972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1" name="Picture 9" descr="X:\Web2.0 PNG Icons\Professionals\Officer.png">
              <a:extLst>
                <a:ext uri="{FF2B5EF4-FFF2-40B4-BE49-F238E27FC236}">
                  <a16:creationId xmlns:a16="http://schemas.microsoft.com/office/drawing/2014/main" id="{7A0734C4-561B-42D6-A204-685ADB5FAE1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5565" y="3476204"/>
              <a:ext cx="356621" cy="531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" name="Picture 10" descr="X:\Web2.0 PNG Icons\Professionals\user-in-suit.png">
              <a:extLst>
                <a:ext uri="{FF2B5EF4-FFF2-40B4-BE49-F238E27FC236}">
                  <a16:creationId xmlns:a16="http://schemas.microsoft.com/office/drawing/2014/main" id="{AA8EE36C-5F6F-49C6-9966-C0D1B8B92BC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72413" y="2881572"/>
              <a:ext cx="486745" cy="5300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83" name="Elbow Connector 87">
              <a:extLst>
                <a:ext uri="{FF2B5EF4-FFF2-40B4-BE49-F238E27FC236}">
                  <a16:creationId xmlns:a16="http://schemas.microsoft.com/office/drawing/2014/main" id="{7C634320-6C2B-47E6-A551-B87042460128}"/>
                </a:ext>
              </a:extLst>
            </p:cNvPr>
            <p:cNvCxnSpPr/>
            <p:nvPr/>
          </p:nvCxnSpPr>
          <p:spPr>
            <a:xfrm flipV="1">
              <a:off x="5283200" y="4896800"/>
              <a:ext cx="1858905" cy="892000"/>
            </a:xfrm>
            <a:prstGeom prst="bentConnector2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84" name="Picture 17" descr="Y:\Web2.0 PNG Icons\THREE.png">
              <a:extLst>
                <a:ext uri="{FF2B5EF4-FFF2-40B4-BE49-F238E27FC236}">
                  <a16:creationId xmlns:a16="http://schemas.microsoft.com/office/drawing/2014/main" id="{5C2408E8-A76F-4AD8-825E-6F7C8FAC49C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70847" y="5622683"/>
              <a:ext cx="328609" cy="3286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5" name="Picture 2" descr="E:\ICONS and Diagrams\Fresh Icons\hacker.png">
              <a:extLst>
                <a:ext uri="{FF2B5EF4-FFF2-40B4-BE49-F238E27FC236}">
                  <a16:creationId xmlns:a16="http://schemas.microsoft.com/office/drawing/2014/main" id="{C35DA0B5-2B83-48C0-A6A5-500653E6A6B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945797" y="5094503"/>
              <a:ext cx="1094162" cy="11222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6" name="Picture 7" descr="X:\Web2.0 PNG Icons\Professionals\User-6.png">
              <a:extLst>
                <a:ext uri="{FF2B5EF4-FFF2-40B4-BE49-F238E27FC236}">
                  <a16:creationId xmlns:a16="http://schemas.microsoft.com/office/drawing/2014/main" id="{A64A9389-6691-45D6-A661-97464708D6B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11466" y="2882048"/>
              <a:ext cx="311298" cy="5295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" name="Picture 8" descr="X:\Web2.0 PNG Icons\Professionals\User-5.png">
              <a:extLst>
                <a:ext uri="{FF2B5EF4-FFF2-40B4-BE49-F238E27FC236}">
                  <a16:creationId xmlns:a16="http://schemas.microsoft.com/office/drawing/2014/main" id="{FEFF6125-E3DB-4A06-884B-48EC574EC62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11466" y="3470240"/>
              <a:ext cx="342309" cy="5379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8" name="Picture 9" descr="X:\Web2.0 PNG Icons\Professionals\Officer.png">
              <a:extLst>
                <a:ext uri="{FF2B5EF4-FFF2-40B4-BE49-F238E27FC236}">
                  <a16:creationId xmlns:a16="http://schemas.microsoft.com/office/drawing/2014/main" id="{F64776A9-0484-4C06-8CE8-E29F55546E6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11466" y="4069864"/>
              <a:ext cx="356621" cy="531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9" name="Picture 88" descr="A picture containing drawing&#10;&#10;Description automatically generated">
              <a:extLst>
                <a:ext uri="{FF2B5EF4-FFF2-40B4-BE49-F238E27FC236}">
                  <a16:creationId xmlns:a16="http://schemas.microsoft.com/office/drawing/2014/main" id="{8B9088C7-9CB5-4430-A443-C035F78FF611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0667515" y="3107532"/>
              <a:ext cx="753221" cy="865403"/>
            </a:xfrm>
            <a:prstGeom prst="rect">
              <a:avLst/>
            </a:prstGeom>
          </p:spPr>
        </p:pic>
        <p:pic>
          <p:nvPicPr>
            <p:cNvPr id="90" name="Picture 89" descr="A close up of a screen&#10;&#10;Description automatically generated">
              <a:extLst>
                <a:ext uri="{FF2B5EF4-FFF2-40B4-BE49-F238E27FC236}">
                  <a16:creationId xmlns:a16="http://schemas.microsoft.com/office/drawing/2014/main" id="{C17F7331-2ACD-4F81-9286-B70D00BCD99A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03410" y="2987478"/>
              <a:ext cx="392615" cy="402285"/>
            </a:xfrm>
            <a:prstGeom prst="rect">
              <a:avLst/>
            </a:prstGeom>
          </p:spPr>
        </p:pic>
        <p:pic>
          <p:nvPicPr>
            <p:cNvPr id="91" name="Picture 90" descr="A close up of a screen&#10;&#10;Description automatically generated">
              <a:extLst>
                <a:ext uri="{FF2B5EF4-FFF2-40B4-BE49-F238E27FC236}">
                  <a16:creationId xmlns:a16="http://schemas.microsoft.com/office/drawing/2014/main" id="{ED9115B5-CE23-4DC1-AA9C-828F5D299B22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03410" y="3556650"/>
              <a:ext cx="392615" cy="402285"/>
            </a:xfrm>
            <a:prstGeom prst="rect">
              <a:avLst/>
            </a:prstGeom>
          </p:spPr>
        </p:pic>
        <p:pic>
          <p:nvPicPr>
            <p:cNvPr id="92" name="Picture 91" descr="A close up of a screen&#10;&#10;Description automatically generated">
              <a:extLst>
                <a:ext uri="{FF2B5EF4-FFF2-40B4-BE49-F238E27FC236}">
                  <a16:creationId xmlns:a16="http://schemas.microsoft.com/office/drawing/2014/main" id="{CD48DCA0-347F-4305-AF71-96EED58DC73A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03410" y="4187695"/>
              <a:ext cx="392615" cy="402285"/>
            </a:xfrm>
            <a:prstGeom prst="rect">
              <a:avLst/>
            </a:prstGeom>
          </p:spPr>
        </p:pic>
        <p:pic>
          <p:nvPicPr>
            <p:cNvPr id="93" name="Picture 92" descr="A close up of a screen&#10;&#10;Description automatically generated">
              <a:extLst>
                <a:ext uri="{FF2B5EF4-FFF2-40B4-BE49-F238E27FC236}">
                  <a16:creationId xmlns:a16="http://schemas.microsoft.com/office/drawing/2014/main" id="{6C20C680-0DB4-46F5-9B77-BAE1E5F5253F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89235" y="2981325"/>
              <a:ext cx="392615" cy="402285"/>
            </a:xfrm>
            <a:prstGeom prst="rect">
              <a:avLst/>
            </a:prstGeom>
          </p:spPr>
        </p:pic>
        <p:pic>
          <p:nvPicPr>
            <p:cNvPr id="94" name="Picture 93" descr="A close up of a screen&#10;&#10;Description automatically generated">
              <a:extLst>
                <a:ext uri="{FF2B5EF4-FFF2-40B4-BE49-F238E27FC236}">
                  <a16:creationId xmlns:a16="http://schemas.microsoft.com/office/drawing/2014/main" id="{19FB60C0-9C5C-4445-8D47-455590B7985B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89235" y="3550497"/>
              <a:ext cx="392615" cy="402285"/>
            </a:xfrm>
            <a:prstGeom prst="rect">
              <a:avLst/>
            </a:prstGeom>
          </p:spPr>
        </p:pic>
        <p:pic>
          <p:nvPicPr>
            <p:cNvPr id="95" name="Picture 94" descr="A close up of a screen&#10;&#10;Description automatically generated">
              <a:extLst>
                <a:ext uri="{FF2B5EF4-FFF2-40B4-BE49-F238E27FC236}">
                  <a16:creationId xmlns:a16="http://schemas.microsoft.com/office/drawing/2014/main" id="{1E5150C0-B00A-4E60-A32D-867DE3290DDE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89235" y="4181542"/>
              <a:ext cx="392615" cy="402285"/>
            </a:xfrm>
            <a:prstGeom prst="rect">
              <a:avLst/>
            </a:prstGeom>
          </p:spPr>
        </p:pic>
        <p:pic>
          <p:nvPicPr>
            <p:cNvPr id="96" name="Picture 95" descr="A close up of a screen&#10;&#10;Description automatically generated">
              <a:extLst>
                <a:ext uri="{FF2B5EF4-FFF2-40B4-BE49-F238E27FC236}">
                  <a16:creationId xmlns:a16="http://schemas.microsoft.com/office/drawing/2014/main" id="{AC5F1A77-B213-493C-A744-5F0952EC103D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32210" y="3000375"/>
              <a:ext cx="392615" cy="402285"/>
            </a:xfrm>
            <a:prstGeom prst="rect">
              <a:avLst/>
            </a:prstGeom>
          </p:spPr>
        </p:pic>
        <p:pic>
          <p:nvPicPr>
            <p:cNvPr id="97" name="Picture 96" descr="A close up of a screen&#10;&#10;Description automatically generated">
              <a:extLst>
                <a:ext uri="{FF2B5EF4-FFF2-40B4-BE49-F238E27FC236}">
                  <a16:creationId xmlns:a16="http://schemas.microsoft.com/office/drawing/2014/main" id="{B979F583-6072-4F54-A14F-BE6546D77D63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32210" y="3569547"/>
              <a:ext cx="392615" cy="402285"/>
            </a:xfrm>
            <a:prstGeom prst="rect">
              <a:avLst/>
            </a:prstGeom>
          </p:spPr>
        </p:pic>
        <p:pic>
          <p:nvPicPr>
            <p:cNvPr id="98" name="Picture 97" descr="A close up of a screen&#10;&#10;Description automatically generated">
              <a:extLst>
                <a:ext uri="{FF2B5EF4-FFF2-40B4-BE49-F238E27FC236}">
                  <a16:creationId xmlns:a16="http://schemas.microsoft.com/office/drawing/2014/main" id="{3019503F-5EE5-408A-82D2-9B72B6430406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32210" y="4200592"/>
              <a:ext cx="392615" cy="402285"/>
            </a:xfrm>
            <a:prstGeom prst="rect">
              <a:avLst/>
            </a:prstGeom>
          </p:spPr>
        </p:pic>
        <p:grpSp>
          <p:nvGrpSpPr>
            <p:cNvPr id="99" name="Group 98">
              <a:extLst>
                <a:ext uri="{FF2B5EF4-FFF2-40B4-BE49-F238E27FC236}">
                  <a16:creationId xmlns:a16="http://schemas.microsoft.com/office/drawing/2014/main" id="{08B8FECE-08E1-4D0F-8C8F-AACFD5383EAB}"/>
                </a:ext>
              </a:extLst>
            </p:cNvPr>
            <p:cNvGrpSpPr/>
            <p:nvPr/>
          </p:nvGrpSpPr>
          <p:grpSpPr>
            <a:xfrm>
              <a:off x="4068153" y="5282646"/>
              <a:ext cx="1284674" cy="920375"/>
              <a:chOff x="4077297" y="5264358"/>
              <a:chExt cx="1284674" cy="920375"/>
            </a:xfrm>
          </p:grpSpPr>
          <p:pic>
            <p:nvPicPr>
              <p:cNvPr id="100" name="Picture 99" descr="A close up of a logo&#10;&#10;Description automatically generated">
                <a:extLst>
                  <a:ext uri="{FF2B5EF4-FFF2-40B4-BE49-F238E27FC236}">
                    <a16:creationId xmlns:a16="http://schemas.microsoft.com/office/drawing/2014/main" id="{67066205-BA64-4A66-9D62-5C76FE6242A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485823" y="5474206"/>
                <a:ext cx="876148" cy="696750"/>
              </a:xfrm>
              <a:prstGeom prst="rect">
                <a:avLst/>
              </a:prstGeom>
            </p:spPr>
          </p:pic>
          <p:pic>
            <p:nvPicPr>
              <p:cNvPr id="101" name="Picture 100" descr="A close up of a mask&#10;&#10;Description automatically generated">
                <a:extLst>
                  <a:ext uri="{FF2B5EF4-FFF2-40B4-BE49-F238E27FC236}">
                    <a16:creationId xmlns:a16="http://schemas.microsoft.com/office/drawing/2014/main" id="{34A2C8FC-1EE9-4474-80CF-F355521476C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077297" y="5264358"/>
                <a:ext cx="650896" cy="920375"/>
              </a:xfrm>
              <a:prstGeom prst="rect">
                <a:avLst/>
              </a:prstGeom>
            </p:spPr>
          </p:pic>
        </p:grpSp>
      </p:grpSp>
      <p:sp>
        <p:nvSpPr>
          <p:cNvPr id="58" name="Rectangle 57">
            <a:extLst>
              <a:ext uri="{FF2B5EF4-FFF2-40B4-BE49-F238E27FC236}">
                <a16:creationId xmlns:a16="http://schemas.microsoft.com/office/drawing/2014/main" id="{E08765AC-2175-4752-ACD3-085C169215BD}"/>
              </a:ext>
            </a:extLst>
          </p:cNvPr>
          <p:cNvSpPr/>
          <p:nvPr/>
        </p:nvSpPr>
        <p:spPr>
          <a:xfrm>
            <a:off x="145308" y="1245542"/>
            <a:ext cx="1028700" cy="1028700"/>
          </a:xfrm>
          <a:prstGeom prst="rect">
            <a:avLst/>
          </a:prstGeom>
          <a:solidFill>
            <a:srgbClr val="C0504D"/>
          </a:solidFill>
          <a:ln w="28575" cap="flat" cmpd="sng" algn="ctr">
            <a:solidFill>
              <a:srgbClr val="1F497D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9" name="AutoShape 4">
            <a:extLst>
              <a:ext uri="{FF2B5EF4-FFF2-40B4-BE49-F238E27FC236}">
                <a16:creationId xmlns:a16="http://schemas.microsoft.com/office/drawing/2014/main" id="{32270D82-D06E-498A-80FE-EBF6640F717C}"/>
              </a:ext>
            </a:extLst>
          </p:cNvPr>
          <p:cNvSpPr>
            <a:spLocks/>
          </p:cNvSpPr>
          <p:nvPr/>
        </p:nvSpPr>
        <p:spPr bwMode="auto">
          <a:xfrm>
            <a:off x="419073" y="1514193"/>
            <a:ext cx="481171" cy="49139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7428" y="17466"/>
                </a:moveTo>
                <a:cubicBezTo>
                  <a:pt x="16669" y="16923"/>
                  <a:pt x="15846" y="16465"/>
                  <a:pt x="14963" y="16121"/>
                </a:cubicBezTo>
                <a:cubicBezTo>
                  <a:pt x="15595" y="14609"/>
                  <a:pt x="15967" y="12928"/>
                  <a:pt x="16010" y="11148"/>
                </a:cubicBezTo>
                <a:lnTo>
                  <a:pt x="20188" y="11148"/>
                </a:lnTo>
                <a:cubicBezTo>
                  <a:pt x="20097" y="13612"/>
                  <a:pt x="19065" y="15838"/>
                  <a:pt x="17428" y="17466"/>
                </a:cubicBezTo>
                <a:moveTo>
                  <a:pt x="1411" y="11148"/>
                </a:moveTo>
                <a:lnTo>
                  <a:pt x="5589" y="11148"/>
                </a:lnTo>
                <a:cubicBezTo>
                  <a:pt x="5632" y="12928"/>
                  <a:pt x="6004" y="14609"/>
                  <a:pt x="6636" y="16121"/>
                </a:cubicBezTo>
                <a:cubicBezTo>
                  <a:pt x="5753" y="16465"/>
                  <a:pt x="4931" y="16923"/>
                  <a:pt x="4171" y="17466"/>
                </a:cubicBezTo>
                <a:cubicBezTo>
                  <a:pt x="2534" y="15838"/>
                  <a:pt x="1502" y="13612"/>
                  <a:pt x="1411" y="11148"/>
                </a:cubicBezTo>
                <a:moveTo>
                  <a:pt x="3785" y="4553"/>
                </a:moveTo>
                <a:cubicBezTo>
                  <a:pt x="4579" y="5170"/>
                  <a:pt x="5448" y="5691"/>
                  <a:pt x="6388" y="6084"/>
                </a:cubicBezTo>
                <a:cubicBezTo>
                  <a:pt x="5901" y="7433"/>
                  <a:pt x="5627" y="8908"/>
                  <a:pt x="5589" y="10451"/>
                </a:cubicBezTo>
                <a:lnTo>
                  <a:pt x="1411" y="10451"/>
                </a:lnTo>
                <a:cubicBezTo>
                  <a:pt x="1494" y="8190"/>
                  <a:pt x="2376" y="6135"/>
                  <a:pt x="3785" y="4553"/>
                </a:cubicBezTo>
                <a:moveTo>
                  <a:pt x="11148" y="10451"/>
                </a:moveTo>
                <a:lnTo>
                  <a:pt x="11148" y="6950"/>
                </a:lnTo>
                <a:cubicBezTo>
                  <a:pt x="12339" y="6913"/>
                  <a:pt x="13484" y="6696"/>
                  <a:pt x="14558" y="6324"/>
                </a:cubicBezTo>
                <a:cubicBezTo>
                  <a:pt x="15018" y="7598"/>
                  <a:pt x="15276" y="8992"/>
                  <a:pt x="15314" y="10451"/>
                </a:cubicBezTo>
                <a:cubicBezTo>
                  <a:pt x="15314" y="10451"/>
                  <a:pt x="11148" y="10451"/>
                  <a:pt x="11148" y="10451"/>
                </a:cubicBezTo>
                <a:close/>
                <a:moveTo>
                  <a:pt x="14311" y="15882"/>
                </a:moveTo>
                <a:cubicBezTo>
                  <a:pt x="13309" y="15559"/>
                  <a:pt x="12247" y="15380"/>
                  <a:pt x="11148" y="15346"/>
                </a:cubicBezTo>
                <a:lnTo>
                  <a:pt x="11148" y="11148"/>
                </a:lnTo>
                <a:lnTo>
                  <a:pt x="15314" y="11148"/>
                </a:lnTo>
                <a:cubicBezTo>
                  <a:pt x="15270" y="12844"/>
                  <a:pt x="14914" y="14445"/>
                  <a:pt x="14311" y="15882"/>
                </a:cubicBezTo>
                <a:moveTo>
                  <a:pt x="14683" y="16757"/>
                </a:moveTo>
                <a:cubicBezTo>
                  <a:pt x="15476" y="17063"/>
                  <a:pt x="16218" y="17466"/>
                  <a:pt x="16904" y="17941"/>
                </a:cubicBezTo>
                <a:cubicBezTo>
                  <a:pt x="15632" y="19031"/>
                  <a:pt x="14067" y="19781"/>
                  <a:pt x="12344" y="20068"/>
                </a:cubicBezTo>
                <a:cubicBezTo>
                  <a:pt x="13280" y="19136"/>
                  <a:pt x="14076" y="18017"/>
                  <a:pt x="14683" y="16757"/>
                </a:cubicBezTo>
                <a:moveTo>
                  <a:pt x="11148" y="20188"/>
                </a:moveTo>
                <a:lnTo>
                  <a:pt x="11148" y="16043"/>
                </a:lnTo>
                <a:cubicBezTo>
                  <a:pt x="12146" y="16075"/>
                  <a:pt x="13113" y="16231"/>
                  <a:pt x="14025" y="16516"/>
                </a:cubicBezTo>
                <a:cubicBezTo>
                  <a:pt x="13314" y="17970"/>
                  <a:pt x="12343" y="19223"/>
                  <a:pt x="11185" y="20186"/>
                </a:cubicBezTo>
                <a:cubicBezTo>
                  <a:pt x="11185" y="20186"/>
                  <a:pt x="11148" y="20188"/>
                  <a:pt x="11148" y="20188"/>
                </a:cubicBezTo>
                <a:close/>
                <a:moveTo>
                  <a:pt x="9255" y="20068"/>
                </a:moveTo>
                <a:cubicBezTo>
                  <a:pt x="7532" y="19781"/>
                  <a:pt x="5967" y="19031"/>
                  <a:pt x="4695" y="17941"/>
                </a:cubicBezTo>
                <a:cubicBezTo>
                  <a:pt x="5381" y="17466"/>
                  <a:pt x="6123" y="17063"/>
                  <a:pt x="6916" y="16757"/>
                </a:cubicBezTo>
                <a:cubicBezTo>
                  <a:pt x="7523" y="18017"/>
                  <a:pt x="8319" y="19136"/>
                  <a:pt x="9255" y="20068"/>
                </a:cubicBezTo>
                <a:moveTo>
                  <a:pt x="10451" y="11148"/>
                </a:moveTo>
                <a:lnTo>
                  <a:pt x="10451" y="15346"/>
                </a:lnTo>
                <a:cubicBezTo>
                  <a:pt x="9352" y="15380"/>
                  <a:pt x="8290" y="15559"/>
                  <a:pt x="7288" y="15882"/>
                </a:cubicBezTo>
                <a:cubicBezTo>
                  <a:pt x="6685" y="14445"/>
                  <a:pt x="6329" y="12844"/>
                  <a:pt x="6285" y="11148"/>
                </a:cubicBezTo>
                <a:cubicBezTo>
                  <a:pt x="6285" y="11148"/>
                  <a:pt x="10451" y="11148"/>
                  <a:pt x="10451" y="11148"/>
                </a:cubicBezTo>
                <a:close/>
                <a:moveTo>
                  <a:pt x="7041" y="6324"/>
                </a:moveTo>
                <a:cubicBezTo>
                  <a:pt x="8115" y="6696"/>
                  <a:pt x="9260" y="6913"/>
                  <a:pt x="10451" y="6950"/>
                </a:cubicBezTo>
                <a:lnTo>
                  <a:pt x="10451" y="10451"/>
                </a:lnTo>
                <a:lnTo>
                  <a:pt x="6285" y="10451"/>
                </a:lnTo>
                <a:cubicBezTo>
                  <a:pt x="6324" y="8992"/>
                  <a:pt x="6581" y="7598"/>
                  <a:pt x="7041" y="6324"/>
                </a:cubicBezTo>
                <a:moveTo>
                  <a:pt x="6651" y="5442"/>
                </a:moveTo>
                <a:cubicBezTo>
                  <a:pt x="5790" y="5084"/>
                  <a:pt x="4993" y="4609"/>
                  <a:pt x="4263" y="4050"/>
                </a:cubicBezTo>
                <a:cubicBezTo>
                  <a:pt x="5606" y="2749"/>
                  <a:pt x="7332" y="1851"/>
                  <a:pt x="9255" y="1531"/>
                </a:cubicBezTo>
                <a:cubicBezTo>
                  <a:pt x="8175" y="2610"/>
                  <a:pt x="7286" y="3939"/>
                  <a:pt x="6651" y="5442"/>
                </a:cubicBezTo>
                <a:moveTo>
                  <a:pt x="10451" y="1411"/>
                </a:moveTo>
                <a:lnTo>
                  <a:pt x="10451" y="6253"/>
                </a:lnTo>
                <a:cubicBezTo>
                  <a:pt x="9352" y="6217"/>
                  <a:pt x="8296" y="6021"/>
                  <a:pt x="7303" y="5681"/>
                </a:cubicBezTo>
                <a:cubicBezTo>
                  <a:pt x="8029" y="3972"/>
                  <a:pt x="9101" y="2507"/>
                  <a:pt x="10415" y="1413"/>
                </a:cubicBezTo>
                <a:cubicBezTo>
                  <a:pt x="10427" y="1412"/>
                  <a:pt x="10439" y="1411"/>
                  <a:pt x="10451" y="1411"/>
                </a:cubicBezTo>
                <a:moveTo>
                  <a:pt x="12344" y="1531"/>
                </a:moveTo>
                <a:cubicBezTo>
                  <a:pt x="14267" y="1851"/>
                  <a:pt x="15993" y="2749"/>
                  <a:pt x="17336" y="4050"/>
                </a:cubicBezTo>
                <a:cubicBezTo>
                  <a:pt x="16606" y="4609"/>
                  <a:pt x="15809" y="5084"/>
                  <a:pt x="14948" y="5442"/>
                </a:cubicBezTo>
                <a:cubicBezTo>
                  <a:pt x="14313" y="3939"/>
                  <a:pt x="13424" y="2610"/>
                  <a:pt x="12344" y="1531"/>
                </a:cubicBezTo>
                <a:moveTo>
                  <a:pt x="11184" y="1413"/>
                </a:moveTo>
                <a:cubicBezTo>
                  <a:pt x="12498" y="2507"/>
                  <a:pt x="13570" y="3972"/>
                  <a:pt x="14296" y="5681"/>
                </a:cubicBezTo>
                <a:cubicBezTo>
                  <a:pt x="13303" y="6021"/>
                  <a:pt x="12247" y="6217"/>
                  <a:pt x="11148" y="6253"/>
                </a:cubicBezTo>
                <a:lnTo>
                  <a:pt x="11148" y="1411"/>
                </a:lnTo>
                <a:cubicBezTo>
                  <a:pt x="11160" y="1411"/>
                  <a:pt x="11172" y="1412"/>
                  <a:pt x="11184" y="1413"/>
                </a:cubicBezTo>
                <a:moveTo>
                  <a:pt x="10414" y="20186"/>
                </a:moveTo>
                <a:cubicBezTo>
                  <a:pt x="9256" y="19223"/>
                  <a:pt x="8285" y="17970"/>
                  <a:pt x="7574" y="16516"/>
                </a:cubicBezTo>
                <a:cubicBezTo>
                  <a:pt x="8486" y="16231"/>
                  <a:pt x="9453" y="16075"/>
                  <a:pt x="10451" y="16043"/>
                </a:cubicBezTo>
                <a:lnTo>
                  <a:pt x="10451" y="20188"/>
                </a:lnTo>
                <a:cubicBezTo>
                  <a:pt x="10451" y="20188"/>
                  <a:pt x="10414" y="20186"/>
                  <a:pt x="10414" y="20186"/>
                </a:cubicBezTo>
                <a:close/>
                <a:moveTo>
                  <a:pt x="20188" y="10451"/>
                </a:moveTo>
                <a:lnTo>
                  <a:pt x="16010" y="10451"/>
                </a:lnTo>
                <a:cubicBezTo>
                  <a:pt x="15972" y="8908"/>
                  <a:pt x="15698" y="7433"/>
                  <a:pt x="15211" y="6084"/>
                </a:cubicBezTo>
                <a:cubicBezTo>
                  <a:pt x="16151" y="5691"/>
                  <a:pt x="17020" y="5170"/>
                  <a:pt x="17814" y="4553"/>
                </a:cubicBezTo>
                <a:cubicBezTo>
                  <a:pt x="19223" y="6135"/>
                  <a:pt x="20105" y="8190"/>
                  <a:pt x="20188" y="10451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946856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extBox 41">
            <a:extLst>
              <a:ext uri="{FF2B5EF4-FFF2-40B4-BE49-F238E27FC236}">
                <a16:creationId xmlns:a16="http://schemas.microsoft.com/office/drawing/2014/main" id="{5E3C069C-5BB4-494C-B466-9299F3D970AC}"/>
              </a:ext>
            </a:extLst>
          </p:cNvPr>
          <p:cNvSpPr txBox="1"/>
          <p:nvPr/>
        </p:nvSpPr>
        <p:spPr>
          <a:xfrm>
            <a:off x="947187" y="230674"/>
            <a:ext cx="72909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Why Attackers use Botnets?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ECC0635D-D4EF-45FB-9453-B1B3C461D772}"/>
              </a:ext>
            </a:extLst>
          </p:cNvPr>
          <p:cNvSpPr txBox="1"/>
          <p:nvPr/>
        </p:nvSpPr>
        <p:spPr>
          <a:xfrm>
            <a:off x="3137825" y="4916468"/>
            <a:ext cx="2348726" cy="1035522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900" dirty="0">
                <a:solidFill>
                  <a:srgbClr val="222222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Perpetrate a “</a:t>
            </a:r>
            <a:r>
              <a:rPr lang="en-US" sz="1900" b="1" dirty="0">
                <a:solidFill>
                  <a:srgbClr val="FF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click fraud</a:t>
            </a:r>
            <a:r>
              <a:rPr lang="en-US" sz="1900" dirty="0">
                <a:solidFill>
                  <a:srgbClr val="222222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” by automating clicks</a:t>
            </a:r>
            <a:endParaRPr lang="en-US" sz="1900" b="1" dirty="0">
              <a:solidFill>
                <a:srgbClr val="FF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AE4B7A29-FD16-4847-87F8-A02FBE7FBD81}"/>
              </a:ext>
            </a:extLst>
          </p:cNvPr>
          <p:cNvSpPr/>
          <p:nvPr/>
        </p:nvSpPr>
        <p:spPr>
          <a:xfrm>
            <a:off x="3137825" y="4672939"/>
            <a:ext cx="2142652" cy="14987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A84240A6-7EF2-4EA8-AAA9-2AAF66777B48}"/>
              </a:ext>
            </a:extLst>
          </p:cNvPr>
          <p:cNvSpPr txBox="1"/>
          <p:nvPr/>
        </p:nvSpPr>
        <p:spPr>
          <a:xfrm>
            <a:off x="3137825" y="2099774"/>
            <a:ext cx="2348726" cy="1661206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900" dirty="0">
                <a:solidFill>
                  <a:srgbClr val="222222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Use </a:t>
            </a:r>
            <a:r>
              <a:rPr lang="en-US" sz="1900" b="1" dirty="0">
                <a:solidFill>
                  <a:srgbClr val="FF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sniffer</a:t>
            </a:r>
            <a:r>
              <a:rPr lang="en-US" sz="1900" dirty="0">
                <a:solidFill>
                  <a:srgbClr val="222222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to steal information from one botnet and use it against another botnet</a:t>
            </a:r>
            <a:endParaRPr lang="en-US" sz="1900" b="1" dirty="0">
              <a:solidFill>
                <a:srgbClr val="FF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B68B9CAF-888F-42A2-B2A0-9DD649F72D7F}"/>
              </a:ext>
            </a:extLst>
          </p:cNvPr>
          <p:cNvSpPr/>
          <p:nvPr/>
        </p:nvSpPr>
        <p:spPr>
          <a:xfrm>
            <a:off x="3137825" y="1826571"/>
            <a:ext cx="2142652" cy="14987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FB132274-CAFF-4FB5-AF00-43F7AB795C67}"/>
              </a:ext>
            </a:extLst>
          </p:cNvPr>
          <p:cNvSpPr txBox="1"/>
          <p:nvPr/>
        </p:nvSpPr>
        <p:spPr>
          <a:xfrm>
            <a:off x="3975309" y="4140569"/>
            <a:ext cx="439508" cy="64631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5</a:t>
            </a:r>
            <a:endParaRPr kumimoji="0" lang="id-ID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3479AF5F-686E-4B24-A901-4B6AB5BB6243}"/>
              </a:ext>
            </a:extLst>
          </p:cNvPr>
          <p:cNvSpPr txBox="1"/>
          <p:nvPr/>
        </p:nvSpPr>
        <p:spPr>
          <a:xfrm>
            <a:off x="3975309" y="1295400"/>
            <a:ext cx="439508" cy="64631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2</a:t>
            </a:r>
            <a:endParaRPr kumimoji="0" lang="id-ID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5530E95A-69EF-4EEB-A4A7-15684E59ECF7}"/>
              </a:ext>
            </a:extLst>
          </p:cNvPr>
          <p:cNvSpPr txBox="1"/>
          <p:nvPr/>
        </p:nvSpPr>
        <p:spPr>
          <a:xfrm>
            <a:off x="5867400" y="4916468"/>
            <a:ext cx="2348726" cy="722680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900" dirty="0">
                <a:solidFill>
                  <a:srgbClr val="222222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Perform mass </a:t>
            </a:r>
            <a:r>
              <a:rPr lang="en-US" sz="1900" b="1" dirty="0">
                <a:solidFill>
                  <a:srgbClr val="FF0000"/>
                </a:solidFill>
                <a:cs typeface="Calibri" panose="020F0502020204030204" pitchFamily="34" charset="0"/>
              </a:rPr>
              <a:t>identity theft</a:t>
            </a:r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9BAEDD30-9D05-446B-8DE3-90FC93B8BFDC}"/>
              </a:ext>
            </a:extLst>
          </p:cNvPr>
          <p:cNvSpPr/>
          <p:nvPr/>
        </p:nvSpPr>
        <p:spPr>
          <a:xfrm>
            <a:off x="5867400" y="4672939"/>
            <a:ext cx="2142652" cy="14987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7A977713-A9DB-42AC-A614-81B5F5915099}"/>
              </a:ext>
            </a:extLst>
          </p:cNvPr>
          <p:cNvSpPr txBox="1"/>
          <p:nvPr/>
        </p:nvSpPr>
        <p:spPr>
          <a:xfrm>
            <a:off x="5867400" y="2099774"/>
            <a:ext cx="2398818" cy="1348364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900" dirty="0">
                <a:solidFill>
                  <a:srgbClr val="222222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Perform </a:t>
            </a:r>
            <a:r>
              <a:rPr lang="en-US" sz="1900" b="1" dirty="0">
                <a:solidFill>
                  <a:srgbClr val="FF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keylogging</a:t>
            </a:r>
            <a:r>
              <a:rPr lang="en-US" sz="1900" dirty="0">
                <a:solidFill>
                  <a:srgbClr val="222222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to harvest account login information for services </a:t>
            </a:r>
            <a:endParaRPr lang="en-US" sz="1900" b="1" dirty="0">
              <a:solidFill>
                <a:srgbClr val="FF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9E3EAD25-4C07-4753-AC88-C272C7251ACB}"/>
              </a:ext>
            </a:extLst>
          </p:cNvPr>
          <p:cNvSpPr/>
          <p:nvPr/>
        </p:nvSpPr>
        <p:spPr>
          <a:xfrm>
            <a:off x="5867400" y="1826571"/>
            <a:ext cx="2142652" cy="14987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B56537A7-651B-48B3-943A-56C52A19D7D9}"/>
              </a:ext>
            </a:extLst>
          </p:cNvPr>
          <p:cNvSpPr txBox="1"/>
          <p:nvPr/>
        </p:nvSpPr>
        <p:spPr>
          <a:xfrm>
            <a:off x="6714211" y="4140569"/>
            <a:ext cx="439508" cy="64631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6</a:t>
            </a:r>
            <a:endParaRPr kumimoji="0" lang="id-ID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79847FEC-68DF-4E5D-82CE-CD3B0A810B86}"/>
              </a:ext>
            </a:extLst>
          </p:cNvPr>
          <p:cNvSpPr txBox="1"/>
          <p:nvPr/>
        </p:nvSpPr>
        <p:spPr>
          <a:xfrm>
            <a:off x="6714211" y="1295400"/>
            <a:ext cx="439508" cy="64631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3</a:t>
            </a:r>
            <a:endParaRPr kumimoji="0" lang="id-ID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08EE9CAF-0856-4CA9-A821-51E13071D254}"/>
              </a:ext>
            </a:extLst>
          </p:cNvPr>
          <p:cNvSpPr txBox="1"/>
          <p:nvPr/>
        </p:nvSpPr>
        <p:spPr>
          <a:xfrm>
            <a:off x="408250" y="4916468"/>
            <a:ext cx="2348726" cy="722680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900" dirty="0">
                <a:solidFill>
                  <a:srgbClr val="222222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Use to </a:t>
            </a:r>
            <a:r>
              <a:rPr lang="en-US" sz="1900" b="1" dirty="0">
                <a:solidFill>
                  <a:srgbClr val="FF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spread new bots</a:t>
            </a:r>
            <a:endParaRPr lang="en-US" sz="1900" b="1" dirty="0">
              <a:solidFill>
                <a:srgbClr val="FF000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A93BCFEF-71BA-4665-9638-454BDFB8F32F}"/>
              </a:ext>
            </a:extLst>
          </p:cNvPr>
          <p:cNvSpPr/>
          <p:nvPr/>
        </p:nvSpPr>
        <p:spPr>
          <a:xfrm>
            <a:off x="408250" y="4672939"/>
            <a:ext cx="2142652" cy="14987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21604B6B-1E0C-40D6-A95A-922B5A0DBFA1}"/>
              </a:ext>
            </a:extLst>
          </p:cNvPr>
          <p:cNvSpPr txBox="1"/>
          <p:nvPr/>
        </p:nvSpPr>
        <p:spPr>
          <a:xfrm>
            <a:off x="408250" y="2099774"/>
            <a:ext cx="2348726" cy="1661206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900" dirty="0">
                <a:solidFill>
                  <a:srgbClr val="222222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Perform </a:t>
            </a:r>
            <a:r>
              <a:rPr lang="en-US" sz="1900" b="1" dirty="0">
                <a:solidFill>
                  <a:srgbClr val="FF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DDoS attacks</a:t>
            </a:r>
            <a:r>
              <a:rPr lang="en-US" sz="1900" dirty="0">
                <a:solidFill>
                  <a:srgbClr val="222222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, which consume the bandwidth of the victim’s computers</a:t>
            </a:r>
            <a:endParaRPr lang="en-US" sz="1900" b="1" dirty="0">
              <a:solidFill>
                <a:srgbClr val="FF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EAAEDC8E-CA7C-47B0-A183-9961B1B913CE}"/>
              </a:ext>
            </a:extLst>
          </p:cNvPr>
          <p:cNvSpPr/>
          <p:nvPr/>
        </p:nvSpPr>
        <p:spPr>
          <a:xfrm>
            <a:off x="408250" y="1826571"/>
            <a:ext cx="2142652" cy="14987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C982C80C-DD80-4648-B134-B7C2BB850199}"/>
              </a:ext>
            </a:extLst>
          </p:cNvPr>
          <p:cNvSpPr txBox="1"/>
          <p:nvPr/>
        </p:nvSpPr>
        <p:spPr>
          <a:xfrm>
            <a:off x="1268015" y="4140569"/>
            <a:ext cx="439508" cy="64631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4</a:t>
            </a:r>
            <a:endParaRPr kumimoji="0" lang="id-ID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E5E8E7E5-4FC4-4A73-8976-69D9C43B47B7}"/>
              </a:ext>
            </a:extLst>
          </p:cNvPr>
          <p:cNvSpPr txBox="1"/>
          <p:nvPr/>
        </p:nvSpPr>
        <p:spPr>
          <a:xfrm>
            <a:off x="1268015" y="1295400"/>
            <a:ext cx="439508" cy="64631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1</a:t>
            </a:r>
            <a:endParaRPr kumimoji="0" lang="id-ID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2D97D5B3-1707-4103-8EC7-8C468753F55A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76" r="32576"/>
          <a:stretch>
            <a:fillRect/>
          </a:stretch>
        </p:blipFill>
        <p:spPr>
          <a:xfrm>
            <a:off x="8475663" y="0"/>
            <a:ext cx="3716337" cy="6562725"/>
          </a:xfrm>
        </p:spPr>
      </p:pic>
    </p:spTree>
    <p:extLst>
      <p:ext uri="{BB962C8B-B14F-4D97-AF65-F5344CB8AC3E}">
        <p14:creationId xmlns:p14="http://schemas.microsoft.com/office/powerpoint/2010/main" val="318175908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3874311" y="139913"/>
            <a:ext cx="4443378" cy="661712"/>
          </a:xfrm>
          <a:prstGeom prst="rect">
            <a:avLst/>
          </a:prstGeom>
          <a:noFill/>
        </p:spPr>
        <p:txBody>
          <a:bodyPr wrap="none" lIns="45711" tIns="22856" rIns="45711" bIns="22856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Lato" charset="0"/>
                <a:cs typeface="Lato" charset="0"/>
              </a:rPr>
              <a:t>Fileless Malware</a:t>
            </a:r>
            <a:endParaRPr kumimoji="0" lang="id-ID" sz="4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Lato" charset="0"/>
              <a:cs typeface="Lato" charset="0"/>
            </a:endParaRP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EA105863-A195-4C5C-B8CB-350EE8205C3B}"/>
              </a:ext>
            </a:extLst>
          </p:cNvPr>
          <p:cNvSpPr txBox="1"/>
          <p:nvPr/>
        </p:nvSpPr>
        <p:spPr>
          <a:xfrm>
            <a:off x="889649" y="1265075"/>
            <a:ext cx="5077491" cy="12003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I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Fileless malware,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also known as non-malware,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infects legitimate software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applications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and other protocols existing in the system to perform various malicious activities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8FA863E-7BE9-4A63-B0AB-0A55F4E7CA68}"/>
              </a:ext>
            </a:extLst>
          </p:cNvPr>
          <p:cNvGrpSpPr/>
          <p:nvPr/>
        </p:nvGrpSpPr>
        <p:grpSpPr>
          <a:xfrm>
            <a:off x="237691" y="1576960"/>
            <a:ext cx="539706" cy="539705"/>
            <a:chOff x="237691" y="1576960"/>
            <a:chExt cx="539706" cy="539705"/>
          </a:xfrm>
        </p:grpSpPr>
        <p:sp>
          <p:nvSpPr>
            <p:cNvPr id="110" name="Freeform: Shape 111">
              <a:extLst>
                <a:ext uri="{FF2B5EF4-FFF2-40B4-BE49-F238E27FC236}">
                  <a16:creationId xmlns:a16="http://schemas.microsoft.com/office/drawing/2014/main" id="{2114E68E-0C35-499B-B9C9-D5E7C37287D8}"/>
                </a:ext>
              </a:extLst>
            </p:cNvPr>
            <p:cNvSpPr/>
            <p:nvPr/>
          </p:nvSpPr>
          <p:spPr>
            <a:xfrm>
              <a:off x="237691" y="1576960"/>
              <a:ext cx="539706" cy="539705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112" name="Shape 2591">
              <a:extLst>
                <a:ext uri="{FF2B5EF4-FFF2-40B4-BE49-F238E27FC236}">
                  <a16:creationId xmlns:a16="http://schemas.microsoft.com/office/drawing/2014/main" id="{73434197-FFD1-4D13-9D36-9B3D73C6AB51}"/>
                </a:ext>
              </a:extLst>
            </p:cNvPr>
            <p:cNvSpPr/>
            <p:nvPr/>
          </p:nvSpPr>
          <p:spPr>
            <a:xfrm>
              <a:off x="370081" y="1709364"/>
              <a:ext cx="274925" cy="2748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4727"/>
                  </a:moveTo>
                  <a:cubicBezTo>
                    <a:pt x="8631" y="14727"/>
                    <a:pt x="6873" y="12969"/>
                    <a:pt x="6873" y="10800"/>
                  </a:cubicBezTo>
                  <a:cubicBezTo>
                    <a:pt x="6873" y="8631"/>
                    <a:pt x="8631" y="6873"/>
                    <a:pt x="10800" y="6873"/>
                  </a:cubicBezTo>
                  <a:cubicBezTo>
                    <a:pt x="12969" y="6873"/>
                    <a:pt x="14727" y="8631"/>
                    <a:pt x="14727" y="10800"/>
                  </a:cubicBezTo>
                  <a:cubicBezTo>
                    <a:pt x="14727" y="12969"/>
                    <a:pt x="12969" y="14727"/>
                    <a:pt x="10800" y="14727"/>
                  </a:cubicBezTo>
                  <a:moveTo>
                    <a:pt x="10800" y="5891"/>
                  </a:moveTo>
                  <a:cubicBezTo>
                    <a:pt x="8088" y="5891"/>
                    <a:pt x="5891" y="8089"/>
                    <a:pt x="5891" y="10800"/>
                  </a:cubicBezTo>
                  <a:cubicBezTo>
                    <a:pt x="5891" y="13512"/>
                    <a:pt x="8088" y="15709"/>
                    <a:pt x="10800" y="15709"/>
                  </a:cubicBezTo>
                  <a:cubicBezTo>
                    <a:pt x="13512" y="15709"/>
                    <a:pt x="15709" y="13512"/>
                    <a:pt x="15709" y="10800"/>
                  </a:cubicBezTo>
                  <a:cubicBezTo>
                    <a:pt x="15709" y="8089"/>
                    <a:pt x="13512" y="5891"/>
                    <a:pt x="10800" y="5891"/>
                  </a:cubicBezTo>
                  <a:moveTo>
                    <a:pt x="20618" y="12013"/>
                  </a:moveTo>
                  <a:cubicBezTo>
                    <a:pt x="20614" y="12014"/>
                    <a:pt x="20611" y="12016"/>
                    <a:pt x="20607" y="12016"/>
                  </a:cubicBezTo>
                  <a:lnTo>
                    <a:pt x="19602" y="12268"/>
                  </a:lnTo>
                  <a:cubicBezTo>
                    <a:pt x="19256" y="12354"/>
                    <a:pt x="18984" y="12622"/>
                    <a:pt x="18892" y="12966"/>
                  </a:cubicBezTo>
                  <a:cubicBezTo>
                    <a:pt x="18703" y="13672"/>
                    <a:pt x="18421" y="14351"/>
                    <a:pt x="18053" y="14986"/>
                  </a:cubicBezTo>
                  <a:cubicBezTo>
                    <a:pt x="17873" y="15295"/>
                    <a:pt x="17876" y="15677"/>
                    <a:pt x="18060" y="15984"/>
                  </a:cubicBezTo>
                  <a:lnTo>
                    <a:pt x="18601" y="16885"/>
                  </a:lnTo>
                  <a:lnTo>
                    <a:pt x="16886" y="18600"/>
                  </a:lnTo>
                  <a:cubicBezTo>
                    <a:pt x="16882" y="18599"/>
                    <a:pt x="16878" y="18597"/>
                    <a:pt x="16875" y="18595"/>
                  </a:cubicBezTo>
                  <a:lnTo>
                    <a:pt x="15978" y="18057"/>
                  </a:lnTo>
                  <a:cubicBezTo>
                    <a:pt x="15822" y="17964"/>
                    <a:pt x="15648" y="17917"/>
                    <a:pt x="15473" y="17917"/>
                  </a:cubicBezTo>
                  <a:cubicBezTo>
                    <a:pt x="15304" y="17917"/>
                    <a:pt x="15134" y="17961"/>
                    <a:pt x="14982" y="18049"/>
                  </a:cubicBezTo>
                  <a:cubicBezTo>
                    <a:pt x="14348" y="18415"/>
                    <a:pt x="13671" y="18696"/>
                    <a:pt x="12968" y="18884"/>
                  </a:cubicBezTo>
                  <a:cubicBezTo>
                    <a:pt x="12624" y="18976"/>
                    <a:pt x="12356" y="19248"/>
                    <a:pt x="12269" y="19594"/>
                  </a:cubicBezTo>
                  <a:lnTo>
                    <a:pt x="12016" y="20607"/>
                  </a:lnTo>
                  <a:cubicBezTo>
                    <a:pt x="12015" y="20611"/>
                    <a:pt x="12014" y="20614"/>
                    <a:pt x="12012" y="20619"/>
                  </a:cubicBezTo>
                  <a:lnTo>
                    <a:pt x="9587" y="20619"/>
                  </a:lnTo>
                  <a:lnTo>
                    <a:pt x="9331" y="19594"/>
                  </a:lnTo>
                  <a:cubicBezTo>
                    <a:pt x="9244" y="19248"/>
                    <a:pt x="8976" y="18976"/>
                    <a:pt x="8632" y="18884"/>
                  </a:cubicBezTo>
                  <a:cubicBezTo>
                    <a:pt x="7929" y="18696"/>
                    <a:pt x="7251" y="18415"/>
                    <a:pt x="6617" y="18049"/>
                  </a:cubicBezTo>
                  <a:cubicBezTo>
                    <a:pt x="6465" y="17961"/>
                    <a:pt x="6296" y="17917"/>
                    <a:pt x="6127" y="17917"/>
                  </a:cubicBezTo>
                  <a:cubicBezTo>
                    <a:pt x="5951" y="17917"/>
                    <a:pt x="5777" y="17964"/>
                    <a:pt x="5621" y="18057"/>
                  </a:cubicBezTo>
                  <a:lnTo>
                    <a:pt x="4725" y="18595"/>
                  </a:lnTo>
                  <a:cubicBezTo>
                    <a:pt x="4722" y="18597"/>
                    <a:pt x="4718" y="18599"/>
                    <a:pt x="4714" y="18600"/>
                  </a:cubicBezTo>
                  <a:lnTo>
                    <a:pt x="3000" y="16885"/>
                  </a:lnTo>
                  <a:lnTo>
                    <a:pt x="3540" y="15984"/>
                  </a:lnTo>
                  <a:cubicBezTo>
                    <a:pt x="3724" y="15677"/>
                    <a:pt x="3727" y="15295"/>
                    <a:pt x="3548" y="14986"/>
                  </a:cubicBezTo>
                  <a:cubicBezTo>
                    <a:pt x="3179" y="14351"/>
                    <a:pt x="2897" y="13672"/>
                    <a:pt x="2708" y="12966"/>
                  </a:cubicBezTo>
                  <a:cubicBezTo>
                    <a:pt x="2616" y="12622"/>
                    <a:pt x="2343" y="12354"/>
                    <a:pt x="1998" y="12268"/>
                  </a:cubicBezTo>
                  <a:lnTo>
                    <a:pt x="993" y="12016"/>
                  </a:lnTo>
                  <a:cubicBezTo>
                    <a:pt x="989" y="12016"/>
                    <a:pt x="986" y="12014"/>
                    <a:pt x="982" y="12013"/>
                  </a:cubicBezTo>
                  <a:lnTo>
                    <a:pt x="982" y="9587"/>
                  </a:lnTo>
                  <a:lnTo>
                    <a:pt x="1998" y="9333"/>
                  </a:lnTo>
                  <a:cubicBezTo>
                    <a:pt x="2343" y="9246"/>
                    <a:pt x="2616" y="8979"/>
                    <a:pt x="2708" y="8634"/>
                  </a:cubicBezTo>
                  <a:cubicBezTo>
                    <a:pt x="2897" y="7928"/>
                    <a:pt x="3179" y="7249"/>
                    <a:pt x="3548" y="6615"/>
                  </a:cubicBezTo>
                  <a:cubicBezTo>
                    <a:pt x="3727" y="6305"/>
                    <a:pt x="3724" y="5923"/>
                    <a:pt x="3540" y="5617"/>
                  </a:cubicBezTo>
                  <a:lnTo>
                    <a:pt x="3005" y="4725"/>
                  </a:lnTo>
                  <a:cubicBezTo>
                    <a:pt x="3004" y="4722"/>
                    <a:pt x="3002" y="4718"/>
                    <a:pt x="3000" y="4715"/>
                  </a:cubicBezTo>
                  <a:lnTo>
                    <a:pt x="4715" y="3000"/>
                  </a:lnTo>
                  <a:lnTo>
                    <a:pt x="5621" y="3544"/>
                  </a:lnTo>
                  <a:cubicBezTo>
                    <a:pt x="5777" y="3636"/>
                    <a:pt x="5951" y="3683"/>
                    <a:pt x="6127" y="3683"/>
                  </a:cubicBezTo>
                  <a:cubicBezTo>
                    <a:pt x="6296" y="3683"/>
                    <a:pt x="6465" y="3639"/>
                    <a:pt x="6618" y="3551"/>
                  </a:cubicBezTo>
                  <a:cubicBezTo>
                    <a:pt x="7251" y="3185"/>
                    <a:pt x="7929" y="2904"/>
                    <a:pt x="8632" y="2717"/>
                  </a:cubicBezTo>
                  <a:cubicBezTo>
                    <a:pt x="8976" y="2624"/>
                    <a:pt x="9244" y="2353"/>
                    <a:pt x="9331" y="2007"/>
                  </a:cubicBezTo>
                  <a:lnTo>
                    <a:pt x="9587" y="982"/>
                  </a:lnTo>
                  <a:lnTo>
                    <a:pt x="12012" y="982"/>
                  </a:lnTo>
                  <a:cubicBezTo>
                    <a:pt x="12014" y="986"/>
                    <a:pt x="12015" y="989"/>
                    <a:pt x="12016" y="993"/>
                  </a:cubicBezTo>
                  <a:lnTo>
                    <a:pt x="12269" y="2007"/>
                  </a:lnTo>
                  <a:cubicBezTo>
                    <a:pt x="12356" y="2353"/>
                    <a:pt x="12624" y="2624"/>
                    <a:pt x="12968" y="2717"/>
                  </a:cubicBezTo>
                  <a:cubicBezTo>
                    <a:pt x="13671" y="2904"/>
                    <a:pt x="14348" y="3185"/>
                    <a:pt x="14982" y="3551"/>
                  </a:cubicBezTo>
                  <a:cubicBezTo>
                    <a:pt x="15134" y="3639"/>
                    <a:pt x="15304" y="3683"/>
                    <a:pt x="15473" y="3683"/>
                  </a:cubicBezTo>
                  <a:cubicBezTo>
                    <a:pt x="15648" y="3683"/>
                    <a:pt x="15822" y="3636"/>
                    <a:pt x="15978" y="3544"/>
                  </a:cubicBezTo>
                  <a:lnTo>
                    <a:pt x="16884" y="3000"/>
                  </a:lnTo>
                  <a:lnTo>
                    <a:pt x="18600" y="4715"/>
                  </a:lnTo>
                  <a:cubicBezTo>
                    <a:pt x="18598" y="4718"/>
                    <a:pt x="18597" y="4722"/>
                    <a:pt x="18595" y="4726"/>
                  </a:cubicBezTo>
                  <a:lnTo>
                    <a:pt x="18060" y="5616"/>
                  </a:lnTo>
                  <a:cubicBezTo>
                    <a:pt x="17876" y="5923"/>
                    <a:pt x="17873" y="6305"/>
                    <a:pt x="18053" y="6615"/>
                  </a:cubicBezTo>
                  <a:cubicBezTo>
                    <a:pt x="18421" y="7249"/>
                    <a:pt x="18703" y="7928"/>
                    <a:pt x="18892" y="8634"/>
                  </a:cubicBezTo>
                  <a:cubicBezTo>
                    <a:pt x="18984" y="8979"/>
                    <a:pt x="19256" y="9246"/>
                    <a:pt x="19602" y="9333"/>
                  </a:cubicBezTo>
                  <a:lnTo>
                    <a:pt x="20618" y="9587"/>
                  </a:lnTo>
                  <a:cubicBezTo>
                    <a:pt x="20618" y="9587"/>
                    <a:pt x="20618" y="12013"/>
                    <a:pt x="20618" y="12013"/>
                  </a:cubicBezTo>
                  <a:close/>
                  <a:moveTo>
                    <a:pt x="20880" y="8641"/>
                  </a:moveTo>
                  <a:lnTo>
                    <a:pt x="19841" y="8380"/>
                  </a:lnTo>
                  <a:cubicBezTo>
                    <a:pt x="19626" y="7580"/>
                    <a:pt x="19308" y="6822"/>
                    <a:pt x="18902" y="6122"/>
                  </a:cubicBezTo>
                  <a:lnTo>
                    <a:pt x="19455" y="5200"/>
                  </a:lnTo>
                  <a:cubicBezTo>
                    <a:pt x="19625" y="4871"/>
                    <a:pt x="19736" y="4463"/>
                    <a:pt x="19455" y="4182"/>
                  </a:cubicBezTo>
                  <a:lnTo>
                    <a:pt x="17419" y="2145"/>
                  </a:lnTo>
                  <a:cubicBezTo>
                    <a:pt x="17292" y="2018"/>
                    <a:pt x="17136" y="1969"/>
                    <a:pt x="16975" y="1969"/>
                  </a:cubicBezTo>
                  <a:cubicBezTo>
                    <a:pt x="16778" y="1969"/>
                    <a:pt x="16572" y="2043"/>
                    <a:pt x="16400" y="2145"/>
                  </a:cubicBezTo>
                  <a:lnTo>
                    <a:pt x="15473" y="2702"/>
                  </a:lnTo>
                  <a:cubicBezTo>
                    <a:pt x="14775" y="2298"/>
                    <a:pt x="14020" y="1982"/>
                    <a:pt x="13222" y="1768"/>
                  </a:cubicBezTo>
                  <a:lnTo>
                    <a:pt x="12960" y="720"/>
                  </a:lnTo>
                  <a:cubicBezTo>
                    <a:pt x="12848" y="367"/>
                    <a:pt x="12638" y="0"/>
                    <a:pt x="12240" y="0"/>
                  </a:cubicBezTo>
                  <a:lnTo>
                    <a:pt x="9360" y="0"/>
                  </a:lnTo>
                  <a:cubicBezTo>
                    <a:pt x="8962" y="0"/>
                    <a:pt x="8730" y="367"/>
                    <a:pt x="8640" y="720"/>
                  </a:cubicBezTo>
                  <a:lnTo>
                    <a:pt x="8378" y="1768"/>
                  </a:lnTo>
                  <a:cubicBezTo>
                    <a:pt x="7580" y="1982"/>
                    <a:pt x="6825" y="2298"/>
                    <a:pt x="6127" y="2702"/>
                  </a:cubicBezTo>
                  <a:lnTo>
                    <a:pt x="5200" y="2145"/>
                  </a:lnTo>
                  <a:cubicBezTo>
                    <a:pt x="5028" y="2043"/>
                    <a:pt x="4822" y="1969"/>
                    <a:pt x="4625" y="1969"/>
                  </a:cubicBezTo>
                  <a:cubicBezTo>
                    <a:pt x="4464" y="1969"/>
                    <a:pt x="4308" y="2018"/>
                    <a:pt x="4181" y="2145"/>
                  </a:cubicBezTo>
                  <a:lnTo>
                    <a:pt x="2145" y="4182"/>
                  </a:lnTo>
                  <a:cubicBezTo>
                    <a:pt x="1864" y="4463"/>
                    <a:pt x="1975" y="4871"/>
                    <a:pt x="2145" y="5200"/>
                  </a:cubicBezTo>
                  <a:lnTo>
                    <a:pt x="2698" y="6122"/>
                  </a:lnTo>
                  <a:cubicBezTo>
                    <a:pt x="2292" y="6822"/>
                    <a:pt x="1973" y="7580"/>
                    <a:pt x="1759" y="8380"/>
                  </a:cubicBezTo>
                  <a:lnTo>
                    <a:pt x="720" y="8641"/>
                  </a:lnTo>
                  <a:cubicBezTo>
                    <a:pt x="367" y="8730"/>
                    <a:pt x="0" y="8963"/>
                    <a:pt x="0" y="9360"/>
                  </a:cubicBezTo>
                  <a:lnTo>
                    <a:pt x="0" y="12240"/>
                  </a:lnTo>
                  <a:cubicBezTo>
                    <a:pt x="0" y="12638"/>
                    <a:pt x="367" y="12848"/>
                    <a:pt x="720" y="12960"/>
                  </a:cubicBezTo>
                  <a:lnTo>
                    <a:pt x="1759" y="13220"/>
                  </a:lnTo>
                  <a:cubicBezTo>
                    <a:pt x="1973" y="14021"/>
                    <a:pt x="2292" y="14778"/>
                    <a:pt x="2698" y="15478"/>
                  </a:cubicBezTo>
                  <a:lnTo>
                    <a:pt x="2145" y="16400"/>
                  </a:lnTo>
                  <a:cubicBezTo>
                    <a:pt x="1959" y="16714"/>
                    <a:pt x="1864" y="17137"/>
                    <a:pt x="2145" y="17419"/>
                  </a:cubicBezTo>
                  <a:lnTo>
                    <a:pt x="4181" y="19455"/>
                  </a:lnTo>
                  <a:cubicBezTo>
                    <a:pt x="4305" y="19579"/>
                    <a:pt x="4454" y="19627"/>
                    <a:pt x="4610" y="19627"/>
                  </a:cubicBezTo>
                  <a:cubicBezTo>
                    <a:pt x="4807" y="19627"/>
                    <a:pt x="5016" y="19550"/>
                    <a:pt x="5200" y="19455"/>
                  </a:cubicBezTo>
                  <a:lnTo>
                    <a:pt x="6127" y="18899"/>
                  </a:lnTo>
                  <a:cubicBezTo>
                    <a:pt x="6825" y="19302"/>
                    <a:pt x="7580" y="19619"/>
                    <a:pt x="8378" y="19832"/>
                  </a:cubicBezTo>
                  <a:lnTo>
                    <a:pt x="8640" y="20880"/>
                  </a:lnTo>
                  <a:cubicBezTo>
                    <a:pt x="8730" y="21233"/>
                    <a:pt x="8962" y="21600"/>
                    <a:pt x="9360" y="21600"/>
                  </a:cubicBezTo>
                  <a:lnTo>
                    <a:pt x="12240" y="21600"/>
                  </a:lnTo>
                  <a:cubicBezTo>
                    <a:pt x="12638" y="21600"/>
                    <a:pt x="12848" y="21233"/>
                    <a:pt x="12960" y="20880"/>
                  </a:cubicBezTo>
                  <a:lnTo>
                    <a:pt x="13222" y="19832"/>
                  </a:lnTo>
                  <a:cubicBezTo>
                    <a:pt x="14020" y="19619"/>
                    <a:pt x="14775" y="19302"/>
                    <a:pt x="15473" y="18899"/>
                  </a:cubicBezTo>
                  <a:lnTo>
                    <a:pt x="16400" y="19455"/>
                  </a:lnTo>
                  <a:cubicBezTo>
                    <a:pt x="16584" y="19550"/>
                    <a:pt x="16793" y="19627"/>
                    <a:pt x="16990" y="19627"/>
                  </a:cubicBezTo>
                  <a:cubicBezTo>
                    <a:pt x="17146" y="19627"/>
                    <a:pt x="17294" y="19579"/>
                    <a:pt x="17419" y="19455"/>
                  </a:cubicBezTo>
                  <a:lnTo>
                    <a:pt x="19455" y="17419"/>
                  </a:lnTo>
                  <a:cubicBezTo>
                    <a:pt x="19736" y="17137"/>
                    <a:pt x="19641" y="16714"/>
                    <a:pt x="19455" y="16400"/>
                  </a:cubicBezTo>
                  <a:lnTo>
                    <a:pt x="18902" y="15478"/>
                  </a:lnTo>
                  <a:cubicBezTo>
                    <a:pt x="19308" y="14778"/>
                    <a:pt x="19626" y="14021"/>
                    <a:pt x="19841" y="13220"/>
                  </a:cubicBezTo>
                  <a:lnTo>
                    <a:pt x="20880" y="12960"/>
                  </a:lnTo>
                  <a:cubicBezTo>
                    <a:pt x="21233" y="12848"/>
                    <a:pt x="21600" y="12638"/>
                    <a:pt x="21600" y="12240"/>
                  </a:cubicBezTo>
                  <a:lnTo>
                    <a:pt x="21600" y="9360"/>
                  </a:lnTo>
                  <a:cubicBezTo>
                    <a:pt x="21600" y="8963"/>
                    <a:pt x="21233" y="8730"/>
                    <a:pt x="20880" y="8641"/>
                  </a:cubicBezTo>
                </a:path>
              </a:pathLst>
            </a:custGeom>
            <a:solidFill>
              <a:schemeClr val="bg2"/>
            </a:solidFill>
            <a:ln w="12700">
              <a:solidFill>
                <a:schemeClr val="bg2"/>
              </a:solidFill>
              <a:miter lim="400000"/>
            </a:ln>
          </p:spPr>
          <p:txBody>
            <a:bodyPr lIns="19044" tIns="19044" rIns="19044" bIns="19044" anchor="ctr"/>
            <a:lstStyle/>
            <a:p>
              <a:pPr defTabSz="228539" eaLnBrk="0" fontAlgn="base" hangingPunct="0">
                <a:spcBef>
                  <a:spcPct val="0"/>
                </a:spcBef>
                <a:spcAft>
                  <a:spcPct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467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sym typeface="Gill Sans"/>
              </a:endParaRPr>
            </a:p>
          </p:txBody>
        </p:sp>
      </p:grpSp>
      <p:sp>
        <p:nvSpPr>
          <p:cNvPr id="114" name="TextBox 113">
            <a:extLst>
              <a:ext uri="{FF2B5EF4-FFF2-40B4-BE49-F238E27FC236}">
                <a16:creationId xmlns:a16="http://schemas.microsoft.com/office/drawing/2014/main" id="{9185A3A1-42C2-4196-A953-580C6064674A}"/>
              </a:ext>
            </a:extLst>
          </p:cNvPr>
          <p:cNvSpPr txBox="1"/>
          <p:nvPr/>
        </p:nvSpPr>
        <p:spPr>
          <a:xfrm>
            <a:off x="889649" y="2870978"/>
            <a:ext cx="5596939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Leverages any existing vulnerabilities to infect the system</a:t>
            </a: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CE70204F-55C8-4A41-B757-45891AD7709D}"/>
              </a:ext>
            </a:extLst>
          </p:cNvPr>
          <p:cNvSpPr txBox="1"/>
          <p:nvPr/>
        </p:nvSpPr>
        <p:spPr>
          <a:xfrm>
            <a:off x="889649" y="4079810"/>
            <a:ext cx="3324890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Resides in the system’s RAM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30131E5F-F7FA-42AD-881B-AF0D7BB20A29}"/>
              </a:ext>
            </a:extLst>
          </p:cNvPr>
          <p:cNvSpPr txBox="1"/>
          <p:nvPr/>
        </p:nvSpPr>
        <p:spPr>
          <a:xfrm>
            <a:off x="889649" y="5011644"/>
            <a:ext cx="5077490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Injects malicious code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into the running processes such as Microsoft Word, Flash, Adobe PDF Reader, Javascript, and PowerShell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62E9746-6EF6-4765-BC5E-A5F0E8A76568}"/>
              </a:ext>
            </a:extLst>
          </p:cNvPr>
          <p:cNvGrpSpPr/>
          <p:nvPr/>
        </p:nvGrpSpPr>
        <p:grpSpPr>
          <a:xfrm>
            <a:off x="237691" y="3994624"/>
            <a:ext cx="539706" cy="539705"/>
            <a:chOff x="237691" y="4023204"/>
            <a:chExt cx="539706" cy="539705"/>
          </a:xfrm>
        </p:grpSpPr>
        <p:sp>
          <p:nvSpPr>
            <p:cNvPr id="118" name="Freeform: Shape 111">
              <a:extLst>
                <a:ext uri="{FF2B5EF4-FFF2-40B4-BE49-F238E27FC236}">
                  <a16:creationId xmlns:a16="http://schemas.microsoft.com/office/drawing/2014/main" id="{45963136-1C24-4179-A2D7-B8ADA767A3DF}"/>
                </a:ext>
              </a:extLst>
            </p:cNvPr>
            <p:cNvSpPr/>
            <p:nvPr/>
          </p:nvSpPr>
          <p:spPr>
            <a:xfrm>
              <a:off x="237691" y="4023204"/>
              <a:ext cx="539706" cy="539705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124" name="Shape 2581">
              <a:extLst>
                <a:ext uri="{FF2B5EF4-FFF2-40B4-BE49-F238E27FC236}">
                  <a16:creationId xmlns:a16="http://schemas.microsoft.com/office/drawing/2014/main" id="{1CBEC44D-C00A-467A-B82D-920B7BC077AB}"/>
                </a:ext>
              </a:extLst>
            </p:cNvPr>
            <p:cNvSpPr/>
            <p:nvPr/>
          </p:nvSpPr>
          <p:spPr>
            <a:xfrm>
              <a:off x="355998" y="4141526"/>
              <a:ext cx="303093" cy="3030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133" y="11950"/>
                  </a:moveTo>
                  <a:lnTo>
                    <a:pt x="12831" y="14044"/>
                  </a:lnTo>
                  <a:lnTo>
                    <a:pt x="11135" y="12801"/>
                  </a:lnTo>
                  <a:lnTo>
                    <a:pt x="10555" y="12375"/>
                  </a:lnTo>
                  <a:lnTo>
                    <a:pt x="9974" y="12801"/>
                  </a:lnTo>
                  <a:lnTo>
                    <a:pt x="8277" y="14044"/>
                  </a:lnTo>
                  <a:lnTo>
                    <a:pt x="8976" y="11950"/>
                  </a:lnTo>
                  <a:lnTo>
                    <a:pt x="9195" y="11291"/>
                  </a:lnTo>
                  <a:lnTo>
                    <a:pt x="8647" y="10864"/>
                  </a:lnTo>
                  <a:lnTo>
                    <a:pt x="7280" y="9801"/>
                  </a:lnTo>
                  <a:lnTo>
                    <a:pt x="9560" y="9801"/>
                  </a:lnTo>
                  <a:lnTo>
                    <a:pt x="9799" y="9167"/>
                  </a:lnTo>
                  <a:lnTo>
                    <a:pt x="10555" y="7167"/>
                  </a:lnTo>
                  <a:lnTo>
                    <a:pt x="11310" y="9167"/>
                  </a:lnTo>
                  <a:lnTo>
                    <a:pt x="11549" y="9801"/>
                  </a:lnTo>
                  <a:lnTo>
                    <a:pt x="13829" y="9801"/>
                  </a:lnTo>
                  <a:lnTo>
                    <a:pt x="12462" y="10864"/>
                  </a:lnTo>
                  <a:lnTo>
                    <a:pt x="11914" y="11291"/>
                  </a:lnTo>
                  <a:cubicBezTo>
                    <a:pt x="11914" y="11291"/>
                    <a:pt x="12133" y="11950"/>
                    <a:pt x="12133" y="11950"/>
                  </a:cubicBezTo>
                  <a:close/>
                  <a:moveTo>
                    <a:pt x="12228" y="8820"/>
                  </a:moveTo>
                  <a:lnTo>
                    <a:pt x="10555" y="4388"/>
                  </a:lnTo>
                  <a:lnTo>
                    <a:pt x="8881" y="8820"/>
                  </a:lnTo>
                  <a:lnTo>
                    <a:pt x="4418" y="8820"/>
                  </a:lnTo>
                  <a:lnTo>
                    <a:pt x="8044" y="11639"/>
                  </a:lnTo>
                  <a:lnTo>
                    <a:pt x="6371" y="16660"/>
                  </a:lnTo>
                  <a:lnTo>
                    <a:pt x="10555" y="13592"/>
                  </a:lnTo>
                  <a:lnTo>
                    <a:pt x="14738" y="16660"/>
                  </a:lnTo>
                  <a:lnTo>
                    <a:pt x="13065" y="11639"/>
                  </a:lnTo>
                  <a:lnTo>
                    <a:pt x="16691" y="8820"/>
                  </a:lnTo>
                  <a:cubicBezTo>
                    <a:pt x="16691" y="8820"/>
                    <a:pt x="12228" y="8820"/>
                    <a:pt x="12228" y="8820"/>
                  </a:cubicBezTo>
                  <a:close/>
                  <a:moveTo>
                    <a:pt x="10800" y="20618"/>
                  </a:moveTo>
                  <a:cubicBezTo>
                    <a:pt x="5378" y="20618"/>
                    <a:pt x="982" y="16223"/>
                    <a:pt x="982" y="10800"/>
                  </a:cubicBezTo>
                  <a:cubicBezTo>
                    <a:pt x="982" y="5377"/>
                    <a:pt x="5378" y="982"/>
                    <a:pt x="10800" y="982"/>
                  </a:cubicBezTo>
                  <a:cubicBezTo>
                    <a:pt x="16223" y="982"/>
                    <a:pt x="20618" y="5377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800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800" y="0"/>
                  </a:cubicBezTo>
                </a:path>
              </a:pathLst>
            </a:custGeom>
            <a:solidFill>
              <a:schemeClr val="bg2"/>
            </a:solidFill>
            <a:ln w="12700">
              <a:solidFill>
                <a:schemeClr val="bg2"/>
              </a:solidFill>
              <a:miter lim="400000"/>
            </a:ln>
          </p:spPr>
          <p:txBody>
            <a:bodyPr lIns="19044" tIns="19044" rIns="19044" bIns="19044" anchor="ctr"/>
            <a:lstStyle/>
            <a:p>
              <a:pPr defTabSz="228539" eaLnBrk="0" fontAlgn="base" hangingPunct="0">
                <a:spcBef>
                  <a:spcPct val="0"/>
                </a:spcBef>
                <a:spcAft>
                  <a:spcPct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467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sym typeface="Gill Sans"/>
              </a:endParaRPr>
            </a:p>
          </p:txBody>
        </p:sp>
      </p:grpSp>
      <p:pic>
        <p:nvPicPr>
          <p:cNvPr id="15" name="Picture Placeholder 14">
            <a:extLst>
              <a:ext uri="{FF2B5EF4-FFF2-40B4-BE49-F238E27FC236}">
                <a16:creationId xmlns:a16="http://schemas.microsoft.com/office/drawing/2014/main" id="{F36FCBF3-6470-443E-BBA5-4047D66794C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95" r="17595"/>
          <a:stretch>
            <a:fillRect/>
          </a:stretch>
        </p:blipFill>
        <p:spPr>
          <a:xfrm>
            <a:off x="5649913" y="904875"/>
            <a:ext cx="6526212" cy="5664200"/>
          </a:xfr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86D1EA74-18A1-400C-9D55-660848854447}"/>
              </a:ext>
            </a:extLst>
          </p:cNvPr>
          <p:cNvGrpSpPr/>
          <p:nvPr/>
        </p:nvGrpSpPr>
        <p:grpSpPr>
          <a:xfrm>
            <a:off x="237691" y="2785792"/>
            <a:ext cx="539706" cy="539705"/>
            <a:chOff x="237691" y="3002255"/>
            <a:chExt cx="539706" cy="539705"/>
          </a:xfrm>
        </p:grpSpPr>
        <p:sp>
          <p:nvSpPr>
            <p:cNvPr id="115" name="Freeform: Shape 111">
              <a:extLst>
                <a:ext uri="{FF2B5EF4-FFF2-40B4-BE49-F238E27FC236}">
                  <a16:creationId xmlns:a16="http://schemas.microsoft.com/office/drawing/2014/main" id="{6277C1CB-6531-4D0C-9A33-B91D34A52FDF}"/>
                </a:ext>
              </a:extLst>
            </p:cNvPr>
            <p:cNvSpPr/>
            <p:nvPr/>
          </p:nvSpPr>
          <p:spPr>
            <a:xfrm>
              <a:off x="237691" y="3002255"/>
              <a:ext cx="539706" cy="539705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151" name="AutoShape 14">
              <a:extLst>
                <a:ext uri="{FF2B5EF4-FFF2-40B4-BE49-F238E27FC236}">
                  <a16:creationId xmlns:a16="http://schemas.microsoft.com/office/drawing/2014/main" id="{1C36EB23-F529-4BFF-B555-0A03144807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69380" y="3117662"/>
              <a:ext cx="274635" cy="3009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561" y="5503"/>
                  </a:moveTo>
                  <a:cubicBezTo>
                    <a:pt x="20836" y="5503"/>
                    <a:pt x="21078" y="5553"/>
                    <a:pt x="21285" y="5656"/>
                  </a:cubicBezTo>
                  <a:cubicBezTo>
                    <a:pt x="21498" y="5760"/>
                    <a:pt x="21599" y="5889"/>
                    <a:pt x="21599" y="6045"/>
                  </a:cubicBezTo>
                  <a:cubicBezTo>
                    <a:pt x="21599" y="6136"/>
                    <a:pt x="21585" y="6208"/>
                    <a:pt x="21556" y="6261"/>
                  </a:cubicBezTo>
                  <a:lnTo>
                    <a:pt x="8488" y="21266"/>
                  </a:lnTo>
                  <a:cubicBezTo>
                    <a:pt x="8333" y="21489"/>
                    <a:pt x="8000" y="21599"/>
                    <a:pt x="7493" y="21599"/>
                  </a:cubicBezTo>
                  <a:cubicBezTo>
                    <a:pt x="7217" y="21599"/>
                    <a:pt x="6961" y="21549"/>
                    <a:pt x="6729" y="21446"/>
                  </a:cubicBezTo>
                  <a:cubicBezTo>
                    <a:pt x="6497" y="21343"/>
                    <a:pt x="6381" y="21213"/>
                    <a:pt x="6381" y="21057"/>
                  </a:cubicBezTo>
                  <a:cubicBezTo>
                    <a:pt x="6381" y="21014"/>
                    <a:pt x="6406" y="20973"/>
                    <a:pt x="6454" y="20947"/>
                  </a:cubicBezTo>
                  <a:lnTo>
                    <a:pt x="11169" y="10444"/>
                  </a:lnTo>
                  <a:cubicBezTo>
                    <a:pt x="10985" y="10473"/>
                    <a:pt x="10613" y="10531"/>
                    <a:pt x="10058" y="10610"/>
                  </a:cubicBezTo>
                  <a:cubicBezTo>
                    <a:pt x="9502" y="10689"/>
                    <a:pt x="8874" y="10776"/>
                    <a:pt x="8164" y="10867"/>
                  </a:cubicBezTo>
                  <a:cubicBezTo>
                    <a:pt x="7454" y="10960"/>
                    <a:pt x="6705" y="11061"/>
                    <a:pt x="5922" y="11171"/>
                  </a:cubicBezTo>
                  <a:cubicBezTo>
                    <a:pt x="5135" y="11284"/>
                    <a:pt x="4401" y="11387"/>
                    <a:pt x="3724" y="11483"/>
                  </a:cubicBezTo>
                  <a:cubicBezTo>
                    <a:pt x="3043" y="11579"/>
                    <a:pt x="2459" y="11654"/>
                    <a:pt x="1966" y="11707"/>
                  </a:cubicBezTo>
                  <a:cubicBezTo>
                    <a:pt x="1473" y="11760"/>
                    <a:pt x="1178" y="11786"/>
                    <a:pt x="1087" y="11786"/>
                  </a:cubicBezTo>
                  <a:cubicBezTo>
                    <a:pt x="777" y="11786"/>
                    <a:pt x="521" y="11733"/>
                    <a:pt x="314" y="11623"/>
                  </a:cubicBezTo>
                  <a:cubicBezTo>
                    <a:pt x="106" y="11510"/>
                    <a:pt x="0" y="11385"/>
                    <a:pt x="0" y="11248"/>
                  </a:cubicBezTo>
                  <a:cubicBezTo>
                    <a:pt x="0" y="11186"/>
                    <a:pt x="14" y="11150"/>
                    <a:pt x="43" y="11133"/>
                  </a:cubicBezTo>
                  <a:lnTo>
                    <a:pt x="4879" y="424"/>
                  </a:lnTo>
                  <a:cubicBezTo>
                    <a:pt x="4942" y="302"/>
                    <a:pt x="5067" y="201"/>
                    <a:pt x="5261" y="120"/>
                  </a:cubicBezTo>
                  <a:cubicBezTo>
                    <a:pt x="5454" y="40"/>
                    <a:pt x="5671" y="0"/>
                    <a:pt x="5922" y="0"/>
                  </a:cubicBezTo>
                  <a:lnTo>
                    <a:pt x="13874" y="0"/>
                  </a:lnTo>
                  <a:cubicBezTo>
                    <a:pt x="14155" y="0"/>
                    <a:pt x="14396" y="52"/>
                    <a:pt x="14604" y="153"/>
                  </a:cubicBezTo>
                  <a:cubicBezTo>
                    <a:pt x="14812" y="256"/>
                    <a:pt x="14918" y="386"/>
                    <a:pt x="14918" y="539"/>
                  </a:cubicBezTo>
                  <a:cubicBezTo>
                    <a:pt x="14918" y="585"/>
                    <a:pt x="14908" y="623"/>
                    <a:pt x="14894" y="652"/>
                  </a:cubicBezTo>
                  <a:cubicBezTo>
                    <a:pt x="14879" y="686"/>
                    <a:pt x="14855" y="729"/>
                    <a:pt x="14821" y="779"/>
                  </a:cubicBezTo>
                  <a:lnTo>
                    <a:pt x="10662" y="6801"/>
                  </a:lnTo>
                  <a:cubicBezTo>
                    <a:pt x="10845" y="6770"/>
                    <a:pt x="11208" y="6719"/>
                    <a:pt x="11749" y="6647"/>
                  </a:cubicBezTo>
                  <a:cubicBezTo>
                    <a:pt x="12290" y="6573"/>
                    <a:pt x="12913" y="6491"/>
                    <a:pt x="13618" y="6398"/>
                  </a:cubicBezTo>
                  <a:cubicBezTo>
                    <a:pt x="14329" y="6307"/>
                    <a:pt x="15063" y="6206"/>
                    <a:pt x="15821" y="6095"/>
                  </a:cubicBezTo>
                  <a:cubicBezTo>
                    <a:pt x="16575" y="5983"/>
                    <a:pt x="17290" y="5884"/>
                    <a:pt x="17971" y="5800"/>
                  </a:cubicBezTo>
                  <a:cubicBezTo>
                    <a:pt x="18648" y="5719"/>
                    <a:pt x="19227" y="5647"/>
                    <a:pt x="19706" y="5589"/>
                  </a:cubicBezTo>
                  <a:cubicBezTo>
                    <a:pt x="20179" y="5534"/>
                    <a:pt x="20464" y="5503"/>
                    <a:pt x="20561" y="5503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50789" tIns="50789" rIns="50789" bIns="50789" anchor="ctr"/>
            <a:lstStyle/>
            <a:p>
              <a:pPr defTabSz="457098">
                <a:defRPr/>
              </a:pPr>
              <a:endParaRPr lang="es-ES" sz="29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FADE6C21-1050-43EE-917F-38703743F5D4}"/>
              </a:ext>
            </a:extLst>
          </p:cNvPr>
          <p:cNvGrpSpPr/>
          <p:nvPr/>
        </p:nvGrpSpPr>
        <p:grpSpPr>
          <a:xfrm>
            <a:off x="237691" y="5203457"/>
            <a:ext cx="539706" cy="539705"/>
            <a:chOff x="237691" y="5203457"/>
            <a:chExt cx="539706" cy="539705"/>
          </a:xfrm>
        </p:grpSpPr>
        <p:sp>
          <p:nvSpPr>
            <p:cNvPr id="121" name="Freeform: Shape 111">
              <a:extLst>
                <a:ext uri="{FF2B5EF4-FFF2-40B4-BE49-F238E27FC236}">
                  <a16:creationId xmlns:a16="http://schemas.microsoft.com/office/drawing/2014/main" id="{6BE79A7E-A727-4004-9FF2-E4D0E4980333}"/>
                </a:ext>
              </a:extLst>
            </p:cNvPr>
            <p:cNvSpPr/>
            <p:nvPr/>
          </p:nvSpPr>
          <p:spPr>
            <a:xfrm>
              <a:off x="237691" y="5203457"/>
              <a:ext cx="539706" cy="539705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grpSp>
          <p:nvGrpSpPr>
            <p:cNvPr id="152" name="Group 151">
              <a:extLst>
                <a:ext uri="{FF2B5EF4-FFF2-40B4-BE49-F238E27FC236}">
                  <a16:creationId xmlns:a16="http://schemas.microsoft.com/office/drawing/2014/main" id="{47625101-B368-4A23-9795-BCCE3ED6DFA1}"/>
                </a:ext>
              </a:extLst>
            </p:cNvPr>
            <p:cNvGrpSpPr/>
            <p:nvPr/>
          </p:nvGrpSpPr>
          <p:grpSpPr>
            <a:xfrm>
              <a:off x="353186" y="5268704"/>
              <a:ext cx="398461" cy="386017"/>
              <a:chOff x="8623300" y="5064125"/>
              <a:chExt cx="252413" cy="252412"/>
            </a:xfrm>
            <a:solidFill>
              <a:schemeClr val="bg1"/>
            </a:solidFill>
          </p:grpSpPr>
          <p:sp>
            <p:nvSpPr>
              <p:cNvPr id="153" name="Freeform 91">
                <a:extLst>
                  <a:ext uri="{FF2B5EF4-FFF2-40B4-BE49-F238E27FC236}">
                    <a16:creationId xmlns:a16="http://schemas.microsoft.com/office/drawing/2014/main" id="{83BD5DDE-89C1-443C-9CE0-526F77F8AF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67750" y="5145088"/>
                <a:ext cx="127000" cy="127000"/>
              </a:xfrm>
              <a:custGeom>
                <a:avLst/>
                <a:gdLst>
                  <a:gd name="T0" fmla="*/ 79 w 158"/>
                  <a:gd name="T1" fmla="*/ 28 h 158"/>
                  <a:gd name="T2" fmla="*/ 93 w 158"/>
                  <a:gd name="T3" fmla="*/ 30 h 158"/>
                  <a:gd name="T4" fmla="*/ 114 w 158"/>
                  <a:gd name="T5" fmla="*/ 9 h 158"/>
                  <a:gd name="T6" fmla="*/ 79 w 158"/>
                  <a:gd name="T7" fmla="*/ 0 h 158"/>
                  <a:gd name="T8" fmla="*/ 0 w 158"/>
                  <a:gd name="T9" fmla="*/ 79 h 158"/>
                  <a:gd name="T10" fmla="*/ 79 w 158"/>
                  <a:gd name="T11" fmla="*/ 158 h 158"/>
                  <a:gd name="T12" fmla="*/ 158 w 158"/>
                  <a:gd name="T13" fmla="*/ 79 h 158"/>
                  <a:gd name="T14" fmla="*/ 149 w 158"/>
                  <a:gd name="T15" fmla="*/ 44 h 158"/>
                  <a:gd name="T16" fmla="*/ 128 w 158"/>
                  <a:gd name="T17" fmla="*/ 65 h 158"/>
                  <a:gd name="T18" fmla="*/ 130 w 158"/>
                  <a:gd name="T19" fmla="*/ 79 h 158"/>
                  <a:gd name="T20" fmla="*/ 79 w 158"/>
                  <a:gd name="T21" fmla="*/ 131 h 158"/>
                  <a:gd name="T22" fmla="*/ 27 w 158"/>
                  <a:gd name="T23" fmla="*/ 79 h 158"/>
                  <a:gd name="T24" fmla="*/ 79 w 158"/>
                  <a:gd name="T25" fmla="*/ 28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8" h="158">
                    <a:moveTo>
                      <a:pt x="79" y="28"/>
                    </a:moveTo>
                    <a:cubicBezTo>
                      <a:pt x="84" y="28"/>
                      <a:pt x="89" y="28"/>
                      <a:pt x="93" y="30"/>
                    </a:cubicBezTo>
                    <a:cubicBezTo>
                      <a:pt x="114" y="9"/>
                      <a:pt x="114" y="9"/>
                      <a:pt x="114" y="9"/>
                    </a:cubicBezTo>
                    <a:cubicBezTo>
                      <a:pt x="104" y="3"/>
                      <a:pt x="92" y="0"/>
                      <a:pt x="79" y="0"/>
                    </a:cubicBezTo>
                    <a:cubicBezTo>
                      <a:pt x="35" y="0"/>
                      <a:pt x="0" y="36"/>
                      <a:pt x="0" y="79"/>
                    </a:cubicBezTo>
                    <a:cubicBezTo>
                      <a:pt x="0" y="123"/>
                      <a:pt x="35" y="158"/>
                      <a:pt x="79" y="158"/>
                    </a:cubicBezTo>
                    <a:cubicBezTo>
                      <a:pt x="122" y="158"/>
                      <a:pt x="158" y="123"/>
                      <a:pt x="158" y="79"/>
                    </a:cubicBezTo>
                    <a:cubicBezTo>
                      <a:pt x="158" y="66"/>
                      <a:pt x="155" y="54"/>
                      <a:pt x="149" y="44"/>
                    </a:cubicBezTo>
                    <a:cubicBezTo>
                      <a:pt x="128" y="65"/>
                      <a:pt x="128" y="65"/>
                      <a:pt x="128" y="65"/>
                    </a:cubicBezTo>
                    <a:cubicBezTo>
                      <a:pt x="130" y="69"/>
                      <a:pt x="130" y="74"/>
                      <a:pt x="130" y="79"/>
                    </a:cubicBezTo>
                    <a:cubicBezTo>
                      <a:pt x="130" y="108"/>
                      <a:pt x="107" y="131"/>
                      <a:pt x="79" y="131"/>
                    </a:cubicBezTo>
                    <a:cubicBezTo>
                      <a:pt x="50" y="131"/>
                      <a:pt x="27" y="108"/>
                      <a:pt x="27" y="79"/>
                    </a:cubicBezTo>
                    <a:cubicBezTo>
                      <a:pt x="27" y="51"/>
                      <a:pt x="50" y="28"/>
                      <a:pt x="79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54" name="Freeform 92">
                <a:extLst>
                  <a:ext uri="{FF2B5EF4-FFF2-40B4-BE49-F238E27FC236}">
                    <a16:creationId xmlns:a16="http://schemas.microsoft.com/office/drawing/2014/main" id="{05956663-ED46-4CF3-9168-3C3E0BEB56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3300" y="5102225"/>
                <a:ext cx="214313" cy="214312"/>
              </a:xfrm>
              <a:custGeom>
                <a:avLst/>
                <a:gdLst>
                  <a:gd name="T0" fmla="*/ 242 w 267"/>
                  <a:gd name="T1" fmla="*/ 79 h 267"/>
                  <a:gd name="T2" fmla="*/ 242 w 267"/>
                  <a:gd name="T3" fmla="*/ 79 h 267"/>
                  <a:gd name="T4" fmla="*/ 242 w 267"/>
                  <a:gd name="T5" fmla="*/ 79 h 267"/>
                  <a:gd name="T6" fmla="*/ 242 w 267"/>
                  <a:gd name="T7" fmla="*/ 79 h 267"/>
                  <a:gd name="T8" fmla="*/ 240 w 267"/>
                  <a:gd name="T9" fmla="*/ 79 h 267"/>
                  <a:gd name="T10" fmla="*/ 225 w 267"/>
                  <a:gd name="T11" fmla="*/ 77 h 267"/>
                  <a:gd name="T12" fmla="*/ 224 w 267"/>
                  <a:gd name="T13" fmla="*/ 78 h 267"/>
                  <a:gd name="T14" fmla="*/ 240 w 267"/>
                  <a:gd name="T15" fmla="*/ 133 h 267"/>
                  <a:gd name="T16" fmla="*/ 134 w 267"/>
                  <a:gd name="T17" fmla="*/ 239 h 267"/>
                  <a:gd name="T18" fmla="*/ 28 w 267"/>
                  <a:gd name="T19" fmla="*/ 133 h 267"/>
                  <a:gd name="T20" fmla="*/ 134 w 267"/>
                  <a:gd name="T21" fmla="*/ 27 h 267"/>
                  <a:gd name="T22" fmla="*/ 189 w 267"/>
                  <a:gd name="T23" fmla="*/ 43 h 267"/>
                  <a:gd name="T24" fmla="*/ 190 w 267"/>
                  <a:gd name="T25" fmla="*/ 42 h 267"/>
                  <a:gd name="T26" fmla="*/ 188 w 267"/>
                  <a:gd name="T27" fmla="*/ 27 h 267"/>
                  <a:gd name="T28" fmla="*/ 188 w 267"/>
                  <a:gd name="T29" fmla="*/ 25 h 267"/>
                  <a:gd name="T30" fmla="*/ 188 w 267"/>
                  <a:gd name="T31" fmla="*/ 25 h 267"/>
                  <a:gd name="T32" fmla="*/ 188 w 267"/>
                  <a:gd name="T33" fmla="*/ 25 h 267"/>
                  <a:gd name="T34" fmla="*/ 192 w 267"/>
                  <a:gd name="T35" fmla="*/ 13 h 267"/>
                  <a:gd name="T36" fmla="*/ 134 w 267"/>
                  <a:gd name="T37" fmla="*/ 0 h 267"/>
                  <a:gd name="T38" fmla="*/ 0 w 267"/>
                  <a:gd name="T39" fmla="*/ 133 h 267"/>
                  <a:gd name="T40" fmla="*/ 134 w 267"/>
                  <a:gd name="T41" fmla="*/ 267 h 267"/>
                  <a:gd name="T42" fmla="*/ 267 w 267"/>
                  <a:gd name="T43" fmla="*/ 133 h 267"/>
                  <a:gd name="T44" fmla="*/ 254 w 267"/>
                  <a:gd name="T45" fmla="*/ 74 h 267"/>
                  <a:gd name="T46" fmla="*/ 242 w 267"/>
                  <a:gd name="T47" fmla="*/ 79 h 2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267" h="267">
                    <a:moveTo>
                      <a:pt x="242" y="79"/>
                    </a:moveTo>
                    <a:cubicBezTo>
                      <a:pt x="242" y="79"/>
                      <a:pt x="242" y="79"/>
                      <a:pt x="242" y="79"/>
                    </a:cubicBezTo>
                    <a:cubicBezTo>
                      <a:pt x="242" y="79"/>
                      <a:pt x="242" y="79"/>
                      <a:pt x="242" y="79"/>
                    </a:cubicBezTo>
                    <a:cubicBezTo>
                      <a:pt x="242" y="79"/>
                      <a:pt x="242" y="79"/>
                      <a:pt x="242" y="79"/>
                    </a:cubicBezTo>
                    <a:cubicBezTo>
                      <a:pt x="241" y="79"/>
                      <a:pt x="240" y="79"/>
                      <a:pt x="240" y="79"/>
                    </a:cubicBezTo>
                    <a:cubicBezTo>
                      <a:pt x="225" y="77"/>
                      <a:pt x="225" y="77"/>
                      <a:pt x="225" y="77"/>
                    </a:cubicBezTo>
                    <a:cubicBezTo>
                      <a:pt x="224" y="78"/>
                      <a:pt x="224" y="78"/>
                      <a:pt x="224" y="78"/>
                    </a:cubicBezTo>
                    <a:cubicBezTo>
                      <a:pt x="234" y="94"/>
                      <a:pt x="240" y="113"/>
                      <a:pt x="240" y="133"/>
                    </a:cubicBezTo>
                    <a:cubicBezTo>
                      <a:pt x="240" y="192"/>
                      <a:pt x="192" y="239"/>
                      <a:pt x="134" y="239"/>
                    </a:cubicBezTo>
                    <a:cubicBezTo>
                      <a:pt x="75" y="239"/>
                      <a:pt x="28" y="192"/>
                      <a:pt x="28" y="133"/>
                    </a:cubicBezTo>
                    <a:cubicBezTo>
                      <a:pt x="28" y="75"/>
                      <a:pt x="75" y="27"/>
                      <a:pt x="134" y="27"/>
                    </a:cubicBezTo>
                    <a:cubicBezTo>
                      <a:pt x="154" y="27"/>
                      <a:pt x="173" y="33"/>
                      <a:pt x="189" y="43"/>
                    </a:cubicBezTo>
                    <a:cubicBezTo>
                      <a:pt x="190" y="42"/>
                      <a:pt x="190" y="42"/>
                      <a:pt x="190" y="42"/>
                    </a:cubicBezTo>
                    <a:cubicBezTo>
                      <a:pt x="188" y="27"/>
                      <a:pt x="188" y="27"/>
                      <a:pt x="188" y="27"/>
                    </a:cubicBezTo>
                    <a:cubicBezTo>
                      <a:pt x="188" y="27"/>
                      <a:pt x="188" y="26"/>
                      <a:pt x="188" y="25"/>
                    </a:cubicBezTo>
                    <a:cubicBezTo>
                      <a:pt x="188" y="25"/>
                      <a:pt x="188" y="25"/>
                      <a:pt x="188" y="25"/>
                    </a:cubicBezTo>
                    <a:cubicBezTo>
                      <a:pt x="188" y="25"/>
                      <a:pt x="188" y="25"/>
                      <a:pt x="188" y="25"/>
                    </a:cubicBezTo>
                    <a:cubicBezTo>
                      <a:pt x="188" y="21"/>
                      <a:pt x="190" y="17"/>
                      <a:pt x="192" y="13"/>
                    </a:cubicBezTo>
                    <a:cubicBezTo>
                      <a:pt x="175" y="5"/>
                      <a:pt x="155" y="0"/>
                      <a:pt x="134" y="0"/>
                    </a:cubicBezTo>
                    <a:cubicBezTo>
                      <a:pt x="60" y="0"/>
                      <a:pt x="0" y="60"/>
                      <a:pt x="0" y="133"/>
                    </a:cubicBezTo>
                    <a:cubicBezTo>
                      <a:pt x="0" y="207"/>
                      <a:pt x="60" y="267"/>
                      <a:pt x="134" y="267"/>
                    </a:cubicBezTo>
                    <a:cubicBezTo>
                      <a:pt x="207" y="267"/>
                      <a:pt x="267" y="207"/>
                      <a:pt x="267" y="133"/>
                    </a:cubicBezTo>
                    <a:cubicBezTo>
                      <a:pt x="267" y="112"/>
                      <a:pt x="262" y="92"/>
                      <a:pt x="254" y="74"/>
                    </a:cubicBezTo>
                    <a:cubicBezTo>
                      <a:pt x="250" y="77"/>
                      <a:pt x="246" y="79"/>
                      <a:pt x="242" y="7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55" name="Freeform 93">
                <a:extLst>
                  <a:ext uri="{FF2B5EF4-FFF2-40B4-BE49-F238E27FC236}">
                    <a16:creationId xmlns:a16="http://schemas.microsoft.com/office/drawing/2014/main" id="{0C4F4021-F06F-42E7-8C0C-1F2B669007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718550" y="5064125"/>
                <a:ext cx="157163" cy="155575"/>
              </a:xfrm>
              <a:custGeom>
                <a:avLst/>
                <a:gdLst>
                  <a:gd name="T0" fmla="*/ 156 w 194"/>
                  <a:gd name="T1" fmla="*/ 37 h 193"/>
                  <a:gd name="T2" fmla="*/ 148 w 194"/>
                  <a:gd name="T3" fmla="*/ 0 h 193"/>
                  <a:gd name="T4" fmla="*/ 123 w 194"/>
                  <a:gd name="T5" fmla="*/ 25 h 193"/>
                  <a:gd name="T6" fmla="*/ 121 w 194"/>
                  <a:gd name="T7" fmla="*/ 29 h 193"/>
                  <a:gd name="T8" fmla="*/ 121 w 194"/>
                  <a:gd name="T9" fmla="*/ 30 h 193"/>
                  <a:gd name="T10" fmla="*/ 124 w 194"/>
                  <a:gd name="T11" fmla="*/ 51 h 193"/>
                  <a:gd name="T12" fmla="*/ 112 w 194"/>
                  <a:gd name="T13" fmla="*/ 63 h 193"/>
                  <a:gd name="T14" fmla="*/ 107 w 194"/>
                  <a:gd name="T15" fmla="*/ 42 h 193"/>
                  <a:gd name="T16" fmla="*/ 83 w 194"/>
                  <a:gd name="T17" fmla="*/ 65 h 193"/>
                  <a:gd name="T18" fmla="*/ 82 w 194"/>
                  <a:gd name="T19" fmla="*/ 67 h 193"/>
                  <a:gd name="T20" fmla="*/ 80 w 194"/>
                  <a:gd name="T21" fmla="*/ 71 h 193"/>
                  <a:gd name="T22" fmla="*/ 80 w 194"/>
                  <a:gd name="T23" fmla="*/ 72 h 193"/>
                  <a:gd name="T24" fmla="*/ 82 w 194"/>
                  <a:gd name="T25" fmla="*/ 92 h 193"/>
                  <a:gd name="T26" fmla="*/ 79 w 194"/>
                  <a:gd name="T27" fmla="*/ 95 h 193"/>
                  <a:gd name="T28" fmla="*/ 60 w 194"/>
                  <a:gd name="T29" fmla="*/ 115 h 193"/>
                  <a:gd name="T30" fmla="*/ 40 w 194"/>
                  <a:gd name="T31" fmla="*/ 134 h 193"/>
                  <a:gd name="T32" fmla="*/ 5 w 194"/>
                  <a:gd name="T33" fmla="*/ 169 h 193"/>
                  <a:gd name="T34" fmla="*/ 5 w 194"/>
                  <a:gd name="T35" fmla="*/ 189 h 193"/>
                  <a:gd name="T36" fmla="*/ 15 w 194"/>
                  <a:gd name="T37" fmla="*/ 193 h 193"/>
                  <a:gd name="T38" fmla="*/ 24 w 194"/>
                  <a:gd name="T39" fmla="*/ 189 h 193"/>
                  <a:gd name="T40" fmla="*/ 60 w 194"/>
                  <a:gd name="T41" fmla="*/ 154 h 193"/>
                  <a:gd name="T42" fmla="*/ 79 w 194"/>
                  <a:gd name="T43" fmla="*/ 134 h 193"/>
                  <a:gd name="T44" fmla="*/ 99 w 194"/>
                  <a:gd name="T45" fmla="*/ 115 h 193"/>
                  <a:gd name="T46" fmla="*/ 102 w 194"/>
                  <a:gd name="T47" fmla="*/ 112 h 193"/>
                  <a:gd name="T48" fmla="*/ 122 w 194"/>
                  <a:gd name="T49" fmla="*/ 114 h 193"/>
                  <a:gd name="T50" fmla="*/ 123 w 194"/>
                  <a:gd name="T51" fmla="*/ 114 h 193"/>
                  <a:gd name="T52" fmla="*/ 123 w 194"/>
                  <a:gd name="T53" fmla="*/ 114 h 193"/>
                  <a:gd name="T54" fmla="*/ 127 w 194"/>
                  <a:gd name="T55" fmla="*/ 112 h 193"/>
                  <a:gd name="T56" fmla="*/ 129 w 194"/>
                  <a:gd name="T57" fmla="*/ 110 h 193"/>
                  <a:gd name="T58" fmla="*/ 152 w 194"/>
                  <a:gd name="T59" fmla="*/ 87 h 193"/>
                  <a:gd name="T60" fmla="*/ 131 w 194"/>
                  <a:gd name="T61" fmla="*/ 82 h 193"/>
                  <a:gd name="T62" fmla="*/ 143 w 194"/>
                  <a:gd name="T63" fmla="*/ 70 h 193"/>
                  <a:gd name="T64" fmla="*/ 163 w 194"/>
                  <a:gd name="T65" fmla="*/ 72 h 193"/>
                  <a:gd name="T66" fmla="*/ 164 w 194"/>
                  <a:gd name="T67" fmla="*/ 72 h 193"/>
                  <a:gd name="T68" fmla="*/ 165 w 194"/>
                  <a:gd name="T69" fmla="*/ 72 h 193"/>
                  <a:gd name="T70" fmla="*/ 169 w 194"/>
                  <a:gd name="T71" fmla="*/ 71 h 193"/>
                  <a:gd name="T72" fmla="*/ 194 w 194"/>
                  <a:gd name="T73" fmla="*/ 46 h 193"/>
                  <a:gd name="T74" fmla="*/ 156 w 194"/>
                  <a:gd name="T75" fmla="*/ 37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94" h="193">
                    <a:moveTo>
                      <a:pt x="156" y="37"/>
                    </a:moveTo>
                    <a:cubicBezTo>
                      <a:pt x="148" y="0"/>
                      <a:pt x="148" y="0"/>
                      <a:pt x="148" y="0"/>
                    </a:cubicBezTo>
                    <a:cubicBezTo>
                      <a:pt x="123" y="25"/>
                      <a:pt x="123" y="25"/>
                      <a:pt x="123" y="25"/>
                    </a:cubicBezTo>
                    <a:cubicBezTo>
                      <a:pt x="122" y="26"/>
                      <a:pt x="121" y="28"/>
                      <a:pt x="121" y="29"/>
                    </a:cubicBezTo>
                    <a:cubicBezTo>
                      <a:pt x="121" y="30"/>
                      <a:pt x="121" y="30"/>
                      <a:pt x="121" y="30"/>
                    </a:cubicBezTo>
                    <a:cubicBezTo>
                      <a:pt x="124" y="51"/>
                      <a:pt x="124" y="51"/>
                      <a:pt x="124" y="51"/>
                    </a:cubicBezTo>
                    <a:cubicBezTo>
                      <a:pt x="112" y="63"/>
                      <a:pt x="112" y="63"/>
                      <a:pt x="112" y="63"/>
                    </a:cubicBezTo>
                    <a:cubicBezTo>
                      <a:pt x="107" y="42"/>
                      <a:pt x="107" y="42"/>
                      <a:pt x="107" y="42"/>
                    </a:cubicBezTo>
                    <a:cubicBezTo>
                      <a:pt x="83" y="65"/>
                      <a:pt x="83" y="65"/>
                      <a:pt x="83" y="65"/>
                    </a:cubicBezTo>
                    <a:cubicBezTo>
                      <a:pt x="82" y="67"/>
                      <a:pt x="82" y="67"/>
                      <a:pt x="82" y="67"/>
                    </a:cubicBezTo>
                    <a:cubicBezTo>
                      <a:pt x="81" y="68"/>
                      <a:pt x="80" y="69"/>
                      <a:pt x="80" y="71"/>
                    </a:cubicBezTo>
                    <a:cubicBezTo>
                      <a:pt x="80" y="72"/>
                      <a:pt x="80" y="72"/>
                      <a:pt x="80" y="72"/>
                    </a:cubicBezTo>
                    <a:cubicBezTo>
                      <a:pt x="82" y="92"/>
                      <a:pt x="82" y="92"/>
                      <a:pt x="82" y="92"/>
                    </a:cubicBezTo>
                    <a:cubicBezTo>
                      <a:pt x="79" y="95"/>
                      <a:pt x="79" y="95"/>
                      <a:pt x="79" y="95"/>
                    </a:cubicBezTo>
                    <a:cubicBezTo>
                      <a:pt x="60" y="115"/>
                      <a:pt x="60" y="115"/>
                      <a:pt x="60" y="115"/>
                    </a:cubicBezTo>
                    <a:cubicBezTo>
                      <a:pt x="40" y="134"/>
                      <a:pt x="40" y="134"/>
                      <a:pt x="40" y="134"/>
                    </a:cubicBezTo>
                    <a:cubicBezTo>
                      <a:pt x="5" y="169"/>
                      <a:pt x="5" y="169"/>
                      <a:pt x="5" y="169"/>
                    </a:cubicBezTo>
                    <a:cubicBezTo>
                      <a:pt x="0" y="175"/>
                      <a:pt x="0" y="183"/>
                      <a:pt x="5" y="189"/>
                    </a:cubicBezTo>
                    <a:cubicBezTo>
                      <a:pt x="8" y="192"/>
                      <a:pt x="11" y="193"/>
                      <a:pt x="15" y="193"/>
                    </a:cubicBezTo>
                    <a:cubicBezTo>
                      <a:pt x="18" y="193"/>
                      <a:pt x="22" y="192"/>
                      <a:pt x="24" y="189"/>
                    </a:cubicBezTo>
                    <a:cubicBezTo>
                      <a:pt x="60" y="154"/>
                      <a:pt x="60" y="154"/>
                      <a:pt x="60" y="154"/>
                    </a:cubicBezTo>
                    <a:cubicBezTo>
                      <a:pt x="79" y="134"/>
                      <a:pt x="79" y="134"/>
                      <a:pt x="79" y="134"/>
                    </a:cubicBezTo>
                    <a:cubicBezTo>
                      <a:pt x="99" y="115"/>
                      <a:pt x="99" y="115"/>
                      <a:pt x="99" y="115"/>
                    </a:cubicBezTo>
                    <a:cubicBezTo>
                      <a:pt x="102" y="112"/>
                      <a:pt x="102" y="112"/>
                      <a:pt x="102" y="112"/>
                    </a:cubicBezTo>
                    <a:cubicBezTo>
                      <a:pt x="122" y="114"/>
                      <a:pt x="122" y="114"/>
                      <a:pt x="122" y="114"/>
                    </a:cubicBezTo>
                    <a:cubicBezTo>
                      <a:pt x="123" y="114"/>
                      <a:pt x="123" y="114"/>
                      <a:pt x="123" y="114"/>
                    </a:cubicBezTo>
                    <a:cubicBezTo>
                      <a:pt x="123" y="114"/>
                      <a:pt x="123" y="114"/>
                      <a:pt x="123" y="114"/>
                    </a:cubicBezTo>
                    <a:cubicBezTo>
                      <a:pt x="125" y="114"/>
                      <a:pt x="126" y="113"/>
                      <a:pt x="127" y="112"/>
                    </a:cubicBezTo>
                    <a:cubicBezTo>
                      <a:pt x="129" y="110"/>
                      <a:pt x="129" y="110"/>
                      <a:pt x="129" y="110"/>
                    </a:cubicBezTo>
                    <a:cubicBezTo>
                      <a:pt x="152" y="87"/>
                      <a:pt x="152" y="87"/>
                      <a:pt x="152" y="87"/>
                    </a:cubicBezTo>
                    <a:cubicBezTo>
                      <a:pt x="131" y="82"/>
                      <a:pt x="131" y="82"/>
                      <a:pt x="131" y="82"/>
                    </a:cubicBezTo>
                    <a:cubicBezTo>
                      <a:pt x="143" y="70"/>
                      <a:pt x="143" y="70"/>
                      <a:pt x="143" y="70"/>
                    </a:cubicBezTo>
                    <a:cubicBezTo>
                      <a:pt x="163" y="72"/>
                      <a:pt x="163" y="72"/>
                      <a:pt x="163" y="72"/>
                    </a:cubicBezTo>
                    <a:cubicBezTo>
                      <a:pt x="164" y="72"/>
                      <a:pt x="164" y="72"/>
                      <a:pt x="164" y="72"/>
                    </a:cubicBezTo>
                    <a:cubicBezTo>
                      <a:pt x="165" y="72"/>
                      <a:pt x="165" y="72"/>
                      <a:pt x="165" y="72"/>
                    </a:cubicBezTo>
                    <a:cubicBezTo>
                      <a:pt x="166" y="72"/>
                      <a:pt x="168" y="72"/>
                      <a:pt x="169" y="71"/>
                    </a:cubicBezTo>
                    <a:cubicBezTo>
                      <a:pt x="194" y="46"/>
                      <a:pt x="194" y="46"/>
                      <a:pt x="194" y="46"/>
                    </a:cubicBezTo>
                    <a:lnTo>
                      <a:pt x="156" y="3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30369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1588" y="1433052"/>
            <a:ext cx="12203786" cy="5120639"/>
          </a:xfrm>
          <a:prstGeom prst="rect">
            <a:avLst/>
          </a:prstGeom>
          <a:solidFill>
            <a:srgbClr val="1E273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3" tIns="60946" rIns="121893" bIns="60946" rtlCol="0"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cxnSp>
        <p:nvCxnSpPr>
          <p:cNvPr id="82" name="Straight Connector 81"/>
          <p:cNvCxnSpPr>
            <a:cxnSpLocks/>
          </p:cNvCxnSpPr>
          <p:nvPr/>
        </p:nvCxnSpPr>
        <p:spPr>
          <a:xfrm>
            <a:off x="7506237" y="2256714"/>
            <a:ext cx="0" cy="3473315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30"/>
          <p:cNvSpPr txBox="1">
            <a:spLocks noChangeArrowheads="1"/>
          </p:cNvSpPr>
          <p:nvPr/>
        </p:nvSpPr>
        <p:spPr bwMode="auto">
          <a:xfrm>
            <a:off x="5336460" y="4023852"/>
            <a:ext cx="1989411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ctr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5pPr>
            <a:lvl6pPr marL="25146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6pPr>
            <a:lvl7pPr marL="29718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7pPr>
            <a:lvl8pPr marL="34290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8pPr>
            <a:lvl9pPr marL="38862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9pPr>
          </a:lstStyle>
          <a:p>
            <a:pPr defTabSz="914217"/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Exploits legitimate system tools</a:t>
            </a:r>
            <a:endParaRPr lang="en-US" sz="1900" dirty="0">
              <a:solidFill>
                <a:schemeClr val="bg1"/>
              </a:solidFill>
              <a:latin typeface="Lato Light"/>
              <a:ea typeface="Open Sans Light" panose="020B0306030504020204" pitchFamily="34" charset="0"/>
              <a:cs typeface="Lato Light"/>
            </a:endParaRPr>
          </a:p>
        </p:txBody>
      </p:sp>
      <p:sp>
        <p:nvSpPr>
          <p:cNvPr id="87" name="TextBox 31"/>
          <p:cNvSpPr txBox="1">
            <a:spLocks noChangeArrowheads="1"/>
          </p:cNvSpPr>
          <p:nvPr/>
        </p:nvSpPr>
        <p:spPr bwMode="auto">
          <a:xfrm>
            <a:off x="5404949" y="2979074"/>
            <a:ext cx="1755841" cy="707886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5pPr>
            <a:lvl6pPr marL="25146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6pPr>
            <a:lvl7pPr marL="29718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7pPr>
            <a:lvl8pPr marL="34290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8pPr>
            <a:lvl9pPr marL="38862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9pPr>
          </a:lstStyle>
          <a:p>
            <a:pPr algn="ctr" defTabSz="914217" eaLnBrk="1" hangingPunct="1"/>
            <a:r>
              <a:rPr lang="id-ID" sz="2000" b="1" dirty="0">
                <a:solidFill>
                  <a:schemeClr val="bg1"/>
                </a:solidFill>
                <a:latin typeface="Rockwell" panose="02060603020205020403" pitchFamily="18" charset="0"/>
                <a:cs typeface="Calibri"/>
              </a:rPr>
              <a:t>Stealthy in nature </a:t>
            </a:r>
          </a:p>
        </p:txBody>
      </p:sp>
      <p:sp>
        <p:nvSpPr>
          <p:cNvPr id="88" name="Rounded Rectangle 87"/>
          <p:cNvSpPr/>
          <p:nvPr/>
        </p:nvSpPr>
        <p:spPr>
          <a:xfrm>
            <a:off x="5521661" y="3769561"/>
            <a:ext cx="1522416" cy="43890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/>
            <a:endParaRPr lang="bg-BG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9" name="Freeform 74"/>
          <p:cNvSpPr>
            <a:spLocks noChangeArrowheads="1"/>
          </p:cNvSpPr>
          <p:nvPr/>
        </p:nvSpPr>
        <p:spPr bwMode="auto">
          <a:xfrm>
            <a:off x="5994660" y="2349256"/>
            <a:ext cx="576418" cy="510541"/>
          </a:xfrm>
          <a:custGeom>
            <a:avLst/>
            <a:gdLst>
              <a:gd name="T0" fmla="*/ 451 w 461"/>
              <a:gd name="T1" fmla="*/ 213 h 409"/>
              <a:gd name="T2" fmla="*/ 451 w 461"/>
              <a:gd name="T3" fmla="*/ 213 h 409"/>
              <a:gd name="T4" fmla="*/ 247 w 461"/>
              <a:gd name="T5" fmla="*/ 17 h 409"/>
              <a:gd name="T6" fmla="*/ 212 w 461"/>
              <a:gd name="T7" fmla="*/ 17 h 409"/>
              <a:gd name="T8" fmla="*/ 9 w 461"/>
              <a:gd name="T9" fmla="*/ 213 h 409"/>
              <a:gd name="T10" fmla="*/ 18 w 461"/>
              <a:gd name="T11" fmla="*/ 230 h 409"/>
              <a:gd name="T12" fmla="*/ 62 w 461"/>
              <a:gd name="T13" fmla="*/ 230 h 409"/>
              <a:gd name="T14" fmla="*/ 62 w 461"/>
              <a:gd name="T15" fmla="*/ 390 h 409"/>
              <a:gd name="T16" fmla="*/ 79 w 461"/>
              <a:gd name="T17" fmla="*/ 408 h 409"/>
              <a:gd name="T18" fmla="*/ 177 w 461"/>
              <a:gd name="T19" fmla="*/ 408 h 409"/>
              <a:gd name="T20" fmla="*/ 177 w 461"/>
              <a:gd name="T21" fmla="*/ 248 h 409"/>
              <a:gd name="T22" fmla="*/ 283 w 461"/>
              <a:gd name="T23" fmla="*/ 248 h 409"/>
              <a:gd name="T24" fmla="*/ 283 w 461"/>
              <a:gd name="T25" fmla="*/ 408 h 409"/>
              <a:gd name="T26" fmla="*/ 381 w 461"/>
              <a:gd name="T27" fmla="*/ 408 h 409"/>
              <a:gd name="T28" fmla="*/ 398 w 461"/>
              <a:gd name="T29" fmla="*/ 390 h 409"/>
              <a:gd name="T30" fmla="*/ 398 w 461"/>
              <a:gd name="T31" fmla="*/ 230 h 409"/>
              <a:gd name="T32" fmla="*/ 443 w 461"/>
              <a:gd name="T33" fmla="*/ 230 h 409"/>
              <a:gd name="T34" fmla="*/ 451 w 461"/>
              <a:gd name="T35" fmla="*/ 213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61" h="409">
                <a:moveTo>
                  <a:pt x="451" y="213"/>
                </a:moveTo>
                <a:lnTo>
                  <a:pt x="451" y="213"/>
                </a:lnTo>
                <a:cubicBezTo>
                  <a:pt x="247" y="17"/>
                  <a:pt x="247" y="17"/>
                  <a:pt x="247" y="17"/>
                </a:cubicBezTo>
                <a:cubicBezTo>
                  <a:pt x="238" y="0"/>
                  <a:pt x="221" y="0"/>
                  <a:pt x="212" y="17"/>
                </a:cubicBezTo>
                <a:cubicBezTo>
                  <a:pt x="9" y="213"/>
                  <a:pt x="9" y="213"/>
                  <a:pt x="9" y="213"/>
                </a:cubicBezTo>
                <a:cubicBezTo>
                  <a:pt x="0" y="221"/>
                  <a:pt x="9" y="230"/>
                  <a:pt x="18" y="230"/>
                </a:cubicBezTo>
                <a:cubicBezTo>
                  <a:pt x="62" y="230"/>
                  <a:pt x="62" y="230"/>
                  <a:pt x="62" y="230"/>
                </a:cubicBezTo>
                <a:cubicBezTo>
                  <a:pt x="62" y="390"/>
                  <a:pt x="62" y="390"/>
                  <a:pt x="62" y="390"/>
                </a:cubicBezTo>
                <a:cubicBezTo>
                  <a:pt x="62" y="399"/>
                  <a:pt x="62" y="408"/>
                  <a:pt x="79" y="408"/>
                </a:cubicBezTo>
                <a:cubicBezTo>
                  <a:pt x="177" y="408"/>
                  <a:pt x="177" y="408"/>
                  <a:pt x="177" y="408"/>
                </a:cubicBezTo>
                <a:cubicBezTo>
                  <a:pt x="177" y="248"/>
                  <a:pt x="177" y="248"/>
                  <a:pt x="177" y="248"/>
                </a:cubicBezTo>
                <a:cubicBezTo>
                  <a:pt x="283" y="248"/>
                  <a:pt x="283" y="248"/>
                  <a:pt x="283" y="248"/>
                </a:cubicBezTo>
                <a:cubicBezTo>
                  <a:pt x="283" y="408"/>
                  <a:pt x="283" y="408"/>
                  <a:pt x="283" y="408"/>
                </a:cubicBezTo>
                <a:cubicBezTo>
                  <a:pt x="381" y="408"/>
                  <a:pt x="381" y="408"/>
                  <a:pt x="381" y="408"/>
                </a:cubicBezTo>
                <a:cubicBezTo>
                  <a:pt x="398" y="408"/>
                  <a:pt x="398" y="399"/>
                  <a:pt x="398" y="390"/>
                </a:cubicBezTo>
                <a:cubicBezTo>
                  <a:pt x="398" y="230"/>
                  <a:pt x="398" y="230"/>
                  <a:pt x="398" y="230"/>
                </a:cubicBezTo>
                <a:cubicBezTo>
                  <a:pt x="443" y="230"/>
                  <a:pt x="443" y="230"/>
                  <a:pt x="443" y="230"/>
                </a:cubicBezTo>
                <a:cubicBezTo>
                  <a:pt x="451" y="230"/>
                  <a:pt x="460" y="221"/>
                  <a:pt x="451" y="213"/>
                </a:cubicBez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cxnSp>
        <p:nvCxnSpPr>
          <p:cNvPr id="83" name="Straight Connector 82"/>
          <p:cNvCxnSpPr>
            <a:cxnSpLocks/>
          </p:cNvCxnSpPr>
          <p:nvPr/>
        </p:nvCxnSpPr>
        <p:spPr>
          <a:xfrm>
            <a:off x="9747833" y="2256714"/>
            <a:ext cx="0" cy="3473315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TextBox 30"/>
          <p:cNvSpPr txBox="1">
            <a:spLocks noChangeArrowheads="1"/>
          </p:cNvSpPr>
          <p:nvPr/>
        </p:nvSpPr>
        <p:spPr bwMode="auto">
          <a:xfrm>
            <a:off x="7681265" y="4023852"/>
            <a:ext cx="1825836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ctr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5pPr>
            <a:lvl6pPr marL="25146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6pPr>
            <a:lvl7pPr marL="29718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7pPr>
            <a:lvl8pPr marL="34290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8pPr>
            <a:lvl9pPr marL="38862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9pPr>
          </a:lstStyle>
          <a:p>
            <a:pPr defTabSz="914217"/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Exploits default system tools</a:t>
            </a:r>
            <a:endParaRPr lang="en-US" sz="1900" dirty="0">
              <a:solidFill>
                <a:schemeClr val="bg1"/>
              </a:solidFill>
              <a:latin typeface="Lato Light"/>
              <a:ea typeface="Open Sans Light" panose="020B0306030504020204" pitchFamily="34" charset="0"/>
              <a:cs typeface="Lato Light"/>
            </a:endParaRPr>
          </a:p>
        </p:txBody>
      </p:sp>
      <p:sp>
        <p:nvSpPr>
          <p:cNvPr id="89" name="TextBox 31"/>
          <p:cNvSpPr txBox="1">
            <a:spLocks noChangeArrowheads="1"/>
          </p:cNvSpPr>
          <p:nvPr/>
        </p:nvSpPr>
        <p:spPr bwMode="auto">
          <a:xfrm>
            <a:off x="7744790" y="2979074"/>
            <a:ext cx="176576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5pPr>
            <a:lvl6pPr marL="25146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6pPr>
            <a:lvl7pPr marL="29718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7pPr>
            <a:lvl8pPr marL="34290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8pPr>
            <a:lvl9pPr marL="38862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9pPr>
          </a:lstStyle>
          <a:p>
            <a:pPr algn="ctr" defTabSz="914217" eaLnBrk="1" hangingPunct="1"/>
            <a:r>
              <a:rPr lang="id-ID" sz="2000" b="1" dirty="0">
                <a:solidFill>
                  <a:srgbClr val="ED7D31"/>
                </a:solidFill>
                <a:latin typeface="Rockwell" panose="02060603020205020403" pitchFamily="18" charset="0"/>
                <a:cs typeface="Calibri"/>
              </a:rPr>
              <a:t>Living-off-the-land </a:t>
            </a:r>
          </a:p>
        </p:txBody>
      </p:sp>
      <p:sp>
        <p:nvSpPr>
          <p:cNvPr id="90" name="Rounded Rectangle 89"/>
          <p:cNvSpPr/>
          <p:nvPr/>
        </p:nvSpPr>
        <p:spPr>
          <a:xfrm>
            <a:off x="7866465" y="3769561"/>
            <a:ext cx="1522416" cy="4389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/>
            <a:endParaRPr lang="bg-BG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0" name="Freeform 25"/>
          <p:cNvSpPr>
            <a:spLocks noEditPoints="1"/>
          </p:cNvSpPr>
          <p:nvPr/>
        </p:nvSpPr>
        <p:spPr bwMode="auto">
          <a:xfrm>
            <a:off x="8372427" y="2332839"/>
            <a:ext cx="510492" cy="543374"/>
          </a:xfrm>
          <a:custGeom>
            <a:avLst/>
            <a:gdLst>
              <a:gd name="T0" fmla="*/ 1548 w 1548"/>
              <a:gd name="T1" fmla="*/ 1327 h 1648"/>
              <a:gd name="T2" fmla="*/ 1268 w 1548"/>
              <a:gd name="T3" fmla="*/ 1408 h 1648"/>
              <a:gd name="T4" fmla="*/ 1186 w 1548"/>
              <a:gd name="T5" fmla="*/ 1129 h 1648"/>
              <a:gd name="T6" fmla="*/ 1307 w 1548"/>
              <a:gd name="T7" fmla="*/ 1195 h 1648"/>
              <a:gd name="T8" fmla="*/ 1388 w 1548"/>
              <a:gd name="T9" fmla="*/ 893 h 1648"/>
              <a:gd name="T10" fmla="*/ 1018 w 1548"/>
              <a:gd name="T11" fmla="*/ 327 h 1648"/>
              <a:gd name="T12" fmla="*/ 1061 w 1548"/>
              <a:gd name="T13" fmla="*/ 195 h 1648"/>
              <a:gd name="T14" fmla="*/ 1526 w 1548"/>
              <a:gd name="T15" fmla="*/ 893 h 1648"/>
              <a:gd name="T16" fmla="*/ 1428 w 1548"/>
              <a:gd name="T17" fmla="*/ 1261 h 1648"/>
              <a:gd name="T18" fmla="*/ 1548 w 1548"/>
              <a:gd name="T19" fmla="*/ 1327 h 1648"/>
              <a:gd name="T20" fmla="*/ 770 w 1548"/>
              <a:gd name="T21" fmla="*/ 1511 h 1648"/>
              <a:gd name="T22" fmla="*/ 235 w 1548"/>
              <a:gd name="T23" fmla="*/ 1200 h 1648"/>
              <a:gd name="T24" fmla="*/ 357 w 1548"/>
              <a:gd name="T25" fmla="*/ 1130 h 1648"/>
              <a:gd name="T26" fmla="*/ 75 w 1548"/>
              <a:gd name="T27" fmla="*/ 1055 h 1648"/>
              <a:gd name="T28" fmla="*/ 0 w 1548"/>
              <a:gd name="T29" fmla="*/ 1336 h 1648"/>
              <a:gd name="T30" fmla="*/ 116 w 1548"/>
              <a:gd name="T31" fmla="*/ 1269 h 1648"/>
              <a:gd name="T32" fmla="*/ 770 w 1548"/>
              <a:gd name="T33" fmla="*/ 1648 h 1648"/>
              <a:gd name="T34" fmla="*/ 1180 w 1548"/>
              <a:gd name="T35" fmla="*/ 1527 h 1648"/>
              <a:gd name="T36" fmla="*/ 1095 w 1548"/>
              <a:gd name="T37" fmla="*/ 1418 h 1648"/>
              <a:gd name="T38" fmla="*/ 770 w 1548"/>
              <a:gd name="T39" fmla="*/ 1511 h 1648"/>
              <a:gd name="T40" fmla="*/ 153 w 1548"/>
              <a:gd name="T41" fmla="*/ 901 h 1648"/>
              <a:gd name="T42" fmla="*/ 152 w 1548"/>
              <a:gd name="T43" fmla="*/ 893 h 1648"/>
              <a:gd name="T44" fmla="*/ 702 w 1548"/>
              <a:gd name="T45" fmla="*/ 279 h 1648"/>
              <a:gd name="T46" fmla="*/ 702 w 1548"/>
              <a:gd name="T47" fmla="*/ 412 h 1648"/>
              <a:gd name="T48" fmla="*/ 908 w 1548"/>
              <a:gd name="T49" fmla="*/ 206 h 1648"/>
              <a:gd name="T50" fmla="*/ 702 w 1548"/>
              <a:gd name="T51" fmla="*/ 0 h 1648"/>
              <a:gd name="T52" fmla="*/ 702 w 1548"/>
              <a:gd name="T53" fmla="*/ 141 h 1648"/>
              <a:gd name="T54" fmla="*/ 15 w 1548"/>
              <a:gd name="T55" fmla="*/ 893 h 1648"/>
              <a:gd name="T56" fmla="*/ 16 w 1548"/>
              <a:gd name="T57" fmla="*/ 920 h 1648"/>
              <a:gd name="T58" fmla="*/ 153 w 1548"/>
              <a:gd name="T59" fmla="*/ 901 h 1648"/>
              <a:gd name="T60" fmla="*/ 573 w 1548"/>
              <a:gd name="T61" fmla="*/ 862 h 1648"/>
              <a:gd name="T62" fmla="*/ 602 w 1548"/>
              <a:gd name="T63" fmla="*/ 1039 h 1648"/>
              <a:gd name="T64" fmla="*/ 860 w 1548"/>
              <a:gd name="T65" fmla="*/ 830 h 1648"/>
              <a:gd name="T66" fmla="*/ 592 w 1548"/>
              <a:gd name="T67" fmla="*/ 1305 h 1648"/>
              <a:gd name="T68" fmla="*/ 661 w 1548"/>
              <a:gd name="T69" fmla="*/ 1305 h 1648"/>
              <a:gd name="T70" fmla="*/ 695 w 1548"/>
              <a:gd name="T71" fmla="*/ 1103 h 1648"/>
              <a:gd name="T72" fmla="*/ 887 w 1548"/>
              <a:gd name="T73" fmla="*/ 1061 h 1648"/>
              <a:gd name="T74" fmla="*/ 1170 w 1548"/>
              <a:gd name="T75" fmla="*/ 679 h 1648"/>
              <a:gd name="T76" fmla="*/ 573 w 1548"/>
              <a:gd name="T77" fmla="*/ 862 h 1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548" h="1648">
                <a:moveTo>
                  <a:pt x="1548" y="1327"/>
                </a:moveTo>
                <a:cubicBezTo>
                  <a:pt x="1268" y="1408"/>
                  <a:pt x="1268" y="1408"/>
                  <a:pt x="1268" y="1408"/>
                </a:cubicBezTo>
                <a:cubicBezTo>
                  <a:pt x="1186" y="1129"/>
                  <a:pt x="1186" y="1129"/>
                  <a:pt x="1186" y="1129"/>
                </a:cubicBezTo>
                <a:cubicBezTo>
                  <a:pt x="1307" y="1195"/>
                  <a:pt x="1307" y="1195"/>
                  <a:pt x="1307" y="1195"/>
                </a:cubicBezTo>
                <a:cubicBezTo>
                  <a:pt x="1358" y="1105"/>
                  <a:pt x="1388" y="1003"/>
                  <a:pt x="1388" y="893"/>
                </a:cubicBezTo>
                <a:cubicBezTo>
                  <a:pt x="1388" y="640"/>
                  <a:pt x="1236" y="422"/>
                  <a:pt x="1018" y="327"/>
                </a:cubicBezTo>
                <a:cubicBezTo>
                  <a:pt x="1061" y="195"/>
                  <a:pt x="1061" y="195"/>
                  <a:pt x="1061" y="195"/>
                </a:cubicBezTo>
                <a:cubicBezTo>
                  <a:pt x="1334" y="309"/>
                  <a:pt x="1526" y="578"/>
                  <a:pt x="1526" y="893"/>
                </a:cubicBezTo>
                <a:cubicBezTo>
                  <a:pt x="1526" y="1027"/>
                  <a:pt x="1490" y="1152"/>
                  <a:pt x="1428" y="1261"/>
                </a:cubicBezTo>
                <a:lnTo>
                  <a:pt x="1548" y="1327"/>
                </a:lnTo>
                <a:close/>
                <a:moveTo>
                  <a:pt x="770" y="1511"/>
                </a:moveTo>
                <a:cubicBezTo>
                  <a:pt x="542" y="1511"/>
                  <a:pt x="342" y="1385"/>
                  <a:pt x="235" y="1200"/>
                </a:cubicBezTo>
                <a:cubicBezTo>
                  <a:pt x="357" y="1130"/>
                  <a:pt x="357" y="1130"/>
                  <a:pt x="357" y="1130"/>
                </a:cubicBezTo>
                <a:cubicBezTo>
                  <a:pt x="75" y="1055"/>
                  <a:pt x="75" y="1055"/>
                  <a:pt x="75" y="1055"/>
                </a:cubicBezTo>
                <a:cubicBezTo>
                  <a:pt x="0" y="1336"/>
                  <a:pt x="0" y="1336"/>
                  <a:pt x="0" y="1336"/>
                </a:cubicBezTo>
                <a:cubicBezTo>
                  <a:pt x="116" y="1269"/>
                  <a:pt x="116" y="1269"/>
                  <a:pt x="116" y="1269"/>
                </a:cubicBezTo>
                <a:cubicBezTo>
                  <a:pt x="247" y="1495"/>
                  <a:pt x="490" y="1648"/>
                  <a:pt x="770" y="1648"/>
                </a:cubicBezTo>
                <a:cubicBezTo>
                  <a:pt x="922" y="1648"/>
                  <a:pt x="1062" y="1603"/>
                  <a:pt x="1180" y="1527"/>
                </a:cubicBezTo>
                <a:cubicBezTo>
                  <a:pt x="1095" y="1418"/>
                  <a:pt x="1095" y="1418"/>
                  <a:pt x="1095" y="1418"/>
                </a:cubicBezTo>
                <a:cubicBezTo>
                  <a:pt x="1001" y="1476"/>
                  <a:pt x="890" y="1511"/>
                  <a:pt x="770" y="1511"/>
                </a:cubicBezTo>
                <a:close/>
                <a:moveTo>
                  <a:pt x="153" y="901"/>
                </a:moveTo>
                <a:cubicBezTo>
                  <a:pt x="153" y="898"/>
                  <a:pt x="152" y="896"/>
                  <a:pt x="152" y="893"/>
                </a:cubicBezTo>
                <a:cubicBezTo>
                  <a:pt x="152" y="575"/>
                  <a:pt x="393" y="314"/>
                  <a:pt x="702" y="279"/>
                </a:cubicBezTo>
                <a:cubicBezTo>
                  <a:pt x="702" y="412"/>
                  <a:pt x="702" y="412"/>
                  <a:pt x="702" y="412"/>
                </a:cubicBezTo>
                <a:cubicBezTo>
                  <a:pt x="908" y="206"/>
                  <a:pt x="908" y="206"/>
                  <a:pt x="908" y="206"/>
                </a:cubicBezTo>
                <a:cubicBezTo>
                  <a:pt x="702" y="0"/>
                  <a:pt x="702" y="0"/>
                  <a:pt x="702" y="0"/>
                </a:cubicBezTo>
                <a:cubicBezTo>
                  <a:pt x="702" y="141"/>
                  <a:pt x="702" y="141"/>
                  <a:pt x="702" y="141"/>
                </a:cubicBezTo>
                <a:cubicBezTo>
                  <a:pt x="317" y="175"/>
                  <a:pt x="15" y="499"/>
                  <a:pt x="15" y="893"/>
                </a:cubicBezTo>
                <a:cubicBezTo>
                  <a:pt x="15" y="902"/>
                  <a:pt x="16" y="911"/>
                  <a:pt x="16" y="920"/>
                </a:cubicBezTo>
                <a:lnTo>
                  <a:pt x="153" y="901"/>
                </a:lnTo>
                <a:close/>
                <a:moveTo>
                  <a:pt x="573" y="862"/>
                </a:moveTo>
                <a:cubicBezTo>
                  <a:pt x="556" y="922"/>
                  <a:pt x="563" y="984"/>
                  <a:pt x="602" y="1039"/>
                </a:cubicBezTo>
                <a:cubicBezTo>
                  <a:pt x="664" y="947"/>
                  <a:pt x="780" y="849"/>
                  <a:pt x="860" y="830"/>
                </a:cubicBezTo>
                <a:cubicBezTo>
                  <a:pt x="696" y="949"/>
                  <a:pt x="604" y="1116"/>
                  <a:pt x="592" y="1305"/>
                </a:cubicBezTo>
                <a:cubicBezTo>
                  <a:pt x="661" y="1305"/>
                  <a:pt x="661" y="1305"/>
                  <a:pt x="661" y="1305"/>
                </a:cubicBezTo>
                <a:cubicBezTo>
                  <a:pt x="660" y="1233"/>
                  <a:pt x="670" y="1144"/>
                  <a:pt x="695" y="1103"/>
                </a:cubicBezTo>
                <a:cubicBezTo>
                  <a:pt x="758" y="1124"/>
                  <a:pt x="827" y="1112"/>
                  <a:pt x="887" y="1061"/>
                </a:cubicBezTo>
                <a:cubicBezTo>
                  <a:pt x="1006" y="961"/>
                  <a:pt x="961" y="708"/>
                  <a:pt x="1170" y="679"/>
                </a:cubicBezTo>
                <a:cubicBezTo>
                  <a:pt x="890" y="526"/>
                  <a:pt x="624" y="688"/>
                  <a:pt x="573" y="86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45720" tIns="22860" rIns="45720" bIns="22860" numCol="1" anchor="ctr" anchorCtr="0" compatLnSpc="1">
            <a:prstTxWarp prst="textNoShape">
              <a:avLst/>
            </a:prstTxWarp>
          </a:bodyPr>
          <a:lstStyle/>
          <a:p>
            <a:pPr defTabSz="914217"/>
            <a:endParaRPr lang="bg-BG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86" name="TextBox 30"/>
          <p:cNvSpPr txBox="1">
            <a:spLocks noChangeArrowheads="1"/>
          </p:cNvSpPr>
          <p:nvPr/>
        </p:nvSpPr>
        <p:spPr bwMode="auto">
          <a:xfrm>
            <a:off x="10037525" y="4023852"/>
            <a:ext cx="1951903" cy="969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ctr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5pPr>
            <a:lvl6pPr marL="25146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6pPr>
            <a:lvl7pPr marL="29718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7pPr>
            <a:lvl8pPr marL="34290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8pPr>
            <a:lvl9pPr marL="38862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9pPr>
          </a:lstStyle>
          <a:p>
            <a:pPr defTabSz="914217"/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Uses tools that are frequently used and trusted</a:t>
            </a:r>
          </a:p>
        </p:txBody>
      </p:sp>
      <p:sp>
        <p:nvSpPr>
          <p:cNvPr id="91" name="TextBox 31"/>
          <p:cNvSpPr txBox="1">
            <a:spLocks noChangeArrowheads="1"/>
          </p:cNvSpPr>
          <p:nvPr/>
        </p:nvSpPr>
        <p:spPr bwMode="auto">
          <a:xfrm>
            <a:off x="9808201" y="3132962"/>
            <a:ext cx="235146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5pPr>
            <a:lvl6pPr marL="25146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6pPr>
            <a:lvl7pPr marL="29718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7pPr>
            <a:lvl8pPr marL="34290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8pPr>
            <a:lvl9pPr marL="38862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9pPr>
          </a:lstStyle>
          <a:p>
            <a:pPr algn="ctr" defTabSz="914217" eaLnBrk="1" hangingPunct="1"/>
            <a:r>
              <a:rPr lang="id-ID" sz="2000" b="1" dirty="0">
                <a:solidFill>
                  <a:schemeClr val="bg1"/>
                </a:solidFill>
                <a:latin typeface="Rockwell" panose="02060603020205020403" pitchFamily="18" charset="0"/>
                <a:cs typeface="Calibri"/>
              </a:rPr>
              <a:t>Trustworthy</a:t>
            </a:r>
          </a:p>
        </p:txBody>
      </p:sp>
      <p:sp>
        <p:nvSpPr>
          <p:cNvPr id="92" name="Rounded Rectangle 91"/>
          <p:cNvSpPr/>
          <p:nvPr/>
        </p:nvSpPr>
        <p:spPr>
          <a:xfrm>
            <a:off x="10222726" y="3769561"/>
            <a:ext cx="1522416" cy="43890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/>
            <a:endParaRPr lang="bg-BG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1" name="Freeform 102"/>
          <p:cNvSpPr>
            <a:spLocks noChangeArrowheads="1"/>
          </p:cNvSpPr>
          <p:nvPr/>
        </p:nvSpPr>
        <p:spPr bwMode="auto">
          <a:xfrm>
            <a:off x="10698333" y="2349256"/>
            <a:ext cx="571203" cy="510541"/>
          </a:xfrm>
          <a:custGeom>
            <a:avLst/>
            <a:gdLst>
              <a:gd name="T0" fmla="*/ 80 w 498"/>
              <a:gd name="T1" fmla="*/ 151 h 445"/>
              <a:gd name="T2" fmla="*/ 80 w 498"/>
              <a:gd name="T3" fmla="*/ 151 h 445"/>
              <a:gd name="T4" fmla="*/ 142 w 498"/>
              <a:gd name="T5" fmla="*/ 169 h 445"/>
              <a:gd name="T6" fmla="*/ 151 w 498"/>
              <a:gd name="T7" fmla="*/ 169 h 445"/>
              <a:gd name="T8" fmla="*/ 195 w 498"/>
              <a:gd name="T9" fmla="*/ 134 h 445"/>
              <a:gd name="T10" fmla="*/ 195 w 498"/>
              <a:gd name="T11" fmla="*/ 125 h 445"/>
              <a:gd name="T12" fmla="*/ 178 w 498"/>
              <a:gd name="T13" fmla="*/ 107 h 445"/>
              <a:gd name="T14" fmla="*/ 275 w 498"/>
              <a:gd name="T15" fmla="*/ 10 h 445"/>
              <a:gd name="T16" fmla="*/ 195 w 498"/>
              <a:gd name="T17" fmla="*/ 0 h 445"/>
              <a:gd name="T18" fmla="*/ 107 w 498"/>
              <a:gd name="T19" fmla="*/ 54 h 445"/>
              <a:gd name="T20" fmla="*/ 72 w 498"/>
              <a:gd name="T21" fmla="*/ 81 h 445"/>
              <a:gd name="T22" fmla="*/ 53 w 498"/>
              <a:gd name="T23" fmla="*/ 116 h 445"/>
              <a:gd name="T24" fmla="*/ 18 w 498"/>
              <a:gd name="T25" fmla="*/ 125 h 445"/>
              <a:gd name="T26" fmla="*/ 0 w 498"/>
              <a:gd name="T27" fmla="*/ 143 h 445"/>
              <a:gd name="T28" fmla="*/ 0 w 498"/>
              <a:gd name="T29" fmla="*/ 151 h 445"/>
              <a:gd name="T30" fmla="*/ 36 w 498"/>
              <a:gd name="T31" fmla="*/ 187 h 445"/>
              <a:gd name="T32" fmla="*/ 53 w 498"/>
              <a:gd name="T33" fmla="*/ 196 h 445"/>
              <a:gd name="T34" fmla="*/ 72 w 498"/>
              <a:gd name="T35" fmla="*/ 178 h 445"/>
              <a:gd name="T36" fmla="*/ 80 w 498"/>
              <a:gd name="T37" fmla="*/ 151 h 445"/>
              <a:gd name="T38" fmla="*/ 222 w 498"/>
              <a:gd name="T39" fmla="*/ 160 h 445"/>
              <a:gd name="T40" fmla="*/ 222 w 498"/>
              <a:gd name="T41" fmla="*/ 160 h 445"/>
              <a:gd name="T42" fmla="*/ 213 w 498"/>
              <a:gd name="T43" fmla="*/ 160 h 445"/>
              <a:gd name="T44" fmla="*/ 178 w 498"/>
              <a:gd name="T45" fmla="*/ 187 h 445"/>
              <a:gd name="T46" fmla="*/ 169 w 498"/>
              <a:gd name="T47" fmla="*/ 204 h 445"/>
              <a:gd name="T48" fmla="*/ 381 w 498"/>
              <a:gd name="T49" fmla="*/ 435 h 445"/>
              <a:gd name="T50" fmla="*/ 399 w 498"/>
              <a:gd name="T51" fmla="*/ 435 h 445"/>
              <a:gd name="T52" fmla="*/ 426 w 498"/>
              <a:gd name="T53" fmla="*/ 417 h 445"/>
              <a:gd name="T54" fmla="*/ 426 w 498"/>
              <a:gd name="T55" fmla="*/ 400 h 445"/>
              <a:gd name="T56" fmla="*/ 222 w 498"/>
              <a:gd name="T57" fmla="*/ 160 h 445"/>
              <a:gd name="T58" fmla="*/ 497 w 498"/>
              <a:gd name="T59" fmla="*/ 63 h 445"/>
              <a:gd name="T60" fmla="*/ 497 w 498"/>
              <a:gd name="T61" fmla="*/ 63 h 445"/>
              <a:gd name="T62" fmla="*/ 479 w 498"/>
              <a:gd name="T63" fmla="*/ 54 h 445"/>
              <a:gd name="T64" fmla="*/ 461 w 498"/>
              <a:gd name="T65" fmla="*/ 89 h 445"/>
              <a:gd name="T66" fmla="*/ 408 w 498"/>
              <a:gd name="T67" fmla="*/ 107 h 445"/>
              <a:gd name="T68" fmla="*/ 399 w 498"/>
              <a:gd name="T69" fmla="*/ 63 h 445"/>
              <a:gd name="T70" fmla="*/ 417 w 498"/>
              <a:gd name="T71" fmla="*/ 19 h 445"/>
              <a:gd name="T72" fmla="*/ 408 w 498"/>
              <a:gd name="T73" fmla="*/ 10 h 445"/>
              <a:gd name="T74" fmla="*/ 337 w 498"/>
              <a:gd name="T75" fmla="*/ 72 h 445"/>
              <a:gd name="T76" fmla="*/ 319 w 498"/>
              <a:gd name="T77" fmla="*/ 151 h 445"/>
              <a:gd name="T78" fmla="*/ 284 w 498"/>
              <a:gd name="T79" fmla="*/ 187 h 445"/>
              <a:gd name="T80" fmla="*/ 319 w 498"/>
              <a:gd name="T81" fmla="*/ 231 h 445"/>
              <a:gd name="T82" fmla="*/ 364 w 498"/>
              <a:gd name="T83" fmla="*/ 187 h 445"/>
              <a:gd name="T84" fmla="*/ 408 w 498"/>
              <a:gd name="T85" fmla="*/ 178 h 445"/>
              <a:gd name="T86" fmla="*/ 488 w 498"/>
              <a:gd name="T87" fmla="*/ 143 h 445"/>
              <a:gd name="T88" fmla="*/ 497 w 498"/>
              <a:gd name="T89" fmla="*/ 63 h 445"/>
              <a:gd name="T90" fmla="*/ 72 w 498"/>
              <a:gd name="T91" fmla="*/ 400 h 445"/>
              <a:gd name="T92" fmla="*/ 72 w 498"/>
              <a:gd name="T93" fmla="*/ 400 h 445"/>
              <a:gd name="T94" fmla="*/ 72 w 498"/>
              <a:gd name="T95" fmla="*/ 417 h 445"/>
              <a:gd name="T96" fmla="*/ 89 w 498"/>
              <a:gd name="T97" fmla="*/ 444 h 445"/>
              <a:gd name="T98" fmla="*/ 107 w 498"/>
              <a:gd name="T99" fmla="*/ 435 h 445"/>
              <a:gd name="T100" fmla="*/ 231 w 498"/>
              <a:gd name="T101" fmla="*/ 320 h 445"/>
              <a:gd name="T102" fmla="*/ 195 w 498"/>
              <a:gd name="T103" fmla="*/ 275 h 445"/>
              <a:gd name="T104" fmla="*/ 72 w 498"/>
              <a:gd name="T105" fmla="*/ 400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498" h="445">
                <a:moveTo>
                  <a:pt x="80" y="151"/>
                </a:moveTo>
                <a:lnTo>
                  <a:pt x="80" y="151"/>
                </a:lnTo>
                <a:cubicBezTo>
                  <a:pt x="97" y="134"/>
                  <a:pt x="116" y="143"/>
                  <a:pt x="142" y="169"/>
                </a:cubicBezTo>
                <a:cubicBezTo>
                  <a:pt x="151" y="178"/>
                  <a:pt x="151" y="169"/>
                  <a:pt x="151" y="169"/>
                </a:cubicBezTo>
                <a:cubicBezTo>
                  <a:pt x="160" y="169"/>
                  <a:pt x="186" y="134"/>
                  <a:pt x="195" y="134"/>
                </a:cubicBezTo>
                <a:cubicBezTo>
                  <a:pt x="195" y="134"/>
                  <a:pt x="195" y="134"/>
                  <a:pt x="195" y="125"/>
                </a:cubicBezTo>
                <a:cubicBezTo>
                  <a:pt x="186" y="125"/>
                  <a:pt x="178" y="116"/>
                  <a:pt x="178" y="107"/>
                </a:cubicBezTo>
                <a:cubicBezTo>
                  <a:pt x="133" y="45"/>
                  <a:pt x="301" y="10"/>
                  <a:pt x="275" y="10"/>
                </a:cubicBezTo>
                <a:cubicBezTo>
                  <a:pt x="257" y="0"/>
                  <a:pt x="204" y="0"/>
                  <a:pt x="195" y="0"/>
                </a:cubicBezTo>
                <a:cubicBezTo>
                  <a:pt x="169" y="10"/>
                  <a:pt x="125" y="36"/>
                  <a:pt x="107" y="54"/>
                </a:cubicBezTo>
                <a:cubicBezTo>
                  <a:pt x="80" y="72"/>
                  <a:pt x="72" y="81"/>
                  <a:pt x="72" y="81"/>
                </a:cubicBezTo>
                <a:cubicBezTo>
                  <a:pt x="62" y="89"/>
                  <a:pt x="72" y="107"/>
                  <a:pt x="53" y="116"/>
                </a:cubicBezTo>
                <a:cubicBezTo>
                  <a:pt x="36" y="125"/>
                  <a:pt x="27" y="116"/>
                  <a:pt x="18" y="125"/>
                </a:cubicBezTo>
                <a:cubicBezTo>
                  <a:pt x="18" y="134"/>
                  <a:pt x="9" y="134"/>
                  <a:pt x="0" y="143"/>
                </a:cubicBezTo>
                <a:lnTo>
                  <a:pt x="0" y="151"/>
                </a:lnTo>
                <a:lnTo>
                  <a:pt x="36" y="187"/>
                </a:lnTo>
                <a:cubicBezTo>
                  <a:pt x="36" y="196"/>
                  <a:pt x="44" y="196"/>
                  <a:pt x="53" y="196"/>
                </a:cubicBezTo>
                <a:cubicBezTo>
                  <a:pt x="53" y="187"/>
                  <a:pt x="62" y="178"/>
                  <a:pt x="72" y="178"/>
                </a:cubicBezTo>
                <a:cubicBezTo>
                  <a:pt x="72" y="178"/>
                  <a:pt x="72" y="151"/>
                  <a:pt x="80" y="151"/>
                </a:cubicBezTo>
                <a:close/>
                <a:moveTo>
                  <a:pt x="222" y="160"/>
                </a:moveTo>
                <a:lnTo>
                  <a:pt x="222" y="160"/>
                </a:lnTo>
                <a:cubicBezTo>
                  <a:pt x="213" y="160"/>
                  <a:pt x="213" y="160"/>
                  <a:pt x="213" y="160"/>
                </a:cubicBezTo>
                <a:cubicBezTo>
                  <a:pt x="178" y="187"/>
                  <a:pt x="178" y="187"/>
                  <a:pt x="178" y="187"/>
                </a:cubicBezTo>
                <a:cubicBezTo>
                  <a:pt x="169" y="196"/>
                  <a:pt x="169" y="196"/>
                  <a:pt x="169" y="204"/>
                </a:cubicBezTo>
                <a:cubicBezTo>
                  <a:pt x="381" y="435"/>
                  <a:pt x="381" y="435"/>
                  <a:pt x="381" y="435"/>
                </a:cubicBezTo>
                <a:cubicBezTo>
                  <a:pt x="381" y="444"/>
                  <a:pt x="391" y="444"/>
                  <a:pt x="399" y="435"/>
                </a:cubicBezTo>
                <a:cubicBezTo>
                  <a:pt x="426" y="417"/>
                  <a:pt x="426" y="417"/>
                  <a:pt x="426" y="417"/>
                </a:cubicBezTo>
                <a:cubicBezTo>
                  <a:pt x="426" y="408"/>
                  <a:pt x="426" y="400"/>
                  <a:pt x="426" y="400"/>
                </a:cubicBezTo>
                <a:lnTo>
                  <a:pt x="222" y="160"/>
                </a:lnTo>
                <a:close/>
                <a:moveTo>
                  <a:pt x="497" y="63"/>
                </a:moveTo>
                <a:lnTo>
                  <a:pt x="497" y="63"/>
                </a:lnTo>
                <a:cubicBezTo>
                  <a:pt x="488" y="45"/>
                  <a:pt x="488" y="54"/>
                  <a:pt x="479" y="54"/>
                </a:cubicBezTo>
                <a:cubicBezTo>
                  <a:pt x="479" y="63"/>
                  <a:pt x="461" y="81"/>
                  <a:pt x="461" y="89"/>
                </a:cubicBezTo>
                <a:cubicBezTo>
                  <a:pt x="452" y="107"/>
                  <a:pt x="435" y="125"/>
                  <a:pt x="408" y="107"/>
                </a:cubicBezTo>
                <a:cubicBezTo>
                  <a:pt x="381" y="81"/>
                  <a:pt x="391" y="72"/>
                  <a:pt x="399" y="63"/>
                </a:cubicBezTo>
                <a:cubicBezTo>
                  <a:pt x="399" y="54"/>
                  <a:pt x="417" y="28"/>
                  <a:pt x="417" y="19"/>
                </a:cubicBezTo>
                <a:cubicBezTo>
                  <a:pt x="426" y="19"/>
                  <a:pt x="417" y="10"/>
                  <a:pt x="408" y="10"/>
                </a:cubicBezTo>
                <a:cubicBezTo>
                  <a:pt x="399" y="19"/>
                  <a:pt x="346" y="36"/>
                  <a:pt x="337" y="72"/>
                </a:cubicBezTo>
                <a:cubicBezTo>
                  <a:pt x="328" y="98"/>
                  <a:pt x="346" y="125"/>
                  <a:pt x="319" y="151"/>
                </a:cubicBezTo>
                <a:cubicBezTo>
                  <a:pt x="284" y="187"/>
                  <a:pt x="284" y="187"/>
                  <a:pt x="284" y="187"/>
                </a:cubicBezTo>
                <a:cubicBezTo>
                  <a:pt x="319" y="231"/>
                  <a:pt x="319" y="231"/>
                  <a:pt x="319" y="231"/>
                </a:cubicBezTo>
                <a:cubicBezTo>
                  <a:pt x="364" y="187"/>
                  <a:pt x="364" y="187"/>
                  <a:pt x="364" y="187"/>
                </a:cubicBezTo>
                <a:cubicBezTo>
                  <a:pt x="372" y="178"/>
                  <a:pt x="391" y="169"/>
                  <a:pt x="408" y="178"/>
                </a:cubicBezTo>
                <a:cubicBezTo>
                  <a:pt x="452" y="187"/>
                  <a:pt x="470" y="169"/>
                  <a:pt x="488" y="143"/>
                </a:cubicBezTo>
                <a:cubicBezTo>
                  <a:pt x="497" y="116"/>
                  <a:pt x="497" y="72"/>
                  <a:pt x="497" y="63"/>
                </a:cubicBezTo>
                <a:close/>
                <a:moveTo>
                  <a:pt x="72" y="400"/>
                </a:moveTo>
                <a:lnTo>
                  <a:pt x="72" y="400"/>
                </a:lnTo>
                <a:cubicBezTo>
                  <a:pt x="62" y="408"/>
                  <a:pt x="62" y="417"/>
                  <a:pt x="72" y="417"/>
                </a:cubicBezTo>
                <a:cubicBezTo>
                  <a:pt x="89" y="444"/>
                  <a:pt x="89" y="444"/>
                  <a:pt x="89" y="444"/>
                </a:cubicBezTo>
                <a:cubicBezTo>
                  <a:pt x="97" y="444"/>
                  <a:pt x="107" y="444"/>
                  <a:pt x="107" y="435"/>
                </a:cubicBezTo>
                <a:cubicBezTo>
                  <a:pt x="231" y="320"/>
                  <a:pt x="231" y="320"/>
                  <a:pt x="231" y="320"/>
                </a:cubicBezTo>
                <a:cubicBezTo>
                  <a:pt x="195" y="275"/>
                  <a:pt x="195" y="275"/>
                  <a:pt x="195" y="275"/>
                </a:cubicBezTo>
                <a:lnTo>
                  <a:pt x="72" y="40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9518C7D-AF21-4986-882D-6191E2DB68AD}"/>
              </a:ext>
            </a:extLst>
          </p:cNvPr>
          <p:cNvSpPr txBox="1"/>
          <p:nvPr/>
        </p:nvSpPr>
        <p:spPr>
          <a:xfrm>
            <a:off x="1666206" y="156486"/>
            <a:ext cx="8859587" cy="1154154"/>
          </a:xfrm>
          <a:prstGeom prst="rect">
            <a:avLst/>
          </a:prstGeom>
          <a:noFill/>
        </p:spPr>
        <p:txBody>
          <a:bodyPr wrap="none" lIns="45711" tIns="22856" rIns="45711" bIns="22856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Lato" charset="0"/>
                <a:cs typeface="Lato" charset="0"/>
              </a:rPr>
              <a:t>Reasons for Using Fileless Malware in </a:t>
            </a:r>
          </a:p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Lato" charset="0"/>
                <a:cs typeface="Lato" charset="0"/>
              </a:rPr>
              <a:t>Cyber Attacks</a:t>
            </a:r>
          </a:p>
        </p:txBody>
      </p:sp>
      <p:pic>
        <p:nvPicPr>
          <p:cNvPr id="5" name="Picture Placeholder 4" descr="Graphical user interface&#10;&#10;Description automatically generated">
            <a:extLst>
              <a:ext uri="{FF2B5EF4-FFF2-40B4-BE49-F238E27FC236}">
                <a16:creationId xmlns:a16="http://schemas.microsoft.com/office/drawing/2014/main" id="{0B87AA46-2CB2-49FB-B957-E694315BC549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203" t="12925" r="2450" b="10038"/>
          <a:stretch/>
        </p:blipFill>
        <p:spPr>
          <a:xfrm>
            <a:off x="479155" y="1964126"/>
            <a:ext cx="4557549" cy="4155281"/>
          </a:xfrm>
        </p:spPr>
      </p:pic>
    </p:spTree>
    <p:extLst>
      <p:ext uri="{BB962C8B-B14F-4D97-AF65-F5344CB8AC3E}">
        <p14:creationId xmlns:p14="http://schemas.microsoft.com/office/powerpoint/2010/main" val="3053962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 descr="Icon&#10;&#10;Description automatically generated">
            <a:extLst>
              <a:ext uri="{FF2B5EF4-FFF2-40B4-BE49-F238E27FC236}">
                <a16:creationId xmlns:a16="http://schemas.microsoft.com/office/drawing/2014/main" id="{18A1399B-E547-4988-A66E-1787582F2869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 rotWithShape="1">
          <a:blip r:embed="rId2" cstate="print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6" t="15337" r="-696" b="34224"/>
          <a:stretch/>
        </p:blipFill>
        <p:spPr>
          <a:xfrm>
            <a:off x="1" y="4415731"/>
            <a:ext cx="4010829" cy="2140099"/>
          </a:xfrm>
        </p:spPr>
      </p:pic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919B31D7-43CB-4CBB-A72A-32451AB26BFE}"/>
              </a:ext>
            </a:extLst>
          </p:cNvPr>
          <p:cNvPicPr>
            <a:picLocks noGrp="1" noChangeAspect="1"/>
          </p:cNvPicPr>
          <p:nvPr>
            <p:ph type="pic" sz="quarter" idx="21"/>
          </p:nvPr>
        </p:nvPicPr>
        <p:blipFill>
          <a:blip r:embed="rId3" cstate="print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93" b="8093"/>
          <a:stretch>
            <a:fillRect/>
          </a:stretch>
        </p:blipFill>
        <p:spPr>
          <a:xfrm>
            <a:off x="8183418" y="2187574"/>
            <a:ext cx="3996189" cy="2177502"/>
          </a:xfrm>
        </p:spPr>
      </p:pic>
      <p:pic>
        <p:nvPicPr>
          <p:cNvPr id="74" name="Picture Placeholder 73">
            <a:extLst>
              <a:ext uri="{FF2B5EF4-FFF2-40B4-BE49-F238E27FC236}">
                <a16:creationId xmlns:a16="http://schemas.microsoft.com/office/drawing/2014/main" id="{9D51FB4B-2150-4F30-B84E-0E26CB5CD4F9}"/>
              </a:ext>
            </a:extLst>
          </p:cNvPr>
          <p:cNvPicPr>
            <a:picLocks noGrp="1" noChangeAspect="1"/>
          </p:cNvPicPr>
          <p:nvPr>
            <p:ph type="pic" sz="quarter" idx="22"/>
          </p:nvPr>
        </p:nvPicPr>
        <p:blipFill>
          <a:blip r:embed="rId4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59" b="22359"/>
          <a:stretch>
            <a:fillRect/>
          </a:stretch>
        </p:blipFill>
        <p:spPr>
          <a:xfrm>
            <a:off x="8167995" y="4283075"/>
            <a:ext cx="4011612" cy="2217738"/>
          </a:xfrm>
        </p:spPr>
      </p:pic>
      <p:sp>
        <p:nvSpPr>
          <p:cNvPr id="38" name="Полилиния 37"/>
          <p:cNvSpPr/>
          <p:nvPr/>
        </p:nvSpPr>
        <p:spPr>
          <a:xfrm>
            <a:off x="4096808" y="2148841"/>
            <a:ext cx="3987447" cy="2194559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82093" h="3360932">
                <a:moveTo>
                  <a:pt x="0" y="0"/>
                </a:moveTo>
                <a:lnTo>
                  <a:pt x="5982093" y="0"/>
                </a:lnTo>
                <a:lnTo>
                  <a:pt x="5982093" y="3360932"/>
                </a:lnTo>
                <a:lnTo>
                  <a:pt x="0" y="3360932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429450" y="2368957"/>
            <a:ext cx="3322163" cy="175432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IN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Fileless Propagation Techniques </a:t>
            </a:r>
            <a:endParaRPr lang="ru-RU" sz="4800" b="1" dirty="0">
              <a:latin typeface="Roboto Black" panose="02000000000000000000" pitchFamily="2" charset="0"/>
              <a:ea typeface="Roboto Black" panose="02000000000000000000" pitchFamily="2" charset="0"/>
              <a:cs typeface="Open Sans Light" panose="020B0306030504020204" pitchFamily="34" charset="0"/>
            </a:endParaRPr>
          </a:p>
        </p:txBody>
      </p:sp>
      <p:pic>
        <p:nvPicPr>
          <p:cNvPr id="52" name="Picture Placeholder 51">
            <a:extLst>
              <a:ext uri="{FF2B5EF4-FFF2-40B4-BE49-F238E27FC236}">
                <a16:creationId xmlns:a16="http://schemas.microsoft.com/office/drawing/2014/main" id="{650D7997-85DA-4AC1-9AE9-2AFDC9D3A443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5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60" b="18760"/>
          <a:stretch>
            <a:fillRect/>
          </a:stretch>
        </p:blipFill>
        <p:spPr>
          <a:xfrm>
            <a:off x="1" y="0"/>
            <a:ext cx="4011613" cy="2065338"/>
          </a:xfrm>
        </p:spPr>
      </p:pic>
      <p:pic>
        <p:nvPicPr>
          <p:cNvPr id="70" name="Picture Placeholder 69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15D3B748-EB4F-48FB-BA1F-229201D7A8D8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6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21" b="15321"/>
          <a:stretch>
            <a:fillRect/>
          </a:stretch>
        </p:blipFill>
        <p:spPr>
          <a:xfrm>
            <a:off x="1" y="2187575"/>
            <a:ext cx="4010025" cy="2085975"/>
          </a:xfrm>
        </p:spPr>
      </p:pic>
      <p:pic>
        <p:nvPicPr>
          <p:cNvPr id="58" name="Picture Placeholder 57">
            <a:extLst>
              <a:ext uri="{FF2B5EF4-FFF2-40B4-BE49-F238E27FC236}">
                <a16:creationId xmlns:a16="http://schemas.microsoft.com/office/drawing/2014/main" id="{C3563BB9-38F3-4C2C-AC32-DF7E4CE13FE7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7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104" b="24104"/>
          <a:stretch>
            <a:fillRect/>
          </a:stretch>
        </p:blipFill>
        <p:spPr>
          <a:xfrm>
            <a:off x="4096631" y="0"/>
            <a:ext cx="3987800" cy="2065338"/>
          </a:xfrm>
        </p:spPr>
      </p:pic>
      <p:pic>
        <p:nvPicPr>
          <p:cNvPr id="64" name="Picture Placeholder 63" descr="Graphical user interface, diagram&#10;&#10;Description automatically generated">
            <a:extLst>
              <a:ext uri="{FF2B5EF4-FFF2-40B4-BE49-F238E27FC236}">
                <a16:creationId xmlns:a16="http://schemas.microsoft.com/office/drawing/2014/main" id="{A8ADFE88-8F59-4743-B31C-8BCE59AFAB03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8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104" b="24104"/>
          <a:stretch>
            <a:fillRect/>
          </a:stretch>
        </p:blipFill>
        <p:spPr>
          <a:xfrm>
            <a:off x="4096631" y="4518424"/>
            <a:ext cx="3987800" cy="1958576"/>
          </a:xfrm>
        </p:spPr>
      </p:pic>
      <p:pic>
        <p:nvPicPr>
          <p:cNvPr id="60" name="Picture Placeholder 59" descr="A picture containing toy&#10;&#10;Description automatically generated">
            <a:extLst>
              <a:ext uri="{FF2B5EF4-FFF2-40B4-BE49-F238E27FC236}">
                <a16:creationId xmlns:a16="http://schemas.microsoft.com/office/drawing/2014/main" id="{52851D3B-BBB3-4F2B-A362-6F9F92E5D444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>
          <a:blip r:embed="rId9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58" b="24258"/>
          <a:stretch>
            <a:fillRect/>
          </a:stretch>
        </p:blipFill>
        <p:spPr>
          <a:xfrm>
            <a:off x="8167995" y="0"/>
            <a:ext cx="4011612" cy="2065338"/>
          </a:xfr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EBC2626-DF73-4BF9-9772-63A62D414729}"/>
              </a:ext>
            </a:extLst>
          </p:cNvPr>
          <p:cNvSpPr txBox="1"/>
          <p:nvPr/>
        </p:nvSpPr>
        <p:spPr>
          <a:xfrm>
            <a:off x="-21871" y="1427851"/>
            <a:ext cx="4030360" cy="769441"/>
          </a:xfrm>
          <a:prstGeom prst="rect">
            <a:avLst/>
          </a:prstGeom>
          <a:solidFill>
            <a:schemeClr val="bg1"/>
          </a:solidFill>
        </p:spPr>
        <p:txBody>
          <a:bodyPr wrap="square" anchor="t">
            <a:spAutoFit/>
          </a:bodyPr>
          <a:lstStyle/>
          <a:p>
            <a:pPr algn="ctr">
              <a:spcBef>
                <a:spcPts val="1200"/>
              </a:spcBef>
              <a:defRPr/>
            </a:pPr>
            <a:r>
              <a:rPr lang="en-US" sz="2200" b="1" dirty="0">
                <a:solidFill>
                  <a:prstClr val="black"/>
                </a:solidFill>
              </a:rPr>
              <a:t>Phishing emails</a:t>
            </a:r>
          </a:p>
          <a:p>
            <a:pPr algn="ctr">
              <a:spcBef>
                <a:spcPts val="1200"/>
              </a:spcBef>
              <a:defRPr/>
            </a:pPr>
            <a:endParaRPr lang="en-US" sz="1200" b="1" dirty="0">
              <a:solidFill>
                <a:prstClr val="black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3F91DF9-D4E9-4B5C-BF64-341769D1C9E3}"/>
              </a:ext>
            </a:extLst>
          </p:cNvPr>
          <p:cNvSpPr txBox="1"/>
          <p:nvPr/>
        </p:nvSpPr>
        <p:spPr>
          <a:xfrm>
            <a:off x="24309" y="3856704"/>
            <a:ext cx="4030360" cy="661720"/>
          </a:xfrm>
          <a:prstGeom prst="rect">
            <a:avLst/>
          </a:prstGeom>
          <a:solidFill>
            <a:schemeClr val="bg1"/>
          </a:solidFill>
        </p:spPr>
        <p:txBody>
          <a:bodyPr wrap="square" anchor="t">
            <a:spAutoFit/>
          </a:bodyPr>
          <a:lstStyle/>
          <a:p>
            <a:pPr algn="ctr">
              <a:spcBef>
                <a:spcPts val="1200"/>
              </a:spcBef>
              <a:defRPr/>
            </a:pPr>
            <a:r>
              <a:rPr lang="en-US" sz="2200" b="1" dirty="0">
                <a:solidFill>
                  <a:prstClr val="black"/>
                </a:solidFill>
              </a:rPr>
              <a:t>Legitimate applications</a:t>
            </a:r>
          </a:p>
          <a:p>
            <a:pPr algn="ctr">
              <a:spcBef>
                <a:spcPts val="1200"/>
              </a:spcBef>
              <a:defRPr/>
            </a:pPr>
            <a:endParaRPr lang="en-US" sz="500" b="1" dirty="0">
              <a:solidFill>
                <a:prstClr val="black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198431B-B49D-464D-A47A-702EF92E0DB7}"/>
              </a:ext>
            </a:extLst>
          </p:cNvPr>
          <p:cNvSpPr txBox="1"/>
          <p:nvPr/>
        </p:nvSpPr>
        <p:spPr>
          <a:xfrm>
            <a:off x="-3764" y="6110836"/>
            <a:ext cx="4086506" cy="430887"/>
          </a:xfrm>
          <a:prstGeom prst="rect">
            <a:avLst/>
          </a:prstGeom>
          <a:solidFill>
            <a:schemeClr val="bg1"/>
          </a:solidFill>
        </p:spPr>
        <p:txBody>
          <a:bodyPr wrap="square" anchor="t">
            <a:spAutoFit/>
          </a:bodyPr>
          <a:lstStyle/>
          <a:p>
            <a:pPr algn="ctr">
              <a:spcBef>
                <a:spcPts val="1200"/>
              </a:spcBef>
              <a:defRPr/>
            </a:pPr>
            <a:r>
              <a:rPr lang="en-US" sz="2200" b="1" dirty="0">
                <a:solidFill>
                  <a:prstClr val="black"/>
                </a:solidFill>
              </a:rPr>
              <a:t>Native applications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C93E45B-C5C1-47C6-88E6-6244884C6E5D}"/>
              </a:ext>
            </a:extLst>
          </p:cNvPr>
          <p:cNvSpPr txBox="1"/>
          <p:nvPr/>
        </p:nvSpPr>
        <p:spPr>
          <a:xfrm>
            <a:off x="4096807" y="1440359"/>
            <a:ext cx="3987448" cy="769441"/>
          </a:xfrm>
          <a:prstGeom prst="rect">
            <a:avLst/>
          </a:prstGeom>
          <a:solidFill>
            <a:schemeClr val="bg1"/>
          </a:solidFill>
        </p:spPr>
        <p:txBody>
          <a:bodyPr wrap="square" anchor="t">
            <a:spAutoFit/>
          </a:bodyPr>
          <a:lstStyle/>
          <a:p>
            <a:pPr algn="ctr">
              <a:spcBef>
                <a:spcPts val="1200"/>
              </a:spcBef>
              <a:defRPr/>
            </a:pPr>
            <a:r>
              <a:rPr lang="en-US" sz="2200" b="1" dirty="0">
                <a:solidFill>
                  <a:prstClr val="black"/>
                </a:solidFill>
              </a:rPr>
              <a:t>Infection through lateral movement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868100C-BF94-4E10-BD77-223B99321FE0}"/>
              </a:ext>
            </a:extLst>
          </p:cNvPr>
          <p:cNvSpPr txBox="1"/>
          <p:nvPr/>
        </p:nvSpPr>
        <p:spPr>
          <a:xfrm>
            <a:off x="4051388" y="6110836"/>
            <a:ext cx="4078287" cy="430887"/>
          </a:xfrm>
          <a:prstGeom prst="rect">
            <a:avLst/>
          </a:prstGeom>
          <a:solidFill>
            <a:schemeClr val="bg1"/>
          </a:solidFill>
        </p:spPr>
        <p:txBody>
          <a:bodyPr wrap="square" anchor="t">
            <a:spAutoFit/>
          </a:bodyPr>
          <a:lstStyle/>
          <a:p>
            <a:pPr algn="ctr">
              <a:spcBef>
                <a:spcPts val="1200"/>
              </a:spcBef>
              <a:defRPr/>
            </a:pPr>
            <a:r>
              <a:rPr lang="en-US" sz="2200" b="1" dirty="0">
                <a:solidFill>
                  <a:prstClr val="black"/>
                </a:solidFill>
              </a:rPr>
              <a:t>Malicious websites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8CE1F5B-9CED-40E0-BDA2-F4BC7D4A2276}"/>
              </a:ext>
            </a:extLst>
          </p:cNvPr>
          <p:cNvSpPr txBox="1"/>
          <p:nvPr/>
        </p:nvSpPr>
        <p:spPr>
          <a:xfrm>
            <a:off x="8131912" y="1446457"/>
            <a:ext cx="4065306" cy="769441"/>
          </a:xfrm>
          <a:prstGeom prst="rect">
            <a:avLst/>
          </a:prstGeom>
          <a:solidFill>
            <a:schemeClr val="bg1"/>
          </a:solidFill>
        </p:spPr>
        <p:txBody>
          <a:bodyPr wrap="square" anchor="t">
            <a:spAutoFit/>
          </a:bodyPr>
          <a:lstStyle/>
          <a:p>
            <a:pPr algn="ctr">
              <a:spcBef>
                <a:spcPts val="1200"/>
              </a:spcBef>
              <a:defRPr/>
            </a:pPr>
            <a:r>
              <a:rPr lang="en-US" sz="2200" b="1" dirty="0">
                <a:solidFill>
                  <a:prstClr val="black"/>
                </a:solidFill>
              </a:rPr>
              <a:t>Registry manipulation</a:t>
            </a:r>
          </a:p>
          <a:p>
            <a:pPr algn="ctr">
              <a:spcBef>
                <a:spcPts val="1200"/>
              </a:spcBef>
              <a:defRPr/>
            </a:pPr>
            <a:endParaRPr lang="en-US" sz="1200" b="1" dirty="0">
              <a:solidFill>
                <a:prstClr val="black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A0EE019-9AEC-4632-A39C-E296851006ED}"/>
              </a:ext>
            </a:extLst>
          </p:cNvPr>
          <p:cNvSpPr txBox="1"/>
          <p:nvPr/>
        </p:nvSpPr>
        <p:spPr>
          <a:xfrm>
            <a:off x="8129192" y="3847213"/>
            <a:ext cx="4070746" cy="661720"/>
          </a:xfrm>
          <a:prstGeom prst="rect">
            <a:avLst/>
          </a:prstGeom>
          <a:solidFill>
            <a:schemeClr val="bg1"/>
          </a:solidFill>
        </p:spPr>
        <p:txBody>
          <a:bodyPr wrap="square" anchor="t">
            <a:spAutoFit/>
          </a:bodyPr>
          <a:lstStyle/>
          <a:p>
            <a:pPr algn="ctr">
              <a:spcBef>
                <a:spcPts val="1200"/>
              </a:spcBef>
              <a:defRPr/>
            </a:pPr>
            <a:r>
              <a:rPr lang="en-US" sz="2200" b="1" dirty="0">
                <a:solidFill>
                  <a:prstClr val="black"/>
                </a:solidFill>
              </a:rPr>
              <a:t>Memory code injection</a:t>
            </a:r>
          </a:p>
          <a:p>
            <a:pPr algn="ctr">
              <a:spcBef>
                <a:spcPts val="1200"/>
              </a:spcBef>
              <a:defRPr/>
            </a:pPr>
            <a:endParaRPr lang="en-US" sz="500" b="1" dirty="0">
              <a:solidFill>
                <a:prstClr val="black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EDA873E-D2A8-40E2-958F-A9403E370A6B}"/>
              </a:ext>
            </a:extLst>
          </p:cNvPr>
          <p:cNvSpPr txBox="1"/>
          <p:nvPr/>
        </p:nvSpPr>
        <p:spPr>
          <a:xfrm>
            <a:off x="8143083" y="6110836"/>
            <a:ext cx="4042965" cy="430887"/>
          </a:xfrm>
          <a:prstGeom prst="rect">
            <a:avLst/>
          </a:prstGeom>
          <a:solidFill>
            <a:schemeClr val="bg1"/>
          </a:solidFill>
        </p:spPr>
        <p:txBody>
          <a:bodyPr wrap="square" anchor="t">
            <a:spAutoFit/>
          </a:bodyPr>
          <a:lstStyle/>
          <a:p>
            <a:pPr algn="ctr">
              <a:spcBef>
                <a:spcPts val="1200"/>
              </a:spcBef>
              <a:defRPr/>
            </a:pPr>
            <a:r>
              <a:rPr lang="en-US" sz="2200" b="1" dirty="0">
                <a:solidFill>
                  <a:prstClr val="black"/>
                </a:solidFill>
              </a:rPr>
              <a:t>Script-based Injection</a:t>
            </a:r>
          </a:p>
        </p:txBody>
      </p:sp>
    </p:spTree>
    <p:extLst>
      <p:ext uri="{BB962C8B-B14F-4D97-AF65-F5344CB8AC3E}">
        <p14:creationId xmlns:p14="http://schemas.microsoft.com/office/powerpoint/2010/main" val="260490810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 descr="A close-up of a circuit board&#10;&#10;Description automatically generated with medium confidence">
            <a:extLst>
              <a:ext uri="{FF2B5EF4-FFF2-40B4-BE49-F238E27FC236}">
                <a16:creationId xmlns:a16="http://schemas.microsoft.com/office/drawing/2014/main" id="{B30FE69F-D334-439F-A103-22C3D71BFDBF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64" r="15964"/>
          <a:stretch>
            <a:fillRect/>
          </a:stretch>
        </p:blipFill>
        <p:spPr>
          <a:xfrm>
            <a:off x="5786092" y="-4431"/>
            <a:ext cx="6400928" cy="6545102"/>
          </a:xfrm>
          <a:custGeom>
            <a:avLst/>
            <a:gdLst>
              <a:gd name="connsiteX0" fmla="*/ 6671494 w 9889254"/>
              <a:gd name="connsiteY0" fmla="*/ 1 h 10293057"/>
              <a:gd name="connsiteX1" fmla="*/ 9889254 w 9889254"/>
              <a:gd name="connsiteY1" fmla="*/ 1 h 10293057"/>
              <a:gd name="connsiteX2" fmla="*/ 9889254 w 9889254"/>
              <a:gd name="connsiteY2" fmla="*/ 798896 h 10293057"/>
              <a:gd name="connsiteX3" fmla="*/ 8280374 w 9889254"/>
              <a:gd name="connsiteY3" fmla="*/ 2407776 h 10293057"/>
              <a:gd name="connsiteX4" fmla="*/ 9889254 w 9889254"/>
              <a:gd name="connsiteY4" fmla="*/ 4016656 h 10293057"/>
              <a:gd name="connsiteX5" fmla="*/ 9889254 w 9889254"/>
              <a:gd name="connsiteY5" fmla="*/ 10293057 h 10293057"/>
              <a:gd name="connsiteX6" fmla="*/ 6671494 w 9889254"/>
              <a:gd name="connsiteY6" fmla="*/ 10293057 h 10293057"/>
              <a:gd name="connsiteX7" fmla="*/ 6671495 w 9889254"/>
              <a:gd name="connsiteY7" fmla="*/ 4016655 h 10293057"/>
              <a:gd name="connsiteX8" fmla="*/ 7956130 w 9889254"/>
              <a:gd name="connsiteY8" fmla="*/ 2440462 h 10293057"/>
              <a:gd name="connsiteX9" fmla="*/ 8280370 w 9889254"/>
              <a:gd name="connsiteY9" fmla="*/ 2407775 h 10293057"/>
              <a:gd name="connsiteX10" fmla="*/ 7956129 w 9889254"/>
              <a:gd name="connsiteY10" fmla="*/ 2375089 h 10293057"/>
              <a:gd name="connsiteX11" fmla="*/ 6671494 w 9889254"/>
              <a:gd name="connsiteY11" fmla="*/ 798896 h 10293057"/>
              <a:gd name="connsiteX12" fmla="*/ 3335748 w 9889254"/>
              <a:gd name="connsiteY12" fmla="*/ 0 h 10293057"/>
              <a:gd name="connsiteX13" fmla="*/ 6553507 w 9889254"/>
              <a:gd name="connsiteY13" fmla="*/ 0 h 10293057"/>
              <a:gd name="connsiteX14" fmla="*/ 6553507 w 9889254"/>
              <a:gd name="connsiteY14" fmla="*/ 5390084 h 10293057"/>
              <a:gd name="connsiteX15" fmla="*/ 4944627 w 9889254"/>
              <a:gd name="connsiteY15" fmla="*/ 6998964 h 10293057"/>
              <a:gd name="connsiteX16" fmla="*/ 4944626 w 9889254"/>
              <a:gd name="connsiteY16" fmla="*/ 6998964 h 10293057"/>
              <a:gd name="connsiteX17" fmla="*/ 6553506 w 9889254"/>
              <a:gd name="connsiteY17" fmla="*/ 8607844 h 10293057"/>
              <a:gd name="connsiteX18" fmla="*/ 6553506 w 9889254"/>
              <a:gd name="connsiteY18" fmla="*/ 10293057 h 10293057"/>
              <a:gd name="connsiteX19" fmla="*/ 3335747 w 9889254"/>
              <a:gd name="connsiteY19" fmla="*/ 10293057 h 10293057"/>
              <a:gd name="connsiteX20" fmla="*/ 3335747 w 9889254"/>
              <a:gd name="connsiteY20" fmla="*/ 8607843 h 10293057"/>
              <a:gd name="connsiteX21" fmla="*/ 4780129 w 9889254"/>
              <a:gd name="connsiteY21" fmla="*/ 7007269 h 10293057"/>
              <a:gd name="connsiteX22" fmla="*/ 4944618 w 9889254"/>
              <a:gd name="connsiteY22" fmla="*/ 6998963 h 10293057"/>
              <a:gd name="connsiteX23" fmla="*/ 4780129 w 9889254"/>
              <a:gd name="connsiteY23" fmla="*/ 6990657 h 10293057"/>
              <a:gd name="connsiteX24" fmla="*/ 3335747 w 9889254"/>
              <a:gd name="connsiteY24" fmla="*/ 5390084 h 10293057"/>
              <a:gd name="connsiteX25" fmla="*/ 0 w 9889254"/>
              <a:gd name="connsiteY25" fmla="*/ 0 h 10293057"/>
              <a:gd name="connsiteX26" fmla="*/ 3217759 w 9889254"/>
              <a:gd name="connsiteY26" fmla="*/ 0 h 10293057"/>
              <a:gd name="connsiteX27" fmla="*/ 3217759 w 9889254"/>
              <a:gd name="connsiteY27" fmla="*/ 2113013 h 10293057"/>
              <a:gd name="connsiteX28" fmla="*/ 1773378 w 9889254"/>
              <a:gd name="connsiteY28" fmla="*/ 3713587 h 10293057"/>
              <a:gd name="connsiteX29" fmla="*/ 1608879 w 9889254"/>
              <a:gd name="connsiteY29" fmla="*/ 3721893 h 10293057"/>
              <a:gd name="connsiteX30" fmla="*/ 3217759 w 9889254"/>
              <a:gd name="connsiteY30" fmla="*/ 5330773 h 10293057"/>
              <a:gd name="connsiteX31" fmla="*/ 3217759 w 9889254"/>
              <a:gd name="connsiteY31" fmla="*/ 10293057 h 10293057"/>
              <a:gd name="connsiteX32" fmla="*/ 0 w 9889254"/>
              <a:gd name="connsiteY32" fmla="*/ 10293057 h 10293057"/>
              <a:gd name="connsiteX33" fmla="*/ 0 w 9889254"/>
              <a:gd name="connsiteY33" fmla="*/ 5330772 h 10293057"/>
              <a:gd name="connsiteX34" fmla="*/ 1444382 w 9889254"/>
              <a:gd name="connsiteY34" fmla="*/ 3730199 h 10293057"/>
              <a:gd name="connsiteX35" fmla="*/ 1608872 w 9889254"/>
              <a:gd name="connsiteY35" fmla="*/ 3721893 h 10293057"/>
              <a:gd name="connsiteX36" fmla="*/ 1444381 w 9889254"/>
              <a:gd name="connsiteY36" fmla="*/ 3713587 h 10293057"/>
              <a:gd name="connsiteX37" fmla="*/ 0 w 9889254"/>
              <a:gd name="connsiteY37" fmla="*/ 2113013 h 102930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9889254" h="10293057">
                <a:moveTo>
                  <a:pt x="6671494" y="1"/>
                </a:moveTo>
                <a:lnTo>
                  <a:pt x="9889254" y="1"/>
                </a:lnTo>
                <a:lnTo>
                  <a:pt x="9889254" y="798896"/>
                </a:lnTo>
                <a:cubicBezTo>
                  <a:pt x="9889254" y="1687456"/>
                  <a:pt x="9168934" y="2407776"/>
                  <a:pt x="8280374" y="2407776"/>
                </a:cubicBezTo>
                <a:cubicBezTo>
                  <a:pt x="9168934" y="2407776"/>
                  <a:pt x="9889254" y="3128096"/>
                  <a:pt x="9889254" y="4016656"/>
                </a:cubicBezTo>
                <a:lnTo>
                  <a:pt x="9889254" y="10293057"/>
                </a:lnTo>
                <a:lnTo>
                  <a:pt x="6671494" y="10293057"/>
                </a:lnTo>
                <a:lnTo>
                  <a:pt x="6671495" y="4016655"/>
                </a:lnTo>
                <a:cubicBezTo>
                  <a:pt x="6671495" y="3239165"/>
                  <a:pt x="7222990" y="2590483"/>
                  <a:pt x="7956130" y="2440462"/>
                </a:cubicBezTo>
                <a:lnTo>
                  <a:pt x="8280370" y="2407775"/>
                </a:lnTo>
                <a:lnTo>
                  <a:pt x="7956129" y="2375089"/>
                </a:lnTo>
                <a:cubicBezTo>
                  <a:pt x="7222989" y="2225066"/>
                  <a:pt x="6671494" y="1576386"/>
                  <a:pt x="6671494" y="798896"/>
                </a:cubicBezTo>
                <a:close/>
                <a:moveTo>
                  <a:pt x="3335748" y="0"/>
                </a:moveTo>
                <a:lnTo>
                  <a:pt x="6553507" y="0"/>
                </a:lnTo>
                <a:lnTo>
                  <a:pt x="6553507" y="5390084"/>
                </a:lnTo>
                <a:cubicBezTo>
                  <a:pt x="6553507" y="6278644"/>
                  <a:pt x="5833187" y="6998964"/>
                  <a:pt x="4944627" y="6998964"/>
                </a:cubicBezTo>
                <a:lnTo>
                  <a:pt x="4944626" y="6998964"/>
                </a:lnTo>
                <a:cubicBezTo>
                  <a:pt x="5833186" y="6998964"/>
                  <a:pt x="6553506" y="7719284"/>
                  <a:pt x="6553506" y="8607844"/>
                </a:cubicBezTo>
                <a:lnTo>
                  <a:pt x="6553506" y="10293057"/>
                </a:lnTo>
                <a:lnTo>
                  <a:pt x="3335747" y="10293057"/>
                </a:lnTo>
                <a:lnTo>
                  <a:pt x="3335747" y="8607843"/>
                </a:lnTo>
                <a:cubicBezTo>
                  <a:pt x="3335747" y="7774818"/>
                  <a:pt x="3968841" y="7089660"/>
                  <a:pt x="4780129" y="7007269"/>
                </a:cubicBezTo>
                <a:lnTo>
                  <a:pt x="4944618" y="6998963"/>
                </a:lnTo>
                <a:lnTo>
                  <a:pt x="4780129" y="6990657"/>
                </a:lnTo>
                <a:cubicBezTo>
                  <a:pt x="3968841" y="6908267"/>
                  <a:pt x="3335747" y="6223109"/>
                  <a:pt x="3335747" y="5390084"/>
                </a:cubicBezTo>
                <a:close/>
                <a:moveTo>
                  <a:pt x="0" y="0"/>
                </a:moveTo>
                <a:lnTo>
                  <a:pt x="3217759" y="0"/>
                </a:lnTo>
                <a:lnTo>
                  <a:pt x="3217759" y="2113013"/>
                </a:lnTo>
                <a:cubicBezTo>
                  <a:pt x="3217759" y="2946038"/>
                  <a:pt x="2584666" y="3631196"/>
                  <a:pt x="1773378" y="3713587"/>
                </a:cubicBezTo>
                <a:lnTo>
                  <a:pt x="1608879" y="3721893"/>
                </a:lnTo>
                <a:cubicBezTo>
                  <a:pt x="2497439" y="3721893"/>
                  <a:pt x="3217759" y="4442213"/>
                  <a:pt x="3217759" y="5330773"/>
                </a:cubicBezTo>
                <a:lnTo>
                  <a:pt x="3217759" y="10293057"/>
                </a:lnTo>
                <a:lnTo>
                  <a:pt x="0" y="10293057"/>
                </a:lnTo>
                <a:lnTo>
                  <a:pt x="0" y="5330772"/>
                </a:lnTo>
                <a:cubicBezTo>
                  <a:pt x="0" y="4497747"/>
                  <a:pt x="633094" y="3812589"/>
                  <a:pt x="1444382" y="3730199"/>
                </a:cubicBezTo>
                <a:lnTo>
                  <a:pt x="1608872" y="3721893"/>
                </a:lnTo>
                <a:lnTo>
                  <a:pt x="1444381" y="3713587"/>
                </a:lnTo>
                <a:cubicBezTo>
                  <a:pt x="633094" y="3631196"/>
                  <a:pt x="0" y="2946038"/>
                  <a:pt x="0" y="2113013"/>
                </a:cubicBezTo>
                <a:close/>
              </a:path>
            </a:pathLst>
          </a:custGeom>
        </p:spPr>
      </p:pic>
      <p:sp>
        <p:nvSpPr>
          <p:cNvPr id="56" name="Полилиния 55"/>
          <p:cNvSpPr/>
          <p:nvPr/>
        </p:nvSpPr>
        <p:spPr>
          <a:xfrm rot="10800000">
            <a:off x="10042049" y="0"/>
            <a:ext cx="2144842" cy="1604936"/>
          </a:xfrm>
          <a:custGeom>
            <a:avLst/>
            <a:gdLst>
              <a:gd name="connsiteX0" fmla="*/ 1608880 w 3217760"/>
              <a:gd name="connsiteY0" fmla="*/ 0 h 2407775"/>
              <a:gd name="connsiteX1" fmla="*/ 3217760 w 3217760"/>
              <a:gd name="connsiteY1" fmla="*/ 1608880 h 2407775"/>
              <a:gd name="connsiteX2" fmla="*/ 3217760 w 3217760"/>
              <a:gd name="connsiteY2" fmla="*/ 2407775 h 2407775"/>
              <a:gd name="connsiteX3" fmla="*/ 0 w 3217760"/>
              <a:gd name="connsiteY3" fmla="*/ 2407775 h 2407775"/>
              <a:gd name="connsiteX4" fmla="*/ 0 w 3217760"/>
              <a:gd name="connsiteY4" fmla="*/ 1608880 h 2407775"/>
              <a:gd name="connsiteX5" fmla="*/ 1608880 w 3217760"/>
              <a:gd name="connsiteY5" fmla="*/ 0 h 2407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17760" h="2407775">
                <a:moveTo>
                  <a:pt x="1608880" y="0"/>
                </a:moveTo>
                <a:cubicBezTo>
                  <a:pt x="2497440" y="0"/>
                  <a:pt x="3217760" y="720320"/>
                  <a:pt x="3217760" y="1608880"/>
                </a:cubicBezTo>
                <a:lnTo>
                  <a:pt x="3217760" y="2407775"/>
                </a:lnTo>
                <a:lnTo>
                  <a:pt x="0" y="2407775"/>
                </a:lnTo>
                <a:lnTo>
                  <a:pt x="0" y="1608880"/>
                </a:lnTo>
                <a:cubicBezTo>
                  <a:pt x="0" y="720320"/>
                  <a:pt x="720320" y="0"/>
                  <a:pt x="1608880" y="0"/>
                </a:cubicBezTo>
                <a:close/>
              </a:path>
            </a:pathLst>
          </a:custGeom>
          <a:gradFill>
            <a:gsLst>
              <a:gs pos="0">
                <a:schemeClr val="accent4">
                  <a:alpha val="46000"/>
                </a:schemeClr>
              </a:gs>
              <a:gs pos="99000">
                <a:schemeClr val="accent4">
                  <a:alpha val="67000"/>
                </a:schemeClr>
              </a:gs>
            </a:gsLst>
            <a:lin ang="5400000" scaled="1"/>
          </a:gradFill>
          <a:ln>
            <a:noFill/>
          </a:ln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  <a:noAutofit/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58" name="Полилиния 57"/>
          <p:cNvSpPr/>
          <p:nvPr/>
        </p:nvSpPr>
        <p:spPr>
          <a:xfrm rot="10800000">
            <a:off x="5759963" y="2407719"/>
            <a:ext cx="2144842" cy="4132952"/>
          </a:xfrm>
          <a:custGeom>
            <a:avLst/>
            <a:gdLst>
              <a:gd name="connsiteX0" fmla="*/ 0 w 3217759"/>
              <a:gd name="connsiteY0" fmla="*/ 0 h 6571165"/>
              <a:gd name="connsiteX1" fmla="*/ 3217759 w 3217759"/>
              <a:gd name="connsiteY1" fmla="*/ 0 h 6571165"/>
              <a:gd name="connsiteX2" fmla="*/ 3217759 w 3217759"/>
              <a:gd name="connsiteY2" fmla="*/ 4962285 h 6571165"/>
              <a:gd name="connsiteX3" fmla="*/ 1608879 w 3217759"/>
              <a:gd name="connsiteY3" fmla="*/ 6571165 h 6571165"/>
              <a:gd name="connsiteX4" fmla="*/ 1608880 w 3217759"/>
              <a:gd name="connsiteY4" fmla="*/ 6571164 h 6571165"/>
              <a:gd name="connsiteX5" fmla="*/ 0 w 3217759"/>
              <a:gd name="connsiteY5" fmla="*/ 4962284 h 6571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17759" h="6571165">
                <a:moveTo>
                  <a:pt x="0" y="0"/>
                </a:moveTo>
                <a:lnTo>
                  <a:pt x="3217759" y="0"/>
                </a:lnTo>
                <a:lnTo>
                  <a:pt x="3217759" y="4962285"/>
                </a:lnTo>
                <a:cubicBezTo>
                  <a:pt x="3217759" y="5850845"/>
                  <a:pt x="2497439" y="6571165"/>
                  <a:pt x="1608879" y="6571165"/>
                </a:cubicBezTo>
                <a:lnTo>
                  <a:pt x="1608880" y="6571164"/>
                </a:lnTo>
                <a:cubicBezTo>
                  <a:pt x="720320" y="6571164"/>
                  <a:pt x="0" y="5850844"/>
                  <a:pt x="0" y="4962284"/>
                </a:cubicBezTo>
                <a:close/>
              </a:path>
            </a:pathLst>
          </a:custGeom>
          <a:gradFill>
            <a:gsLst>
              <a:gs pos="0">
                <a:schemeClr val="accent4">
                  <a:alpha val="46000"/>
                </a:schemeClr>
              </a:gs>
              <a:gs pos="99000">
                <a:schemeClr val="accent4">
                  <a:alpha val="67000"/>
                </a:schemeClr>
              </a:gs>
            </a:gsLst>
            <a:lin ang="5400000" scaled="1"/>
          </a:gradFill>
          <a:ln>
            <a:noFill/>
          </a:ln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  <a:noAutofit/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31" name="Полилиния 56">
            <a:extLst>
              <a:ext uri="{FF2B5EF4-FFF2-40B4-BE49-F238E27FC236}">
                <a16:creationId xmlns:a16="http://schemas.microsoft.com/office/drawing/2014/main" id="{D8C70C6D-8B64-48CD-803A-72FB4562CAEB}"/>
              </a:ext>
            </a:extLst>
          </p:cNvPr>
          <p:cNvSpPr/>
          <p:nvPr/>
        </p:nvSpPr>
        <p:spPr>
          <a:xfrm rot="10800000">
            <a:off x="7908501" y="-14991"/>
            <a:ext cx="2144842" cy="4525118"/>
          </a:xfrm>
          <a:custGeom>
            <a:avLst/>
            <a:gdLst>
              <a:gd name="connsiteX0" fmla="*/ 1608880 w 3217760"/>
              <a:gd name="connsiteY0" fmla="*/ 0 h 6998964"/>
              <a:gd name="connsiteX1" fmla="*/ 3217760 w 3217760"/>
              <a:gd name="connsiteY1" fmla="*/ 1608880 h 6998964"/>
              <a:gd name="connsiteX2" fmla="*/ 3217759 w 3217760"/>
              <a:gd name="connsiteY2" fmla="*/ 6998964 h 6998964"/>
              <a:gd name="connsiteX3" fmla="*/ 0 w 3217760"/>
              <a:gd name="connsiteY3" fmla="*/ 6998964 h 6998964"/>
              <a:gd name="connsiteX4" fmla="*/ 0 w 3217760"/>
              <a:gd name="connsiteY4" fmla="*/ 1608880 h 6998964"/>
              <a:gd name="connsiteX5" fmla="*/ 1608880 w 3217760"/>
              <a:gd name="connsiteY5" fmla="*/ 0 h 69989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17760" h="6998964">
                <a:moveTo>
                  <a:pt x="1608880" y="0"/>
                </a:moveTo>
                <a:cubicBezTo>
                  <a:pt x="2497440" y="0"/>
                  <a:pt x="3217760" y="720320"/>
                  <a:pt x="3217760" y="1608880"/>
                </a:cubicBezTo>
                <a:lnTo>
                  <a:pt x="3217759" y="6998964"/>
                </a:lnTo>
                <a:lnTo>
                  <a:pt x="0" y="6998964"/>
                </a:lnTo>
                <a:lnTo>
                  <a:pt x="0" y="1608880"/>
                </a:lnTo>
                <a:cubicBezTo>
                  <a:pt x="0" y="720320"/>
                  <a:pt x="720320" y="0"/>
                  <a:pt x="1608880" y="0"/>
                </a:cubicBezTo>
                <a:close/>
              </a:path>
            </a:pathLst>
          </a:custGeom>
          <a:gradFill>
            <a:gsLst>
              <a:gs pos="0">
                <a:schemeClr val="accent4">
                  <a:alpha val="46000"/>
                </a:schemeClr>
              </a:gs>
              <a:gs pos="99000">
                <a:schemeClr val="accent4">
                  <a:alpha val="67000"/>
                </a:schemeClr>
              </a:gs>
            </a:gsLst>
            <a:lin ang="5400000" scaled="1"/>
          </a:gradFill>
          <a:ln>
            <a:noFill/>
          </a:ln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  <a:noAutofit/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48" name="Title 1">
            <a:extLst>
              <a:ext uri="{FF2B5EF4-FFF2-40B4-BE49-F238E27FC236}">
                <a16:creationId xmlns:a16="http://schemas.microsoft.com/office/drawing/2014/main" id="{BA7BD035-5B92-40E0-9953-9F0B395A8561}"/>
              </a:ext>
            </a:extLst>
          </p:cNvPr>
          <p:cNvSpPr txBox="1">
            <a:spLocks/>
          </p:cNvSpPr>
          <p:nvPr/>
        </p:nvSpPr>
        <p:spPr>
          <a:xfrm>
            <a:off x="106681" y="69309"/>
            <a:ext cx="5379719" cy="1221378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Trojan Countermeasures</a:t>
            </a:r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B4B87D90-BBCA-4887-8221-70A55A9CCF1D}"/>
              </a:ext>
            </a:extLst>
          </p:cNvPr>
          <p:cNvGrpSpPr>
            <a:grpSpLocks noChangeAspect="1"/>
          </p:cNvGrpSpPr>
          <p:nvPr/>
        </p:nvGrpSpPr>
        <p:grpSpPr>
          <a:xfrm>
            <a:off x="536017" y="1638679"/>
            <a:ext cx="511063" cy="511063"/>
            <a:chOff x="5632609" y="3667046"/>
            <a:chExt cx="524512" cy="524512"/>
          </a:xfrm>
        </p:grpSpPr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D07C394C-B34D-4F20-ADD9-31C6123EBFDB}"/>
                </a:ext>
              </a:extLst>
            </p:cNvPr>
            <p:cNvSpPr/>
            <p:nvPr/>
          </p:nvSpPr>
          <p:spPr>
            <a:xfrm>
              <a:off x="5632609" y="3667046"/>
              <a:ext cx="524512" cy="524512"/>
            </a:xfrm>
            <a:prstGeom prst="ellipse">
              <a:avLst/>
            </a:prstGeom>
            <a:solidFill>
              <a:srgbClr val="D55143"/>
            </a:solidFill>
            <a:ln w="38100" cap="flat" cmpd="sng" algn="ctr">
              <a:solidFill>
                <a:srgbClr val="D55143">
                  <a:lumMod val="75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52" name="Right Arrow 365">
              <a:extLst>
                <a:ext uri="{FF2B5EF4-FFF2-40B4-BE49-F238E27FC236}">
                  <a16:creationId xmlns:a16="http://schemas.microsoft.com/office/drawing/2014/main" id="{4D115AF1-79C2-4ED8-A8B9-7F30B51306AE}"/>
                </a:ext>
              </a:extLst>
            </p:cNvPr>
            <p:cNvSpPr/>
            <p:nvPr/>
          </p:nvSpPr>
          <p:spPr>
            <a:xfrm>
              <a:off x="5787829" y="3805824"/>
              <a:ext cx="257487" cy="246957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4BB4600A-41A6-4C33-8026-C75F030D75E7}"/>
              </a:ext>
            </a:extLst>
          </p:cNvPr>
          <p:cNvGrpSpPr>
            <a:grpSpLocks noChangeAspect="1"/>
          </p:cNvGrpSpPr>
          <p:nvPr/>
        </p:nvGrpSpPr>
        <p:grpSpPr>
          <a:xfrm>
            <a:off x="536017" y="2652252"/>
            <a:ext cx="511063" cy="511063"/>
            <a:chOff x="5632609" y="3667046"/>
            <a:chExt cx="524512" cy="524512"/>
          </a:xfrm>
        </p:grpSpPr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D68DD17D-95AA-4148-8FAA-3D46EE50B1DA}"/>
                </a:ext>
              </a:extLst>
            </p:cNvPr>
            <p:cNvSpPr/>
            <p:nvPr/>
          </p:nvSpPr>
          <p:spPr>
            <a:xfrm>
              <a:off x="5632609" y="3667046"/>
              <a:ext cx="524512" cy="524512"/>
            </a:xfrm>
            <a:prstGeom prst="ellipse">
              <a:avLst/>
            </a:prstGeom>
            <a:solidFill>
              <a:srgbClr val="D55143"/>
            </a:solidFill>
            <a:ln w="38100" cap="flat" cmpd="sng" algn="ctr">
              <a:solidFill>
                <a:srgbClr val="D55143">
                  <a:lumMod val="75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55" name="Right Arrow 368">
              <a:extLst>
                <a:ext uri="{FF2B5EF4-FFF2-40B4-BE49-F238E27FC236}">
                  <a16:creationId xmlns:a16="http://schemas.microsoft.com/office/drawing/2014/main" id="{1493CBCF-2BAA-41A6-8355-A7989CCAE6AB}"/>
                </a:ext>
              </a:extLst>
            </p:cNvPr>
            <p:cNvSpPr/>
            <p:nvPr/>
          </p:nvSpPr>
          <p:spPr>
            <a:xfrm>
              <a:off x="5787829" y="3805824"/>
              <a:ext cx="257487" cy="246957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DF4DD6AC-ED7E-4864-AF9E-6C5D9B9FBA66}"/>
              </a:ext>
            </a:extLst>
          </p:cNvPr>
          <p:cNvGrpSpPr>
            <a:grpSpLocks noChangeAspect="1"/>
          </p:cNvGrpSpPr>
          <p:nvPr/>
        </p:nvGrpSpPr>
        <p:grpSpPr>
          <a:xfrm>
            <a:off x="536017" y="3665825"/>
            <a:ext cx="511063" cy="511063"/>
            <a:chOff x="5632609" y="3667046"/>
            <a:chExt cx="524512" cy="524512"/>
          </a:xfrm>
        </p:grpSpPr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91828860-51A8-49D8-A6B4-A6CD75EB8A0E}"/>
                </a:ext>
              </a:extLst>
            </p:cNvPr>
            <p:cNvSpPr/>
            <p:nvPr/>
          </p:nvSpPr>
          <p:spPr>
            <a:xfrm>
              <a:off x="5632609" y="3667046"/>
              <a:ext cx="524512" cy="524512"/>
            </a:xfrm>
            <a:prstGeom prst="ellipse">
              <a:avLst/>
            </a:prstGeom>
            <a:solidFill>
              <a:srgbClr val="D55143"/>
            </a:solidFill>
            <a:ln w="38100" cap="flat" cmpd="sng" algn="ctr">
              <a:solidFill>
                <a:srgbClr val="D55143">
                  <a:lumMod val="75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61" name="Right Arrow 371">
              <a:extLst>
                <a:ext uri="{FF2B5EF4-FFF2-40B4-BE49-F238E27FC236}">
                  <a16:creationId xmlns:a16="http://schemas.microsoft.com/office/drawing/2014/main" id="{074A03BB-5ECB-4032-936C-43ACC510B188}"/>
                </a:ext>
              </a:extLst>
            </p:cNvPr>
            <p:cNvSpPr/>
            <p:nvPr/>
          </p:nvSpPr>
          <p:spPr>
            <a:xfrm>
              <a:off x="5787829" y="3805824"/>
              <a:ext cx="257487" cy="246957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BA569479-FD36-48AB-B1C5-8B45FB7E5784}"/>
              </a:ext>
            </a:extLst>
          </p:cNvPr>
          <p:cNvGrpSpPr>
            <a:grpSpLocks noChangeAspect="1"/>
          </p:cNvGrpSpPr>
          <p:nvPr/>
        </p:nvGrpSpPr>
        <p:grpSpPr>
          <a:xfrm>
            <a:off x="536017" y="4679398"/>
            <a:ext cx="511063" cy="511063"/>
            <a:chOff x="5632609" y="3667046"/>
            <a:chExt cx="524512" cy="524512"/>
          </a:xfrm>
        </p:grpSpPr>
        <p:sp>
          <p:nvSpPr>
            <p:cNvPr id="63" name="Oval 62">
              <a:extLst>
                <a:ext uri="{FF2B5EF4-FFF2-40B4-BE49-F238E27FC236}">
                  <a16:creationId xmlns:a16="http://schemas.microsoft.com/office/drawing/2014/main" id="{3FD8A078-798C-41A6-AA86-D8A94E4A983E}"/>
                </a:ext>
              </a:extLst>
            </p:cNvPr>
            <p:cNvSpPr/>
            <p:nvPr/>
          </p:nvSpPr>
          <p:spPr>
            <a:xfrm>
              <a:off x="5632609" y="3667046"/>
              <a:ext cx="524512" cy="524512"/>
            </a:xfrm>
            <a:prstGeom prst="ellipse">
              <a:avLst/>
            </a:prstGeom>
            <a:solidFill>
              <a:srgbClr val="D55143"/>
            </a:solidFill>
            <a:ln w="38100" cap="flat" cmpd="sng" algn="ctr">
              <a:solidFill>
                <a:srgbClr val="D55143">
                  <a:lumMod val="75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64" name="Right Arrow 374">
              <a:extLst>
                <a:ext uri="{FF2B5EF4-FFF2-40B4-BE49-F238E27FC236}">
                  <a16:creationId xmlns:a16="http://schemas.microsoft.com/office/drawing/2014/main" id="{972A3BA2-2C0B-4182-865B-B5F0D643D9A1}"/>
                </a:ext>
              </a:extLst>
            </p:cNvPr>
            <p:cNvSpPr/>
            <p:nvPr/>
          </p:nvSpPr>
          <p:spPr>
            <a:xfrm>
              <a:off x="5787829" y="3805824"/>
              <a:ext cx="257487" cy="246957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21BFD360-85AE-4CBA-BDF4-5C0A0857A36D}"/>
              </a:ext>
            </a:extLst>
          </p:cNvPr>
          <p:cNvGrpSpPr>
            <a:grpSpLocks noChangeAspect="1"/>
          </p:cNvGrpSpPr>
          <p:nvPr/>
        </p:nvGrpSpPr>
        <p:grpSpPr>
          <a:xfrm>
            <a:off x="536017" y="5692970"/>
            <a:ext cx="511063" cy="511063"/>
            <a:chOff x="5632609" y="3667046"/>
            <a:chExt cx="524512" cy="524512"/>
          </a:xfrm>
        </p:grpSpPr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054192DD-905E-42FE-9201-D079F2684A95}"/>
                </a:ext>
              </a:extLst>
            </p:cNvPr>
            <p:cNvSpPr/>
            <p:nvPr/>
          </p:nvSpPr>
          <p:spPr>
            <a:xfrm>
              <a:off x="5632609" y="3667046"/>
              <a:ext cx="524512" cy="524512"/>
            </a:xfrm>
            <a:prstGeom prst="ellipse">
              <a:avLst/>
            </a:prstGeom>
            <a:solidFill>
              <a:srgbClr val="D55143"/>
            </a:solidFill>
            <a:ln w="38100" cap="flat" cmpd="sng" algn="ctr">
              <a:solidFill>
                <a:srgbClr val="D55143">
                  <a:lumMod val="75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67" name="Right Arrow 377">
              <a:extLst>
                <a:ext uri="{FF2B5EF4-FFF2-40B4-BE49-F238E27FC236}">
                  <a16:creationId xmlns:a16="http://schemas.microsoft.com/office/drawing/2014/main" id="{DDA4A278-56E1-4E4F-ACE2-4778D09D7BCD}"/>
                </a:ext>
              </a:extLst>
            </p:cNvPr>
            <p:cNvSpPr/>
            <p:nvPr/>
          </p:nvSpPr>
          <p:spPr>
            <a:xfrm>
              <a:off x="5787829" y="3805824"/>
              <a:ext cx="257487" cy="246957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</p:grpSp>
      <p:sp>
        <p:nvSpPr>
          <p:cNvPr id="68" name="Rectangle 67">
            <a:extLst>
              <a:ext uri="{FF2B5EF4-FFF2-40B4-BE49-F238E27FC236}">
                <a16:creationId xmlns:a16="http://schemas.microsoft.com/office/drawing/2014/main" id="{EBBACE6F-2124-4CCF-9F95-E462ED349F54}"/>
              </a:ext>
            </a:extLst>
          </p:cNvPr>
          <p:cNvSpPr/>
          <p:nvPr/>
        </p:nvSpPr>
        <p:spPr>
          <a:xfrm>
            <a:off x="1173598" y="1571045"/>
            <a:ext cx="4385483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Avoid opening email attachments received from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unknown senders</a:t>
            </a: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126ECA4B-2528-4F99-BA7D-E9CDB200159A}"/>
              </a:ext>
            </a:extLst>
          </p:cNvPr>
          <p:cNvSpPr/>
          <p:nvPr/>
        </p:nvSpPr>
        <p:spPr>
          <a:xfrm>
            <a:off x="1173598" y="2584618"/>
            <a:ext cx="4281826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Block all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unnecessary ports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 the host and firewall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400A5F4D-0B40-4CF0-90D3-CD707D214276}"/>
              </a:ext>
            </a:extLst>
          </p:cNvPr>
          <p:cNvSpPr/>
          <p:nvPr/>
        </p:nvSpPr>
        <p:spPr>
          <a:xfrm>
            <a:off x="1173598" y="3598191"/>
            <a:ext cx="4511956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Avoid accepting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programs transferred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by instant messaging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6D81A2EF-7612-4E92-804B-0F4C36325BE3}"/>
              </a:ext>
            </a:extLst>
          </p:cNvPr>
          <p:cNvSpPr/>
          <p:nvPr/>
        </p:nvSpPr>
        <p:spPr>
          <a:xfrm>
            <a:off x="1173598" y="4611764"/>
            <a:ext cx="4385483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Harden weak and default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configuration settings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46374921-3811-4C89-BCF5-E8785335F811}"/>
              </a:ext>
            </a:extLst>
          </p:cNvPr>
          <p:cNvSpPr/>
          <p:nvPr/>
        </p:nvSpPr>
        <p:spPr>
          <a:xfrm>
            <a:off x="1173598" y="5625336"/>
            <a:ext cx="4576503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Disable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unused functionality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including protocols and services</a:t>
            </a:r>
          </a:p>
        </p:txBody>
      </p:sp>
    </p:spTree>
    <p:extLst>
      <p:ext uri="{BB962C8B-B14F-4D97-AF65-F5344CB8AC3E}">
        <p14:creationId xmlns:p14="http://schemas.microsoft.com/office/powerpoint/2010/main" val="5957950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1">
            <a:extLst>
              <a:ext uri="{FF2B5EF4-FFF2-40B4-BE49-F238E27FC236}">
                <a16:creationId xmlns:a16="http://schemas.microsoft.com/office/drawing/2014/main" id="{BA7BD035-5B92-40E0-9953-9F0B395A8561}"/>
              </a:ext>
            </a:extLst>
          </p:cNvPr>
          <p:cNvSpPr txBox="1">
            <a:spLocks/>
          </p:cNvSpPr>
          <p:nvPr/>
        </p:nvSpPr>
        <p:spPr>
          <a:xfrm>
            <a:off x="6145077" y="0"/>
            <a:ext cx="5379719" cy="1221378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Virus and Worm Countermeasures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0B19E164-D329-446B-9630-F19C4D74E697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44" t="242" r="1442" b="-242"/>
          <a:stretch/>
        </p:blipFill>
        <p:spPr>
          <a:xfrm>
            <a:off x="0" y="0"/>
            <a:ext cx="6629400" cy="6553200"/>
          </a:xfrm>
          <a:custGeom>
            <a:avLst/>
            <a:gdLst>
              <a:gd name="connsiteX0" fmla="*/ 8003724 w 9756408"/>
              <a:gd name="connsiteY0" fmla="*/ 3391610 h 10288588"/>
              <a:gd name="connsiteX1" fmla="*/ 9756408 w 9756408"/>
              <a:gd name="connsiteY1" fmla="*/ 5144294 h 10288588"/>
              <a:gd name="connsiteX2" fmla="*/ 8003724 w 9756408"/>
              <a:gd name="connsiteY2" fmla="*/ 6896978 h 10288588"/>
              <a:gd name="connsiteX3" fmla="*/ 7997615 w 9756408"/>
              <a:gd name="connsiteY3" fmla="*/ 6896670 h 10288588"/>
              <a:gd name="connsiteX4" fmla="*/ 7997615 w 9756408"/>
              <a:gd name="connsiteY4" fmla="*/ 3391919 h 10288588"/>
              <a:gd name="connsiteX5" fmla="*/ 0 w 9756408"/>
              <a:gd name="connsiteY5" fmla="*/ 0 h 10288588"/>
              <a:gd name="connsiteX6" fmla="*/ 7997614 w 9756408"/>
              <a:gd name="connsiteY6" fmla="*/ 0 h 10288588"/>
              <a:gd name="connsiteX7" fmla="*/ 7997614 w 9756408"/>
              <a:gd name="connsiteY7" fmla="*/ 3391918 h 10288588"/>
              <a:gd name="connsiteX8" fmla="*/ 7991505 w 9756408"/>
              <a:gd name="connsiteY8" fmla="*/ 3391610 h 10288588"/>
              <a:gd name="connsiteX9" fmla="*/ 6238821 w 9756408"/>
              <a:gd name="connsiteY9" fmla="*/ 5144294 h 10288588"/>
              <a:gd name="connsiteX10" fmla="*/ 7991505 w 9756408"/>
              <a:gd name="connsiteY10" fmla="*/ 6896978 h 10288588"/>
              <a:gd name="connsiteX11" fmla="*/ 7997614 w 9756408"/>
              <a:gd name="connsiteY11" fmla="*/ 6896669 h 10288588"/>
              <a:gd name="connsiteX12" fmla="*/ 7997614 w 9756408"/>
              <a:gd name="connsiteY12" fmla="*/ 10288588 h 10288588"/>
              <a:gd name="connsiteX13" fmla="*/ 0 w 9756408"/>
              <a:gd name="connsiteY13" fmla="*/ 10288588 h 10288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9756408" h="10288588">
                <a:moveTo>
                  <a:pt x="8003724" y="3391610"/>
                </a:moveTo>
                <a:cubicBezTo>
                  <a:pt x="8971705" y="3391610"/>
                  <a:pt x="9756408" y="4176313"/>
                  <a:pt x="9756408" y="5144294"/>
                </a:cubicBezTo>
                <a:cubicBezTo>
                  <a:pt x="9756408" y="6112275"/>
                  <a:pt x="8971705" y="6896978"/>
                  <a:pt x="8003724" y="6896978"/>
                </a:cubicBezTo>
                <a:lnTo>
                  <a:pt x="7997615" y="6896670"/>
                </a:lnTo>
                <a:lnTo>
                  <a:pt x="7997615" y="3391919"/>
                </a:lnTo>
                <a:close/>
                <a:moveTo>
                  <a:pt x="0" y="0"/>
                </a:moveTo>
                <a:lnTo>
                  <a:pt x="7997614" y="0"/>
                </a:lnTo>
                <a:lnTo>
                  <a:pt x="7997614" y="3391918"/>
                </a:lnTo>
                <a:lnTo>
                  <a:pt x="7991505" y="3391610"/>
                </a:lnTo>
                <a:cubicBezTo>
                  <a:pt x="7023524" y="3391610"/>
                  <a:pt x="6238821" y="4176313"/>
                  <a:pt x="6238821" y="5144294"/>
                </a:cubicBezTo>
                <a:cubicBezTo>
                  <a:pt x="6238821" y="6112275"/>
                  <a:pt x="7023524" y="6896978"/>
                  <a:pt x="7991505" y="6896978"/>
                </a:cubicBezTo>
                <a:lnTo>
                  <a:pt x="7997614" y="6896669"/>
                </a:lnTo>
                <a:lnTo>
                  <a:pt x="7997614" y="10288588"/>
                </a:lnTo>
                <a:lnTo>
                  <a:pt x="0" y="10288588"/>
                </a:lnTo>
                <a:close/>
              </a:path>
            </a:pathLst>
          </a:custGeom>
        </p:spPr>
      </p:pic>
      <p:sp>
        <p:nvSpPr>
          <p:cNvPr id="40" name="Oval 39">
            <a:extLst>
              <a:ext uri="{FF2B5EF4-FFF2-40B4-BE49-F238E27FC236}">
                <a16:creationId xmlns:a16="http://schemas.microsoft.com/office/drawing/2014/main" id="{F31BF2F0-4F9B-45A2-944C-BAD6F8217D7E}"/>
              </a:ext>
            </a:extLst>
          </p:cNvPr>
          <p:cNvSpPr/>
          <p:nvPr/>
        </p:nvSpPr>
        <p:spPr>
          <a:xfrm>
            <a:off x="6869610" y="2497274"/>
            <a:ext cx="714718" cy="714718"/>
          </a:xfrm>
          <a:prstGeom prst="ellipse">
            <a:avLst/>
          </a:prstGeom>
          <a:solidFill>
            <a:srgbClr val="4F81BD">
              <a:alpha val="90000"/>
            </a:srgbClr>
          </a:solidFill>
          <a:ln w="285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535FC489-B47E-4DE4-A597-BA0BEF0B1F84}"/>
              </a:ext>
            </a:extLst>
          </p:cNvPr>
          <p:cNvSpPr/>
          <p:nvPr/>
        </p:nvSpPr>
        <p:spPr>
          <a:xfrm>
            <a:off x="6869610" y="3540508"/>
            <a:ext cx="714718" cy="714718"/>
          </a:xfrm>
          <a:prstGeom prst="ellipse">
            <a:avLst/>
          </a:prstGeom>
          <a:solidFill>
            <a:srgbClr val="C0504D">
              <a:alpha val="90000"/>
            </a:srgbClr>
          </a:solidFill>
          <a:ln w="285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0199E30C-D710-40DA-9FEA-32E029FE78D0}"/>
              </a:ext>
            </a:extLst>
          </p:cNvPr>
          <p:cNvSpPr/>
          <p:nvPr/>
        </p:nvSpPr>
        <p:spPr>
          <a:xfrm>
            <a:off x="6869610" y="4584208"/>
            <a:ext cx="714718" cy="714718"/>
          </a:xfrm>
          <a:prstGeom prst="ellipse">
            <a:avLst/>
          </a:prstGeom>
          <a:solidFill>
            <a:srgbClr val="9BBB59">
              <a:alpha val="90000"/>
            </a:srgbClr>
          </a:solidFill>
          <a:ln w="285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E58EBB79-887C-4122-A020-5333A951DA3C}"/>
              </a:ext>
            </a:extLst>
          </p:cNvPr>
          <p:cNvSpPr/>
          <p:nvPr/>
        </p:nvSpPr>
        <p:spPr>
          <a:xfrm>
            <a:off x="6869610" y="5627908"/>
            <a:ext cx="714718" cy="714718"/>
          </a:xfrm>
          <a:prstGeom prst="ellipse">
            <a:avLst/>
          </a:prstGeom>
          <a:solidFill>
            <a:srgbClr val="8064A2">
              <a:alpha val="90000"/>
            </a:srgbClr>
          </a:solidFill>
          <a:ln w="285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9FE8DD75-183D-4F38-BA80-E415F50A89FC}"/>
              </a:ext>
            </a:extLst>
          </p:cNvPr>
          <p:cNvSpPr/>
          <p:nvPr/>
        </p:nvSpPr>
        <p:spPr>
          <a:xfrm>
            <a:off x="6869610" y="1463040"/>
            <a:ext cx="714718" cy="714718"/>
          </a:xfrm>
          <a:prstGeom prst="ellipse">
            <a:avLst/>
          </a:prstGeom>
          <a:solidFill>
            <a:srgbClr val="EEECE1">
              <a:lumMod val="75000"/>
              <a:alpha val="90000"/>
            </a:srgbClr>
          </a:solidFill>
          <a:ln w="285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8F5FFD46-73C9-404A-BD3F-0A33CA0AA981}"/>
              </a:ext>
            </a:extLst>
          </p:cNvPr>
          <p:cNvSpPr txBox="1"/>
          <p:nvPr/>
        </p:nvSpPr>
        <p:spPr>
          <a:xfrm flipH="1">
            <a:off x="6993572" y="1620344"/>
            <a:ext cx="4667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</a:rPr>
              <a:t>01</a:t>
            </a:r>
            <a:endParaRPr kumimoji="0" lang="en-US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C62C909A-BA46-488C-967D-EC19CDFFE4F3}"/>
              </a:ext>
            </a:extLst>
          </p:cNvPr>
          <p:cNvSpPr txBox="1"/>
          <p:nvPr/>
        </p:nvSpPr>
        <p:spPr>
          <a:xfrm flipH="1">
            <a:off x="6993572" y="2654578"/>
            <a:ext cx="4667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</a:rPr>
              <a:t>02</a:t>
            </a:r>
            <a:endParaRPr kumimoji="0" lang="en-US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2AB42EC7-4180-42AB-BCEC-D066A04D567B}"/>
              </a:ext>
            </a:extLst>
          </p:cNvPr>
          <p:cNvSpPr txBox="1"/>
          <p:nvPr/>
        </p:nvSpPr>
        <p:spPr>
          <a:xfrm flipH="1">
            <a:off x="6993572" y="3697812"/>
            <a:ext cx="4667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</a:rPr>
              <a:t>03</a:t>
            </a:r>
            <a:endParaRPr kumimoji="0" lang="en-US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A2EECD80-999B-4689-B1F5-0584F9B8BBA6}"/>
              </a:ext>
            </a:extLst>
          </p:cNvPr>
          <p:cNvSpPr txBox="1"/>
          <p:nvPr/>
        </p:nvSpPr>
        <p:spPr>
          <a:xfrm flipH="1">
            <a:off x="6993572" y="4741512"/>
            <a:ext cx="4667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</a:rPr>
              <a:t>04</a:t>
            </a:r>
            <a:endParaRPr kumimoji="0" lang="en-US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6C9747F7-9291-41D6-AE4F-BCD2314F70E0}"/>
              </a:ext>
            </a:extLst>
          </p:cNvPr>
          <p:cNvSpPr txBox="1"/>
          <p:nvPr/>
        </p:nvSpPr>
        <p:spPr>
          <a:xfrm flipH="1">
            <a:off x="6993572" y="5785212"/>
            <a:ext cx="4667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</a:rPr>
              <a:t>05</a:t>
            </a:r>
            <a:endParaRPr kumimoji="0" lang="en-US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AA6909CF-6DA5-418A-9737-925C3E5AF1F4}"/>
              </a:ext>
            </a:extLst>
          </p:cNvPr>
          <p:cNvSpPr/>
          <p:nvPr/>
        </p:nvSpPr>
        <p:spPr>
          <a:xfrm>
            <a:off x="7736659" y="1497234"/>
            <a:ext cx="4169226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Install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antivirus software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and update it regularly</a:t>
            </a: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E79395F6-F337-43A5-B62C-F52EB655B11C}"/>
              </a:ext>
            </a:extLst>
          </p:cNvPr>
          <p:cNvSpPr/>
          <p:nvPr/>
        </p:nvSpPr>
        <p:spPr>
          <a:xfrm>
            <a:off x="7736659" y="2531468"/>
            <a:ext cx="4272461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Schedule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regular scans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for all drives after the installation of antivirus software</a:t>
            </a: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A6858392-E6B4-45C5-9819-D045BC2AD526}"/>
              </a:ext>
            </a:extLst>
          </p:cNvPr>
          <p:cNvSpPr/>
          <p:nvPr/>
        </p:nvSpPr>
        <p:spPr>
          <a:xfrm>
            <a:off x="7736659" y="3574702"/>
            <a:ext cx="4272461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Pay attention to the instructions while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downloading files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from the Internet</a:t>
            </a: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423FB2F0-9CAB-41C5-A49B-E3E422468A4A}"/>
              </a:ext>
            </a:extLst>
          </p:cNvPr>
          <p:cNvSpPr/>
          <p:nvPr/>
        </p:nvSpPr>
        <p:spPr>
          <a:xfrm>
            <a:off x="7736659" y="4618402"/>
            <a:ext cx="4272461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Avoid opening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attachments received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from an unknown sender</a:t>
            </a: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8C11DF9A-B1CC-4148-A4B9-1C9B0CEEB16C}"/>
              </a:ext>
            </a:extLst>
          </p:cNvPr>
          <p:cNvSpPr/>
          <p:nvPr/>
        </p:nvSpPr>
        <p:spPr>
          <a:xfrm>
            <a:off x="7736659" y="5800602"/>
            <a:ext cx="3739061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Regularly maintain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data backup</a:t>
            </a:r>
          </a:p>
        </p:txBody>
      </p:sp>
    </p:spTree>
    <p:extLst>
      <p:ext uri="{BB962C8B-B14F-4D97-AF65-F5344CB8AC3E}">
        <p14:creationId xmlns:p14="http://schemas.microsoft.com/office/powerpoint/2010/main" val="74884135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олилиния: фигура 10">
            <a:extLst>
              <a:ext uri="{FF2B5EF4-FFF2-40B4-BE49-F238E27FC236}">
                <a16:creationId xmlns:a16="http://schemas.microsoft.com/office/drawing/2014/main" id="{BD9C3BAB-41A7-4347-86D8-C49ABB881350}"/>
              </a:ext>
            </a:extLst>
          </p:cNvPr>
          <p:cNvSpPr/>
          <p:nvPr/>
        </p:nvSpPr>
        <p:spPr>
          <a:xfrm>
            <a:off x="9180513" y="0"/>
            <a:ext cx="3010547" cy="6553200"/>
          </a:xfrm>
          <a:custGeom>
            <a:avLst/>
            <a:gdLst>
              <a:gd name="connsiteX0" fmla="*/ 0 w 18288000"/>
              <a:gd name="connsiteY0" fmla="*/ 0 h 10288588"/>
              <a:gd name="connsiteX1" fmla="*/ 18288000 w 18288000"/>
              <a:gd name="connsiteY1" fmla="*/ 0 h 10288588"/>
              <a:gd name="connsiteX2" fmla="*/ 18288000 w 18288000"/>
              <a:gd name="connsiteY2" fmla="*/ 10288588 h 10288588"/>
              <a:gd name="connsiteX3" fmla="*/ 0 w 18288000"/>
              <a:gd name="connsiteY3" fmla="*/ 10288588 h 10288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88000" h="10288588">
                <a:moveTo>
                  <a:pt x="0" y="0"/>
                </a:moveTo>
                <a:lnTo>
                  <a:pt x="18288000" y="0"/>
                </a:lnTo>
                <a:lnTo>
                  <a:pt x="18288000" y="10288588"/>
                </a:lnTo>
                <a:lnTo>
                  <a:pt x="0" y="10288588"/>
                </a:lnTo>
                <a:close/>
              </a:path>
            </a:pathLst>
          </a:cu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56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21" name="Полилиния: фигура 20">
            <a:extLst>
              <a:ext uri="{FF2B5EF4-FFF2-40B4-BE49-F238E27FC236}">
                <a16:creationId xmlns:a16="http://schemas.microsoft.com/office/drawing/2014/main" id="{088459CD-CFD0-415D-ADC3-76815FEAC080}"/>
              </a:ext>
            </a:extLst>
          </p:cNvPr>
          <p:cNvSpPr/>
          <p:nvPr/>
        </p:nvSpPr>
        <p:spPr>
          <a:xfrm>
            <a:off x="941" y="0"/>
            <a:ext cx="9526755" cy="6553200"/>
          </a:xfrm>
          <a:custGeom>
            <a:avLst/>
            <a:gdLst>
              <a:gd name="connsiteX0" fmla="*/ 0 w 14292338"/>
              <a:gd name="connsiteY0" fmla="*/ 0 h 10288588"/>
              <a:gd name="connsiteX1" fmla="*/ 1903954 w 14292338"/>
              <a:gd name="connsiteY1" fmla="*/ 0 h 10288588"/>
              <a:gd name="connsiteX2" fmla="*/ 2848334 w 14292338"/>
              <a:gd name="connsiteY2" fmla="*/ 0 h 10288588"/>
              <a:gd name="connsiteX3" fmla="*/ 4840780 w 14292338"/>
              <a:gd name="connsiteY3" fmla="*/ 0 h 10288588"/>
              <a:gd name="connsiteX4" fmla="*/ 5189032 w 14292338"/>
              <a:gd name="connsiteY4" fmla="*/ 0 h 10288588"/>
              <a:gd name="connsiteX5" fmla="*/ 7181477 w 14292338"/>
              <a:gd name="connsiteY5" fmla="*/ 0 h 10288588"/>
              <a:gd name="connsiteX6" fmla="*/ 8125857 w 14292338"/>
              <a:gd name="connsiteY6" fmla="*/ 0 h 10288588"/>
              <a:gd name="connsiteX7" fmla="*/ 10118302 w 14292338"/>
              <a:gd name="connsiteY7" fmla="*/ 0 h 10288588"/>
              <a:gd name="connsiteX8" fmla="*/ 13606264 w 14292338"/>
              <a:gd name="connsiteY8" fmla="*/ 3487964 h 10288588"/>
              <a:gd name="connsiteX9" fmla="*/ 13606264 w 14292338"/>
              <a:gd name="connsiteY9" fmla="*/ 6800626 h 10288588"/>
              <a:gd name="connsiteX10" fmla="*/ 10118302 w 14292338"/>
              <a:gd name="connsiteY10" fmla="*/ 10288588 h 10288588"/>
              <a:gd name="connsiteX11" fmla="*/ 8125857 w 14292338"/>
              <a:gd name="connsiteY11" fmla="*/ 10288588 h 10288588"/>
              <a:gd name="connsiteX12" fmla="*/ 7181477 w 14292338"/>
              <a:gd name="connsiteY12" fmla="*/ 10288588 h 10288588"/>
              <a:gd name="connsiteX13" fmla="*/ 5189032 w 14292338"/>
              <a:gd name="connsiteY13" fmla="*/ 10288588 h 10288588"/>
              <a:gd name="connsiteX14" fmla="*/ 4840780 w 14292338"/>
              <a:gd name="connsiteY14" fmla="*/ 10288588 h 10288588"/>
              <a:gd name="connsiteX15" fmla="*/ 2848334 w 14292338"/>
              <a:gd name="connsiteY15" fmla="*/ 10288588 h 10288588"/>
              <a:gd name="connsiteX16" fmla="*/ 1903954 w 14292338"/>
              <a:gd name="connsiteY16" fmla="*/ 10288588 h 10288588"/>
              <a:gd name="connsiteX17" fmla="*/ 0 w 14292338"/>
              <a:gd name="connsiteY17" fmla="*/ 10288588 h 10288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4292338" h="10288588">
                <a:moveTo>
                  <a:pt x="0" y="0"/>
                </a:moveTo>
                <a:lnTo>
                  <a:pt x="1903954" y="0"/>
                </a:lnTo>
                <a:lnTo>
                  <a:pt x="2848334" y="0"/>
                </a:lnTo>
                <a:lnTo>
                  <a:pt x="4840780" y="0"/>
                </a:lnTo>
                <a:lnTo>
                  <a:pt x="5189032" y="0"/>
                </a:lnTo>
                <a:lnTo>
                  <a:pt x="7181477" y="0"/>
                </a:lnTo>
                <a:lnTo>
                  <a:pt x="8125857" y="0"/>
                </a:lnTo>
                <a:lnTo>
                  <a:pt x="10118302" y="0"/>
                </a:lnTo>
                <a:lnTo>
                  <a:pt x="13606264" y="3487964"/>
                </a:lnTo>
                <a:cubicBezTo>
                  <a:pt x="14521030" y="4402730"/>
                  <a:pt x="14521030" y="5885860"/>
                  <a:pt x="13606264" y="6800626"/>
                </a:cubicBezTo>
                <a:lnTo>
                  <a:pt x="10118302" y="10288588"/>
                </a:lnTo>
                <a:lnTo>
                  <a:pt x="8125857" y="10288588"/>
                </a:lnTo>
                <a:lnTo>
                  <a:pt x="7181477" y="10288588"/>
                </a:lnTo>
                <a:lnTo>
                  <a:pt x="5189032" y="10288588"/>
                </a:lnTo>
                <a:lnTo>
                  <a:pt x="4840780" y="10288588"/>
                </a:lnTo>
                <a:lnTo>
                  <a:pt x="2848334" y="10288588"/>
                </a:lnTo>
                <a:lnTo>
                  <a:pt x="1903954" y="10288588"/>
                </a:lnTo>
                <a:lnTo>
                  <a:pt x="0" y="10288588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ffectLst>
            <a:outerShdw blurRad="825500" sx="101000" sy="101000" algn="ctr" rotWithShape="0">
              <a:schemeClr val="bg1">
                <a:alpha val="39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pic>
        <p:nvPicPr>
          <p:cNvPr id="4" name="Picture Placeholder 3" descr="A close-up of a circuit board&#10;&#10;Description automatically generated with medium confidence">
            <a:extLst>
              <a:ext uri="{FF2B5EF4-FFF2-40B4-BE49-F238E27FC236}">
                <a16:creationId xmlns:a16="http://schemas.microsoft.com/office/drawing/2014/main" id="{9E90D3A1-4954-4EEB-AF1E-EF89CA24BAEB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7" r="16667"/>
          <a:stretch>
            <a:fillRect/>
          </a:stretch>
        </p:blipFill>
        <p:spPr>
          <a:xfrm>
            <a:off x="4572000" y="838200"/>
            <a:ext cx="4876800" cy="4876800"/>
          </a:xfrm>
          <a:custGeom>
            <a:avLst/>
            <a:gdLst>
              <a:gd name="connsiteX0" fmla="*/ 4234 w 5219"/>
              <a:gd name="connsiteY0" fmla="*/ 4234 w 5219"/>
              <a:gd name="connsiteX1" fmla="*/ 4234 w 5219"/>
              <a:gd name="connsiteY1" fmla="*/ 4234 w 5219"/>
              <a:gd name="connsiteX2" fmla="*/ 4234 w 5219"/>
              <a:gd name="connsiteY2" fmla="*/ 4234 w 5219"/>
              <a:gd name="connsiteX3" fmla="*/ 4234 w 5219"/>
              <a:gd name="connsiteY3" fmla="*/ 4234 w 5219"/>
              <a:gd name="connsiteX4" fmla="*/ 4234 w 5219"/>
              <a:gd name="connsiteY4" fmla="*/ 4234 w 5219"/>
              <a:gd name="connsiteX5" fmla="*/ 4234 w 5219"/>
              <a:gd name="connsiteY5" fmla="*/ 4234 w 5219"/>
              <a:gd name="connsiteX6" fmla="*/ 4234 w 5219"/>
              <a:gd name="connsiteY6" fmla="*/ 4234 w 5219"/>
              <a:gd name="connsiteX7" fmla="*/ 4234 w 5219"/>
              <a:gd name="connsiteY7" fmla="*/ 4234 w 5219"/>
              <a:gd name="connsiteX8" fmla="*/ 4234 w 5219"/>
              <a:gd name="connsiteY8" fmla="*/ 4234 w 5219"/>
              <a:gd name="connsiteX9" fmla="*/ 4234 w 5219"/>
              <a:gd name="connsiteY9" fmla="*/ 4234 w 5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289702" h="7289702">
                <a:moveTo>
                  <a:pt x="3637074" y="0"/>
                </a:moveTo>
                <a:cubicBezTo>
                  <a:pt x="4057596" y="0"/>
                  <a:pt x="4478118" y="160423"/>
                  <a:pt x="4798965" y="481271"/>
                </a:cubicBezTo>
                <a:lnTo>
                  <a:pt x="6808431" y="2490737"/>
                </a:lnTo>
                <a:cubicBezTo>
                  <a:pt x="7450126" y="3132432"/>
                  <a:pt x="7450126" y="4172825"/>
                  <a:pt x="6808431" y="4814520"/>
                </a:cubicBezTo>
                <a:lnTo>
                  <a:pt x="4814520" y="6808431"/>
                </a:lnTo>
                <a:cubicBezTo>
                  <a:pt x="4172825" y="7450126"/>
                  <a:pt x="3132432" y="7450126"/>
                  <a:pt x="2490737" y="6808431"/>
                </a:cubicBezTo>
                <a:lnTo>
                  <a:pt x="481271" y="4798965"/>
                </a:lnTo>
                <a:cubicBezTo>
                  <a:pt x="-160424" y="4157270"/>
                  <a:pt x="-160424" y="3116877"/>
                  <a:pt x="481271" y="2475182"/>
                </a:cubicBezTo>
                <a:lnTo>
                  <a:pt x="2475182" y="481271"/>
                </a:lnTo>
                <a:cubicBezTo>
                  <a:pt x="2796029" y="160423"/>
                  <a:pt x="3216552" y="0"/>
                  <a:pt x="3637074" y="0"/>
                </a:cubicBezTo>
                <a:close/>
              </a:path>
            </a:pathLst>
          </a:cu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AE250F97-1A81-4F9C-A40A-97DBA8B051CE}"/>
              </a:ext>
            </a:extLst>
          </p:cNvPr>
          <p:cNvSpPr txBox="1">
            <a:spLocks/>
          </p:cNvSpPr>
          <p:nvPr/>
        </p:nvSpPr>
        <p:spPr>
          <a:xfrm>
            <a:off x="106681" y="131238"/>
            <a:ext cx="6598919" cy="917640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Rootkit Countermeasures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81B97F1-A986-4917-9148-F8558496E3CD}"/>
              </a:ext>
            </a:extLst>
          </p:cNvPr>
          <p:cNvSpPr/>
          <p:nvPr/>
        </p:nvSpPr>
        <p:spPr>
          <a:xfrm>
            <a:off x="533400" y="1488796"/>
            <a:ext cx="4343400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Blip>
                <a:blip r:embed="rId3"/>
              </a:buBlip>
              <a:tabLst/>
              <a:defRPr/>
            </a:pPr>
            <a:r>
              <a:rPr kumimoji="0" lang="en-IN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Reinstall OS/applications </a:t>
            </a:r>
            <a:r>
              <a:rPr kumimoji="0" lang="en-IN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from a trusted source after backing up the critical data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A8A5802-7B32-4257-AF93-30E705246D93}"/>
              </a:ext>
            </a:extLst>
          </p:cNvPr>
          <p:cNvSpPr/>
          <p:nvPr/>
        </p:nvSpPr>
        <p:spPr>
          <a:xfrm>
            <a:off x="533400" y="2503081"/>
            <a:ext cx="4114800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Blip>
                <a:blip r:embed="rId3"/>
              </a:buBlip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Maintain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well-documented automated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installation procedures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2DC52D9-A6A9-4F5A-9252-F4725BE46379}"/>
              </a:ext>
            </a:extLst>
          </p:cNvPr>
          <p:cNvSpPr/>
          <p:nvPr/>
        </p:nvSpPr>
        <p:spPr>
          <a:xfrm>
            <a:off x="533400" y="3517366"/>
            <a:ext cx="3810000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Blip>
                <a:blip r:embed="rId3"/>
              </a:buBlip>
              <a:tabLst/>
              <a:defRPr/>
            </a:pPr>
            <a:r>
              <a:rPr kumimoji="0" lang="en-IN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Harden the </a:t>
            </a:r>
            <a:r>
              <a:rPr kumimoji="0" lang="en-IN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workstation</a:t>
            </a:r>
            <a:r>
              <a:rPr kumimoji="0" lang="en-IN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 </a:t>
            </a:r>
            <a:r>
              <a:rPr kumimoji="0" lang="en-IN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or</a:t>
            </a:r>
            <a:r>
              <a:rPr kumimoji="0" lang="en-IN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 </a:t>
            </a:r>
            <a:r>
              <a:rPr kumimoji="0" lang="en-IN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server</a:t>
            </a:r>
            <a:r>
              <a:rPr kumimoji="0" lang="en-IN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 </a:t>
            </a:r>
            <a:r>
              <a:rPr kumimoji="0" lang="en-IN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against the attack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7357EAF-E3DB-4148-8335-E07EED48DA98}"/>
              </a:ext>
            </a:extLst>
          </p:cNvPr>
          <p:cNvSpPr/>
          <p:nvPr/>
        </p:nvSpPr>
        <p:spPr>
          <a:xfrm>
            <a:off x="533400" y="4670150"/>
            <a:ext cx="4343400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Blip>
                <a:blip r:embed="rId3"/>
              </a:buBlip>
              <a:tabLst/>
              <a:defRPr/>
            </a:pPr>
            <a:r>
              <a:rPr kumimoji="0" lang="en-IN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Install network and host-based </a:t>
            </a:r>
            <a:r>
              <a:rPr kumimoji="0" lang="en-IN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firewalls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3C7143E-A1D7-4B70-B2BF-2BB24F0913DB}"/>
              </a:ext>
            </a:extLst>
          </p:cNvPr>
          <p:cNvSpPr/>
          <p:nvPr/>
        </p:nvSpPr>
        <p:spPr>
          <a:xfrm>
            <a:off x="533400" y="5545936"/>
            <a:ext cx="5257800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Blip>
                <a:blip r:embed="rId3"/>
              </a:buBlip>
              <a:tabLst/>
              <a:defRPr/>
            </a:pPr>
            <a:r>
              <a:rPr kumimoji="0" lang="en-IN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/>
                <a:cs typeface="+mn-cs"/>
              </a:rPr>
              <a:t>Avoid logging in </a:t>
            </a:r>
            <a:r>
              <a:rPr kumimoji="0" lang="en-IN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a</a:t>
            </a:r>
            <a:r>
              <a:rPr kumimoji="0" lang="en-IN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/>
                <a:cs typeface="+mn-cs"/>
              </a:rPr>
              <a:t>n account with </a:t>
            </a:r>
            <a:r>
              <a:rPr kumimoji="0" lang="en-IN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Times New Roman"/>
                <a:cs typeface="+mn-cs"/>
              </a:rPr>
              <a:t>administrative privileges</a:t>
            </a:r>
            <a:endParaRPr kumimoji="0" lang="en-IN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429268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6">
            <a:extLst>
              <a:ext uri="{FF2B5EF4-FFF2-40B4-BE49-F238E27FC236}">
                <a16:creationId xmlns:a16="http://schemas.microsoft.com/office/drawing/2014/main" id="{16616C86-8DDC-441A-8B4E-046730334FE6}"/>
              </a:ext>
            </a:extLst>
          </p:cNvPr>
          <p:cNvSpPr/>
          <p:nvPr/>
        </p:nvSpPr>
        <p:spPr>
          <a:xfrm>
            <a:off x="5715000" y="1158240"/>
            <a:ext cx="595303" cy="503709"/>
          </a:xfrm>
          <a:custGeom>
            <a:avLst/>
            <a:gdLst/>
            <a:ahLst/>
            <a:cxnLst/>
            <a:rect l="l" t="t" r="r" b="b"/>
            <a:pathLst>
              <a:path w="212256" h="179598">
                <a:moveTo>
                  <a:pt x="179599" y="0"/>
                </a:moveTo>
                <a:lnTo>
                  <a:pt x="187763" y="0"/>
                </a:lnTo>
                <a:cubicBezTo>
                  <a:pt x="190056" y="61"/>
                  <a:pt x="191975" y="863"/>
                  <a:pt x="193519" y="2406"/>
                </a:cubicBezTo>
                <a:cubicBezTo>
                  <a:pt x="195063" y="3950"/>
                  <a:pt x="195866" y="5868"/>
                  <a:pt x="195927" y="8160"/>
                </a:cubicBezTo>
                <a:lnTo>
                  <a:pt x="195927" y="24481"/>
                </a:lnTo>
                <a:cubicBezTo>
                  <a:pt x="195866" y="26773"/>
                  <a:pt x="195063" y="28691"/>
                  <a:pt x="193519" y="30234"/>
                </a:cubicBezTo>
                <a:cubicBezTo>
                  <a:pt x="191975" y="31778"/>
                  <a:pt x="190056" y="32580"/>
                  <a:pt x="187763" y="32641"/>
                </a:cubicBezTo>
                <a:lnTo>
                  <a:pt x="179599" y="32641"/>
                </a:lnTo>
                <a:cubicBezTo>
                  <a:pt x="173533" y="32711"/>
                  <a:pt x="168046" y="34201"/>
                  <a:pt x="163138" y="37111"/>
                </a:cubicBezTo>
                <a:cubicBezTo>
                  <a:pt x="158230" y="40020"/>
                  <a:pt x="154321" y="43929"/>
                  <a:pt x="151411" y="48837"/>
                </a:cubicBezTo>
                <a:cubicBezTo>
                  <a:pt x="148501" y="53745"/>
                  <a:pt x="147011" y="59232"/>
                  <a:pt x="146941" y="65298"/>
                </a:cubicBezTo>
                <a:lnTo>
                  <a:pt x="146941" y="69380"/>
                </a:lnTo>
                <a:cubicBezTo>
                  <a:pt x="147029" y="72849"/>
                  <a:pt x="148225" y="75735"/>
                  <a:pt x="150529" y="78039"/>
                </a:cubicBezTo>
                <a:cubicBezTo>
                  <a:pt x="152833" y="80343"/>
                  <a:pt x="155720" y="81539"/>
                  <a:pt x="159188" y="81627"/>
                </a:cubicBezTo>
                <a:lnTo>
                  <a:pt x="187763" y="81627"/>
                </a:lnTo>
                <a:cubicBezTo>
                  <a:pt x="194699" y="81802"/>
                  <a:pt x="200472" y="84194"/>
                  <a:pt x="205080" y="88802"/>
                </a:cubicBezTo>
                <a:cubicBezTo>
                  <a:pt x="209688" y="93411"/>
                  <a:pt x="212080" y="99183"/>
                  <a:pt x="212256" y="106120"/>
                </a:cubicBezTo>
                <a:lnTo>
                  <a:pt x="212256" y="155105"/>
                </a:lnTo>
                <a:cubicBezTo>
                  <a:pt x="212080" y="162042"/>
                  <a:pt x="209688" y="167814"/>
                  <a:pt x="205080" y="172423"/>
                </a:cubicBezTo>
                <a:cubicBezTo>
                  <a:pt x="200472" y="177031"/>
                  <a:pt x="194699" y="179423"/>
                  <a:pt x="187763" y="179598"/>
                </a:cubicBezTo>
                <a:lnTo>
                  <a:pt x="138781" y="179598"/>
                </a:lnTo>
                <a:cubicBezTo>
                  <a:pt x="131848" y="179423"/>
                  <a:pt x="126078" y="177031"/>
                  <a:pt x="121472" y="172423"/>
                </a:cubicBezTo>
                <a:cubicBezTo>
                  <a:pt x="116866" y="167814"/>
                  <a:pt x="114476" y="162042"/>
                  <a:pt x="114300" y="155105"/>
                </a:cubicBezTo>
                <a:lnTo>
                  <a:pt x="114300" y="65298"/>
                </a:lnTo>
                <a:cubicBezTo>
                  <a:pt x="114440" y="53167"/>
                  <a:pt x="117419" y="42195"/>
                  <a:pt x="123236" y="32381"/>
                </a:cubicBezTo>
                <a:cubicBezTo>
                  <a:pt x="129052" y="22567"/>
                  <a:pt x="136868" y="14752"/>
                  <a:pt x="146682" y="8935"/>
                </a:cubicBezTo>
                <a:cubicBezTo>
                  <a:pt x="156496" y="3118"/>
                  <a:pt x="167468" y="140"/>
                  <a:pt x="179599" y="0"/>
                </a:cubicBezTo>
                <a:close/>
                <a:moveTo>
                  <a:pt x="65305" y="0"/>
                </a:moveTo>
                <a:lnTo>
                  <a:pt x="73471" y="0"/>
                </a:lnTo>
                <a:cubicBezTo>
                  <a:pt x="75765" y="61"/>
                  <a:pt x="77684" y="863"/>
                  <a:pt x="79229" y="2406"/>
                </a:cubicBezTo>
                <a:cubicBezTo>
                  <a:pt x="80773" y="3950"/>
                  <a:pt x="81576" y="5868"/>
                  <a:pt x="81637" y="8160"/>
                </a:cubicBezTo>
                <a:lnTo>
                  <a:pt x="81637" y="24481"/>
                </a:lnTo>
                <a:cubicBezTo>
                  <a:pt x="81576" y="26773"/>
                  <a:pt x="80773" y="28691"/>
                  <a:pt x="79229" y="30234"/>
                </a:cubicBezTo>
                <a:cubicBezTo>
                  <a:pt x="77684" y="31778"/>
                  <a:pt x="75765" y="32580"/>
                  <a:pt x="73471" y="32641"/>
                </a:cubicBezTo>
                <a:lnTo>
                  <a:pt x="65305" y="32641"/>
                </a:lnTo>
                <a:cubicBezTo>
                  <a:pt x="59238" y="32711"/>
                  <a:pt x="53750" y="34201"/>
                  <a:pt x="48841" y="37111"/>
                </a:cubicBezTo>
                <a:cubicBezTo>
                  <a:pt x="43932" y="40020"/>
                  <a:pt x="40022" y="43929"/>
                  <a:pt x="37112" y="48837"/>
                </a:cubicBezTo>
                <a:cubicBezTo>
                  <a:pt x="34202" y="53745"/>
                  <a:pt x="32712" y="59232"/>
                  <a:pt x="32641" y="65298"/>
                </a:cubicBezTo>
                <a:lnTo>
                  <a:pt x="32641" y="69380"/>
                </a:lnTo>
                <a:cubicBezTo>
                  <a:pt x="32729" y="72849"/>
                  <a:pt x="33925" y="75735"/>
                  <a:pt x="36230" y="78039"/>
                </a:cubicBezTo>
                <a:cubicBezTo>
                  <a:pt x="38535" y="80343"/>
                  <a:pt x="41421" y="81539"/>
                  <a:pt x="44890" y="81627"/>
                </a:cubicBezTo>
                <a:lnTo>
                  <a:pt x="73471" y="81627"/>
                </a:lnTo>
                <a:cubicBezTo>
                  <a:pt x="80409" y="81802"/>
                  <a:pt x="86182" y="84194"/>
                  <a:pt x="90792" y="88802"/>
                </a:cubicBezTo>
                <a:cubicBezTo>
                  <a:pt x="95401" y="93411"/>
                  <a:pt x="97793" y="99183"/>
                  <a:pt x="97969" y="106120"/>
                </a:cubicBezTo>
                <a:lnTo>
                  <a:pt x="97969" y="155105"/>
                </a:lnTo>
                <a:cubicBezTo>
                  <a:pt x="97793" y="162042"/>
                  <a:pt x="95401" y="167814"/>
                  <a:pt x="90792" y="172423"/>
                </a:cubicBezTo>
                <a:cubicBezTo>
                  <a:pt x="86182" y="177031"/>
                  <a:pt x="80409" y="179423"/>
                  <a:pt x="73471" y="179598"/>
                </a:cubicBezTo>
                <a:lnTo>
                  <a:pt x="24481" y="179598"/>
                </a:lnTo>
                <a:cubicBezTo>
                  <a:pt x="17548" y="179423"/>
                  <a:pt x="11778" y="177031"/>
                  <a:pt x="7172" y="172423"/>
                </a:cubicBezTo>
                <a:cubicBezTo>
                  <a:pt x="2566" y="167814"/>
                  <a:pt x="176" y="162042"/>
                  <a:pt x="0" y="155105"/>
                </a:cubicBezTo>
                <a:lnTo>
                  <a:pt x="0" y="65298"/>
                </a:lnTo>
                <a:cubicBezTo>
                  <a:pt x="140" y="53167"/>
                  <a:pt x="3119" y="42195"/>
                  <a:pt x="8936" y="32381"/>
                </a:cubicBezTo>
                <a:cubicBezTo>
                  <a:pt x="14753" y="22567"/>
                  <a:pt x="22569" y="14752"/>
                  <a:pt x="32384" y="8935"/>
                </a:cubicBezTo>
                <a:cubicBezTo>
                  <a:pt x="42198" y="3118"/>
                  <a:pt x="53172" y="140"/>
                  <a:pt x="65305" y="0"/>
                </a:cubicBezTo>
                <a:close/>
              </a:path>
            </a:pathLst>
          </a:cu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tr-TR" sz="1200">
              <a:solidFill>
                <a:srgbClr val="6B7278"/>
              </a:solidFill>
              <a:latin typeface="Calibri" panose="020F0502020204030204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3E1BEA0-C4DC-48B9-BEC4-12935B433B65}"/>
              </a:ext>
            </a:extLst>
          </p:cNvPr>
          <p:cNvSpPr txBox="1">
            <a:spLocks/>
          </p:cNvSpPr>
          <p:nvPr/>
        </p:nvSpPr>
        <p:spPr>
          <a:xfrm>
            <a:off x="5174104" y="16400"/>
            <a:ext cx="6991252" cy="1221378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Spyware Countermeasures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573B745-8F95-4A99-91A2-5C649F7FE123}"/>
              </a:ext>
            </a:extLst>
          </p:cNvPr>
          <p:cNvSpPr/>
          <p:nvPr/>
        </p:nvSpPr>
        <p:spPr>
          <a:xfrm>
            <a:off x="6798040" y="1731352"/>
            <a:ext cx="4860553" cy="67710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Try to avoid using any computer system that is not entirely </a:t>
            </a:r>
            <a:r>
              <a:rPr kumimoji="0" lang="en-IN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 your control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FC1043F-74F4-4F27-93C8-CA697E46E645}"/>
              </a:ext>
            </a:extLst>
          </p:cNvPr>
          <p:cNvSpPr/>
          <p:nvPr/>
        </p:nvSpPr>
        <p:spPr>
          <a:xfrm>
            <a:off x="6798040" y="2738603"/>
            <a:ext cx="4745668" cy="67710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80000"/>
              <a:buFontTx/>
              <a:buNone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Adjust the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browser security settings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to medium or higher for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Internet zone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F18926A-253D-4ECD-A7F8-60C9E273680A}"/>
              </a:ext>
            </a:extLst>
          </p:cNvPr>
          <p:cNvSpPr/>
          <p:nvPr/>
        </p:nvSpPr>
        <p:spPr>
          <a:xfrm>
            <a:off x="6798040" y="3908698"/>
            <a:ext cx="5000726" cy="38472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80000"/>
              <a:buFontTx/>
              <a:buNone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 cautious about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suspicious emails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and sites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893F410-13D9-49D9-99B0-2EAB9CF2FB06}"/>
              </a:ext>
            </a:extLst>
          </p:cNvPr>
          <p:cNvSpPr/>
          <p:nvPr/>
        </p:nvSpPr>
        <p:spPr>
          <a:xfrm>
            <a:off x="6798040" y="4753105"/>
            <a:ext cx="4860554" cy="67710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Regularly check</a:t>
            </a:r>
            <a:r>
              <a:rPr kumimoji="0" lang="en-IN" sz="19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IN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</a:t>
            </a:r>
            <a:r>
              <a:rPr kumimoji="0" lang="en-IN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task manager report</a:t>
            </a:r>
            <a:r>
              <a:rPr kumimoji="0" lang="en-IN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and MS configuration manager report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FB129BF-9D6D-47EB-942D-C65C7B37609E}"/>
              </a:ext>
            </a:extLst>
          </p:cNvPr>
          <p:cNvSpPr/>
          <p:nvPr/>
        </p:nvSpPr>
        <p:spPr>
          <a:xfrm>
            <a:off x="6798039" y="5901857"/>
            <a:ext cx="5072265" cy="38472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Install and use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anti-spyware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software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A95CCC3E-25A9-4DFE-AB62-EFA43B84180C}"/>
              </a:ext>
            </a:extLst>
          </p:cNvPr>
          <p:cNvCxnSpPr>
            <a:stCxn id="21" idx="4"/>
            <a:endCxn id="24" idx="0"/>
          </p:cNvCxnSpPr>
          <p:nvPr/>
        </p:nvCxnSpPr>
        <p:spPr>
          <a:xfrm>
            <a:off x="6384377" y="2375913"/>
            <a:ext cx="0" cy="445390"/>
          </a:xfrm>
          <a:prstGeom prst="line">
            <a:avLst/>
          </a:prstGeom>
          <a:noFill/>
          <a:ln w="9525" cap="flat" cmpd="sng" algn="ctr">
            <a:solidFill>
              <a:srgbClr val="1F497D"/>
            </a:solidFill>
            <a:prstDash val="solid"/>
          </a:ln>
          <a:effectLst/>
        </p:spPr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8567008-F3C5-43A7-92FC-35BAD15EF56D}"/>
              </a:ext>
            </a:extLst>
          </p:cNvPr>
          <p:cNvCxnSpPr>
            <a:stCxn id="24" idx="4"/>
            <a:endCxn id="27" idx="0"/>
          </p:cNvCxnSpPr>
          <p:nvPr/>
        </p:nvCxnSpPr>
        <p:spPr>
          <a:xfrm>
            <a:off x="6384377" y="3383164"/>
            <a:ext cx="0" cy="462041"/>
          </a:xfrm>
          <a:prstGeom prst="line">
            <a:avLst/>
          </a:prstGeom>
          <a:noFill/>
          <a:ln w="9525" cap="flat" cmpd="sng" algn="ctr">
            <a:solidFill>
              <a:srgbClr val="1F497D"/>
            </a:solidFill>
            <a:prstDash val="solid"/>
          </a:ln>
          <a:effectLst/>
        </p:spPr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77E4D64-1CDA-4A82-857C-BFD0277DCEE3}"/>
              </a:ext>
            </a:extLst>
          </p:cNvPr>
          <p:cNvCxnSpPr/>
          <p:nvPr/>
        </p:nvCxnSpPr>
        <p:spPr>
          <a:xfrm>
            <a:off x="6384377" y="4407066"/>
            <a:ext cx="0" cy="428739"/>
          </a:xfrm>
          <a:prstGeom prst="line">
            <a:avLst/>
          </a:prstGeom>
          <a:noFill/>
          <a:ln w="9525" cap="flat" cmpd="sng" algn="ctr">
            <a:solidFill>
              <a:srgbClr val="1F497D"/>
            </a:solidFill>
            <a:prstDash val="solid"/>
          </a:ln>
          <a:effectLst/>
        </p:spPr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68FBECC6-AB46-4808-BFC4-8D829081F652}"/>
              </a:ext>
            </a:extLst>
          </p:cNvPr>
          <p:cNvCxnSpPr>
            <a:cxnSpLocks/>
          </p:cNvCxnSpPr>
          <p:nvPr/>
        </p:nvCxnSpPr>
        <p:spPr>
          <a:xfrm>
            <a:off x="6384376" y="5049724"/>
            <a:ext cx="1" cy="1039399"/>
          </a:xfrm>
          <a:prstGeom prst="line">
            <a:avLst/>
          </a:prstGeom>
          <a:noFill/>
          <a:ln w="9525" cap="flat" cmpd="sng" algn="ctr">
            <a:solidFill>
              <a:srgbClr val="1F497D"/>
            </a:solidFill>
            <a:prstDash val="solid"/>
          </a:ln>
          <a:effectLst/>
        </p:spPr>
      </p:cxn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1B6728E-CBAD-486C-AD5D-B3959640134C}"/>
              </a:ext>
            </a:extLst>
          </p:cNvPr>
          <p:cNvGrpSpPr/>
          <p:nvPr/>
        </p:nvGrpSpPr>
        <p:grpSpPr>
          <a:xfrm>
            <a:off x="6103446" y="1814052"/>
            <a:ext cx="561861" cy="561861"/>
            <a:chOff x="7100185" y="2044623"/>
            <a:chExt cx="363329" cy="363329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6E630C61-34C8-4B1C-B5C7-963FD0E22846}"/>
                </a:ext>
              </a:extLst>
            </p:cNvPr>
            <p:cNvSpPr/>
            <p:nvPr/>
          </p:nvSpPr>
          <p:spPr>
            <a:xfrm>
              <a:off x="7100185" y="2044623"/>
              <a:ext cx="363329" cy="363329"/>
            </a:xfrm>
            <a:prstGeom prst="ellipse">
              <a:avLst/>
            </a:prstGeom>
            <a:solidFill>
              <a:srgbClr val="4F81BD"/>
            </a:solidFill>
            <a:ln w="28575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AEEB872D-E5D2-47D9-9529-2E17BFDC75FC}"/>
                </a:ext>
              </a:extLst>
            </p:cNvPr>
            <p:cNvSpPr txBox="1"/>
            <p:nvPr/>
          </p:nvSpPr>
          <p:spPr>
            <a:xfrm>
              <a:off x="7158910" y="2047165"/>
              <a:ext cx="245878" cy="358244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rPr>
                <a:t>1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D7A736DD-9631-46CE-B0F9-D70E80E6AD19}"/>
              </a:ext>
            </a:extLst>
          </p:cNvPr>
          <p:cNvGrpSpPr/>
          <p:nvPr/>
        </p:nvGrpSpPr>
        <p:grpSpPr>
          <a:xfrm>
            <a:off x="6103446" y="2821305"/>
            <a:ext cx="561861" cy="562517"/>
            <a:chOff x="7100185" y="2795653"/>
            <a:chExt cx="363329" cy="363753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2B480618-0DE1-423E-8E37-D9E991E4F876}"/>
                </a:ext>
              </a:extLst>
            </p:cNvPr>
            <p:cNvSpPr/>
            <p:nvPr/>
          </p:nvSpPr>
          <p:spPr>
            <a:xfrm>
              <a:off x="7100185" y="2795653"/>
              <a:ext cx="363329" cy="363329"/>
            </a:xfrm>
            <a:prstGeom prst="ellipse">
              <a:avLst/>
            </a:prstGeom>
            <a:solidFill>
              <a:srgbClr val="C0504D"/>
            </a:solidFill>
            <a:ln w="28575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D27BF92F-22ED-4604-9A7A-7DE6255A639D}"/>
                </a:ext>
              </a:extLst>
            </p:cNvPr>
            <p:cNvSpPr txBox="1"/>
            <p:nvPr/>
          </p:nvSpPr>
          <p:spPr>
            <a:xfrm>
              <a:off x="7158910" y="2801162"/>
              <a:ext cx="245878" cy="358244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rPr>
                <a:t>2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B24A100C-CFB1-4FFD-9F7A-075C35795A32}"/>
              </a:ext>
            </a:extLst>
          </p:cNvPr>
          <p:cNvGrpSpPr/>
          <p:nvPr/>
        </p:nvGrpSpPr>
        <p:grpSpPr>
          <a:xfrm>
            <a:off x="6103446" y="3845205"/>
            <a:ext cx="561861" cy="561861"/>
            <a:chOff x="7100185" y="3546683"/>
            <a:chExt cx="363329" cy="363329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2217212C-87E8-40AB-9A0F-BBE77B0450F1}"/>
                </a:ext>
              </a:extLst>
            </p:cNvPr>
            <p:cNvSpPr/>
            <p:nvPr/>
          </p:nvSpPr>
          <p:spPr>
            <a:xfrm>
              <a:off x="7100185" y="3546683"/>
              <a:ext cx="363329" cy="363329"/>
            </a:xfrm>
            <a:prstGeom prst="ellipse">
              <a:avLst/>
            </a:prstGeom>
            <a:solidFill>
              <a:srgbClr val="9BBB59"/>
            </a:solidFill>
            <a:ln w="28575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C16BA74B-6805-46D3-99CB-4CCC56FAAD0D}"/>
                </a:ext>
              </a:extLst>
            </p:cNvPr>
            <p:cNvSpPr txBox="1"/>
            <p:nvPr/>
          </p:nvSpPr>
          <p:spPr>
            <a:xfrm>
              <a:off x="7158910" y="3549224"/>
              <a:ext cx="245878" cy="358244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rPr>
                <a:t>3</a:t>
              </a: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FCA00AE4-23EF-41E3-A66C-864D217746E0}"/>
              </a:ext>
            </a:extLst>
          </p:cNvPr>
          <p:cNvGrpSpPr/>
          <p:nvPr/>
        </p:nvGrpSpPr>
        <p:grpSpPr>
          <a:xfrm>
            <a:off x="6103446" y="4835805"/>
            <a:ext cx="561861" cy="561861"/>
            <a:chOff x="7100185" y="4297713"/>
            <a:chExt cx="363329" cy="363329"/>
          </a:xfrm>
        </p:grpSpPr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DCE3F332-BFB4-4E6D-9BE9-953487025041}"/>
                </a:ext>
              </a:extLst>
            </p:cNvPr>
            <p:cNvSpPr/>
            <p:nvPr/>
          </p:nvSpPr>
          <p:spPr>
            <a:xfrm>
              <a:off x="7100185" y="4297713"/>
              <a:ext cx="363329" cy="363329"/>
            </a:xfrm>
            <a:prstGeom prst="ellipse">
              <a:avLst/>
            </a:prstGeom>
            <a:solidFill>
              <a:srgbClr val="8064A2"/>
            </a:solidFill>
            <a:ln w="28575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75726169-3723-406F-984D-B3DABF0EAE7A}"/>
                </a:ext>
              </a:extLst>
            </p:cNvPr>
            <p:cNvSpPr txBox="1"/>
            <p:nvPr/>
          </p:nvSpPr>
          <p:spPr>
            <a:xfrm>
              <a:off x="7158910" y="4302379"/>
              <a:ext cx="245878" cy="358244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rPr>
                <a:t>4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C30ADE57-EFED-478E-8C31-001C0E51C3B0}"/>
              </a:ext>
            </a:extLst>
          </p:cNvPr>
          <p:cNvGrpSpPr/>
          <p:nvPr/>
        </p:nvGrpSpPr>
        <p:grpSpPr>
          <a:xfrm>
            <a:off x="6103446" y="5836880"/>
            <a:ext cx="561861" cy="563344"/>
            <a:chOff x="7100185" y="5047784"/>
            <a:chExt cx="363329" cy="364288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63A779AB-0C02-4E3E-B5EB-15F75ACBD252}"/>
                </a:ext>
              </a:extLst>
            </p:cNvPr>
            <p:cNvSpPr/>
            <p:nvPr/>
          </p:nvSpPr>
          <p:spPr>
            <a:xfrm>
              <a:off x="7100185" y="5048743"/>
              <a:ext cx="363329" cy="363329"/>
            </a:xfrm>
            <a:prstGeom prst="ellipse">
              <a:avLst/>
            </a:prstGeom>
            <a:solidFill>
              <a:srgbClr val="4BACC6"/>
            </a:solidFill>
            <a:ln w="28575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09240ABD-19D5-4246-9E86-B7C15B7AFE47}"/>
                </a:ext>
              </a:extLst>
            </p:cNvPr>
            <p:cNvSpPr txBox="1"/>
            <p:nvPr/>
          </p:nvSpPr>
          <p:spPr>
            <a:xfrm>
              <a:off x="7158910" y="5047784"/>
              <a:ext cx="245878" cy="358244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rPr>
                <a:t>5</a:t>
              </a:r>
            </a:p>
          </p:txBody>
        </p:sp>
      </p:grpSp>
      <p:pic>
        <p:nvPicPr>
          <p:cNvPr id="16" name="Picture Placeholder 15" descr="A picture containing logo&#10;&#10;Description automatically generated">
            <a:extLst>
              <a:ext uri="{FF2B5EF4-FFF2-40B4-BE49-F238E27FC236}">
                <a16:creationId xmlns:a16="http://schemas.microsoft.com/office/drawing/2014/main" id="{C6873F48-656E-4B55-8D57-87BF82F7A63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3" r="11172" b="6798"/>
          <a:stretch/>
        </p:blipFill>
        <p:spPr>
          <a:xfrm>
            <a:off x="0" y="0"/>
            <a:ext cx="5962650" cy="6477000"/>
          </a:xfrm>
          <a:ln>
            <a:solidFill>
              <a:schemeClr val="accent3">
                <a:lumMod val="40000"/>
                <a:lumOff val="6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2417441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reeform 96"/>
          <p:cNvSpPr>
            <a:spLocks noChangeArrowheads="1"/>
          </p:cNvSpPr>
          <p:nvPr/>
        </p:nvSpPr>
        <p:spPr bwMode="auto">
          <a:xfrm>
            <a:off x="533400" y="1774777"/>
            <a:ext cx="766243" cy="810395"/>
          </a:xfrm>
          <a:custGeom>
            <a:avLst/>
            <a:gdLst>
              <a:gd name="T0" fmla="*/ 0 w 1837"/>
              <a:gd name="T1" fmla="*/ 0 h 1945"/>
              <a:gd name="T2" fmla="*/ 0 w 1837"/>
              <a:gd name="T3" fmla="*/ 0 h 1945"/>
              <a:gd name="T4" fmla="*/ 1836 w 1837"/>
              <a:gd name="T5" fmla="*/ 0 h 1945"/>
              <a:gd name="T6" fmla="*/ 1836 w 1837"/>
              <a:gd name="T7" fmla="*/ 1816 h 1945"/>
              <a:gd name="T8" fmla="*/ 0 w 1837"/>
              <a:gd name="T9" fmla="*/ 1816 h 1945"/>
              <a:gd name="T10" fmla="*/ 0 w 1837"/>
              <a:gd name="T11" fmla="*/ 0 h 19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837" h="1945">
                <a:moveTo>
                  <a:pt x="0" y="0"/>
                </a:moveTo>
                <a:lnTo>
                  <a:pt x="0" y="0"/>
                </a:lnTo>
                <a:cubicBezTo>
                  <a:pt x="603" y="128"/>
                  <a:pt x="1234" y="128"/>
                  <a:pt x="1836" y="0"/>
                </a:cubicBezTo>
                <a:cubicBezTo>
                  <a:pt x="1836" y="602"/>
                  <a:pt x="1836" y="1205"/>
                  <a:pt x="1836" y="1816"/>
                </a:cubicBezTo>
                <a:cubicBezTo>
                  <a:pt x="1234" y="1944"/>
                  <a:pt x="603" y="1944"/>
                  <a:pt x="0" y="1816"/>
                </a:cubicBezTo>
                <a:cubicBezTo>
                  <a:pt x="0" y="1205"/>
                  <a:pt x="0" y="602"/>
                  <a:pt x="0" y="0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Freeform 97"/>
          <p:cNvSpPr>
            <a:spLocks noChangeArrowheads="1"/>
          </p:cNvSpPr>
          <p:nvPr/>
        </p:nvSpPr>
        <p:spPr bwMode="auto">
          <a:xfrm>
            <a:off x="1066278" y="1600201"/>
            <a:ext cx="233365" cy="931679"/>
          </a:xfrm>
          <a:custGeom>
            <a:avLst/>
            <a:gdLst>
              <a:gd name="T0" fmla="*/ 558 w 559"/>
              <a:gd name="T1" fmla="*/ 2236 h 2237"/>
              <a:gd name="T2" fmla="*/ 0 w 559"/>
              <a:gd name="T3" fmla="*/ 1817 h 2237"/>
              <a:gd name="T4" fmla="*/ 0 w 559"/>
              <a:gd name="T5" fmla="*/ 0 h 2237"/>
              <a:gd name="T6" fmla="*/ 558 w 559"/>
              <a:gd name="T7" fmla="*/ 420 h 2237"/>
              <a:gd name="T8" fmla="*/ 558 w 559"/>
              <a:gd name="T9" fmla="*/ 2236 h 2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9" h="2237">
                <a:moveTo>
                  <a:pt x="558" y="2236"/>
                </a:moveTo>
                <a:lnTo>
                  <a:pt x="0" y="1817"/>
                </a:lnTo>
                <a:lnTo>
                  <a:pt x="0" y="0"/>
                </a:lnTo>
                <a:lnTo>
                  <a:pt x="558" y="420"/>
                </a:lnTo>
                <a:lnTo>
                  <a:pt x="558" y="2236"/>
                </a:lnTo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Freeform 98"/>
          <p:cNvSpPr>
            <a:spLocks noChangeArrowheads="1"/>
          </p:cNvSpPr>
          <p:nvPr/>
        </p:nvSpPr>
        <p:spPr bwMode="auto">
          <a:xfrm>
            <a:off x="1066278" y="1600200"/>
            <a:ext cx="2028612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12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12"/>
                </a:lnTo>
                <a:lnTo>
                  <a:pt x="4868" y="1817"/>
                </a:lnTo>
              </a:path>
            </a:pathLst>
          </a:custGeom>
          <a:solidFill>
            <a:srgbClr val="162F3C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Text Box 99"/>
          <p:cNvSpPr txBox="1">
            <a:spLocks noChangeArrowheads="1"/>
          </p:cNvSpPr>
          <p:nvPr/>
        </p:nvSpPr>
        <p:spPr bwMode="auto">
          <a:xfrm>
            <a:off x="1275754" y="1796828"/>
            <a:ext cx="1348733" cy="354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5pPr>
            <a:lvl6pPr marL="25146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6pPr>
            <a:lvl7pPr marL="29718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7pPr>
            <a:lvl8pPr marL="34290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8pPr>
            <a:lvl9pPr marL="38862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9pPr>
          </a:lstStyle>
          <a:p>
            <a:pPr marL="0" marR="0" lvl="0" indent="0" algn="l" defTabSz="914217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228600" algn="l"/>
                <a:tab pos="457200" algn="l"/>
                <a:tab pos="685800" algn="l"/>
                <a:tab pos="914400" algn="l"/>
                <a:tab pos="1143000" algn="l"/>
                <a:tab pos="1371600" algn="l"/>
                <a:tab pos="1600200" algn="l"/>
                <a:tab pos="1828800" algn="l"/>
                <a:tab pos="2057400" algn="l"/>
                <a:tab pos="2286000" algn="l"/>
                <a:tab pos="2514600" algn="l"/>
                <a:tab pos="2743200" algn="l"/>
                <a:tab pos="2971800" algn="l"/>
                <a:tab pos="3200400" algn="l"/>
                <a:tab pos="3429000" algn="l"/>
                <a:tab pos="3657600" algn="l"/>
                <a:tab pos="3886200" algn="l"/>
                <a:tab pos="4114800" algn="l"/>
                <a:tab pos="4343400" algn="l"/>
                <a:tab pos="4572000" algn="l"/>
              </a:tabLst>
              <a:defRPr/>
            </a:pPr>
            <a:r>
              <a:rPr kumimoji="0" lang="en-US" sz="500" b="0" i="0" u="none" strike="noStrike" kern="1200" cap="none" spc="0" normalizeH="0" baseline="0" noProof="0" dirty="0">
                <a:ln>
                  <a:noFill/>
                </a:ln>
                <a:solidFill>
                  <a:srgbClr val="F1F0F0"/>
                </a:solidFill>
                <a:effectLst/>
                <a:uLnTx/>
                <a:uFillTx/>
                <a:latin typeface="Rockwell" panose="02060603020205020403" pitchFamily="18" charset="0"/>
                <a:cs typeface="Roboto Black" charset="0"/>
              </a:rPr>
              <a:t>OPTION 01</a:t>
            </a:r>
          </a:p>
        </p:txBody>
      </p:sp>
      <p:sp>
        <p:nvSpPr>
          <p:cNvPr id="65" name="Freeform 100"/>
          <p:cNvSpPr>
            <a:spLocks noChangeArrowheads="1"/>
          </p:cNvSpPr>
          <p:nvPr/>
        </p:nvSpPr>
        <p:spPr bwMode="auto">
          <a:xfrm>
            <a:off x="1066278" y="1600200"/>
            <a:ext cx="2028612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12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12"/>
                </a:lnTo>
                <a:lnTo>
                  <a:pt x="4868" y="1817"/>
                </a:ln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" name="Freeform 102"/>
          <p:cNvSpPr>
            <a:spLocks noChangeArrowheads="1"/>
          </p:cNvSpPr>
          <p:nvPr/>
        </p:nvSpPr>
        <p:spPr bwMode="auto">
          <a:xfrm>
            <a:off x="3067327" y="1633277"/>
            <a:ext cx="308702" cy="692787"/>
          </a:xfrm>
          <a:custGeom>
            <a:avLst/>
            <a:gdLst>
              <a:gd name="T0" fmla="*/ 739 w 740"/>
              <a:gd name="T1" fmla="*/ 1662 h 1663"/>
              <a:gd name="T2" fmla="*/ 0 w 740"/>
              <a:gd name="T3" fmla="*/ 830 h 1663"/>
              <a:gd name="T4" fmla="*/ 739 w 740"/>
              <a:gd name="T5" fmla="*/ 0 h 1663"/>
              <a:gd name="T6" fmla="*/ 739 w 740"/>
              <a:gd name="T7" fmla="*/ 1662 h 16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0" h="1663">
                <a:moveTo>
                  <a:pt x="739" y="1662"/>
                </a:moveTo>
                <a:lnTo>
                  <a:pt x="0" y="830"/>
                </a:lnTo>
                <a:lnTo>
                  <a:pt x="739" y="0"/>
                </a:lnTo>
                <a:lnTo>
                  <a:pt x="739" y="1662"/>
                </a:ln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Freeform 103"/>
          <p:cNvSpPr>
            <a:spLocks noChangeArrowheads="1"/>
          </p:cNvSpPr>
          <p:nvPr/>
        </p:nvSpPr>
        <p:spPr bwMode="auto">
          <a:xfrm>
            <a:off x="533400" y="2767096"/>
            <a:ext cx="766243" cy="814070"/>
          </a:xfrm>
          <a:custGeom>
            <a:avLst/>
            <a:gdLst>
              <a:gd name="T0" fmla="*/ 0 w 1837"/>
              <a:gd name="T1" fmla="*/ 0 h 1954"/>
              <a:gd name="T2" fmla="*/ 0 w 1837"/>
              <a:gd name="T3" fmla="*/ 0 h 1954"/>
              <a:gd name="T4" fmla="*/ 1836 w 1837"/>
              <a:gd name="T5" fmla="*/ 0 h 1954"/>
              <a:gd name="T6" fmla="*/ 1836 w 1837"/>
              <a:gd name="T7" fmla="*/ 1825 h 1954"/>
              <a:gd name="T8" fmla="*/ 0 w 1837"/>
              <a:gd name="T9" fmla="*/ 1825 h 1954"/>
              <a:gd name="T10" fmla="*/ 0 w 1837"/>
              <a:gd name="T11" fmla="*/ 0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837" h="1954">
                <a:moveTo>
                  <a:pt x="0" y="0"/>
                </a:moveTo>
                <a:lnTo>
                  <a:pt x="0" y="0"/>
                </a:lnTo>
                <a:cubicBezTo>
                  <a:pt x="603" y="137"/>
                  <a:pt x="1234" y="137"/>
                  <a:pt x="1836" y="0"/>
                </a:cubicBezTo>
                <a:cubicBezTo>
                  <a:pt x="1836" y="611"/>
                  <a:pt x="1836" y="1214"/>
                  <a:pt x="1836" y="1825"/>
                </a:cubicBezTo>
                <a:cubicBezTo>
                  <a:pt x="1234" y="1953"/>
                  <a:pt x="603" y="1953"/>
                  <a:pt x="0" y="1825"/>
                </a:cubicBezTo>
                <a:cubicBezTo>
                  <a:pt x="0" y="1214"/>
                  <a:pt x="0" y="611"/>
                  <a:pt x="0" y="0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Freeform 104"/>
          <p:cNvSpPr>
            <a:spLocks noChangeArrowheads="1"/>
          </p:cNvSpPr>
          <p:nvPr/>
        </p:nvSpPr>
        <p:spPr bwMode="auto">
          <a:xfrm>
            <a:off x="1066278" y="2596196"/>
            <a:ext cx="233365" cy="931679"/>
          </a:xfrm>
          <a:custGeom>
            <a:avLst/>
            <a:gdLst>
              <a:gd name="T0" fmla="*/ 558 w 559"/>
              <a:gd name="T1" fmla="*/ 2236 h 2237"/>
              <a:gd name="T2" fmla="*/ 0 w 559"/>
              <a:gd name="T3" fmla="*/ 1817 h 2237"/>
              <a:gd name="T4" fmla="*/ 0 w 559"/>
              <a:gd name="T5" fmla="*/ 0 h 2237"/>
              <a:gd name="T6" fmla="*/ 558 w 559"/>
              <a:gd name="T7" fmla="*/ 420 h 2237"/>
              <a:gd name="T8" fmla="*/ 558 w 559"/>
              <a:gd name="T9" fmla="*/ 2236 h 2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9" h="2237">
                <a:moveTo>
                  <a:pt x="558" y="2236"/>
                </a:moveTo>
                <a:lnTo>
                  <a:pt x="0" y="1817"/>
                </a:lnTo>
                <a:lnTo>
                  <a:pt x="0" y="0"/>
                </a:lnTo>
                <a:lnTo>
                  <a:pt x="558" y="420"/>
                </a:lnTo>
                <a:lnTo>
                  <a:pt x="558" y="2236"/>
                </a:lnTo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" name="Freeform 105"/>
          <p:cNvSpPr>
            <a:spLocks noChangeArrowheads="1"/>
          </p:cNvSpPr>
          <p:nvPr/>
        </p:nvSpPr>
        <p:spPr bwMode="auto">
          <a:xfrm>
            <a:off x="1066278" y="2596196"/>
            <a:ext cx="2028612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12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12"/>
                </a:lnTo>
                <a:lnTo>
                  <a:pt x="4868" y="1817"/>
                </a:lnTo>
              </a:path>
            </a:pathLst>
          </a:custGeom>
          <a:solidFill>
            <a:srgbClr val="162F3C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0" name="Text Box 106"/>
          <p:cNvSpPr txBox="1">
            <a:spLocks noChangeArrowheads="1"/>
          </p:cNvSpPr>
          <p:nvPr/>
        </p:nvSpPr>
        <p:spPr bwMode="auto">
          <a:xfrm>
            <a:off x="1275754" y="2789148"/>
            <a:ext cx="1348733" cy="354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5pPr>
            <a:lvl6pPr marL="25146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6pPr>
            <a:lvl7pPr marL="29718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7pPr>
            <a:lvl8pPr marL="34290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8pPr>
            <a:lvl9pPr marL="38862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9pPr>
          </a:lstStyle>
          <a:p>
            <a:pPr marL="0" marR="0" lvl="0" indent="0" algn="l" defTabSz="914217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228600" algn="l"/>
                <a:tab pos="457200" algn="l"/>
                <a:tab pos="685800" algn="l"/>
                <a:tab pos="914400" algn="l"/>
                <a:tab pos="1143000" algn="l"/>
                <a:tab pos="1371600" algn="l"/>
                <a:tab pos="1600200" algn="l"/>
                <a:tab pos="1828800" algn="l"/>
                <a:tab pos="2057400" algn="l"/>
                <a:tab pos="2286000" algn="l"/>
                <a:tab pos="2514600" algn="l"/>
                <a:tab pos="2743200" algn="l"/>
                <a:tab pos="2971800" algn="l"/>
                <a:tab pos="3200400" algn="l"/>
                <a:tab pos="3429000" algn="l"/>
                <a:tab pos="3657600" algn="l"/>
                <a:tab pos="3886200" algn="l"/>
                <a:tab pos="4114800" algn="l"/>
                <a:tab pos="4343400" algn="l"/>
                <a:tab pos="4572000" algn="l"/>
              </a:tabLst>
              <a:defRPr/>
            </a:pPr>
            <a:r>
              <a:rPr kumimoji="0" lang="en-US" sz="500" b="0" i="0" u="none" strike="noStrike" kern="1200" cap="none" spc="0" normalizeH="0" baseline="0" noProof="0" dirty="0">
                <a:ln>
                  <a:noFill/>
                </a:ln>
                <a:solidFill>
                  <a:srgbClr val="F1F0F0"/>
                </a:solidFill>
                <a:effectLst/>
                <a:uLnTx/>
                <a:uFillTx/>
                <a:latin typeface="Rockwell" panose="02060603020205020403" pitchFamily="18" charset="0"/>
                <a:cs typeface="Roboto Black" charset="0"/>
              </a:rPr>
              <a:t>OPTION 01</a:t>
            </a:r>
          </a:p>
        </p:txBody>
      </p:sp>
      <p:sp>
        <p:nvSpPr>
          <p:cNvPr id="81" name="Freeform 107"/>
          <p:cNvSpPr>
            <a:spLocks noChangeArrowheads="1"/>
          </p:cNvSpPr>
          <p:nvPr/>
        </p:nvSpPr>
        <p:spPr bwMode="auto">
          <a:xfrm>
            <a:off x="1066278" y="2596196"/>
            <a:ext cx="2028612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12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12"/>
                </a:lnTo>
                <a:lnTo>
                  <a:pt x="4868" y="1817"/>
                </a:ln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4" name="Freeform 109"/>
          <p:cNvSpPr>
            <a:spLocks noChangeArrowheads="1"/>
          </p:cNvSpPr>
          <p:nvPr/>
        </p:nvSpPr>
        <p:spPr bwMode="auto">
          <a:xfrm>
            <a:off x="3067327" y="2631112"/>
            <a:ext cx="308702" cy="692786"/>
          </a:xfrm>
          <a:custGeom>
            <a:avLst/>
            <a:gdLst>
              <a:gd name="T0" fmla="*/ 739 w 740"/>
              <a:gd name="T1" fmla="*/ 1662 h 1663"/>
              <a:gd name="T2" fmla="*/ 0 w 740"/>
              <a:gd name="T3" fmla="*/ 830 h 1663"/>
              <a:gd name="T4" fmla="*/ 739 w 740"/>
              <a:gd name="T5" fmla="*/ 0 h 1663"/>
              <a:gd name="T6" fmla="*/ 739 w 740"/>
              <a:gd name="T7" fmla="*/ 1662 h 16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0" h="1663">
                <a:moveTo>
                  <a:pt x="739" y="1662"/>
                </a:moveTo>
                <a:lnTo>
                  <a:pt x="0" y="830"/>
                </a:lnTo>
                <a:lnTo>
                  <a:pt x="739" y="0"/>
                </a:lnTo>
                <a:lnTo>
                  <a:pt x="739" y="1662"/>
                </a:ln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" name="Freeform 110"/>
          <p:cNvSpPr>
            <a:spLocks noChangeArrowheads="1"/>
          </p:cNvSpPr>
          <p:nvPr/>
        </p:nvSpPr>
        <p:spPr bwMode="auto">
          <a:xfrm>
            <a:off x="533400" y="3764930"/>
            <a:ext cx="766243" cy="814071"/>
          </a:xfrm>
          <a:custGeom>
            <a:avLst/>
            <a:gdLst>
              <a:gd name="T0" fmla="*/ 0 w 1837"/>
              <a:gd name="T1" fmla="*/ 0 h 1954"/>
              <a:gd name="T2" fmla="*/ 0 w 1837"/>
              <a:gd name="T3" fmla="*/ 0 h 1954"/>
              <a:gd name="T4" fmla="*/ 1836 w 1837"/>
              <a:gd name="T5" fmla="*/ 0 h 1954"/>
              <a:gd name="T6" fmla="*/ 1836 w 1837"/>
              <a:gd name="T7" fmla="*/ 1816 h 1954"/>
              <a:gd name="T8" fmla="*/ 0 w 1837"/>
              <a:gd name="T9" fmla="*/ 1816 h 1954"/>
              <a:gd name="T10" fmla="*/ 0 w 1837"/>
              <a:gd name="T11" fmla="*/ 0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837" h="1954">
                <a:moveTo>
                  <a:pt x="0" y="0"/>
                </a:moveTo>
                <a:lnTo>
                  <a:pt x="0" y="0"/>
                </a:lnTo>
                <a:cubicBezTo>
                  <a:pt x="603" y="137"/>
                  <a:pt x="1234" y="137"/>
                  <a:pt x="1836" y="0"/>
                </a:cubicBezTo>
                <a:cubicBezTo>
                  <a:pt x="1836" y="611"/>
                  <a:pt x="1836" y="1214"/>
                  <a:pt x="1836" y="1816"/>
                </a:cubicBezTo>
                <a:cubicBezTo>
                  <a:pt x="1234" y="1953"/>
                  <a:pt x="603" y="1953"/>
                  <a:pt x="0" y="1816"/>
                </a:cubicBezTo>
                <a:cubicBezTo>
                  <a:pt x="0" y="1214"/>
                  <a:pt x="0" y="611"/>
                  <a:pt x="0" y="0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6" name="Freeform 111"/>
          <p:cNvSpPr>
            <a:spLocks noChangeArrowheads="1"/>
          </p:cNvSpPr>
          <p:nvPr/>
        </p:nvSpPr>
        <p:spPr bwMode="auto">
          <a:xfrm>
            <a:off x="1066278" y="3594031"/>
            <a:ext cx="233365" cy="928003"/>
          </a:xfrm>
          <a:custGeom>
            <a:avLst/>
            <a:gdLst>
              <a:gd name="T0" fmla="*/ 558 w 559"/>
              <a:gd name="T1" fmla="*/ 2227 h 2228"/>
              <a:gd name="T2" fmla="*/ 0 w 559"/>
              <a:gd name="T3" fmla="*/ 1817 h 2228"/>
              <a:gd name="T4" fmla="*/ 0 w 559"/>
              <a:gd name="T5" fmla="*/ 0 h 2228"/>
              <a:gd name="T6" fmla="*/ 558 w 559"/>
              <a:gd name="T7" fmla="*/ 420 h 2228"/>
              <a:gd name="T8" fmla="*/ 558 w 559"/>
              <a:gd name="T9" fmla="*/ 2227 h 2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9" h="2228">
                <a:moveTo>
                  <a:pt x="558" y="2227"/>
                </a:moveTo>
                <a:lnTo>
                  <a:pt x="0" y="1817"/>
                </a:lnTo>
                <a:lnTo>
                  <a:pt x="0" y="0"/>
                </a:lnTo>
                <a:lnTo>
                  <a:pt x="558" y="420"/>
                </a:lnTo>
                <a:lnTo>
                  <a:pt x="558" y="2227"/>
                </a:lnTo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7" name="Freeform 112"/>
          <p:cNvSpPr>
            <a:spLocks noChangeArrowheads="1"/>
          </p:cNvSpPr>
          <p:nvPr/>
        </p:nvSpPr>
        <p:spPr bwMode="auto">
          <a:xfrm>
            <a:off x="1066278" y="3594029"/>
            <a:ext cx="2028612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12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12"/>
                </a:lnTo>
                <a:lnTo>
                  <a:pt x="4868" y="1817"/>
                </a:lnTo>
              </a:path>
            </a:pathLst>
          </a:custGeom>
          <a:solidFill>
            <a:srgbClr val="162F3C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8" name="Text Box 113"/>
          <p:cNvSpPr txBox="1">
            <a:spLocks noChangeArrowheads="1"/>
          </p:cNvSpPr>
          <p:nvPr/>
        </p:nvSpPr>
        <p:spPr bwMode="auto">
          <a:xfrm>
            <a:off x="1275754" y="3785144"/>
            <a:ext cx="1348733" cy="354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5pPr>
            <a:lvl6pPr marL="25146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6pPr>
            <a:lvl7pPr marL="29718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7pPr>
            <a:lvl8pPr marL="34290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8pPr>
            <a:lvl9pPr marL="38862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9pPr>
          </a:lstStyle>
          <a:p>
            <a:pPr marL="0" marR="0" lvl="0" indent="0" algn="l" defTabSz="914217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228600" algn="l"/>
                <a:tab pos="457200" algn="l"/>
                <a:tab pos="685800" algn="l"/>
                <a:tab pos="914400" algn="l"/>
                <a:tab pos="1143000" algn="l"/>
                <a:tab pos="1371600" algn="l"/>
                <a:tab pos="1600200" algn="l"/>
                <a:tab pos="1828800" algn="l"/>
                <a:tab pos="2057400" algn="l"/>
                <a:tab pos="2286000" algn="l"/>
                <a:tab pos="2514600" algn="l"/>
                <a:tab pos="2743200" algn="l"/>
                <a:tab pos="2971800" algn="l"/>
                <a:tab pos="3200400" algn="l"/>
                <a:tab pos="3429000" algn="l"/>
                <a:tab pos="3657600" algn="l"/>
                <a:tab pos="3886200" algn="l"/>
                <a:tab pos="4114800" algn="l"/>
                <a:tab pos="4343400" algn="l"/>
                <a:tab pos="4572000" algn="l"/>
              </a:tabLst>
              <a:defRPr/>
            </a:pPr>
            <a:r>
              <a:rPr kumimoji="0" lang="en-US" sz="500" b="0" i="0" u="none" strike="noStrike" kern="1200" cap="none" spc="0" normalizeH="0" baseline="0" noProof="0" dirty="0">
                <a:ln>
                  <a:noFill/>
                </a:ln>
                <a:solidFill>
                  <a:srgbClr val="F1F0F0"/>
                </a:solidFill>
                <a:effectLst/>
                <a:uLnTx/>
                <a:uFillTx/>
                <a:latin typeface="Rockwell" panose="02060603020205020403" pitchFamily="18" charset="0"/>
                <a:cs typeface="Roboto Black" charset="0"/>
              </a:rPr>
              <a:t>OPTION 01</a:t>
            </a:r>
          </a:p>
        </p:txBody>
      </p:sp>
      <p:sp>
        <p:nvSpPr>
          <p:cNvPr id="89" name="Freeform 114"/>
          <p:cNvSpPr>
            <a:spLocks noChangeArrowheads="1"/>
          </p:cNvSpPr>
          <p:nvPr/>
        </p:nvSpPr>
        <p:spPr bwMode="auto">
          <a:xfrm>
            <a:off x="1066278" y="3594029"/>
            <a:ext cx="2028612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12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12"/>
                </a:lnTo>
                <a:lnTo>
                  <a:pt x="4868" y="1817"/>
                </a:ln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1" name="Freeform 116"/>
          <p:cNvSpPr>
            <a:spLocks noChangeArrowheads="1"/>
          </p:cNvSpPr>
          <p:nvPr/>
        </p:nvSpPr>
        <p:spPr bwMode="auto">
          <a:xfrm>
            <a:off x="3067327" y="3627107"/>
            <a:ext cx="308702" cy="692786"/>
          </a:xfrm>
          <a:custGeom>
            <a:avLst/>
            <a:gdLst>
              <a:gd name="T0" fmla="*/ 739 w 740"/>
              <a:gd name="T1" fmla="*/ 1662 h 1663"/>
              <a:gd name="T2" fmla="*/ 0 w 740"/>
              <a:gd name="T3" fmla="*/ 830 h 1663"/>
              <a:gd name="T4" fmla="*/ 739 w 740"/>
              <a:gd name="T5" fmla="*/ 0 h 1663"/>
              <a:gd name="T6" fmla="*/ 739 w 740"/>
              <a:gd name="T7" fmla="*/ 1662 h 16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0" h="1663">
                <a:moveTo>
                  <a:pt x="739" y="1662"/>
                </a:moveTo>
                <a:lnTo>
                  <a:pt x="0" y="830"/>
                </a:lnTo>
                <a:lnTo>
                  <a:pt x="739" y="0"/>
                </a:lnTo>
                <a:lnTo>
                  <a:pt x="739" y="1662"/>
                </a:ln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2" name="Freeform 117"/>
          <p:cNvSpPr>
            <a:spLocks noChangeArrowheads="1"/>
          </p:cNvSpPr>
          <p:nvPr/>
        </p:nvSpPr>
        <p:spPr bwMode="auto">
          <a:xfrm>
            <a:off x="533400" y="4760925"/>
            <a:ext cx="766243" cy="814071"/>
          </a:xfrm>
          <a:custGeom>
            <a:avLst/>
            <a:gdLst>
              <a:gd name="T0" fmla="*/ 0 w 1837"/>
              <a:gd name="T1" fmla="*/ 0 h 1954"/>
              <a:gd name="T2" fmla="*/ 0 w 1837"/>
              <a:gd name="T3" fmla="*/ 0 h 1954"/>
              <a:gd name="T4" fmla="*/ 1836 w 1837"/>
              <a:gd name="T5" fmla="*/ 0 h 1954"/>
              <a:gd name="T6" fmla="*/ 1836 w 1837"/>
              <a:gd name="T7" fmla="*/ 1816 h 1954"/>
              <a:gd name="T8" fmla="*/ 0 w 1837"/>
              <a:gd name="T9" fmla="*/ 1816 h 1954"/>
              <a:gd name="T10" fmla="*/ 0 w 1837"/>
              <a:gd name="T11" fmla="*/ 0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837" h="1954">
                <a:moveTo>
                  <a:pt x="0" y="0"/>
                </a:moveTo>
                <a:lnTo>
                  <a:pt x="0" y="0"/>
                </a:lnTo>
                <a:cubicBezTo>
                  <a:pt x="603" y="137"/>
                  <a:pt x="1234" y="137"/>
                  <a:pt x="1836" y="0"/>
                </a:cubicBezTo>
                <a:cubicBezTo>
                  <a:pt x="1836" y="602"/>
                  <a:pt x="1836" y="1214"/>
                  <a:pt x="1836" y="1816"/>
                </a:cubicBezTo>
                <a:cubicBezTo>
                  <a:pt x="1234" y="1953"/>
                  <a:pt x="603" y="1953"/>
                  <a:pt x="0" y="1816"/>
                </a:cubicBezTo>
                <a:cubicBezTo>
                  <a:pt x="0" y="1214"/>
                  <a:pt x="0" y="602"/>
                  <a:pt x="0" y="0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3" name="Freeform 118"/>
          <p:cNvSpPr>
            <a:spLocks noChangeArrowheads="1"/>
          </p:cNvSpPr>
          <p:nvPr/>
        </p:nvSpPr>
        <p:spPr bwMode="auto">
          <a:xfrm>
            <a:off x="1066278" y="4590026"/>
            <a:ext cx="233365" cy="928003"/>
          </a:xfrm>
          <a:custGeom>
            <a:avLst/>
            <a:gdLst>
              <a:gd name="T0" fmla="*/ 558 w 559"/>
              <a:gd name="T1" fmla="*/ 2227 h 2228"/>
              <a:gd name="T2" fmla="*/ 0 w 559"/>
              <a:gd name="T3" fmla="*/ 1817 h 2228"/>
              <a:gd name="T4" fmla="*/ 0 w 559"/>
              <a:gd name="T5" fmla="*/ 0 h 2228"/>
              <a:gd name="T6" fmla="*/ 558 w 559"/>
              <a:gd name="T7" fmla="*/ 411 h 2228"/>
              <a:gd name="T8" fmla="*/ 558 w 559"/>
              <a:gd name="T9" fmla="*/ 2227 h 2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9" h="2228">
                <a:moveTo>
                  <a:pt x="558" y="2227"/>
                </a:moveTo>
                <a:lnTo>
                  <a:pt x="0" y="1817"/>
                </a:lnTo>
                <a:lnTo>
                  <a:pt x="0" y="0"/>
                </a:lnTo>
                <a:lnTo>
                  <a:pt x="558" y="411"/>
                </a:lnTo>
                <a:lnTo>
                  <a:pt x="558" y="2227"/>
                </a:lnTo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4" name="Freeform 119"/>
          <p:cNvSpPr>
            <a:spLocks noChangeArrowheads="1"/>
          </p:cNvSpPr>
          <p:nvPr/>
        </p:nvSpPr>
        <p:spPr bwMode="auto">
          <a:xfrm>
            <a:off x="1066278" y="4590025"/>
            <a:ext cx="2028612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12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12"/>
                </a:lnTo>
                <a:lnTo>
                  <a:pt x="4868" y="1817"/>
                </a:lnTo>
              </a:path>
            </a:pathLst>
          </a:custGeom>
          <a:solidFill>
            <a:srgbClr val="162F3C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5" name="Text Box 120"/>
          <p:cNvSpPr txBox="1">
            <a:spLocks noChangeArrowheads="1"/>
          </p:cNvSpPr>
          <p:nvPr/>
        </p:nvSpPr>
        <p:spPr bwMode="auto">
          <a:xfrm>
            <a:off x="1275754" y="4782975"/>
            <a:ext cx="1348733" cy="35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5pPr>
            <a:lvl6pPr marL="25146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6pPr>
            <a:lvl7pPr marL="29718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7pPr>
            <a:lvl8pPr marL="34290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8pPr>
            <a:lvl9pPr marL="38862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9pPr>
          </a:lstStyle>
          <a:p>
            <a:pPr marL="0" marR="0" lvl="0" indent="0" algn="l" defTabSz="914217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228600" algn="l"/>
                <a:tab pos="457200" algn="l"/>
                <a:tab pos="685800" algn="l"/>
                <a:tab pos="914400" algn="l"/>
                <a:tab pos="1143000" algn="l"/>
                <a:tab pos="1371600" algn="l"/>
                <a:tab pos="1600200" algn="l"/>
                <a:tab pos="1828800" algn="l"/>
                <a:tab pos="2057400" algn="l"/>
                <a:tab pos="2286000" algn="l"/>
                <a:tab pos="2514600" algn="l"/>
                <a:tab pos="2743200" algn="l"/>
                <a:tab pos="2971800" algn="l"/>
                <a:tab pos="3200400" algn="l"/>
                <a:tab pos="3429000" algn="l"/>
                <a:tab pos="3657600" algn="l"/>
                <a:tab pos="3886200" algn="l"/>
                <a:tab pos="4114800" algn="l"/>
                <a:tab pos="4343400" algn="l"/>
                <a:tab pos="4572000" algn="l"/>
              </a:tabLst>
              <a:defRPr/>
            </a:pPr>
            <a:r>
              <a:rPr kumimoji="0" lang="en-US" sz="500" b="0" i="0" u="none" strike="noStrike" kern="1200" cap="none" spc="0" normalizeH="0" baseline="0" noProof="0" dirty="0">
                <a:ln>
                  <a:noFill/>
                </a:ln>
                <a:solidFill>
                  <a:srgbClr val="F1F0F0"/>
                </a:solidFill>
                <a:effectLst/>
                <a:uLnTx/>
                <a:uFillTx/>
                <a:latin typeface="Rockwell" panose="02060603020205020403" pitchFamily="18" charset="0"/>
                <a:cs typeface="Roboto Black" charset="0"/>
              </a:rPr>
              <a:t>OPTION 01</a:t>
            </a:r>
          </a:p>
        </p:txBody>
      </p:sp>
      <p:sp>
        <p:nvSpPr>
          <p:cNvPr id="96" name="Freeform 121"/>
          <p:cNvSpPr>
            <a:spLocks noChangeArrowheads="1"/>
          </p:cNvSpPr>
          <p:nvPr/>
        </p:nvSpPr>
        <p:spPr bwMode="auto">
          <a:xfrm>
            <a:off x="1066278" y="4590025"/>
            <a:ext cx="2028612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12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12"/>
                </a:lnTo>
                <a:lnTo>
                  <a:pt x="4868" y="1817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8" name="Freeform 123"/>
          <p:cNvSpPr>
            <a:spLocks noChangeArrowheads="1"/>
          </p:cNvSpPr>
          <p:nvPr/>
        </p:nvSpPr>
        <p:spPr bwMode="auto">
          <a:xfrm>
            <a:off x="3067327" y="4621265"/>
            <a:ext cx="308702" cy="696463"/>
          </a:xfrm>
          <a:custGeom>
            <a:avLst/>
            <a:gdLst>
              <a:gd name="T0" fmla="*/ 739 w 740"/>
              <a:gd name="T1" fmla="*/ 1671 h 1672"/>
              <a:gd name="T2" fmla="*/ 0 w 740"/>
              <a:gd name="T3" fmla="*/ 839 h 1672"/>
              <a:gd name="T4" fmla="*/ 739 w 740"/>
              <a:gd name="T5" fmla="*/ 0 h 1672"/>
              <a:gd name="T6" fmla="*/ 739 w 740"/>
              <a:gd name="T7" fmla="*/ 1671 h 16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0" h="1672">
                <a:moveTo>
                  <a:pt x="739" y="1671"/>
                </a:moveTo>
                <a:lnTo>
                  <a:pt x="0" y="839"/>
                </a:lnTo>
                <a:lnTo>
                  <a:pt x="739" y="0"/>
                </a:lnTo>
                <a:lnTo>
                  <a:pt x="739" y="1671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" name="Freeform 124"/>
          <p:cNvSpPr>
            <a:spLocks noChangeArrowheads="1"/>
          </p:cNvSpPr>
          <p:nvPr/>
        </p:nvSpPr>
        <p:spPr bwMode="auto">
          <a:xfrm>
            <a:off x="533400" y="5758758"/>
            <a:ext cx="766243" cy="814070"/>
          </a:xfrm>
          <a:custGeom>
            <a:avLst/>
            <a:gdLst>
              <a:gd name="T0" fmla="*/ 0 w 1837"/>
              <a:gd name="T1" fmla="*/ 0 h 1954"/>
              <a:gd name="T2" fmla="*/ 0 w 1837"/>
              <a:gd name="T3" fmla="*/ 0 h 1954"/>
              <a:gd name="T4" fmla="*/ 1836 w 1837"/>
              <a:gd name="T5" fmla="*/ 0 h 1954"/>
              <a:gd name="T6" fmla="*/ 1836 w 1837"/>
              <a:gd name="T7" fmla="*/ 1816 h 1954"/>
              <a:gd name="T8" fmla="*/ 0 w 1837"/>
              <a:gd name="T9" fmla="*/ 1816 h 1954"/>
              <a:gd name="T10" fmla="*/ 0 w 1837"/>
              <a:gd name="T11" fmla="*/ 0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837" h="1954">
                <a:moveTo>
                  <a:pt x="0" y="0"/>
                </a:moveTo>
                <a:lnTo>
                  <a:pt x="0" y="0"/>
                </a:lnTo>
                <a:cubicBezTo>
                  <a:pt x="603" y="137"/>
                  <a:pt x="1234" y="137"/>
                  <a:pt x="1836" y="0"/>
                </a:cubicBezTo>
                <a:cubicBezTo>
                  <a:pt x="1836" y="602"/>
                  <a:pt x="1836" y="1214"/>
                  <a:pt x="1836" y="1816"/>
                </a:cubicBezTo>
                <a:cubicBezTo>
                  <a:pt x="1234" y="1953"/>
                  <a:pt x="603" y="1953"/>
                  <a:pt x="0" y="1816"/>
                </a:cubicBezTo>
                <a:cubicBezTo>
                  <a:pt x="0" y="1214"/>
                  <a:pt x="0" y="602"/>
                  <a:pt x="0" y="0"/>
                </a:cubicBezTo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1" name="Freeform 125"/>
          <p:cNvSpPr>
            <a:spLocks noChangeArrowheads="1"/>
          </p:cNvSpPr>
          <p:nvPr/>
        </p:nvSpPr>
        <p:spPr bwMode="auto">
          <a:xfrm>
            <a:off x="1066278" y="5587857"/>
            <a:ext cx="233365" cy="928004"/>
          </a:xfrm>
          <a:custGeom>
            <a:avLst/>
            <a:gdLst>
              <a:gd name="T0" fmla="*/ 558 w 559"/>
              <a:gd name="T1" fmla="*/ 2227 h 2228"/>
              <a:gd name="T2" fmla="*/ 0 w 559"/>
              <a:gd name="T3" fmla="*/ 1817 h 2228"/>
              <a:gd name="T4" fmla="*/ 0 w 559"/>
              <a:gd name="T5" fmla="*/ 0 h 2228"/>
              <a:gd name="T6" fmla="*/ 558 w 559"/>
              <a:gd name="T7" fmla="*/ 411 h 2228"/>
              <a:gd name="T8" fmla="*/ 558 w 559"/>
              <a:gd name="T9" fmla="*/ 2227 h 2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9" h="2228">
                <a:moveTo>
                  <a:pt x="558" y="2227"/>
                </a:moveTo>
                <a:lnTo>
                  <a:pt x="0" y="1817"/>
                </a:lnTo>
                <a:lnTo>
                  <a:pt x="0" y="0"/>
                </a:lnTo>
                <a:lnTo>
                  <a:pt x="558" y="411"/>
                </a:lnTo>
                <a:lnTo>
                  <a:pt x="558" y="2227"/>
                </a:lnTo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2" name="Freeform 126"/>
          <p:cNvSpPr>
            <a:spLocks noChangeArrowheads="1"/>
          </p:cNvSpPr>
          <p:nvPr/>
        </p:nvSpPr>
        <p:spPr bwMode="auto">
          <a:xfrm>
            <a:off x="1066278" y="5587858"/>
            <a:ext cx="2028612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03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03"/>
                </a:lnTo>
                <a:lnTo>
                  <a:pt x="4868" y="1817"/>
                </a:lnTo>
              </a:path>
            </a:pathLst>
          </a:custGeom>
          <a:solidFill>
            <a:srgbClr val="162F3C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3" name="Text Box 127"/>
          <p:cNvSpPr txBox="1">
            <a:spLocks noChangeArrowheads="1"/>
          </p:cNvSpPr>
          <p:nvPr/>
        </p:nvSpPr>
        <p:spPr bwMode="auto">
          <a:xfrm>
            <a:off x="1275754" y="5778971"/>
            <a:ext cx="1348733" cy="35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5pPr>
            <a:lvl6pPr marL="25146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6pPr>
            <a:lvl7pPr marL="29718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7pPr>
            <a:lvl8pPr marL="34290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8pPr>
            <a:lvl9pPr marL="38862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9pPr>
          </a:lstStyle>
          <a:p>
            <a:pPr marL="0" marR="0" lvl="0" indent="0" algn="l" defTabSz="914217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228600" algn="l"/>
                <a:tab pos="457200" algn="l"/>
                <a:tab pos="685800" algn="l"/>
                <a:tab pos="914400" algn="l"/>
                <a:tab pos="1143000" algn="l"/>
                <a:tab pos="1371600" algn="l"/>
                <a:tab pos="1600200" algn="l"/>
                <a:tab pos="1828800" algn="l"/>
                <a:tab pos="2057400" algn="l"/>
                <a:tab pos="2286000" algn="l"/>
                <a:tab pos="2514600" algn="l"/>
                <a:tab pos="2743200" algn="l"/>
                <a:tab pos="2971800" algn="l"/>
                <a:tab pos="3200400" algn="l"/>
                <a:tab pos="3429000" algn="l"/>
                <a:tab pos="3657600" algn="l"/>
                <a:tab pos="3886200" algn="l"/>
                <a:tab pos="4114800" algn="l"/>
                <a:tab pos="4343400" algn="l"/>
                <a:tab pos="4572000" algn="l"/>
              </a:tabLst>
              <a:defRPr/>
            </a:pPr>
            <a:r>
              <a:rPr kumimoji="0" lang="en-US" sz="500" b="0" i="0" u="none" strike="noStrike" kern="1200" cap="none" spc="0" normalizeH="0" baseline="0" noProof="0" dirty="0">
                <a:ln>
                  <a:noFill/>
                </a:ln>
                <a:solidFill>
                  <a:srgbClr val="F1F0F0"/>
                </a:solidFill>
                <a:effectLst/>
                <a:uLnTx/>
                <a:uFillTx/>
                <a:latin typeface="Rockwell" panose="02060603020205020403" pitchFamily="18" charset="0"/>
                <a:cs typeface="Roboto Black" charset="0"/>
              </a:rPr>
              <a:t>OPTION 01</a:t>
            </a:r>
          </a:p>
        </p:txBody>
      </p:sp>
      <p:sp>
        <p:nvSpPr>
          <p:cNvPr id="104" name="Freeform 128"/>
          <p:cNvSpPr>
            <a:spLocks noChangeArrowheads="1"/>
          </p:cNvSpPr>
          <p:nvPr/>
        </p:nvSpPr>
        <p:spPr bwMode="auto">
          <a:xfrm>
            <a:off x="1066278" y="5587858"/>
            <a:ext cx="2028612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03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03"/>
                </a:lnTo>
                <a:lnTo>
                  <a:pt x="4868" y="1817"/>
                </a:lnTo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6" name="Freeform 130"/>
          <p:cNvSpPr>
            <a:spLocks noChangeArrowheads="1"/>
          </p:cNvSpPr>
          <p:nvPr/>
        </p:nvSpPr>
        <p:spPr bwMode="auto">
          <a:xfrm>
            <a:off x="3067327" y="5617259"/>
            <a:ext cx="308702" cy="692787"/>
          </a:xfrm>
          <a:custGeom>
            <a:avLst/>
            <a:gdLst>
              <a:gd name="T0" fmla="*/ 739 w 740"/>
              <a:gd name="T1" fmla="*/ 1662 h 1663"/>
              <a:gd name="T2" fmla="*/ 0 w 740"/>
              <a:gd name="T3" fmla="*/ 830 h 1663"/>
              <a:gd name="T4" fmla="*/ 739 w 740"/>
              <a:gd name="T5" fmla="*/ 0 h 1663"/>
              <a:gd name="T6" fmla="*/ 739 w 740"/>
              <a:gd name="T7" fmla="*/ 1662 h 16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0" h="1663">
                <a:moveTo>
                  <a:pt x="739" y="1662"/>
                </a:moveTo>
                <a:lnTo>
                  <a:pt x="0" y="830"/>
                </a:lnTo>
                <a:lnTo>
                  <a:pt x="739" y="0"/>
                </a:lnTo>
                <a:lnTo>
                  <a:pt x="739" y="1662"/>
                </a:lnTo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1891677" y="2740795"/>
            <a:ext cx="383402" cy="523202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cs typeface="Lato Regular"/>
              </a:rPr>
              <a:t>2</a:t>
            </a:r>
          </a:p>
        </p:txBody>
      </p:sp>
      <p:sp>
        <p:nvSpPr>
          <p:cNvPr id="123" name="TextBox 122"/>
          <p:cNvSpPr txBox="1"/>
          <p:nvPr/>
        </p:nvSpPr>
        <p:spPr>
          <a:xfrm>
            <a:off x="1891677" y="3703970"/>
            <a:ext cx="383402" cy="523202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cs typeface="Lato Regular"/>
              </a:rPr>
              <a:t>3</a:t>
            </a:r>
          </a:p>
        </p:txBody>
      </p:sp>
      <p:sp>
        <p:nvSpPr>
          <p:cNvPr id="124" name="TextBox 123"/>
          <p:cNvSpPr txBox="1"/>
          <p:nvPr/>
        </p:nvSpPr>
        <p:spPr>
          <a:xfrm>
            <a:off x="1891677" y="4722016"/>
            <a:ext cx="383402" cy="523202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cs typeface="Lato Regular"/>
              </a:rPr>
              <a:t>4</a:t>
            </a:r>
          </a:p>
        </p:txBody>
      </p:sp>
      <p:sp>
        <p:nvSpPr>
          <p:cNvPr id="125" name="TextBox 124"/>
          <p:cNvSpPr txBox="1"/>
          <p:nvPr/>
        </p:nvSpPr>
        <p:spPr>
          <a:xfrm>
            <a:off x="1891677" y="5725206"/>
            <a:ext cx="383402" cy="523202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cs typeface="Lato Regular"/>
              </a:rPr>
              <a:t>5</a:t>
            </a:r>
          </a:p>
        </p:txBody>
      </p:sp>
      <p:sp>
        <p:nvSpPr>
          <p:cNvPr id="126" name="TextBox 125"/>
          <p:cNvSpPr txBox="1"/>
          <p:nvPr/>
        </p:nvSpPr>
        <p:spPr>
          <a:xfrm>
            <a:off x="1891677" y="1704348"/>
            <a:ext cx="383402" cy="523202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cs typeface="Lato Regular"/>
              </a:rPr>
              <a:t>1</a:t>
            </a:r>
          </a:p>
        </p:txBody>
      </p:sp>
      <p:sp>
        <p:nvSpPr>
          <p:cNvPr id="127" name="TextBox 126"/>
          <p:cNvSpPr txBox="1"/>
          <p:nvPr/>
        </p:nvSpPr>
        <p:spPr>
          <a:xfrm>
            <a:off x="3681374" y="1517950"/>
            <a:ext cx="3807577" cy="941778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spcBef>
                <a:spcPts val="1200"/>
              </a:spcBef>
              <a:defRPr/>
            </a:pPr>
            <a:r>
              <a:rPr lang="en-US" dirty="0">
                <a:solidFill>
                  <a:prstClr val="black"/>
                </a:solidFill>
              </a:rPr>
              <a:t>Always use whitelisted, trusted, and </a:t>
            </a:r>
            <a:r>
              <a:rPr lang="en-US" b="1" dirty="0">
                <a:solidFill>
                  <a:srgbClr val="FF0000"/>
                </a:solidFill>
              </a:rPr>
              <a:t>authorized websites </a:t>
            </a:r>
            <a:r>
              <a:rPr lang="en-US" dirty="0">
                <a:solidFill>
                  <a:prstClr val="black"/>
                </a:solidFill>
              </a:rPr>
              <a:t>for downloading software</a:t>
            </a:r>
          </a:p>
        </p:txBody>
      </p:sp>
      <p:sp>
        <p:nvSpPr>
          <p:cNvPr id="128" name="TextBox 127"/>
          <p:cNvSpPr txBox="1"/>
          <p:nvPr/>
        </p:nvSpPr>
        <p:spPr>
          <a:xfrm>
            <a:off x="3681373" y="2649272"/>
            <a:ext cx="4754593" cy="664779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spcBef>
                <a:spcPts val="1200"/>
              </a:spcBef>
              <a:defRPr/>
            </a:pPr>
            <a:r>
              <a:rPr lang="en-US" b="1" dirty="0">
                <a:solidFill>
                  <a:srgbClr val="FF0000"/>
                </a:solidFill>
              </a:rPr>
              <a:t>Read the EULA </a:t>
            </a:r>
            <a:r>
              <a:rPr lang="en-US" dirty="0">
                <a:solidFill>
                  <a:prstClr val="black"/>
                </a:solidFill>
              </a:rPr>
              <a:t>(End-user license agreement) before installing any program</a:t>
            </a:r>
          </a:p>
        </p:txBody>
      </p:sp>
      <p:sp>
        <p:nvSpPr>
          <p:cNvPr id="129" name="TextBox 128"/>
          <p:cNvSpPr txBox="1"/>
          <p:nvPr/>
        </p:nvSpPr>
        <p:spPr>
          <a:xfrm>
            <a:off x="3681373" y="5769762"/>
            <a:ext cx="6931777" cy="387780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defRPr/>
            </a:pPr>
            <a:r>
              <a:rPr lang="en-US" dirty="0">
                <a:solidFill>
                  <a:prstClr val="black"/>
                </a:solidFill>
              </a:rPr>
              <a:t>Be vigilant towards </a:t>
            </a:r>
            <a:r>
              <a:rPr lang="en-US" b="1" dirty="0">
                <a:solidFill>
                  <a:srgbClr val="FF0000"/>
                </a:solidFill>
              </a:rPr>
              <a:t>social engineering techniques</a:t>
            </a:r>
            <a:r>
              <a:rPr lang="en-US" dirty="0">
                <a:solidFill>
                  <a:prstClr val="black"/>
                </a:solidFill>
              </a:rPr>
              <a:t> and phishing attacks </a:t>
            </a:r>
          </a:p>
        </p:txBody>
      </p:sp>
      <p:sp>
        <p:nvSpPr>
          <p:cNvPr id="130" name="Round Same Side Corner Rectangle 129"/>
          <p:cNvSpPr/>
          <p:nvPr/>
        </p:nvSpPr>
        <p:spPr>
          <a:xfrm rot="10800000" flipH="1">
            <a:off x="3537601" y="2756337"/>
            <a:ext cx="54849" cy="456796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31" name="Round Same Side Corner Rectangle 130"/>
          <p:cNvSpPr/>
          <p:nvPr/>
        </p:nvSpPr>
        <p:spPr>
          <a:xfrm rot="10800000" flipH="1">
            <a:off x="3537601" y="5733260"/>
            <a:ext cx="54849" cy="456796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32" name="Round Same Side Corner Rectangle 131"/>
          <p:cNvSpPr/>
          <p:nvPr/>
        </p:nvSpPr>
        <p:spPr>
          <a:xfrm rot="10800000" flipH="1">
            <a:off x="3537601" y="1753934"/>
            <a:ext cx="54849" cy="456796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3681373" y="3655071"/>
            <a:ext cx="5483977" cy="664779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spcBef>
                <a:spcPts val="1200"/>
              </a:spcBef>
              <a:defRPr/>
            </a:pPr>
            <a:r>
              <a:rPr lang="en-US" dirty="0">
                <a:solidFill>
                  <a:prstClr val="black"/>
                </a:solidFill>
              </a:rPr>
              <a:t>Avoid installing programs through the “</a:t>
            </a:r>
            <a:r>
              <a:rPr lang="en-US" b="1" dirty="0">
                <a:solidFill>
                  <a:srgbClr val="FF0000"/>
                </a:solidFill>
              </a:rPr>
              <a:t>express method</a:t>
            </a:r>
            <a:r>
              <a:rPr lang="en-US" dirty="0">
                <a:solidFill>
                  <a:prstClr val="black"/>
                </a:solidFill>
              </a:rPr>
              <a:t>” or “recommended method”</a:t>
            </a:r>
          </a:p>
        </p:txBody>
      </p:sp>
      <p:sp>
        <p:nvSpPr>
          <p:cNvPr id="134" name="TextBox 133"/>
          <p:cNvSpPr txBox="1"/>
          <p:nvPr/>
        </p:nvSpPr>
        <p:spPr>
          <a:xfrm>
            <a:off x="3681374" y="4775606"/>
            <a:ext cx="6148426" cy="387780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spcBef>
                <a:spcPts val="1200"/>
              </a:spcBef>
              <a:defRPr/>
            </a:pPr>
            <a:r>
              <a:rPr lang="en-US" dirty="0">
                <a:solidFill>
                  <a:prstClr val="black"/>
                </a:solidFill>
              </a:rPr>
              <a:t>Install </a:t>
            </a:r>
            <a:r>
              <a:rPr lang="en-US" b="1" dirty="0">
                <a:solidFill>
                  <a:srgbClr val="FF0000"/>
                </a:solidFill>
              </a:rPr>
              <a:t>trusted anti-virus</a:t>
            </a:r>
            <a:r>
              <a:rPr lang="en-US" dirty="0">
                <a:solidFill>
                  <a:prstClr val="black"/>
                </a:solidFill>
              </a:rPr>
              <a:t>, anti-adware, or ad-blocker software</a:t>
            </a:r>
          </a:p>
        </p:txBody>
      </p:sp>
      <p:sp>
        <p:nvSpPr>
          <p:cNvPr id="135" name="Round Same Side Corner Rectangle 134"/>
          <p:cNvSpPr/>
          <p:nvPr/>
        </p:nvSpPr>
        <p:spPr>
          <a:xfrm rot="10800000" flipH="1">
            <a:off x="3537601" y="3739510"/>
            <a:ext cx="54849" cy="456796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36" name="Round Same Side Corner Rectangle 135"/>
          <p:cNvSpPr/>
          <p:nvPr/>
        </p:nvSpPr>
        <p:spPr>
          <a:xfrm rot="10800000" flipH="1">
            <a:off x="3537601" y="4734591"/>
            <a:ext cx="54849" cy="456796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FBF8F92F-AA48-41E9-A7EF-AEC22E742988}"/>
              </a:ext>
            </a:extLst>
          </p:cNvPr>
          <p:cNvSpPr txBox="1"/>
          <p:nvPr/>
        </p:nvSpPr>
        <p:spPr>
          <a:xfrm>
            <a:off x="506663" y="118612"/>
            <a:ext cx="5563122" cy="1154154"/>
          </a:xfrm>
          <a:prstGeom prst="rect">
            <a:avLst/>
          </a:prstGeom>
          <a:noFill/>
        </p:spPr>
        <p:txBody>
          <a:bodyPr wrap="square" lIns="45711" tIns="22856" rIns="45711" bIns="22856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Lato" charset="0"/>
                <a:cs typeface="Lato" charset="0"/>
              </a:rPr>
              <a:t>PUAs/ Adware Countermeasures</a:t>
            </a:r>
            <a:endParaRPr kumimoji="0" lang="id-ID" sz="3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Lato" charset="0"/>
              <a:cs typeface="Lato" charset="0"/>
            </a:endParaRPr>
          </a:p>
        </p:txBody>
      </p:sp>
      <p:pic>
        <p:nvPicPr>
          <p:cNvPr id="4" name="Picture Placeholder 3" descr="Graphical user interface, website, calendar&#10;&#10;Description automatically generated">
            <a:extLst>
              <a:ext uri="{FF2B5EF4-FFF2-40B4-BE49-F238E27FC236}">
                <a16:creationId xmlns:a16="http://schemas.microsoft.com/office/drawing/2014/main" id="{03241548-6CCC-461A-A9E3-12A18415742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21" t="40022" r="33257" b="929"/>
          <a:stretch/>
        </p:blipFill>
        <p:spPr>
          <a:xfrm>
            <a:off x="5566600" y="-16683"/>
            <a:ext cx="6625401" cy="6604501"/>
          </a:xfrm>
        </p:spPr>
      </p:pic>
    </p:spTree>
    <p:extLst>
      <p:ext uri="{BB962C8B-B14F-4D97-AF65-F5344CB8AC3E}">
        <p14:creationId xmlns:p14="http://schemas.microsoft.com/office/powerpoint/2010/main" val="2616109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олилиния: фигура 10">
            <a:extLst>
              <a:ext uri="{FF2B5EF4-FFF2-40B4-BE49-F238E27FC236}">
                <a16:creationId xmlns:a16="http://schemas.microsoft.com/office/drawing/2014/main" id="{BD9C3BAB-41A7-4347-86D8-C49ABB881350}"/>
              </a:ext>
            </a:extLst>
          </p:cNvPr>
          <p:cNvSpPr/>
          <p:nvPr/>
        </p:nvSpPr>
        <p:spPr>
          <a:xfrm>
            <a:off x="1676400" y="242"/>
            <a:ext cx="10514660" cy="6553442"/>
          </a:xfrm>
          <a:custGeom>
            <a:avLst/>
            <a:gdLst>
              <a:gd name="connsiteX0" fmla="*/ 0 w 18288000"/>
              <a:gd name="connsiteY0" fmla="*/ 0 h 10288588"/>
              <a:gd name="connsiteX1" fmla="*/ 18288000 w 18288000"/>
              <a:gd name="connsiteY1" fmla="*/ 0 h 10288588"/>
              <a:gd name="connsiteX2" fmla="*/ 18288000 w 18288000"/>
              <a:gd name="connsiteY2" fmla="*/ 10288588 h 10288588"/>
              <a:gd name="connsiteX3" fmla="*/ 0 w 18288000"/>
              <a:gd name="connsiteY3" fmla="*/ 10288588 h 10288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88000" h="10288588">
                <a:moveTo>
                  <a:pt x="0" y="0"/>
                </a:moveTo>
                <a:lnTo>
                  <a:pt x="18288000" y="0"/>
                </a:lnTo>
                <a:lnTo>
                  <a:pt x="18288000" y="10288588"/>
                </a:lnTo>
                <a:lnTo>
                  <a:pt x="0" y="10288588"/>
                </a:lnTo>
                <a:close/>
              </a:path>
            </a:pathLst>
          </a:cu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56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21" name="Полилиния: фигура 20">
            <a:extLst>
              <a:ext uri="{FF2B5EF4-FFF2-40B4-BE49-F238E27FC236}">
                <a16:creationId xmlns:a16="http://schemas.microsoft.com/office/drawing/2014/main" id="{825447D1-6106-458B-A738-C4909427EA84}"/>
              </a:ext>
            </a:extLst>
          </p:cNvPr>
          <p:cNvSpPr/>
          <p:nvPr/>
        </p:nvSpPr>
        <p:spPr>
          <a:xfrm>
            <a:off x="0" y="242"/>
            <a:ext cx="9683626" cy="6553200"/>
          </a:xfrm>
          <a:custGeom>
            <a:avLst/>
            <a:gdLst>
              <a:gd name="connsiteX0" fmla="*/ 0 w 13965431"/>
              <a:gd name="connsiteY0" fmla="*/ 0 h 10288588"/>
              <a:gd name="connsiteX1" fmla="*/ 4791937 w 13965431"/>
              <a:gd name="connsiteY1" fmla="*/ 0 h 10288588"/>
              <a:gd name="connsiteX2" fmla="*/ 6495071 w 13965431"/>
              <a:gd name="connsiteY2" fmla="*/ 0 h 10288588"/>
              <a:gd name="connsiteX3" fmla="*/ 11702406 w 13965431"/>
              <a:gd name="connsiteY3" fmla="*/ 0 h 10288588"/>
              <a:gd name="connsiteX4" fmla="*/ 11920870 w 13965431"/>
              <a:gd name="connsiteY4" fmla="*/ 208286 h 10288588"/>
              <a:gd name="connsiteX5" fmla="*/ 13965431 w 13965431"/>
              <a:gd name="connsiteY5" fmla="*/ 5144295 h 10288588"/>
              <a:gd name="connsiteX6" fmla="*/ 11920870 w 13965431"/>
              <a:gd name="connsiteY6" fmla="*/ 10080302 h 10288588"/>
              <a:gd name="connsiteX7" fmla="*/ 11702406 w 13965431"/>
              <a:gd name="connsiteY7" fmla="*/ 10288588 h 10288588"/>
              <a:gd name="connsiteX8" fmla="*/ 6495071 w 13965431"/>
              <a:gd name="connsiteY8" fmla="*/ 10288588 h 10288588"/>
              <a:gd name="connsiteX9" fmla="*/ 4791937 w 13965431"/>
              <a:gd name="connsiteY9" fmla="*/ 10288588 h 10288588"/>
              <a:gd name="connsiteX10" fmla="*/ 0 w 13965431"/>
              <a:gd name="connsiteY10" fmla="*/ 10288588 h 10288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3965431" h="10288588">
                <a:moveTo>
                  <a:pt x="0" y="0"/>
                </a:moveTo>
                <a:lnTo>
                  <a:pt x="4791937" y="0"/>
                </a:lnTo>
                <a:lnTo>
                  <a:pt x="6495071" y="0"/>
                </a:lnTo>
                <a:lnTo>
                  <a:pt x="11702406" y="0"/>
                </a:lnTo>
                <a:lnTo>
                  <a:pt x="11920870" y="208286"/>
                </a:lnTo>
                <a:cubicBezTo>
                  <a:pt x="13184104" y="1471521"/>
                  <a:pt x="13965431" y="3216664"/>
                  <a:pt x="13965431" y="5144295"/>
                </a:cubicBezTo>
                <a:cubicBezTo>
                  <a:pt x="13965431" y="7071926"/>
                  <a:pt x="13184104" y="8817068"/>
                  <a:pt x="11920870" y="10080302"/>
                </a:cubicBezTo>
                <a:lnTo>
                  <a:pt x="11702406" y="10288588"/>
                </a:lnTo>
                <a:lnTo>
                  <a:pt x="6495071" y="10288588"/>
                </a:lnTo>
                <a:lnTo>
                  <a:pt x="4791937" y="10288588"/>
                </a:lnTo>
                <a:lnTo>
                  <a:pt x="0" y="10288588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ffectLst>
            <a:outerShdw blurRad="825500" sx="101000" sy="101000" algn="ctr" rotWithShape="0">
              <a:schemeClr val="bg1">
                <a:alpha val="39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pic>
        <p:nvPicPr>
          <p:cNvPr id="4" name="Picture Placeholder 3" descr="A close-up of a keyboard&#10;&#10;Description automatically generated with low confidence">
            <a:extLst>
              <a:ext uri="{FF2B5EF4-FFF2-40B4-BE49-F238E27FC236}">
                <a16:creationId xmlns:a16="http://schemas.microsoft.com/office/drawing/2014/main" id="{44664E6E-4874-4F7D-9CB5-41F5FC6155F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31" r="16631"/>
          <a:stretch>
            <a:fillRect/>
          </a:stretch>
        </p:blipFill>
        <p:spPr>
          <a:xfrm>
            <a:off x="6095473" y="1127125"/>
            <a:ext cx="4603750" cy="4603750"/>
          </a:xfr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AD70D0D4-FFD3-44FD-A399-3E37561F1032}"/>
              </a:ext>
            </a:extLst>
          </p:cNvPr>
          <p:cNvSpPr txBox="1">
            <a:spLocks/>
          </p:cNvSpPr>
          <p:nvPr/>
        </p:nvSpPr>
        <p:spPr>
          <a:xfrm>
            <a:off x="106681" y="69309"/>
            <a:ext cx="7513319" cy="1221378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Keylogger Countermeasures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FD1E2F9-E664-4609-9A0C-BBEF1A2CD44F}"/>
              </a:ext>
            </a:extLst>
          </p:cNvPr>
          <p:cNvSpPr/>
          <p:nvPr/>
        </p:nvSpPr>
        <p:spPr>
          <a:xfrm>
            <a:off x="609598" y="1685411"/>
            <a:ext cx="5379718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pop-up blockers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and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avoid opening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junk emails</a:t>
            </a:r>
            <a:endParaRPr kumimoji="0" lang="en-IN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151C4B8-B90D-4D41-BD1B-0C8CB4C17D7D}"/>
              </a:ext>
            </a:extLst>
          </p:cNvPr>
          <p:cNvSpPr/>
          <p:nvPr/>
        </p:nvSpPr>
        <p:spPr>
          <a:xfrm>
            <a:off x="609598" y="2450288"/>
            <a:ext cx="523986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IN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Install</a:t>
            </a:r>
            <a:r>
              <a:rPr kumimoji="0" lang="en-IN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IN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anti-spyware</a:t>
            </a:r>
            <a:r>
              <a:rPr kumimoji="0" lang="en-IN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en-IN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antivirus</a:t>
            </a:r>
            <a:r>
              <a:rPr kumimoji="0" lang="en-IN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IN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programs and keep the signatures up to date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9EB14C3-E978-4303-BD52-785C23A48DA3}"/>
              </a:ext>
            </a:extLst>
          </p:cNvPr>
          <p:cNvSpPr/>
          <p:nvPr/>
        </p:nvSpPr>
        <p:spPr>
          <a:xfrm>
            <a:off x="609598" y="3492164"/>
            <a:ext cx="5239866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IN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Install professional </a:t>
            </a:r>
            <a:r>
              <a:rPr kumimoji="0" lang="en-IN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firewall software</a:t>
            </a:r>
            <a:r>
              <a:rPr kumimoji="0" lang="en-IN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IN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and</a:t>
            </a:r>
            <a:r>
              <a:rPr kumimoji="0" lang="en-IN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IN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anti-keylogging software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4E06B63-D56B-4B1A-9D54-479B4BDAF2C4}"/>
              </a:ext>
            </a:extLst>
          </p:cNvPr>
          <p:cNvSpPr/>
          <p:nvPr/>
        </p:nvSpPr>
        <p:spPr>
          <a:xfrm>
            <a:off x="609598" y="4534040"/>
            <a:ext cx="5379718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keystroke interference software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which </a:t>
            </a:r>
            <a:r>
              <a:rPr kumimoji="0" lang="en-IN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inserts randomized characters into every keystroke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45100AE-6451-4B46-95B6-D3A5C780D0FA}"/>
              </a:ext>
            </a:extLst>
          </p:cNvPr>
          <p:cNvSpPr/>
          <p:nvPr/>
        </p:nvSpPr>
        <p:spPr>
          <a:xfrm>
            <a:off x="609599" y="5575916"/>
            <a:ext cx="6019802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/>
                <a:cs typeface="+mn-cs"/>
              </a:rPr>
              <a:t>Use the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Times New Roman"/>
                <a:cs typeface="+mn-cs"/>
              </a:rPr>
              <a:t>Windows on-screen keyboard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/>
                <a:cs typeface="+mn-cs"/>
              </a:rPr>
              <a:t>accessibility utility to enter a password</a:t>
            </a:r>
            <a:endParaRPr kumimoji="0" lang="en-IN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539588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Freeform 232"/>
          <p:cNvSpPr>
            <a:spLocks noChangeArrowheads="1"/>
          </p:cNvSpPr>
          <p:nvPr/>
        </p:nvSpPr>
        <p:spPr bwMode="auto">
          <a:xfrm>
            <a:off x="6026259" y="2137943"/>
            <a:ext cx="1352087" cy="1112371"/>
          </a:xfrm>
          <a:custGeom>
            <a:avLst/>
            <a:gdLst>
              <a:gd name="T0" fmla="*/ 0 w 2957"/>
              <a:gd name="T1" fmla="*/ 1064 h 2434"/>
              <a:gd name="T2" fmla="*/ 0 w 2957"/>
              <a:gd name="T3" fmla="*/ 1064 h 2434"/>
              <a:gd name="T4" fmla="*/ 1958 w 2957"/>
              <a:gd name="T5" fmla="*/ 2433 h 2434"/>
              <a:gd name="T6" fmla="*/ 2956 w 2957"/>
              <a:gd name="T7" fmla="*/ 2073 h 2434"/>
              <a:gd name="T8" fmla="*/ 0 w 2957"/>
              <a:gd name="T9" fmla="*/ 0 h 2434"/>
              <a:gd name="T10" fmla="*/ 0 w 2957"/>
              <a:gd name="T11" fmla="*/ 1064 h 2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957" h="2434">
                <a:moveTo>
                  <a:pt x="0" y="1064"/>
                </a:moveTo>
                <a:lnTo>
                  <a:pt x="0" y="1064"/>
                </a:lnTo>
                <a:cubicBezTo>
                  <a:pt x="893" y="1064"/>
                  <a:pt x="1664" y="1635"/>
                  <a:pt x="1958" y="2433"/>
                </a:cubicBezTo>
                <a:cubicBezTo>
                  <a:pt x="2956" y="2073"/>
                  <a:pt x="2956" y="2073"/>
                  <a:pt x="2956" y="2073"/>
                </a:cubicBezTo>
                <a:cubicBezTo>
                  <a:pt x="2518" y="865"/>
                  <a:pt x="1358" y="0"/>
                  <a:pt x="0" y="0"/>
                </a:cubicBezTo>
                <a:lnTo>
                  <a:pt x="0" y="1064"/>
                </a:ln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Freeform 233"/>
          <p:cNvSpPr>
            <a:spLocks noChangeArrowheads="1"/>
          </p:cNvSpPr>
          <p:nvPr/>
        </p:nvSpPr>
        <p:spPr bwMode="auto">
          <a:xfrm>
            <a:off x="4706413" y="2137942"/>
            <a:ext cx="1315817" cy="1055946"/>
          </a:xfrm>
          <a:custGeom>
            <a:avLst/>
            <a:gdLst>
              <a:gd name="T0" fmla="*/ 968 w 2879"/>
              <a:gd name="T1" fmla="*/ 2310 h 2311"/>
              <a:gd name="T2" fmla="*/ 968 w 2879"/>
              <a:gd name="T3" fmla="*/ 2310 h 2311"/>
              <a:gd name="T4" fmla="*/ 2878 w 2879"/>
              <a:gd name="T5" fmla="*/ 1064 h 2311"/>
              <a:gd name="T6" fmla="*/ 2878 w 2879"/>
              <a:gd name="T7" fmla="*/ 0 h 2311"/>
              <a:gd name="T8" fmla="*/ 0 w 2879"/>
              <a:gd name="T9" fmla="*/ 1881 h 2311"/>
              <a:gd name="T10" fmla="*/ 968 w 2879"/>
              <a:gd name="T11" fmla="*/ 2310 h 23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79" h="2311">
                <a:moveTo>
                  <a:pt x="968" y="2310"/>
                </a:moveTo>
                <a:lnTo>
                  <a:pt x="968" y="2310"/>
                </a:lnTo>
                <a:cubicBezTo>
                  <a:pt x="1292" y="1578"/>
                  <a:pt x="2022" y="1064"/>
                  <a:pt x="2878" y="1064"/>
                </a:cubicBezTo>
                <a:cubicBezTo>
                  <a:pt x="2878" y="0"/>
                  <a:pt x="2878" y="0"/>
                  <a:pt x="2878" y="0"/>
                </a:cubicBezTo>
                <a:cubicBezTo>
                  <a:pt x="1586" y="0"/>
                  <a:pt x="484" y="770"/>
                  <a:pt x="0" y="1881"/>
                </a:cubicBezTo>
                <a:lnTo>
                  <a:pt x="968" y="2310"/>
                </a:ln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Freeform 234"/>
          <p:cNvSpPr>
            <a:spLocks noChangeArrowheads="1"/>
          </p:cNvSpPr>
          <p:nvPr/>
        </p:nvSpPr>
        <p:spPr bwMode="auto">
          <a:xfrm>
            <a:off x="6368816" y="3089100"/>
            <a:ext cx="1094163" cy="1831785"/>
          </a:xfrm>
          <a:custGeom>
            <a:avLst/>
            <a:gdLst>
              <a:gd name="T0" fmla="*/ 1207 w 2395"/>
              <a:gd name="T1" fmla="*/ 360 h 4009"/>
              <a:gd name="T2" fmla="*/ 1207 w 2395"/>
              <a:gd name="T3" fmla="*/ 360 h 4009"/>
              <a:gd name="T4" fmla="*/ 1331 w 2395"/>
              <a:gd name="T5" fmla="*/ 1073 h 4009"/>
              <a:gd name="T6" fmla="*/ 0 w 2395"/>
              <a:gd name="T7" fmla="*/ 3010 h 4009"/>
              <a:gd name="T8" fmla="*/ 390 w 2395"/>
              <a:gd name="T9" fmla="*/ 4008 h 4009"/>
              <a:gd name="T10" fmla="*/ 2394 w 2395"/>
              <a:gd name="T11" fmla="*/ 1073 h 4009"/>
              <a:gd name="T12" fmla="*/ 2214 w 2395"/>
              <a:gd name="T13" fmla="*/ 0 h 4009"/>
              <a:gd name="T14" fmla="*/ 1207 w 2395"/>
              <a:gd name="T15" fmla="*/ 360 h 40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395" h="4009">
                <a:moveTo>
                  <a:pt x="1207" y="360"/>
                </a:moveTo>
                <a:lnTo>
                  <a:pt x="1207" y="360"/>
                </a:lnTo>
                <a:cubicBezTo>
                  <a:pt x="1283" y="579"/>
                  <a:pt x="1331" y="817"/>
                  <a:pt x="1331" y="1073"/>
                </a:cubicBezTo>
                <a:cubicBezTo>
                  <a:pt x="1331" y="1956"/>
                  <a:pt x="778" y="2707"/>
                  <a:pt x="0" y="3010"/>
                </a:cubicBezTo>
                <a:cubicBezTo>
                  <a:pt x="390" y="4008"/>
                  <a:pt x="390" y="4008"/>
                  <a:pt x="390" y="4008"/>
                </a:cubicBezTo>
                <a:cubicBezTo>
                  <a:pt x="1568" y="3551"/>
                  <a:pt x="2394" y="2403"/>
                  <a:pt x="2394" y="1073"/>
                </a:cubicBezTo>
                <a:cubicBezTo>
                  <a:pt x="2394" y="694"/>
                  <a:pt x="2328" y="331"/>
                  <a:pt x="2214" y="0"/>
                </a:cubicBezTo>
                <a:lnTo>
                  <a:pt x="1207" y="360"/>
                </a:ln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Freeform 235"/>
          <p:cNvSpPr>
            <a:spLocks noChangeArrowheads="1"/>
          </p:cNvSpPr>
          <p:nvPr/>
        </p:nvSpPr>
        <p:spPr bwMode="auto">
          <a:xfrm>
            <a:off x="5653478" y="4463443"/>
            <a:ext cx="890644" cy="552155"/>
          </a:xfrm>
          <a:custGeom>
            <a:avLst/>
            <a:gdLst>
              <a:gd name="T0" fmla="*/ 1559 w 1950"/>
              <a:gd name="T1" fmla="*/ 0 h 1209"/>
              <a:gd name="T2" fmla="*/ 1559 w 1950"/>
              <a:gd name="T3" fmla="*/ 0 h 1209"/>
              <a:gd name="T4" fmla="*/ 808 w 1950"/>
              <a:gd name="T5" fmla="*/ 144 h 1209"/>
              <a:gd name="T6" fmla="*/ 276 w 1950"/>
              <a:gd name="T7" fmla="*/ 76 h 1209"/>
              <a:gd name="T8" fmla="*/ 0 w 1950"/>
              <a:gd name="T9" fmla="*/ 1103 h 1209"/>
              <a:gd name="T10" fmla="*/ 808 w 1950"/>
              <a:gd name="T11" fmla="*/ 1208 h 1209"/>
              <a:gd name="T12" fmla="*/ 1949 w 1950"/>
              <a:gd name="T13" fmla="*/ 998 h 1209"/>
              <a:gd name="T14" fmla="*/ 1559 w 1950"/>
              <a:gd name="T15" fmla="*/ 0 h 12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950" h="1209">
                <a:moveTo>
                  <a:pt x="1559" y="0"/>
                </a:moveTo>
                <a:lnTo>
                  <a:pt x="1559" y="0"/>
                </a:lnTo>
                <a:cubicBezTo>
                  <a:pt x="1331" y="96"/>
                  <a:pt x="1075" y="144"/>
                  <a:pt x="808" y="144"/>
                </a:cubicBezTo>
                <a:cubicBezTo>
                  <a:pt x="628" y="144"/>
                  <a:pt x="447" y="114"/>
                  <a:pt x="276" y="76"/>
                </a:cubicBezTo>
                <a:cubicBezTo>
                  <a:pt x="0" y="1103"/>
                  <a:pt x="0" y="1103"/>
                  <a:pt x="0" y="1103"/>
                </a:cubicBezTo>
                <a:cubicBezTo>
                  <a:pt x="258" y="1169"/>
                  <a:pt x="532" y="1208"/>
                  <a:pt x="808" y="1208"/>
                </a:cubicBezTo>
                <a:cubicBezTo>
                  <a:pt x="1217" y="1208"/>
                  <a:pt x="1596" y="1130"/>
                  <a:pt x="1949" y="998"/>
                </a:cubicBezTo>
                <a:lnTo>
                  <a:pt x="1559" y="0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Freeform 236"/>
          <p:cNvSpPr>
            <a:spLocks noChangeArrowheads="1"/>
          </p:cNvSpPr>
          <p:nvPr/>
        </p:nvSpPr>
        <p:spPr bwMode="auto">
          <a:xfrm>
            <a:off x="4585511" y="3002448"/>
            <a:ext cx="1190885" cy="1966800"/>
          </a:xfrm>
          <a:custGeom>
            <a:avLst/>
            <a:gdLst>
              <a:gd name="T0" fmla="*/ 2604 w 2605"/>
              <a:gd name="T1" fmla="*/ 3267 h 4304"/>
              <a:gd name="T2" fmla="*/ 2604 w 2605"/>
              <a:gd name="T3" fmla="*/ 3267 h 4304"/>
              <a:gd name="T4" fmla="*/ 1065 w 2605"/>
              <a:gd name="T5" fmla="*/ 1263 h 4304"/>
              <a:gd name="T6" fmla="*/ 1235 w 2605"/>
              <a:gd name="T7" fmla="*/ 427 h 4304"/>
              <a:gd name="T8" fmla="*/ 258 w 2605"/>
              <a:gd name="T9" fmla="*/ 0 h 4304"/>
              <a:gd name="T10" fmla="*/ 0 w 2605"/>
              <a:gd name="T11" fmla="*/ 1263 h 4304"/>
              <a:gd name="T12" fmla="*/ 2328 w 2605"/>
              <a:gd name="T13" fmla="*/ 4303 h 4304"/>
              <a:gd name="T14" fmla="*/ 2604 w 2605"/>
              <a:gd name="T15" fmla="*/ 3267 h 43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605" h="4304">
                <a:moveTo>
                  <a:pt x="2604" y="3267"/>
                </a:moveTo>
                <a:lnTo>
                  <a:pt x="2604" y="3267"/>
                </a:lnTo>
                <a:cubicBezTo>
                  <a:pt x="1721" y="3029"/>
                  <a:pt x="1065" y="2221"/>
                  <a:pt x="1065" y="1263"/>
                </a:cubicBezTo>
                <a:cubicBezTo>
                  <a:pt x="1065" y="959"/>
                  <a:pt x="1121" y="683"/>
                  <a:pt x="1235" y="427"/>
                </a:cubicBezTo>
                <a:cubicBezTo>
                  <a:pt x="258" y="0"/>
                  <a:pt x="258" y="0"/>
                  <a:pt x="258" y="0"/>
                </a:cubicBezTo>
                <a:cubicBezTo>
                  <a:pt x="86" y="379"/>
                  <a:pt x="0" y="806"/>
                  <a:pt x="0" y="1263"/>
                </a:cubicBezTo>
                <a:cubicBezTo>
                  <a:pt x="0" y="2716"/>
                  <a:pt x="979" y="3942"/>
                  <a:pt x="2328" y="4303"/>
                </a:cubicBezTo>
                <a:lnTo>
                  <a:pt x="2604" y="3267"/>
                </a:lnTo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Freeform 237"/>
          <p:cNvSpPr>
            <a:spLocks noChangeArrowheads="1"/>
          </p:cNvSpPr>
          <p:nvPr/>
        </p:nvSpPr>
        <p:spPr bwMode="auto">
          <a:xfrm>
            <a:off x="4555286" y="1468909"/>
            <a:ext cx="777803" cy="834278"/>
          </a:xfrm>
          <a:custGeom>
            <a:avLst/>
            <a:gdLst>
              <a:gd name="T0" fmla="*/ 1511 w 1701"/>
              <a:gd name="T1" fmla="*/ 466 h 1827"/>
              <a:gd name="T2" fmla="*/ 1511 w 1701"/>
              <a:gd name="T3" fmla="*/ 466 h 1827"/>
              <a:gd name="T4" fmla="*/ 465 w 1701"/>
              <a:gd name="T5" fmla="*/ 219 h 1827"/>
              <a:gd name="T6" fmla="*/ 228 w 1701"/>
              <a:gd name="T7" fmla="*/ 1265 h 1827"/>
              <a:gd name="T8" fmla="*/ 1150 w 1701"/>
              <a:gd name="T9" fmla="*/ 1559 h 1827"/>
              <a:gd name="T10" fmla="*/ 1463 w 1701"/>
              <a:gd name="T11" fmla="*/ 1826 h 1827"/>
              <a:gd name="T12" fmla="*/ 1378 w 1701"/>
              <a:gd name="T13" fmla="*/ 1427 h 1827"/>
              <a:gd name="T14" fmla="*/ 1511 w 1701"/>
              <a:gd name="T15" fmla="*/ 466 h 18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701" h="1827">
                <a:moveTo>
                  <a:pt x="1511" y="466"/>
                </a:moveTo>
                <a:lnTo>
                  <a:pt x="1511" y="466"/>
                </a:lnTo>
                <a:cubicBezTo>
                  <a:pt x="1282" y="105"/>
                  <a:pt x="817" y="0"/>
                  <a:pt x="465" y="219"/>
                </a:cubicBezTo>
                <a:cubicBezTo>
                  <a:pt x="114" y="448"/>
                  <a:pt x="0" y="913"/>
                  <a:pt x="228" y="1265"/>
                </a:cubicBezTo>
                <a:cubicBezTo>
                  <a:pt x="417" y="1578"/>
                  <a:pt x="817" y="1701"/>
                  <a:pt x="1150" y="1559"/>
                </a:cubicBezTo>
                <a:cubicBezTo>
                  <a:pt x="1463" y="1826"/>
                  <a:pt x="1463" y="1826"/>
                  <a:pt x="1463" y="1826"/>
                </a:cubicBezTo>
                <a:cubicBezTo>
                  <a:pt x="1378" y="1427"/>
                  <a:pt x="1378" y="1427"/>
                  <a:pt x="1378" y="1427"/>
                </a:cubicBezTo>
                <a:cubicBezTo>
                  <a:pt x="1643" y="1178"/>
                  <a:pt x="1700" y="781"/>
                  <a:pt x="1511" y="466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Freeform 238"/>
          <p:cNvSpPr>
            <a:spLocks noChangeArrowheads="1"/>
          </p:cNvSpPr>
          <p:nvPr/>
        </p:nvSpPr>
        <p:spPr bwMode="auto">
          <a:xfrm>
            <a:off x="3787557" y="4016077"/>
            <a:ext cx="864450" cy="777854"/>
          </a:xfrm>
          <a:custGeom>
            <a:avLst/>
            <a:gdLst>
              <a:gd name="T0" fmla="*/ 550 w 1890"/>
              <a:gd name="T1" fmla="*/ 153 h 1702"/>
              <a:gd name="T2" fmla="*/ 550 w 1890"/>
              <a:gd name="T3" fmla="*/ 153 h 1702"/>
              <a:gd name="T4" fmla="*/ 160 w 1890"/>
              <a:gd name="T5" fmla="*/ 1151 h 1702"/>
              <a:gd name="T6" fmla="*/ 1157 w 1890"/>
              <a:gd name="T7" fmla="*/ 1531 h 1702"/>
              <a:gd name="T8" fmla="*/ 1586 w 1890"/>
              <a:gd name="T9" fmla="*/ 667 h 1702"/>
              <a:gd name="T10" fmla="*/ 1889 w 1890"/>
              <a:gd name="T11" fmla="*/ 381 h 1702"/>
              <a:gd name="T12" fmla="*/ 1481 w 1890"/>
              <a:gd name="T13" fmla="*/ 420 h 1702"/>
              <a:gd name="T14" fmla="*/ 550 w 1890"/>
              <a:gd name="T15" fmla="*/ 153 h 17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90" h="1702">
                <a:moveTo>
                  <a:pt x="550" y="153"/>
                </a:moveTo>
                <a:lnTo>
                  <a:pt x="550" y="153"/>
                </a:lnTo>
                <a:cubicBezTo>
                  <a:pt x="169" y="324"/>
                  <a:pt x="0" y="771"/>
                  <a:pt x="160" y="1151"/>
                </a:cubicBezTo>
                <a:cubicBezTo>
                  <a:pt x="331" y="1531"/>
                  <a:pt x="778" y="1701"/>
                  <a:pt x="1157" y="1531"/>
                </a:cubicBezTo>
                <a:cubicBezTo>
                  <a:pt x="1499" y="1379"/>
                  <a:pt x="1670" y="1009"/>
                  <a:pt x="1586" y="667"/>
                </a:cubicBezTo>
                <a:cubicBezTo>
                  <a:pt x="1889" y="381"/>
                  <a:pt x="1889" y="381"/>
                  <a:pt x="1889" y="381"/>
                </a:cubicBezTo>
                <a:cubicBezTo>
                  <a:pt x="1481" y="420"/>
                  <a:pt x="1481" y="420"/>
                  <a:pt x="1481" y="420"/>
                </a:cubicBezTo>
                <a:cubicBezTo>
                  <a:pt x="1271" y="114"/>
                  <a:pt x="883" y="0"/>
                  <a:pt x="550" y="153"/>
                </a:cubicBezTo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Freeform 239"/>
          <p:cNvSpPr>
            <a:spLocks noChangeArrowheads="1"/>
          </p:cNvSpPr>
          <p:nvPr/>
        </p:nvSpPr>
        <p:spPr bwMode="auto">
          <a:xfrm>
            <a:off x="5778410" y="5080084"/>
            <a:ext cx="707278" cy="868537"/>
          </a:xfrm>
          <a:custGeom>
            <a:avLst/>
            <a:gdLst>
              <a:gd name="T0" fmla="*/ 19 w 1549"/>
              <a:gd name="T1" fmla="*/ 1169 h 1902"/>
              <a:gd name="T2" fmla="*/ 19 w 1549"/>
              <a:gd name="T3" fmla="*/ 1169 h 1902"/>
              <a:gd name="T4" fmla="*/ 808 w 1549"/>
              <a:gd name="T5" fmla="*/ 1881 h 1902"/>
              <a:gd name="T6" fmla="*/ 1529 w 1549"/>
              <a:gd name="T7" fmla="*/ 1093 h 1902"/>
              <a:gd name="T8" fmla="*/ 865 w 1549"/>
              <a:gd name="T9" fmla="*/ 381 h 1902"/>
              <a:gd name="T10" fmla="*/ 712 w 1549"/>
              <a:gd name="T11" fmla="*/ 0 h 1902"/>
              <a:gd name="T12" fmla="*/ 598 w 1549"/>
              <a:gd name="T13" fmla="*/ 390 h 1902"/>
              <a:gd name="T14" fmla="*/ 19 w 1549"/>
              <a:gd name="T15" fmla="*/ 1169 h 19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49" h="1902">
                <a:moveTo>
                  <a:pt x="19" y="1169"/>
                </a:moveTo>
                <a:lnTo>
                  <a:pt x="19" y="1169"/>
                </a:lnTo>
                <a:cubicBezTo>
                  <a:pt x="39" y="1587"/>
                  <a:pt x="399" y="1901"/>
                  <a:pt x="808" y="1881"/>
                </a:cubicBezTo>
                <a:cubicBezTo>
                  <a:pt x="1226" y="1863"/>
                  <a:pt x="1548" y="1502"/>
                  <a:pt x="1529" y="1093"/>
                </a:cubicBezTo>
                <a:cubicBezTo>
                  <a:pt x="1511" y="724"/>
                  <a:pt x="1226" y="427"/>
                  <a:pt x="865" y="381"/>
                </a:cubicBezTo>
                <a:cubicBezTo>
                  <a:pt x="712" y="0"/>
                  <a:pt x="712" y="0"/>
                  <a:pt x="712" y="0"/>
                </a:cubicBezTo>
                <a:cubicBezTo>
                  <a:pt x="598" y="390"/>
                  <a:pt x="598" y="390"/>
                  <a:pt x="598" y="390"/>
                </a:cubicBezTo>
                <a:cubicBezTo>
                  <a:pt x="247" y="475"/>
                  <a:pt x="0" y="799"/>
                  <a:pt x="19" y="1169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Freeform 240"/>
          <p:cNvSpPr>
            <a:spLocks noChangeArrowheads="1"/>
          </p:cNvSpPr>
          <p:nvPr/>
        </p:nvSpPr>
        <p:spPr bwMode="auto">
          <a:xfrm>
            <a:off x="7398497" y="3508727"/>
            <a:ext cx="868479" cy="777854"/>
          </a:xfrm>
          <a:custGeom>
            <a:avLst/>
            <a:gdLst>
              <a:gd name="T0" fmla="*/ 732 w 1902"/>
              <a:gd name="T1" fmla="*/ 1529 h 1702"/>
              <a:gd name="T2" fmla="*/ 732 w 1902"/>
              <a:gd name="T3" fmla="*/ 1529 h 1702"/>
              <a:gd name="T4" fmla="*/ 1730 w 1902"/>
              <a:gd name="T5" fmla="*/ 1150 h 1702"/>
              <a:gd name="T6" fmla="*/ 1339 w 1902"/>
              <a:gd name="T7" fmla="*/ 153 h 1702"/>
              <a:gd name="T8" fmla="*/ 408 w 1902"/>
              <a:gd name="T9" fmla="*/ 418 h 1702"/>
              <a:gd name="T10" fmla="*/ 0 w 1902"/>
              <a:gd name="T11" fmla="*/ 381 h 1702"/>
              <a:gd name="T12" fmla="*/ 305 w 1902"/>
              <a:gd name="T13" fmla="*/ 666 h 1702"/>
              <a:gd name="T14" fmla="*/ 732 w 1902"/>
              <a:gd name="T15" fmla="*/ 1529 h 17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902" h="1702">
                <a:moveTo>
                  <a:pt x="732" y="1529"/>
                </a:moveTo>
                <a:lnTo>
                  <a:pt x="732" y="1529"/>
                </a:lnTo>
                <a:cubicBezTo>
                  <a:pt x="1111" y="1701"/>
                  <a:pt x="1558" y="1529"/>
                  <a:pt x="1730" y="1150"/>
                </a:cubicBezTo>
                <a:cubicBezTo>
                  <a:pt x="1901" y="769"/>
                  <a:pt x="1730" y="324"/>
                  <a:pt x="1339" y="153"/>
                </a:cubicBezTo>
                <a:cubicBezTo>
                  <a:pt x="1008" y="0"/>
                  <a:pt x="618" y="123"/>
                  <a:pt x="408" y="418"/>
                </a:cubicBezTo>
                <a:cubicBezTo>
                  <a:pt x="0" y="381"/>
                  <a:pt x="0" y="381"/>
                  <a:pt x="0" y="381"/>
                </a:cubicBezTo>
                <a:cubicBezTo>
                  <a:pt x="305" y="666"/>
                  <a:pt x="305" y="666"/>
                  <a:pt x="305" y="666"/>
                </a:cubicBezTo>
                <a:cubicBezTo>
                  <a:pt x="219" y="1009"/>
                  <a:pt x="390" y="1379"/>
                  <a:pt x="732" y="1529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Freeform 241"/>
          <p:cNvSpPr>
            <a:spLocks noChangeArrowheads="1"/>
          </p:cNvSpPr>
          <p:nvPr/>
        </p:nvSpPr>
        <p:spPr bwMode="auto">
          <a:xfrm>
            <a:off x="6804062" y="1525333"/>
            <a:ext cx="773772" cy="816142"/>
          </a:xfrm>
          <a:custGeom>
            <a:avLst/>
            <a:gdLst>
              <a:gd name="T0" fmla="*/ 1444 w 1692"/>
              <a:gd name="T1" fmla="*/ 1292 h 1788"/>
              <a:gd name="T2" fmla="*/ 1444 w 1692"/>
              <a:gd name="T3" fmla="*/ 1292 h 1788"/>
              <a:gd name="T4" fmla="*/ 1264 w 1692"/>
              <a:gd name="T5" fmla="*/ 248 h 1788"/>
              <a:gd name="T6" fmla="*/ 209 w 1692"/>
              <a:gd name="T7" fmla="*/ 428 h 1788"/>
              <a:gd name="T8" fmla="*/ 294 w 1692"/>
              <a:gd name="T9" fmla="*/ 1396 h 1788"/>
              <a:gd name="T10" fmla="*/ 180 w 1692"/>
              <a:gd name="T11" fmla="*/ 1787 h 1788"/>
              <a:gd name="T12" fmla="*/ 513 w 1692"/>
              <a:gd name="T13" fmla="*/ 1549 h 1788"/>
              <a:gd name="T14" fmla="*/ 1444 w 1692"/>
              <a:gd name="T15" fmla="*/ 1292 h 17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92" h="1788">
                <a:moveTo>
                  <a:pt x="1444" y="1292"/>
                </a:moveTo>
                <a:lnTo>
                  <a:pt x="1444" y="1292"/>
                </a:lnTo>
                <a:cubicBezTo>
                  <a:pt x="1691" y="951"/>
                  <a:pt x="1606" y="486"/>
                  <a:pt x="1264" y="248"/>
                </a:cubicBezTo>
                <a:cubicBezTo>
                  <a:pt x="922" y="0"/>
                  <a:pt x="447" y="86"/>
                  <a:pt x="209" y="428"/>
                </a:cubicBezTo>
                <a:cubicBezTo>
                  <a:pt x="0" y="732"/>
                  <a:pt x="38" y="1141"/>
                  <a:pt x="294" y="1396"/>
                </a:cubicBezTo>
                <a:cubicBezTo>
                  <a:pt x="180" y="1787"/>
                  <a:pt x="180" y="1787"/>
                  <a:pt x="180" y="1787"/>
                </a:cubicBezTo>
                <a:cubicBezTo>
                  <a:pt x="513" y="1549"/>
                  <a:pt x="513" y="1549"/>
                  <a:pt x="513" y="1549"/>
                </a:cubicBezTo>
                <a:cubicBezTo>
                  <a:pt x="837" y="1702"/>
                  <a:pt x="1234" y="1597"/>
                  <a:pt x="1444" y="1292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9" name="TextBox 198"/>
          <p:cNvSpPr txBox="1"/>
          <p:nvPr/>
        </p:nvSpPr>
        <p:spPr>
          <a:xfrm>
            <a:off x="4752198" y="1574154"/>
            <a:ext cx="383402" cy="50781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Regular"/>
                <a:ea typeface="+mn-ea"/>
                <a:cs typeface="Lato Regular"/>
              </a:rPr>
              <a:t>1</a:t>
            </a:r>
          </a:p>
        </p:txBody>
      </p:sp>
      <p:sp>
        <p:nvSpPr>
          <p:cNvPr id="200" name="TextBox 199"/>
          <p:cNvSpPr txBox="1"/>
          <p:nvPr/>
        </p:nvSpPr>
        <p:spPr>
          <a:xfrm>
            <a:off x="6993922" y="1630129"/>
            <a:ext cx="383402" cy="50781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Regular"/>
                <a:ea typeface="+mn-ea"/>
                <a:cs typeface="Lato Regular"/>
              </a:rPr>
              <a:t>2</a:t>
            </a:r>
          </a:p>
        </p:txBody>
      </p:sp>
      <p:sp>
        <p:nvSpPr>
          <p:cNvPr id="201" name="TextBox 200"/>
          <p:cNvSpPr txBox="1"/>
          <p:nvPr/>
        </p:nvSpPr>
        <p:spPr>
          <a:xfrm>
            <a:off x="7682515" y="3625674"/>
            <a:ext cx="383402" cy="50781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Regular"/>
                <a:ea typeface="+mn-ea"/>
                <a:cs typeface="Lato Regular"/>
              </a:rPr>
              <a:t>3</a:t>
            </a:r>
          </a:p>
        </p:txBody>
      </p:sp>
      <p:sp>
        <p:nvSpPr>
          <p:cNvPr id="202" name="TextBox 201"/>
          <p:cNvSpPr txBox="1"/>
          <p:nvPr/>
        </p:nvSpPr>
        <p:spPr>
          <a:xfrm>
            <a:off x="5928666" y="5328575"/>
            <a:ext cx="383402" cy="50781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Regular"/>
                <a:ea typeface="+mn-ea"/>
                <a:cs typeface="Lato Regular"/>
              </a:rPr>
              <a:t>4</a:t>
            </a:r>
          </a:p>
        </p:txBody>
      </p:sp>
      <p:sp>
        <p:nvSpPr>
          <p:cNvPr id="203" name="TextBox 202"/>
          <p:cNvSpPr txBox="1"/>
          <p:nvPr/>
        </p:nvSpPr>
        <p:spPr>
          <a:xfrm>
            <a:off x="3967982" y="4125466"/>
            <a:ext cx="383402" cy="50781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Regular"/>
                <a:ea typeface="+mn-ea"/>
                <a:cs typeface="Lato Regular"/>
              </a:rPr>
              <a:t>5</a:t>
            </a:r>
          </a:p>
        </p:txBody>
      </p:sp>
      <p:sp>
        <p:nvSpPr>
          <p:cNvPr id="205" name="TextBox 204"/>
          <p:cNvSpPr txBox="1"/>
          <p:nvPr/>
        </p:nvSpPr>
        <p:spPr>
          <a:xfrm>
            <a:off x="940691" y="4089087"/>
            <a:ext cx="2819238" cy="634002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 algn="r">
              <a:defRPr/>
            </a:pPr>
            <a:r>
              <a:rPr lang="en-US" sz="1700" b="1" dirty="0">
                <a:solidFill>
                  <a:srgbClr val="FF0000"/>
                </a:solidFill>
              </a:rPr>
              <a:t>Disable Flash </a:t>
            </a:r>
            <a:r>
              <a:rPr lang="en-US" sz="1700" dirty="0">
                <a:solidFill>
                  <a:prstClr val="black"/>
                </a:solidFill>
              </a:rPr>
              <a:t>in the browser settings</a:t>
            </a:r>
          </a:p>
        </p:txBody>
      </p:sp>
      <p:sp>
        <p:nvSpPr>
          <p:cNvPr id="209" name="TextBox 208"/>
          <p:cNvSpPr txBox="1"/>
          <p:nvPr/>
        </p:nvSpPr>
        <p:spPr>
          <a:xfrm>
            <a:off x="8290569" y="3580653"/>
            <a:ext cx="3307991" cy="634002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spcBef>
                <a:spcPts val="900"/>
              </a:spcBef>
              <a:defRPr/>
            </a:pPr>
            <a:r>
              <a:rPr lang="en-US" sz="1700" b="1" dirty="0">
                <a:solidFill>
                  <a:srgbClr val="FF0000"/>
                </a:solidFill>
              </a:rPr>
              <a:t>Disable PDF readers </a:t>
            </a:r>
            <a:r>
              <a:rPr lang="en-US" sz="1700" dirty="0">
                <a:solidFill>
                  <a:prstClr val="black"/>
                </a:solidFill>
              </a:rPr>
              <a:t>to automatically run JavaScript</a:t>
            </a:r>
          </a:p>
        </p:txBody>
      </p:sp>
      <p:sp>
        <p:nvSpPr>
          <p:cNvPr id="211" name="TextBox 210"/>
          <p:cNvSpPr txBox="1"/>
          <p:nvPr/>
        </p:nvSpPr>
        <p:spPr>
          <a:xfrm>
            <a:off x="171270" y="1436229"/>
            <a:ext cx="4356913" cy="895612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 algn="r">
              <a:spcBef>
                <a:spcPts val="900"/>
              </a:spcBef>
              <a:defRPr/>
            </a:pPr>
            <a:r>
              <a:rPr lang="en-US" sz="1700" dirty="0">
                <a:solidFill>
                  <a:prstClr val="black"/>
                </a:solidFill>
              </a:rPr>
              <a:t>Remove all the administrative tools and restrict access through </a:t>
            </a:r>
            <a:r>
              <a:rPr lang="en-US" sz="1700" b="1" dirty="0">
                <a:solidFill>
                  <a:srgbClr val="FF0000"/>
                </a:solidFill>
              </a:rPr>
              <a:t>Windows Group Policy </a:t>
            </a:r>
            <a:r>
              <a:rPr lang="en-US" sz="1700" dirty="0">
                <a:solidFill>
                  <a:prstClr val="black"/>
                </a:solidFill>
              </a:rPr>
              <a:t>or Windows AppLocker</a:t>
            </a:r>
          </a:p>
        </p:txBody>
      </p:sp>
      <p:sp>
        <p:nvSpPr>
          <p:cNvPr id="213" name="TextBox 212"/>
          <p:cNvSpPr txBox="1"/>
          <p:nvPr/>
        </p:nvSpPr>
        <p:spPr>
          <a:xfrm>
            <a:off x="7595538" y="1616403"/>
            <a:ext cx="3417246" cy="634002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spcBef>
                <a:spcPts val="900"/>
              </a:spcBef>
              <a:defRPr/>
            </a:pPr>
            <a:r>
              <a:rPr lang="en-US" sz="1700" b="1" dirty="0">
                <a:solidFill>
                  <a:srgbClr val="FF0000"/>
                </a:solidFill>
              </a:rPr>
              <a:t>Disable PowerShell </a:t>
            </a:r>
            <a:r>
              <a:rPr lang="en-US" sz="1700" dirty="0">
                <a:solidFill>
                  <a:prstClr val="black"/>
                </a:solidFill>
              </a:rPr>
              <a:t>and WMI when not in use</a:t>
            </a:r>
          </a:p>
        </p:txBody>
      </p:sp>
      <p:sp>
        <p:nvSpPr>
          <p:cNvPr id="215" name="TextBox 214"/>
          <p:cNvSpPr txBox="1"/>
          <p:nvPr/>
        </p:nvSpPr>
        <p:spPr>
          <a:xfrm>
            <a:off x="6543584" y="5271091"/>
            <a:ext cx="3951629" cy="634002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spcBef>
                <a:spcPts val="900"/>
              </a:spcBef>
              <a:defRPr/>
            </a:pPr>
            <a:r>
              <a:rPr lang="en-US" sz="1700" b="1" dirty="0">
                <a:solidFill>
                  <a:srgbClr val="FF0000"/>
                </a:solidFill>
              </a:rPr>
              <a:t>Run periodic AV scans </a:t>
            </a:r>
            <a:r>
              <a:rPr lang="en-US" sz="1700" dirty="0">
                <a:solidFill>
                  <a:prstClr val="black"/>
                </a:solidFill>
              </a:rPr>
              <a:t>to detect infections and keep AV updated </a:t>
            </a:r>
          </a:p>
        </p:txBody>
      </p:sp>
      <p:pic>
        <p:nvPicPr>
          <p:cNvPr id="32" name="Picture Placeholder 5" descr="A person using a computer&#10;&#10;Description automatically generated with low confidence">
            <a:extLst>
              <a:ext uri="{FF2B5EF4-FFF2-40B4-BE49-F238E27FC236}">
                <a16:creationId xmlns:a16="http://schemas.microsoft.com/office/drawing/2014/main" id="{59228F5C-BC70-4F06-9330-11435039F1A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30" r="16630"/>
          <a:stretch>
            <a:fillRect/>
          </a:stretch>
        </p:blipFill>
        <p:spPr>
          <a:xfrm>
            <a:off x="4874481" y="2403370"/>
            <a:ext cx="2352737" cy="2352373"/>
          </a:xfrm>
          <a:prstGeom prst="ellipse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D5346633-EE3F-4E65-9C22-BC28454C747C}"/>
              </a:ext>
            </a:extLst>
          </p:cNvPr>
          <p:cNvSpPr txBox="1"/>
          <p:nvPr/>
        </p:nvSpPr>
        <p:spPr>
          <a:xfrm>
            <a:off x="1546815" y="139913"/>
            <a:ext cx="9098371" cy="661712"/>
          </a:xfrm>
          <a:prstGeom prst="rect">
            <a:avLst/>
          </a:prstGeom>
          <a:noFill/>
        </p:spPr>
        <p:txBody>
          <a:bodyPr wrap="none" lIns="45711" tIns="22856" rIns="45711" bIns="22856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Lato" charset="0"/>
                <a:cs typeface="Lato" charset="0"/>
              </a:rPr>
              <a:t>Fileless Malware Countermeasures</a:t>
            </a:r>
            <a:endParaRPr kumimoji="0" lang="id-ID" sz="4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Lato" charset="0"/>
              <a:cs typeface="Lat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9729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" val="7ecca02c1b4551fa88ea8daf1954be355e733"/>
</p:tagLst>
</file>

<file path=ppt/theme/theme1.xml><?xml version="1.0" encoding="utf-8"?>
<a:theme xmlns:a="http://schemas.openxmlformats.org/drawingml/2006/main" name="Default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69419</TotalTime>
  <Words>3336</Words>
  <Application>Microsoft Office PowerPoint</Application>
  <PresentationFormat>Widescreen</PresentationFormat>
  <Paragraphs>650</Paragraphs>
  <Slides>51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64" baseType="lpstr">
      <vt:lpstr>Arial</vt:lpstr>
      <vt:lpstr>Calibri</vt:lpstr>
      <vt:lpstr>Calibri Light</vt:lpstr>
      <vt:lpstr>Courier New</vt:lpstr>
      <vt:lpstr>Gill Sans</vt:lpstr>
      <vt:lpstr>Impact</vt:lpstr>
      <vt:lpstr>Lato Light</vt:lpstr>
      <vt:lpstr>Lato Regular</vt:lpstr>
      <vt:lpstr>Raleway Light</vt:lpstr>
      <vt:lpstr>Roboto Black</vt:lpstr>
      <vt:lpstr>Rockwell</vt:lpstr>
      <vt:lpstr>Wingdings</vt:lpstr>
      <vt:lpstr>Default Theme</vt:lpstr>
      <vt:lpstr>Ethical Hacking Essentials (EHE)  Master of Science in Cybersecurity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010101</dc:creator>
  <cp:lastModifiedBy>Kamal Ibrahim Alieyan</cp:lastModifiedBy>
  <cp:revision>6784</cp:revision>
  <dcterms:created xsi:type="dcterms:W3CDTF">2012-06-29T18:31:24Z</dcterms:created>
  <dcterms:modified xsi:type="dcterms:W3CDTF">2022-10-21T22:37:38Z</dcterms:modified>
</cp:coreProperties>
</file>